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528" r:id="rId13"/>
    <p:sldMasterId id="2147484540" r:id="rId14"/>
    <p:sldMasterId id="2147484612" r:id="rId15"/>
    <p:sldMasterId id="2147484696" r:id="rId16"/>
    <p:sldMasterId id="2147484720" r:id="rId17"/>
    <p:sldMasterId id="2147484732" r:id="rId18"/>
    <p:sldMasterId id="2147484744" r:id="rId19"/>
    <p:sldMasterId id="2147484756" r:id="rId20"/>
    <p:sldMasterId id="2147484768" r:id="rId21"/>
    <p:sldMasterId id="2147484780" r:id="rId22"/>
    <p:sldMasterId id="2147484792" r:id="rId23"/>
    <p:sldMasterId id="2147484828" r:id="rId24"/>
    <p:sldMasterId id="2147484840" r:id="rId25"/>
    <p:sldMasterId id="2147484852" r:id="rId26"/>
    <p:sldMasterId id="2147484864" r:id="rId27"/>
    <p:sldMasterId id="2147484876" r:id="rId28"/>
  </p:sldMasterIdLst>
  <p:notesMasterIdLst>
    <p:notesMasterId r:id="rId113"/>
  </p:notesMasterIdLst>
  <p:sldIdLst>
    <p:sldId id="507" r:id="rId29"/>
    <p:sldId id="376" r:id="rId30"/>
    <p:sldId id="818" r:id="rId31"/>
    <p:sldId id="820" r:id="rId32"/>
    <p:sldId id="834" r:id="rId33"/>
    <p:sldId id="553" r:id="rId34"/>
    <p:sldId id="443" r:id="rId35"/>
    <p:sldId id="585" r:id="rId36"/>
    <p:sldId id="856" r:id="rId37"/>
    <p:sldId id="843" r:id="rId38"/>
    <p:sldId id="857" r:id="rId39"/>
    <p:sldId id="676" r:id="rId40"/>
    <p:sldId id="858" r:id="rId41"/>
    <p:sldId id="835" r:id="rId42"/>
    <p:sldId id="384" r:id="rId43"/>
    <p:sldId id="386" r:id="rId44"/>
    <p:sldId id="387" r:id="rId45"/>
    <p:sldId id="388" r:id="rId46"/>
    <p:sldId id="389" r:id="rId47"/>
    <p:sldId id="390" r:id="rId48"/>
    <p:sldId id="391" r:id="rId49"/>
    <p:sldId id="647" r:id="rId50"/>
    <p:sldId id="649" r:id="rId51"/>
    <p:sldId id="794" r:id="rId52"/>
    <p:sldId id="795" r:id="rId53"/>
    <p:sldId id="796" r:id="rId54"/>
    <p:sldId id="801" r:id="rId55"/>
    <p:sldId id="797" r:id="rId56"/>
    <p:sldId id="802" r:id="rId57"/>
    <p:sldId id="798" r:id="rId58"/>
    <p:sldId id="803" r:id="rId59"/>
    <p:sldId id="816" r:id="rId60"/>
    <p:sldId id="817" r:id="rId61"/>
    <p:sldId id="653" r:id="rId62"/>
    <p:sldId id="859" r:id="rId63"/>
    <p:sldId id="728" r:id="rId64"/>
    <p:sldId id="54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550" r:id="rId79"/>
    <p:sldId id="558" r:id="rId80"/>
    <p:sldId id="559" r:id="rId81"/>
    <p:sldId id="561" r:id="rId82"/>
    <p:sldId id="861" r:id="rId83"/>
    <p:sldId id="847" r:id="rId84"/>
    <p:sldId id="862" r:id="rId85"/>
    <p:sldId id="863" r:id="rId86"/>
    <p:sldId id="864" r:id="rId87"/>
    <p:sldId id="865" r:id="rId88"/>
    <p:sldId id="866" r:id="rId89"/>
    <p:sldId id="860" r:id="rId90"/>
    <p:sldId id="810" r:id="rId91"/>
    <p:sldId id="277" r:id="rId92"/>
    <p:sldId id="279" r:id="rId93"/>
    <p:sldId id="874" r:id="rId94"/>
    <p:sldId id="867" r:id="rId95"/>
    <p:sldId id="875" r:id="rId96"/>
    <p:sldId id="876" r:id="rId97"/>
    <p:sldId id="278" r:id="rId98"/>
    <p:sldId id="877" r:id="rId99"/>
    <p:sldId id="878" r:id="rId100"/>
    <p:sldId id="868" r:id="rId101"/>
    <p:sldId id="879" r:id="rId102"/>
    <p:sldId id="880" r:id="rId103"/>
    <p:sldId id="292" r:id="rId104"/>
    <p:sldId id="814" r:id="rId105"/>
    <p:sldId id="293" r:id="rId106"/>
    <p:sldId id="563" r:id="rId107"/>
    <p:sldId id="564" r:id="rId108"/>
    <p:sldId id="881" r:id="rId109"/>
    <p:sldId id="854" r:id="rId110"/>
    <p:sldId id="882" r:id="rId111"/>
    <p:sldId id="837"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slide" Target="slides/slide74.xml"/><Relationship Id="rId110" Type="http://schemas.openxmlformats.org/officeDocument/2006/relationships/slide" Target="slides/slide82.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833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91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9498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29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2466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135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510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382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473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1486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337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35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696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788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7917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043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548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9090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4887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7000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1932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1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4296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245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236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1017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269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6160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2424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9457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023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8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8865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0521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9900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6893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7056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6246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287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672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7138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32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499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9652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5046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548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4558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9117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2162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735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4212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59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2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31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4318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9809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738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2847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2335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513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517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04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8529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22135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794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13917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83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770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813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7901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8100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19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5372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466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0372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1729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7233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8088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097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3961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81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51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5480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6898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280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988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3063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5895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70027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9976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0036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651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2036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71257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343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6782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2327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4718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6903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3907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39426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830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343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93953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1308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1359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61087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648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897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13289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7068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55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7206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2010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7847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705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55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5561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3713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6084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43319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672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0056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605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71963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921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1436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72806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5150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19344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824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13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249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665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44286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21194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44680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3335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6756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37495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908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338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03514"/>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255599"/>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3341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89317"/>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63148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658263"/>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056744"/>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680790"/>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98123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108168"/>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587924"/>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07457"/>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224388"/>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6.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8.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9.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0.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smtClean="0">
                <a:solidFill>
                  <a:schemeClr val="bg1"/>
                </a:solidFill>
                <a:latin typeface="+mj-lt"/>
              </a:rPr>
              <a:t>Hôm </a:t>
            </a:r>
            <a:r>
              <a:rPr lang="vi-VN" sz="6000" dirty="0">
                <a:solidFill>
                  <a:schemeClr val="bg1"/>
                </a:solidFill>
                <a:latin typeface="+mj-lt"/>
              </a:rPr>
              <a:t>ấy nghe dân ngoại nói với nhau rằng: bao kỳ công khắp nơi, Chúa thực hiện giữa dân Người, niềm vui sướng </a:t>
            </a:r>
            <a:r>
              <a:rPr lang="vi-VN" sz="6000" dirty="0" smtClean="0">
                <a:solidFill>
                  <a:schemeClr val="bg1"/>
                </a:solidFill>
                <a:latin typeface="+mj-lt"/>
              </a:rPr>
              <a:t>tràn </a:t>
            </a:r>
            <a:r>
              <a:rPr lang="vi-VN" sz="6000" dirty="0">
                <a:solidFill>
                  <a:schemeClr val="bg1"/>
                </a:solidFill>
                <a:latin typeface="+mj-lt"/>
              </a:rPr>
              <a:t>lan muôn lối.</a:t>
            </a:r>
          </a:p>
        </p:txBody>
      </p:sp>
    </p:spTree>
    <p:extLst>
      <p:ext uri="{BB962C8B-B14F-4D97-AF65-F5344CB8AC3E}">
        <p14:creationId xmlns:p14="http://schemas.microsoft.com/office/powerpoint/2010/main" val="31534374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Người đi trong nước mắt đem hạt giống gieo trên nương đồng. Người về miệng vui ca tay ôm bó lúa ngào ngạt hương.</a:t>
            </a:r>
          </a:p>
        </p:txBody>
      </p:sp>
    </p:spTree>
    <p:extLst>
      <p:ext uri="{BB962C8B-B14F-4D97-AF65-F5344CB8AC3E}">
        <p14:creationId xmlns:p14="http://schemas.microsoft.com/office/powerpoint/2010/main" val="41561349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Pk3</a:t>
            </a:r>
            <a:r>
              <a:rPr lang="vi-VN" sz="6000" dirty="0">
                <a:solidFill>
                  <a:srgbClr val="FFFF00"/>
                </a:solidFill>
                <a:latin typeface="+mj-lt"/>
              </a:rPr>
              <a:t>: </a:t>
            </a:r>
            <a:r>
              <a:rPr lang="vi-VN" sz="6000" dirty="0" smtClean="0">
                <a:solidFill>
                  <a:schemeClr val="bg1"/>
                </a:solidFill>
                <a:latin typeface="+mj-lt"/>
              </a:rPr>
              <a:t>Ai </a:t>
            </a:r>
            <a:r>
              <a:rPr lang="vi-VN" sz="6000" dirty="0">
                <a:solidFill>
                  <a:schemeClr val="bg1"/>
                </a:solidFill>
                <a:latin typeface="+mj-lt"/>
              </a:rPr>
              <a:t>bước ra nương đồng gieo giữa lệ sầu, sẽ về trong sướng vui, lúa vàng từng nhánh tươi </a:t>
            </a:r>
            <a:r>
              <a:rPr lang="vi-VN" sz="6000" dirty="0" smtClean="0">
                <a:solidFill>
                  <a:schemeClr val="bg1"/>
                </a:solidFill>
                <a:latin typeface="+mj-lt"/>
              </a:rPr>
              <a:t>mầu</a:t>
            </a:r>
            <a:r>
              <a:rPr lang="vi-VN" sz="6000" dirty="0">
                <a:solidFill>
                  <a:schemeClr val="bg1"/>
                </a:solidFill>
                <a:latin typeface="+mj-lt"/>
              </a:rPr>
              <a:t>, và tiếng ca hòa nhịp chân </a:t>
            </a:r>
            <a:r>
              <a:rPr lang="vi-VN" sz="6000" dirty="0" smtClean="0">
                <a:solidFill>
                  <a:schemeClr val="bg1"/>
                </a:solidFill>
                <a:latin typeface="+mj-lt"/>
              </a:rPr>
              <a:t>bước.</a:t>
            </a:r>
            <a:endParaRPr lang="vi-VN" sz="60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Người đi trong nước mắt đem hạt giống gieo trên nương đồng. Người về miệng vui ca tay ôm bó lúa ngào ngạt hương.</a:t>
            </a:r>
          </a:p>
        </p:txBody>
      </p:sp>
    </p:spTree>
    <p:extLst>
      <p:ext uri="{BB962C8B-B14F-4D97-AF65-F5344CB8AC3E}">
        <p14:creationId xmlns:p14="http://schemas.microsoft.com/office/powerpoint/2010/main" val="14203488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125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B</a:t>
            </a:r>
            <a:br>
              <a:rPr lang="en-US" dirty="0" smtClean="0">
                <a:solidFill>
                  <a:srgbClr val="FFFF00"/>
                </a:solidFill>
              </a:rPr>
            </a:br>
            <a:r>
              <a:rPr lang="en-US" dirty="0" err="1" smtClean="0">
                <a:solidFill>
                  <a:srgbClr val="FFFF00"/>
                </a:solidFill>
              </a:rPr>
              <a:t>Các</a:t>
            </a:r>
            <a:r>
              <a:rPr lang="en-US" dirty="0" smtClean="0">
                <a:solidFill>
                  <a:srgbClr val="FFFF00"/>
                </a:solidFill>
              </a:rPr>
              <a:t> </a:t>
            </a:r>
            <a:r>
              <a:rPr lang="en-US" dirty="0" err="1" smtClean="0">
                <a:solidFill>
                  <a:srgbClr val="FFFF00"/>
                </a:solidFill>
              </a:rPr>
              <a:t>Thánh</a:t>
            </a:r>
            <a:r>
              <a:rPr lang="en-US" dirty="0" smtClean="0">
                <a:solidFill>
                  <a:srgbClr val="FFFF00"/>
                </a:solidFill>
              </a:rPr>
              <a:t> </a:t>
            </a:r>
            <a:r>
              <a:rPr lang="en-US" dirty="0" err="1" smtClean="0">
                <a:solidFill>
                  <a:srgbClr val="FFFF00"/>
                </a:solidFill>
              </a:rPr>
              <a:t>Tử</a:t>
            </a:r>
            <a:r>
              <a:rPr lang="en-US" dirty="0" smtClean="0">
                <a:solidFill>
                  <a:srgbClr val="FFFF00"/>
                </a:solidFill>
              </a:rPr>
              <a:t> </a:t>
            </a:r>
            <a:r>
              <a:rPr lang="en-US" dirty="0" err="1" smtClean="0">
                <a:solidFill>
                  <a:srgbClr val="FFFF00"/>
                </a:solidFill>
              </a:rPr>
              <a:t>Đạo</a:t>
            </a:r>
            <a:r>
              <a:rPr lang="en-US" dirty="0" smtClean="0">
                <a:solidFill>
                  <a:srgbClr val="FFFF00"/>
                </a:solidFill>
              </a:rPr>
              <a:t> </a:t>
            </a:r>
            <a:r>
              <a:rPr lang="en-US" dirty="0" err="1" smtClean="0">
                <a:solidFill>
                  <a:srgbClr val="FFFF00"/>
                </a:solidFill>
              </a:rPr>
              <a:t>Việt</a:t>
            </a:r>
            <a:r>
              <a:rPr lang="en-US" dirty="0" smtClean="0">
                <a:solidFill>
                  <a:srgbClr val="FFFF00"/>
                </a:solidFill>
              </a:rPr>
              <a:t> Nam</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smtClean="0">
                <a:solidFill>
                  <a:schemeClr val="bg1"/>
                </a:solidFill>
              </a:rPr>
              <a:t>Này </a:t>
            </a:r>
            <a:r>
              <a:rPr lang="vi-VN" sz="6000" dirty="0">
                <a:solidFill>
                  <a:schemeClr val="bg1"/>
                </a:solidFill>
              </a:rPr>
              <a:t>chư dân to nhỏ với nhau rằng: Ôi Chúa làm việc bao lớn lao. Chúa làm việc lớn lao thay, và ta nay vui mừng </a:t>
            </a:r>
            <a:r>
              <a:rPr lang="vi-VN" sz="6000" dirty="0" smtClean="0">
                <a:solidFill>
                  <a:schemeClr val="bg1"/>
                </a:solidFill>
              </a:rPr>
              <a:t>dẫy </a:t>
            </a:r>
            <a:r>
              <a:rPr lang="vi-VN" sz="6000" dirty="0">
                <a:solidFill>
                  <a:schemeClr val="bg1"/>
                </a:solidFill>
              </a:rPr>
              <a:t>tràn.</a:t>
            </a:r>
            <a:endParaRPr lang="en-US" sz="6000"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Ai nghẹn ngào ra đi gieo giống, mùa gặt </a:t>
            </a:r>
            <a:r>
              <a:rPr lang="vi-VN" sz="6600" dirty="0" smtClean="0">
                <a:solidFill>
                  <a:schemeClr val="bg1"/>
                </a:solidFill>
              </a:rPr>
              <a:t>sau, </a:t>
            </a:r>
            <a:r>
              <a:rPr lang="vi-VN" sz="6600" dirty="0">
                <a:solidFill>
                  <a:schemeClr val="bg1"/>
                </a:solidFill>
              </a:rPr>
              <a:t>khấp khởi mừng.</a:t>
            </a:r>
            <a:endParaRPr lang="vi-VN" sz="66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r>
              <a:rPr lang="vi-VN" sz="6600" dirty="0">
                <a:solidFill>
                  <a:schemeClr val="bg1"/>
                </a:solidFill>
              </a:rPr>
              <a:t>Phúc cho ai chịu bách hại vì chính đạo, vì Nước Trời là của họ.</a:t>
            </a:r>
            <a:endParaRPr lang="en-US" sz="6600" dirty="0">
              <a:solidFill>
                <a:schemeClr val="bg1"/>
              </a:solidFill>
            </a:endParaRPr>
          </a:p>
        </p:txBody>
      </p:sp>
      <p:sp>
        <p:nvSpPr>
          <p:cNvPr id="3" name="TextBox 2"/>
          <p:cNvSpPr txBox="1"/>
          <p:nvPr/>
        </p:nvSpPr>
        <p:spPr>
          <a:xfrm>
            <a:off x="0" y="353020"/>
            <a:ext cx="7010400" cy="923330"/>
          </a:xfrm>
          <a:prstGeom prst="rect">
            <a:avLst/>
          </a:prstGeom>
          <a:noFill/>
        </p:spPr>
        <p:txBody>
          <a:bodyPr wrap="square" rtlCol="0">
            <a:spAutoFit/>
          </a:bodyPr>
          <a:lstStyle/>
          <a:p>
            <a:r>
              <a:rPr lang="en-US" sz="5400" dirty="0">
                <a:solidFill>
                  <a:srgbClr val="FFFF00"/>
                </a:solidFill>
              </a:rPr>
              <a:t>Alleluia - Alleluia:</a:t>
            </a:r>
          </a:p>
        </p:txBody>
      </p:sp>
      <p:sp>
        <p:nvSpPr>
          <p:cNvPr id="4" name="Rectangle 3"/>
          <p:cNvSpPr/>
          <p:nvPr/>
        </p:nvSpPr>
        <p:spPr>
          <a:xfrm>
            <a:off x="5638800" y="3401020"/>
            <a:ext cx="2991525" cy="923330"/>
          </a:xfrm>
          <a:prstGeom prst="rect">
            <a:avLst/>
          </a:prstGeom>
        </p:spPr>
        <p:txBody>
          <a:bodyPr wrap="none">
            <a:spAutoFit/>
          </a:bodyPr>
          <a:lstStyle/>
          <a:p>
            <a:r>
              <a:rPr lang="en-US" sz="5400" dirty="0">
                <a:solidFill>
                  <a:srgbClr val="FFFF00"/>
                </a:solidFill>
              </a:rPr>
              <a:t>Alleluia …</a:t>
            </a:r>
          </a:p>
        </p:txBody>
      </p:sp>
    </p:spTree>
    <p:extLst>
      <p:ext uri="{BB962C8B-B14F-4D97-AF65-F5344CB8AC3E}">
        <p14:creationId xmlns:p14="http://schemas.microsoft.com/office/powerpoint/2010/main" val="957806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2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a:solidFill>
                  <a:schemeClr val="bg1"/>
                </a:solidFill>
              </a:rPr>
              <a:t>Phúc cho ai chịu bách hại vì chính đạo, vì Nước Trời là của họ.</a:t>
            </a:r>
            <a:endParaRPr lang="en-US" sz="6600" dirty="0">
              <a:solidFill>
                <a:schemeClr val="bg1"/>
              </a:solidFill>
            </a:endParaRPr>
          </a:p>
        </p:txBody>
      </p:sp>
      <p:sp>
        <p:nvSpPr>
          <p:cNvPr id="3" name="TextBox 2"/>
          <p:cNvSpPr txBox="1"/>
          <p:nvPr/>
        </p:nvSpPr>
        <p:spPr>
          <a:xfrm>
            <a:off x="0" y="124420"/>
            <a:ext cx="7010400" cy="923330"/>
          </a:xfrm>
          <a:prstGeom prst="rect">
            <a:avLst/>
          </a:prstGeom>
          <a:noFill/>
        </p:spPr>
        <p:txBody>
          <a:bodyPr wrap="square" rtlCol="0">
            <a:spAutoFit/>
          </a:bodyPr>
          <a:lstStyle/>
          <a:p>
            <a:r>
              <a:rPr lang="en-US" sz="5400" dirty="0">
                <a:solidFill>
                  <a:srgbClr val="FFFF00"/>
                </a:solidFill>
              </a:rPr>
              <a:t>Alleluia - Alleluia:</a:t>
            </a:r>
          </a:p>
        </p:txBody>
      </p:sp>
      <p:sp>
        <p:nvSpPr>
          <p:cNvPr id="4" name="Rectangle 3"/>
          <p:cNvSpPr/>
          <p:nvPr/>
        </p:nvSpPr>
        <p:spPr>
          <a:xfrm>
            <a:off x="5638800" y="3257550"/>
            <a:ext cx="2991525" cy="923330"/>
          </a:xfrm>
          <a:prstGeom prst="rect">
            <a:avLst/>
          </a:prstGeom>
        </p:spPr>
        <p:txBody>
          <a:bodyPr wrap="none">
            <a:spAutoFit/>
          </a:bodyPr>
          <a:lstStyle/>
          <a:p>
            <a:r>
              <a:rPr lang="en-US" sz="5400" dirty="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vi-VN" sz="3600" dirty="0" smtClean="0">
                <a:solidFill>
                  <a:srgbClr val="FFFF00"/>
                </a:solidFill>
              </a:rPr>
              <a:t>Các </a:t>
            </a:r>
            <a:r>
              <a:rPr lang="vi-VN" sz="3600" dirty="0">
                <a:solidFill>
                  <a:srgbClr val="FFFF00"/>
                </a:solidFill>
              </a:rPr>
              <a:t>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vi-VN" sz="3600" dirty="0" smtClean="0">
                <a:solidFill>
                  <a:srgbClr val="FFFF00"/>
                </a:solidFill>
              </a:rPr>
              <a:t>,</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cùng</a:t>
            </a:r>
            <a:r>
              <a:rPr lang="en-US" sz="3600" dirty="0" smtClean="0">
                <a:solidFill>
                  <a:srgbClr val="FFFF00"/>
                </a:solidFill>
              </a:rPr>
              <a:t> </a:t>
            </a:r>
            <a:r>
              <a:rPr lang="en-US" sz="3600" dirty="0" err="1" smtClean="0">
                <a:solidFill>
                  <a:srgbClr val="FFFF00"/>
                </a:solidFill>
              </a:rPr>
              <a:t>dâng</a:t>
            </a:r>
            <a:r>
              <a:rPr lang="en-US" sz="3600" dirty="0" smtClean="0">
                <a:solidFill>
                  <a:srgbClr val="FFFF00"/>
                </a:solidFill>
              </a:rPr>
              <a:t> </a:t>
            </a:r>
            <a:r>
              <a:rPr lang="en-US" sz="3600" dirty="0" err="1" smtClean="0">
                <a:solidFill>
                  <a:srgbClr val="FFFF00"/>
                </a:solidFill>
              </a:rPr>
              <a:t>lời</a:t>
            </a:r>
            <a:r>
              <a:rPr lang="en-US" sz="3600" dirty="0" smtClean="0">
                <a:solidFill>
                  <a:srgbClr val="FFFF00"/>
                </a:solidFill>
              </a:rPr>
              <a:t> </a:t>
            </a:r>
            <a:r>
              <a:rPr lang="en-US" sz="3600" dirty="0" err="1" smtClean="0">
                <a:solidFill>
                  <a:srgbClr val="FFFF00"/>
                </a:solidFill>
              </a:rPr>
              <a:t>cầu</a:t>
            </a:r>
            <a:r>
              <a:rPr lang="en-US" sz="3600" dirty="0" smtClean="0">
                <a:solidFill>
                  <a:srgbClr val="FFFF00"/>
                </a:solidFill>
              </a:rPr>
              <a:t> </a:t>
            </a:r>
            <a:r>
              <a:rPr lang="en-US" sz="3600" dirty="0" err="1" smtClean="0">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5715000" cy="1384995"/>
          </a:xfrm>
          <a:prstGeom prst="rect">
            <a:avLst/>
          </a:prstGeom>
        </p:spPr>
        <p:txBody>
          <a:bodyPr wrap="square">
            <a:spAutoFit/>
          </a:bodyPr>
          <a:lstStyle/>
          <a:p>
            <a:pPr algn="ctr"/>
            <a:r>
              <a:rPr lang="vi-VN" sz="4800" dirty="0" smtClean="0">
                <a:solidFill>
                  <a:srgbClr val="FFFF00"/>
                </a:solidFill>
              </a:rPr>
              <a:t>Hiến Dâng Máu </a:t>
            </a:r>
            <a:r>
              <a:rPr lang="vi-VN" sz="4800" dirty="0">
                <a:solidFill>
                  <a:srgbClr val="FFFF00"/>
                </a:solidFill>
              </a:rPr>
              <a:t>Đ</a:t>
            </a:r>
            <a:r>
              <a:rPr lang="vi-VN" sz="4800" dirty="0" smtClean="0">
                <a:solidFill>
                  <a:srgbClr val="FFFF00"/>
                </a:solidFill>
              </a:rPr>
              <a:t>ào </a:t>
            </a:r>
            <a:r>
              <a:rPr lang="en-US" sz="3600" dirty="0" smtClean="0">
                <a:solidFill>
                  <a:srgbClr val="FFFF00"/>
                </a:solidFill>
              </a:rPr>
              <a:t/>
            </a:r>
            <a:br>
              <a:rPr lang="en-US" sz="3600" dirty="0" smtClean="0">
                <a:solidFill>
                  <a:srgbClr val="FFFF00"/>
                </a:solidFill>
              </a:rPr>
            </a:br>
            <a:r>
              <a:rPr lang="en-US" sz="3600" i="1" dirty="0" err="1" smtClean="0">
                <a:solidFill>
                  <a:schemeClr val="bg1"/>
                </a:solidFill>
              </a:rPr>
              <a:t>Đinh</a:t>
            </a:r>
            <a:r>
              <a:rPr lang="en-US" sz="3600" i="1" dirty="0" smtClean="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smtClean="0">
                <a:solidFill>
                  <a:schemeClr val="bg1"/>
                </a:solidFill>
              </a:rPr>
              <a:t>Những </a:t>
            </a:r>
            <a:r>
              <a:rPr lang="vi-VN" sz="4800" dirty="0">
                <a:solidFill>
                  <a:schemeClr val="bg1"/>
                </a:solidFill>
              </a:rPr>
              <a:t>giọt máu đào nảy mầm sinh nhiều hoa trái. Với lòng dũng cảm tử đạo không hề lung lay. Một lòng mến Chúa hy sinh cho dù thương đau. Tình yêu sắt son đến cùng ngàn năm thắm màu.</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 </a:t>
            </a:r>
            <a:r>
              <a:rPr lang="vi-VN" sz="5000" dirty="0" smtClean="0">
                <a:solidFill>
                  <a:schemeClr val="bg1"/>
                </a:solidFill>
              </a:rPr>
              <a:t>Nguyện </a:t>
            </a:r>
            <a:r>
              <a:rPr lang="vi-VN" sz="5000" dirty="0">
                <a:solidFill>
                  <a:schemeClr val="bg1"/>
                </a:solidFill>
              </a:rPr>
              <a:t>dâng lên </a:t>
            </a:r>
            <a:r>
              <a:rPr lang="vi-VN" sz="5000" dirty="0" smtClean="0">
                <a:solidFill>
                  <a:schemeClr val="bg1"/>
                </a:solidFill>
              </a:rPr>
              <a:t>Chúa. (</a:t>
            </a:r>
            <a:r>
              <a:rPr lang="vi-VN" sz="5000" i="1" dirty="0" smtClean="0">
                <a:solidFill>
                  <a:schemeClr val="bg1"/>
                </a:solidFill>
              </a:rPr>
              <a:t>chúng con dâng lên</a:t>
            </a:r>
            <a:r>
              <a:rPr lang="vi-VN" sz="5000" dirty="0" smtClean="0">
                <a:solidFill>
                  <a:schemeClr val="bg1"/>
                </a:solidFill>
              </a:rPr>
              <a:t>) </a:t>
            </a:r>
            <a:r>
              <a:rPr lang="vi-VN" sz="5000" dirty="0">
                <a:solidFill>
                  <a:schemeClr val="bg1"/>
                </a:solidFill>
              </a:rPr>
              <a:t>tinh hoa bánh thơm rượu ngon. </a:t>
            </a:r>
            <a:r>
              <a:rPr lang="vi-VN" sz="5000" dirty="0" smtClean="0">
                <a:solidFill>
                  <a:schemeClr val="bg1"/>
                </a:solidFill>
              </a:rPr>
              <a:t>(</a:t>
            </a:r>
            <a:r>
              <a:rPr lang="vi-VN" sz="5000" i="1" dirty="0" smtClean="0">
                <a:solidFill>
                  <a:schemeClr val="bg1"/>
                </a:solidFill>
              </a:rPr>
              <a:t>đây bánh thơm nho lành</a:t>
            </a:r>
            <a:r>
              <a:rPr lang="vi-VN" sz="5000" dirty="0" smtClean="0">
                <a:solidFill>
                  <a:schemeClr val="bg1"/>
                </a:solidFill>
              </a:rPr>
              <a:t>) Hòa </a:t>
            </a:r>
            <a:r>
              <a:rPr lang="vi-VN" sz="5000" dirty="0">
                <a:solidFill>
                  <a:schemeClr val="bg1"/>
                </a:solidFill>
              </a:rPr>
              <a:t>trong lễ dâng các Thánh Tử Đạo Việt Nam. </a:t>
            </a:r>
            <a:r>
              <a:rPr lang="vi-VN" sz="5000" dirty="0" smtClean="0">
                <a:solidFill>
                  <a:schemeClr val="bg1"/>
                </a:solidFill>
              </a:rPr>
              <a:t>(</a:t>
            </a:r>
            <a:r>
              <a:rPr lang="vi-VN" sz="5000" i="1" dirty="0" smtClean="0">
                <a:solidFill>
                  <a:schemeClr val="bg1"/>
                </a:solidFill>
              </a:rPr>
              <a:t>Thánh </a:t>
            </a:r>
            <a:r>
              <a:rPr lang="vi-VN" sz="5000" i="1" dirty="0">
                <a:solidFill>
                  <a:schemeClr val="bg1"/>
                </a:solidFill>
              </a:rPr>
              <a:t>Tử Đạo Việt </a:t>
            </a:r>
            <a:r>
              <a:rPr lang="vi-VN" sz="5000" i="1" dirty="0" smtClean="0">
                <a:solidFill>
                  <a:schemeClr val="bg1"/>
                </a:solidFill>
              </a:rPr>
              <a:t>Nam</a:t>
            </a:r>
            <a:r>
              <a:rPr lang="vi-VN" sz="5000" dirty="0" smtClean="0">
                <a:solidFill>
                  <a:schemeClr val="bg1"/>
                </a:solidFill>
              </a:rPr>
              <a:t>). </a:t>
            </a:r>
            <a:endParaRPr lang="en-US" sz="5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Nguyện </a:t>
            </a:r>
            <a:r>
              <a:rPr lang="vi-VN" sz="5400" dirty="0">
                <a:solidFill>
                  <a:schemeClr val="bg1"/>
                </a:solidFill>
              </a:rPr>
              <a:t>nên hy </a:t>
            </a:r>
            <a:r>
              <a:rPr lang="vi-VN" sz="5400" dirty="0" smtClean="0">
                <a:solidFill>
                  <a:schemeClr val="bg1"/>
                </a:solidFill>
              </a:rPr>
              <a:t>lễ. (</a:t>
            </a:r>
            <a:r>
              <a:rPr lang="vi-VN" sz="5400" i="1" dirty="0" smtClean="0">
                <a:solidFill>
                  <a:schemeClr val="bg1"/>
                </a:solidFill>
              </a:rPr>
              <a:t>lễ dâng yêu thương</a:t>
            </a:r>
            <a:r>
              <a:rPr lang="vi-VN" sz="5400" dirty="0" smtClean="0">
                <a:solidFill>
                  <a:schemeClr val="bg1"/>
                </a:solidFill>
              </a:rPr>
              <a:t>) </a:t>
            </a:r>
            <a:r>
              <a:rPr lang="vi-VN" sz="5400" dirty="0">
                <a:solidFill>
                  <a:schemeClr val="bg1"/>
                </a:solidFill>
              </a:rPr>
              <a:t>yêu thương với tấm lòng son</a:t>
            </a:r>
            <a:r>
              <a:rPr lang="vi-VN" sz="5400" dirty="0" smtClean="0">
                <a:solidFill>
                  <a:schemeClr val="bg1"/>
                </a:solidFill>
              </a:rPr>
              <a:t>. (</a:t>
            </a:r>
            <a:r>
              <a:rPr lang="vi-VN" sz="5400" i="1" dirty="0" smtClean="0">
                <a:solidFill>
                  <a:schemeClr val="bg1"/>
                </a:solidFill>
              </a:rPr>
              <a:t>chúng con dâng Ngài</a:t>
            </a:r>
            <a:r>
              <a:rPr lang="vi-VN" sz="5400" dirty="0" smtClean="0">
                <a:solidFill>
                  <a:schemeClr val="bg1"/>
                </a:solidFill>
              </a:rPr>
              <a:t>) </a:t>
            </a:r>
            <a:r>
              <a:rPr lang="vi-VN" sz="5400" dirty="0">
                <a:solidFill>
                  <a:schemeClr val="bg1"/>
                </a:solidFill>
              </a:rPr>
              <a:t>Ngài ơi đoái thương đón lấy tấm lòng chúng con.</a:t>
            </a:r>
            <a:endParaRPr lang="en-US" sz="5400" b="0" dirty="0">
              <a:solidFill>
                <a:schemeClr val="bg1"/>
              </a:solidFill>
              <a:effectLst/>
            </a:endParaRPr>
          </a:p>
        </p:txBody>
      </p:sp>
    </p:spTree>
    <p:extLst>
      <p:ext uri="{BB962C8B-B14F-4D97-AF65-F5344CB8AC3E}">
        <p14:creationId xmlns:p14="http://schemas.microsoft.com/office/powerpoint/2010/main" val="3984027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Tấm lòng những vị tử đạo ôi thật cao quý. Chẳng sợ khổ hình, ngục tù, gông cùm, gian lao. Niềm tin sắt đá trung kiên muôn đời không phai. Một lòng hiến dâng máu đào gội trên đất Việt.</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 </a:t>
            </a:r>
            <a:r>
              <a:rPr lang="vi-VN" sz="5000" dirty="0" smtClean="0">
                <a:solidFill>
                  <a:schemeClr val="bg1"/>
                </a:solidFill>
              </a:rPr>
              <a:t>Nguyện </a:t>
            </a:r>
            <a:r>
              <a:rPr lang="vi-VN" sz="5000" dirty="0">
                <a:solidFill>
                  <a:schemeClr val="bg1"/>
                </a:solidFill>
              </a:rPr>
              <a:t>dâng lên </a:t>
            </a:r>
            <a:r>
              <a:rPr lang="vi-VN" sz="5000" dirty="0" smtClean="0">
                <a:solidFill>
                  <a:schemeClr val="bg1"/>
                </a:solidFill>
              </a:rPr>
              <a:t>Chúa. (</a:t>
            </a:r>
            <a:r>
              <a:rPr lang="vi-VN" sz="5000" i="1" dirty="0" smtClean="0">
                <a:solidFill>
                  <a:schemeClr val="bg1"/>
                </a:solidFill>
              </a:rPr>
              <a:t>chúng con dâng lên</a:t>
            </a:r>
            <a:r>
              <a:rPr lang="vi-VN" sz="5000" dirty="0" smtClean="0">
                <a:solidFill>
                  <a:schemeClr val="bg1"/>
                </a:solidFill>
              </a:rPr>
              <a:t>) </a:t>
            </a:r>
            <a:r>
              <a:rPr lang="vi-VN" sz="5000" dirty="0">
                <a:solidFill>
                  <a:schemeClr val="bg1"/>
                </a:solidFill>
              </a:rPr>
              <a:t>tinh hoa bánh thơm rượu ngon. </a:t>
            </a:r>
            <a:r>
              <a:rPr lang="vi-VN" sz="5000" dirty="0" smtClean="0">
                <a:solidFill>
                  <a:schemeClr val="bg1"/>
                </a:solidFill>
              </a:rPr>
              <a:t>(</a:t>
            </a:r>
            <a:r>
              <a:rPr lang="vi-VN" sz="5000" i="1" dirty="0" smtClean="0">
                <a:solidFill>
                  <a:schemeClr val="bg1"/>
                </a:solidFill>
              </a:rPr>
              <a:t>đây bánh thơm nho lành</a:t>
            </a:r>
            <a:r>
              <a:rPr lang="vi-VN" sz="5000" dirty="0" smtClean="0">
                <a:solidFill>
                  <a:schemeClr val="bg1"/>
                </a:solidFill>
              </a:rPr>
              <a:t>) Hòa </a:t>
            </a:r>
            <a:r>
              <a:rPr lang="vi-VN" sz="5000" dirty="0">
                <a:solidFill>
                  <a:schemeClr val="bg1"/>
                </a:solidFill>
              </a:rPr>
              <a:t>trong lễ dâng các Thánh Tử Đạo Việt Nam. </a:t>
            </a:r>
            <a:r>
              <a:rPr lang="vi-VN" sz="5000" dirty="0" smtClean="0">
                <a:solidFill>
                  <a:schemeClr val="bg1"/>
                </a:solidFill>
              </a:rPr>
              <a:t>(</a:t>
            </a:r>
            <a:r>
              <a:rPr lang="vi-VN" sz="5000" i="1" dirty="0" smtClean="0">
                <a:solidFill>
                  <a:schemeClr val="bg1"/>
                </a:solidFill>
              </a:rPr>
              <a:t>Thánh </a:t>
            </a:r>
            <a:r>
              <a:rPr lang="vi-VN" sz="5000" i="1" dirty="0">
                <a:solidFill>
                  <a:schemeClr val="bg1"/>
                </a:solidFill>
              </a:rPr>
              <a:t>Tử Đạo Việt </a:t>
            </a:r>
            <a:r>
              <a:rPr lang="vi-VN" sz="5000" i="1" dirty="0" smtClean="0">
                <a:solidFill>
                  <a:schemeClr val="bg1"/>
                </a:solidFill>
              </a:rPr>
              <a:t>Nam</a:t>
            </a:r>
            <a:r>
              <a:rPr lang="vi-VN" sz="5000" dirty="0" smtClean="0">
                <a:solidFill>
                  <a:schemeClr val="bg1"/>
                </a:solidFill>
              </a:rPr>
              <a:t>). </a:t>
            </a:r>
            <a:endParaRPr lang="en-US" sz="5000" b="0" dirty="0">
              <a:solidFill>
                <a:schemeClr val="bg1"/>
              </a:solidFill>
              <a:effectLst/>
            </a:endParaRPr>
          </a:p>
        </p:txBody>
      </p:sp>
    </p:spTree>
    <p:extLst>
      <p:ext uri="{BB962C8B-B14F-4D97-AF65-F5344CB8AC3E}">
        <p14:creationId xmlns:p14="http://schemas.microsoft.com/office/powerpoint/2010/main" val="4265334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Nguyện </a:t>
            </a:r>
            <a:r>
              <a:rPr lang="vi-VN" sz="5400" dirty="0">
                <a:solidFill>
                  <a:schemeClr val="bg1"/>
                </a:solidFill>
              </a:rPr>
              <a:t>nên hy </a:t>
            </a:r>
            <a:r>
              <a:rPr lang="vi-VN" sz="5400" dirty="0" smtClean="0">
                <a:solidFill>
                  <a:schemeClr val="bg1"/>
                </a:solidFill>
              </a:rPr>
              <a:t>lễ. (</a:t>
            </a:r>
            <a:r>
              <a:rPr lang="vi-VN" sz="5400" i="1" dirty="0" smtClean="0">
                <a:solidFill>
                  <a:schemeClr val="bg1"/>
                </a:solidFill>
              </a:rPr>
              <a:t>lễ dâng yêu thương</a:t>
            </a:r>
            <a:r>
              <a:rPr lang="vi-VN" sz="5400" dirty="0" smtClean="0">
                <a:solidFill>
                  <a:schemeClr val="bg1"/>
                </a:solidFill>
              </a:rPr>
              <a:t>) </a:t>
            </a:r>
            <a:r>
              <a:rPr lang="vi-VN" sz="5400" dirty="0">
                <a:solidFill>
                  <a:schemeClr val="bg1"/>
                </a:solidFill>
              </a:rPr>
              <a:t>yêu thương với tấm lòng son</a:t>
            </a:r>
            <a:r>
              <a:rPr lang="vi-VN" sz="5400" dirty="0" smtClean="0">
                <a:solidFill>
                  <a:schemeClr val="bg1"/>
                </a:solidFill>
              </a:rPr>
              <a:t>. (</a:t>
            </a:r>
            <a:r>
              <a:rPr lang="vi-VN" sz="5400" i="1" dirty="0" smtClean="0">
                <a:solidFill>
                  <a:schemeClr val="bg1"/>
                </a:solidFill>
              </a:rPr>
              <a:t>chúng con dâng Ngài</a:t>
            </a:r>
            <a:r>
              <a:rPr lang="vi-VN" sz="5400" dirty="0" smtClean="0">
                <a:solidFill>
                  <a:schemeClr val="bg1"/>
                </a:solidFill>
              </a:rPr>
              <a:t>) </a:t>
            </a:r>
            <a:r>
              <a:rPr lang="vi-VN" sz="5400" dirty="0">
                <a:solidFill>
                  <a:schemeClr val="bg1"/>
                </a:solidFill>
              </a:rPr>
              <a:t>Ngài ơi đoái thương đón lấy tấm lòng chúng con.</a:t>
            </a:r>
            <a:endParaRPr lang="en-US" sz="5400" b="0" dirty="0">
              <a:solidFill>
                <a:schemeClr val="bg1"/>
              </a:solidFill>
              <a:effectLst/>
            </a:endParaRPr>
          </a:p>
        </p:txBody>
      </p:sp>
    </p:spTree>
    <p:extLst>
      <p:ext uri="{BB962C8B-B14F-4D97-AF65-F5344CB8AC3E}">
        <p14:creationId xmlns:p14="http://schemas.microsoft.com/office/powerpoint/2010/main" val="2064825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Máu đào thắm đượm truyền lại cho đàn con cháu. Giống hạt lúa mì nằm đợi mưa nguồn đêm thâu. Chờ ngày nắng ấm đơm bông tô đẹp quê hương. Trở nên lễ dâng chân thành Ngài ơi đón </a:t>
            </a:r>
            <a:r>
              <a:rPr lang="vi-VN" sz="4800" dirty="0" smtClean="0">
                <a:solidFill>
                  <a:schemeClr val="bg1"/>
                </a:solidFill>
              </a:rPr>
              <a:t>nhận. </a:t>
            </a:r>
            <a:endParaRPr lang="en-US" sz="4800" b="0" dirty="0">
              <a:solidFill>
                <a:schemeClr val="bg1"/>
              </a:solidFill>
              <a:effectLst/>
            </a:endParaRPr>
          </a:p>
        </p:txBody>
      </p:sp>
    </p:spTree>
    <p:extLst>
      <p:ext uri="{BB962C8B-B14F-4D97-AF65-F5344CB8AC3E}">
        <p14:creationId xmlns:p14="http://schemas.microsoft.com/office/powerpoint/2010/main" val="418909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Đi</a:t>
            </a:r>
            <a:r>
              <a:rPr lang="en-US" sz="5400" dirty="0" smtClean="0">
                <a:solidFill>
                  <a:srgbClr val="FFFF00"/>
                </a:solidFill>
              </a:rPr>
              <a:t/>
            </a:r>
            <a:br>
              <a:rPr lang="en-US" sz="5400" dirty="0" smtClean="0">
                <a:solidFill>
                  <a:srgbClr val="FFFF00"/>
                </a:solidFill>
              </a:rPr>
            </a:br>
            <a:r>
              <a:rPr lang="en-US" sz="4800" i="1" dirty="0" smtClean="0">
                <a:solidFill>
                  <a:schemeClr val="bg1"/>
                </a:solidFill>
              </a:rPr>
              <a:t>Lm</a:t>
            </a:r>
            <a:r>
              <a:rPr lang="en-US" sz="4800" i="1" dirty="0">
                <a:solidFill>
                  <a:schemeClr val="bg1"/>
                </a:solidFill>
              </a:rPr>
              <a:t>. Kim Long</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ĐK: </a:t>
            </a:r>
            <a:r>
              <a:rPr lang="vi-VN" sz="5000" dirty="0" smtClean="0">
                <a:solidFill>
                  <a:schemeClr val="bg1"/>
                </a:solidFill>
              </a:rPr>
              <a:t>Nguyện </a:t>
            </a:r>
            <a:r>
              <a:rPr lang="vi-VN" sz="5000" dirty="0">
                <a:solidFill>
                  <a:schemeClr val="bg1"/>
                </a:solidFill>
              </a:rPr>
              <a:t>dâng lên </a:t>
            </a:r>
            <a:r>
              <a:rPr lang="vi-VN" sz="5000" dirty="0" smtClean="0">
                <a:solidFill>
                  <a:schemeClr val="bg1"/>
                </a:solidFill>
              </a:rPr>
              <a:t>Chúa. (</a:t>
            </a:r>
            <a:r>
              <a:rPr lang="vi-VN" sz="5000" i="1" dirty="0" smtClean="0">
                <a:solidFill>
                  <a:schemeClr val="bg1"/>
                </a:solidFill>
              </a:rPr>
              <a:t>chúng con dâng lên</a:t>
            </a:r>
            <a:r>
              <a:rPr lang="vi-VN" sz="5000" dirty="0" smtClean="0">
                <a:solidFill>
                  <a:schemeClr val="bg1"/>
                </a:solidFill>
              </a:rPr>
              <a:t>) </a:t>
            </a:r>
            <a:r>
              <a:rPr lang="vi-VN" sz="5000" dirty="0">
                <a:solidFill>
                  <a:schemeClr val="bg1"/>
                </a:solidFill>
              </a:rPr>
              <a:t>tinh hoa bánh thơm rượu ngon. </a:t>
            </a:r>
            <a:r>
              <a:rPr lang="vi-VN" sz="5000" dirty="0" smtClean="0">
                <a:solidFill>
                  <a:schemeClr val="bg1"/>
                </a:solidFill>
              </a:rPr>
              <a:t>(</a:t>
            </a:r>
            <a:r>
              <a:rPr lang="vi-VN" sz="5000" i="1" dirty="0" smtClean="0">
                <a:solidFill>
                  <a:schemeClr val="bg1"/>
                </a:solidFill>
              </a:rPr>
              <a:t>đây bánh thơm nho lành</a:t>
            </a:r>
            <a:r>
              <a:rPr lang="vi-VN" sz="5000" dirty="0" smtClean="0">
                <a:solidFill>
                  <a:schemeClr val="bg1"/>
                </a:solidFill>
              </a:rPr>
              <a:t>) Hòa </a:t>
            </a:r>
            <a:r>
              <a:rPr lang="vi-VN" sz="5000" dirty="0">
                <a:solidFill>
                  <a:schemeClr val="bg1"/>
                </a:solidFill>
              </a:rPr>
              <a:t>trong lễ dâng các Thánh Tử Đạo Việt Nam. </a:t>
            </a:r>
            <a:r>
              <a:rPr lang="vi-VN" sz="5000" dirty="0" smtClean="0">
                <a:solidFill>
                  <a:schemeClr val="bg1"/>
                </a:solidFill>
              </a:rPr>
              <a:t>(</a:t>
            </a:r>
            <a:r>
              <a:rPr lang="vi-VN" sz="5000" i="1" dirty="0" smtClean="0">
                <a:solidFill>
                  <a:schemeClr val="bg1"/>
                </a:solidFill>
              </a:rPr>
              <a:t>Thánh </a:t>
            </a:r>
            <a:r>
              <a:rPr lang="vi-VN" sz="5000" i="1" dirty="0">
                <a:solidFill>
                  <a:schemeClr val="bg1"/>
                </a:solidFill>
              </a:rPr>
              <a:t>Tử Đạo Việt </a:t>
            </a:r>
            <a:r>
              <a:rPr lang="vi-VN" sz="5000" i="1" dirty="0" smtClean="0">
                <a:solidFill>
                  <a:schemeClr val="bg1"/>
                </a:solidFill>
              </a:rPr>
              <a:t>Nam</a:t>
            </a:r>
            <a:r>
              <a:rPr lang="vi-VN" sz="5000" dirty="0" smtClean="0">
                <a:solidFill>
                  <a:schemeClr val="bg1"/>
                </a:solidFill>
              </a:rPr>
              <a:t>). </a:t>
            </a:r>
            <a:endParaRPr lang="en-US" sz="5000" b="0" dirty="0">
              <a:solidFill>
                <a:schemeClr val="bg1"/>
              </a:solidFill>
              <a:effectLst/>
            </a:endParaRPr>
          </a:p>
        </p:txBody>
      </p:sp>
    </p:spTree>
    <p:extLst>
      <p:ext uri="{BB962C8B-B14F-4D97-AF65-F5344CB8AC3E}">
        <p14:creationId xmlns:p14="http://schemas.microsoft.com/office/powerpoint/2010/main" val="2597660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Nguyện </a:t>
            </a:r>
            <a:r>
              <a:rPr lang="vi-VN" sz="5400" dirty="0">
                <a:solidFill>
                  <a:schemeClr val="bg1"/>
                </a:solidFill>
              </a:rPr>
              <a:t>nên hy </a:t>
            </a:r>
            <a:r>
              <a:rPr lang="vi-VN" sz="5400" dirty="0" smtClean="0">
                <a:solidFill>
                  <a:schemeClr val="bg1"/>
                </a:solidFill>
              </a:rPr>
              <a:t>lễ. (</a:t>
            </a:r>
            <a:r>
              <a:rPr lang="vi-VN" sz="5400" i="1" dirty="0" smtClean="0">
                <a:solidFill>
                  <a:schemeClr val="bg1"/>
                </a:solidFill>
              </a:rPr>
              <a:t>lễ dâng yêu thương</a:t>
            </a:r>
            <a:r>
              <a:rPr lang="vi-VN" sz="5400" dirty="0" smtClean="0">
                <a:solidFill>
                  <a:schemeClr val="bg1"/>
                </a:solidFill>
              </a:rPr>
              <a:t>) </a:t>
            </a:r>
            <a:r>
              <a:rPr lang="vi-VN" sz="5400" dirty="0">
                <a:solidFill>
                  <a:schemeClr val="bg1"/>
                </a:solidFill>
              </a:rPr>
              <a:t>yêu thương với tấm lòng son</a:t>
            </a:r>
            <a:r>
              <a:rPr lang="vi-VN" sz="5400" dirty="0" smtClean="0">
                <a:solidFill>
                  <a:schemeClr val="bg1"/>
                </a:solidFill>
              </a:rPr>
              <a:t>. (</a:t>
            </a:r>
            <a:r>
              <a:rPr lang="vi-VN" sz="5400" i="1" dirty="0" smtClean="0">
                <a:solidFill>
                  <a:schemeClr val="bg1"/>
                </a:solidFill>
              </a:rPr>
              <a:t>chúng con dâng Ngài</a:t>
            </a:r>
            <a:r>
              <a:rPr lang="vi-VN" sz="5400" dirty="0" smtClean="0">
                <a:solidFill>
                  <a:schemeClr val="bg1"/>
                </a:solidFill>
              </a:rPr>
              <a:t>) </a:t>
            </a:r>
            <a:r>
              <a:rPr lang="vi-VN" sz="5400" dirty="0">
                <a:solidFill>
                  <a:schemeClr val="bg1"/>
                </a:solidFill>
              </a:rPr>
              <a:t>Ngài ơi đoái thương đón lấy tấm lòng chúng con.</a:t>
            </a:r>
            <a:endParaRPr lang="en-US" sz="5400" b="0" dirty="0">
              <a:solidFill>
                <a:schemeClr val="bg1"/>
              </a:solidFill>
              <a:effectLst/>
            </a:endParaRPr>
          </a:p>
        </p:txBody>
      </p:sp>
    </p:spTree>
    <p:extLst>
      <p:ext uri="{BB962C8B-B14F-4D97-AF65-F5344CB8AC3E}">
        <p14:creationId xmlns:p14="http://schemas.microsoft.com/office/powerpoint/2010/main" val="2212070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558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dirty="0" smtClean="0">
                <a:solidFill>
                  <a:srgbClr val="FFFF00"/>
                </a:solidFill>
              </a:rPr>
              <a:t>Đẹp Thay </a:t>
            </a:r>
            <a:r>
              <a:rPr lang="en-US" sz="7200" dirty="0" smtClean="0">
                <a:solidFill>
                  <a:srgbClr val="FFFF00"/>
                </a:solidFill>
              </a:rPr>
              <a:t/>
            </a:r>
            <a:br>
              <a:rPr lang="en-US" sz="7200" dirty="0" smtClean="0">
                <a:solidFill>
                  <a:srgbClr val="FFFF00"/>
                </a:solidFill>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Mi</a:t>
            </a:r>
            <a:r>
              <a:rPr lang="en-US" sz="4800" i="1" dirty="0">
                <a:solidFill>
                  <a:schemeClr val="bg1"/>
                </a:solidFill>
              </a:rPr>
              <a:t> </a:t>
            </a:r>
            <a:r>
              <a:rPr lang="en-US" sz="4800" i="1" dirty="0" err="1">
                <a:solidFill>
                  <a:schemeClr val="bg1"/>
                </a:solidFill>
              </a:rPr>
              <a:t>Trầm</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gieo mầm cứu rỗi.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rảo khắp nẻo </a:t>
            </a:r>
            <a:r>
              <a:rPr lang="vi-VN" sz="4800" dirty="0" smtClean="0">
                <a:solidFill>
                  <a:schemeClr val="bg1"/>
                </a:solidFill>
              </a:rPr>
              <a:t>đời. Ai </a:t>
            </a:r>
            <a:r>
              <a:rPr lang="vi-VN" sz="4800" dirty="0">
                <a:solidFill>
                  <a:schemeClr val="bg1"/>
                </a:solidFill>
              </a:rPr>
              <a:t>gieo trong lệ </a:t>
            </a:r>
            <a:r>
              <a:rPr lang="vi-VN" sz="4800" dirty="0" smtClean="0">
                <a:solidFill>
                  <a:schemeClr val="bg1"/>
                </a:solidFill>
              </a:rPr>
              <a:t>sầu, </a:t>
            </a:r>
            <a:r>
              <a:rPr lang="vi-VN" sz="4800" dirty="0">
                <a:solidFill>
                  <a:schemeClr val="bg1"/>
                </a:solidFill>
              </a:rPr>
              <a:t>sẽ gặt trong vui sướng. </a:t>
            </a:r>
            <a:r>
              <a:rPr lang="vi-VN" sz="4800" dirty="0" smtClean="0">
                <a:solidFill>
                  <a:schemeClr val="bg1"/>
                </a:solidFill>
              </a:rPr>
              <a:t>Ai </a:t>
            </a:r>
            <a:r>
              <a:rPr lang="vi-VN" sz="4800" dirty="0">
                <a:solidFill>
                  <a:schemeClr val="bg1"/>
                </a:solidFill>
              </a:rPr>
              <a:t>gieo trong nước </a:t>
            </a:r>
            <a:r>
              <a:rPr lang="vi-VN" sz="4800" dirty="0" smtClean="0">
                <a:solidFill>
                  <a:schemeClr val="bg1"/>
                </a:solidFill>
              </a:rPr>
              <a:t>mắt, </a:t>
            </a:r>
            <a:r>
              <a:rPr lang="vi-VN" sz="4800" dirty="0">
                <a:solidFill>
                  <a:schemeClr val="bg1"/>
                </a:solidFill>
              </a:rPr>
              <a:t>sẽ về giữa tiếng cười.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Ôi đẹp thay những bước chân tiến vào giữa lòng thế giới, loan tình thương tình thương Chúa Trời, loan niềm vui, niềm vui cứu đời, cho mọi người và mọi nơi.</a:t>
            </a:r>
            <a:endParaRPr lang="en-US" sz="5400" b="0" dirty="0">
              <a:solidFill>
                <a:schemeClr val="bg1"/>
              </a:solidFill>
              <a:effectLst/>
            </a:endParaRPr>
          </a:p>
        </p:txBody>
      </p:sp>
    </p:spTree>
    <p:extLst>
      <p:ext uri="{BB962C8B-B14F-4D97-AF65-F5344CB8AC3E}">
        <p14:creationId xmlns:p14="http://schemas.microsoft.com/office/powerpoint/2010/main" val="3356487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Pk1</a:t>
            </a:r>
            <a:r>
              <a:rPr lang="vi-VN" sz="5200" dirty="0">
                <a:solidFill>
                  <a:srgbClr val="FFFF00"/>
                </a:solidFill>
              </a:rPr>
              <a:t>: </a:t>
            </a:r>
            <a:r>
              <a:rPr lang="vi-VN" sz="5200" dirty="0" smtClean="0">
                <a:solidFill>
                  <a:schemeClr val="bg1"/>
                </a:solidFill>
              </a:rPr>
              <a:t>Ôi </a:t>
            </a:r>
            <a:r>
              <a:rPr lang="vi-VN" sz="5200" dirty="0">
                <a:solidFill>
                  <a:schemeClr val="bg1"/>
                </a:solidFill>
              </a:rPr>
              <a:t>đồng lúa mênh mông phơi mình dưới nắng </a:t>
            </a:r>
            <a:r>
              <a:rPr lang="vi-VN" sz="5200" dirty="0" smtClean="0">
                <a:solidFill>
                  <a:schemeClr val="bg1"/>
                </a:solidFill>
              </a:rPr>
              <a:t>hồng </a:t>
            </a:r>
            <a:r>
              <a:rPr lang="vi-VN" sz="5200" dirty="0">
                <a:solidFill>
                  <a:schemeClr val="bg1"/>
                </a:solidFill>
              </a:rPr>
              <a:t>lúa đã trổ bông dâng ngàn sức sống. Người đi trong nước mắt, và người về trong câu ca, tay ôm bó lúa lòng mừng bao la.</a:t>
            </a:r>
            <a:endParaRPr lang="en-US" sz="5200" b="0" dirty="0">
              <a:solidFill>
                <a:schemeClr val="bg1"/>
              </a:solidFill>
              <a:effectLst/>
            </a:endParaRPr>
          </a:p>
        </p:txBody>
      </p:sp>
    </p:spTree>
    <p:extLst>
      <p:ext uri="{BB962C8B-B14F-4D97-AF65-F5344CB8AC3E}">
        <p14:creationId xmlns:p14="http://schemas.microsoft.com/office/powerpoint/2010/main" val="4055607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gieo mầm cứu rỗi.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rảo khắp nẻo </a:t>
            </a:r>
            <a:r>
              <a:rPr lang="vi-VN" sz="4800" dirty="0" smtClean="0">
                <a:solidFill>
                  <a:schemeClr val="bg1"/>
                </a:solidFill>
              </a:rPr>
              <a:t>đời. Ai </a:t>
            </a:r>
            <a:r>
              <a:rPr lang="vi-VN" sz="4800" dirty="0">
                <a:solidFill>
                  <a:schemeClr val="bg1"/>
                </a:solidFill>
              </a:rPr>
              <a:t>gieo trong lệ </a:t>
            </a:r>
            <a:r>
              <a:rPr lang="vi-VN" sz="4800" dirty="0" smtClean="0">
                <a:solidFill>
                  <a:schemeClr val="bg1"/>
                </a:solidFill>
              </a:rPr>
              <a:t>sầu, </a:t>
            </a:r>
            <a:r>
              <a:rPr lang="vi-VN" sz="4800" dirty="0">
                <a:solidFill>
                  <a:schemeClr val="bg1"/>
                </a:solidFill>
              </a:rPr>
              <a:t>sẽ gặt trong vui sướng. </a:t>
            </a:r>
            <a:r>
              <a:rPr lang="vi-VN" sz="4800" dirty="0" smtClean="0">
                <a:solidFill>
                  <a:schemeClr val="bg1"/>
                </a:solidFill>
              </a:rPr>
              <a:t>Ai </a:t>
            </a:r>
            <a:r>
              <a:rPr lang="vi-VN" sz="4800" dirty="0">
                <a:solidFill>
                  <a:schemeClr val="bg1"/>
                </a:solidFill>
              </a:rPr>
              <a:t>gieo trong nước </a:t>
            </a:r>
            <a:r>
              <a:rPr lang="vi-VN" sz="4800" dirty="0" smtClean="0">
                <a:solidFill>
                  <a:schemeClr val="bg1"/>
                </a:solidFill>
              </a:rPr>
              <a:t>mắt, </a:t>
            </a:r>
            <a:r>
              <a:rPr lang="vi-VN" sz="4800" dirty="0">
                <a:solidFill>
                  <a:schemeClr val="bg1"/>
                </a:solidFill>
              </a:rPr>
              <a:t>sẽ về giữa tiếng cười. </a:t>
            </a:r>
            <a:endParaRPr lang="en-US" sz="4800" b="0" dirty="0">
              <a:solidFill>
                <a:schemeClr val="bg1"/>
              </a:solidFill>
              <a:effectLst/>
            </a:endParaRPr>
          </a:p>
        </p:txBody>
      </p:sp>
    </p:spTree>
    <p:extLst>
      <p:ext uri="{BB962C8B-B14F-4D97-AF65-F5344CB8AC3E}">
        <p14:creationId xmlns:p14="http://schemas.microsoft.com/office/powerpoint/2010/main" val="3838444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Ôi đẹp thay những bước chân tiến vào giữa lòng thế giới, loan tình thương tình thương Chúa Trời, loan niềm vui, niềm vui cứu đời, cho mọi người và mọi nơi.</a:t>
            </a:r>
            <a:endParaRPr lang="en-US" sz="5400" b="0" dirty="0">
              <a:solidFill>
                <a:schemeClr val="bg1"/>
              </a:solidFill>
              <a:effectLst/>
            </a:endParaRPr>
          </a:p>
        </p:txBody>
      </p:sp>
    </p:spTree>
    <p:extLst>
      <p:ext uri="{BB962C8B-B14F-4D97-AF65-F5344CB8AC3E}">
        <p14:creationId xmlns:p14="http://schemas.microsoft.com/office/powerpoint/2010/main" val="7179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Người đi trong nước mắt đem hạt giống gieo trên nương đồng. Người về miệng vui ca tay ôm bó lúa ngào ngạt hương.</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smtClean="0">
                <a:solidFill>
                  <a:schemeClr val="bg1"/>
                </a:solidFill>
              </a:rPr>
              <a:t>Bao </a:t>
            </a:r>
            <a:r>
              <a:rPr lang="vi-VN" sz="5400" dirty="0">
                <a:solidFill>
                  <a:schemeClr val="bg1"/>
                </a:solidFill>
              </a:rPr>
              <a:t>người đã hy sinh say tình Chúa quên mình lý tưởng thần linh muôn đời tôn kính. Người đi trong nước mắt, và người về trong câu ca, tay ôm bó lúa lòng mừng bao la.</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gieo mầm cứu rỗi.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rảo khắp nẻo </a:t>
            </a:r>
            <a:r>
              <a:rPr lang="vi-VN" sz="4800" dirty="0" smtClean="0">
                <a:solidFill>
                  <a:schemeClr val="bg1"/>
                </a:solidFill>
              </a:rPr>
              <a:t>đời. Ai </a:t>
            </a:r>
            <a:r>
              <a:rPr lang="vi-VN" sz="4800" dirty="0">
                <a:solidFill>
                  <a:schemeClr val="bg1"/>
                </a:solidFill>
              </a:rPr>
              <a:t>gieo trong lệ </a:t>
            </a:r>
            <a:r>
              <a:rPr lang="vi-VN" sz="4800" dirty="0" smtClean="0">
                <a:solidFill>
                  <a:schemeClr val="bg1"/>
                </a:solidFill>
              </a:rPr>
              <a:t>sầu, </a:t>
            </a:r>
            <a:r>
              <a:rPr lang="vi-VN" sz="4800" dirty="0">
                <a:solidFill>
                  <a:schemeClr val="bg1"/>
                </a:solidFill>
              </a:rPr>
              <a:t>sẽ gặt trong vui sướng. </a:t>
            </a:r>
            <a:r>
              <a:rPr lang="vi-VN" sz="4800" dirty="0" smtClean="0">
                <a:solidFill>
                  <a:schemeClr val="bg1"/>
                </a:solidFill>
              </a:rPr>
              <a:t>Ai </a:t>
            </a:r>
            <a:r>
              <a:rPr lang="vi-VN" sz="4800" dirty="0">
                <a:solidFill>
                  <a:schemeClr val="bg1"/>
                </a:solidFill>
              </a:rPr>
              <a:t>gieo trong nước </a:t>
            </a:r>
            <a:r>
              <a:rPr lang="vi-VN" sz="4800" dirty="0" smtClean="0">
                <a:solidFill>
                  <a:schemeClr val="bg1"/>
                </a:solidFill>
              </a:rPr>
              <a:t>mắt, </a:t>
            </a:r>
            <a:r>
              <a:rPr lang="vi-VN" sz="4800" dirty="0">
                <a:solidFill>
                  <a:schemeClr val="bg1"/>
                </a:solidFill>
              </a:rPr>
              <a:t>sẽ về giữa tiếng cười. </a:t>
            </a:r>
            <a:endParaRPr lang="en-US" sz="4800" b="0" dirty="0">
              <a:solidFill>
                <a:schemeClr val="bg1"/>
              </a:solidFill>
              <a:effectLst/>
            </a:endParaRPr>
          </a:p>
        </p:txBody>
      </p:sp>
    </p:spTree>
    <p:extLst>
      <p:ext uri="{BB962C8B-B14F-4D97-AF65-F5344CB8AC3E}">
        <p14:creationId xmlns:p14="http://schemas.microsoft.com/office/powerpoint/2010/main" val="3138145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Ôi đẹp thay những bước chân tiến vào giữa lòng thế giới, loan tình thương tình thương Chúa Trời, loan niềm vui, niềm vui cứu đời, cho mọi người và mọi nơi.</a:t>
            </a:r>
            <a:endParaRPr lang="en-US" sz="5400" b="0" dirty="0">
              <a:solidFill>
                <a:schemeClr val="bg1"/>
              </a:solidFill>
              <a:effectLst/>
            </a:endParaRPr>
          </a:p>
        </p:txBody>
      </p:sp>
    </p:spTree>
    <p:extLst>
      <p:ext uri="{BB962C8B-B14F-4D97-AF65-F5344CB8AC3E}">
        <p14:creationId xmlns:p14="http://schemas.microsoft.com/office/powerpoint/2010/main" val="3605949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chemeClr val="bg1"/>
                </a:solidFill>
              </a:rPr>
              <a:t/>
            </a:r>
            <a:br>
              <a:rPr lang="vi-VN" sz="5400" dirty="0">
                <a:solidFill>
                  <a:schemeClr val="bg1"/>
                </a:solidFill>
              </a:rPr>
            </a:br>
            <a:r>
              <a:rPr lang="vi-VN" sz="5400" dirty="0">
                <a:solidFill>
                  <a:srgbClr val="FFFF00"/>
                </a:solidFill>
              </a:rPr>
              <a:t>Pk3: </a:t>
            </a:r>
            <a:r>
              <a:rPr lang="vi-VN" sz="5400" dirty="0">
                <a:solidFill>
                  <a:schemeClr val="bg1"/>
                </a:solidFill>
              </a:rPr>
              <a:t>Ta cùng tiến ai ơi </a:t>
            </a:r>
            <a:r>
              <a:rPr lang="vi-VN" sz="5400" dirty="0" smtClean="0">
                <a:solidFill>
                  <a:schemeClr val="bg1"/>
                </a:solidFill>
              </a:rPr>
              <a:t>đem niềm vui cứu đời đến khắp mọi nơi khắp cùng thế giới. </a:t>
            </a:r>
            <a:r>
              <a:rPr lang="vi-VN" sz="5400" dirty="0">
                <a:solidFill>
                  <a:schemeClr val="bg1"/>
                </a:solidFill>
              </a:rPr>
              <a:t>Người đi trong nước mắt, và người về trong câu ca, tay ôm bó lúa lòng mừng bao la.</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535658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gieo mầm cứu rỗi. </a:t>
            </a:r>
            <a:r>
              <a:rPr lang="vi-VN" sz="4800" dirty="0" smtClean="0">
                <a:solidFill>
                  <a:schemeClr val="bg1"/>
                </a:solidFill>
              </a:rPr>
              <a:t>Đẹp thay (Ôi </a:t>
            </a:r>
            <a:r>
              <a:rPr lang="vi-VN" sz="4800" dirty="0">
                <a:solidFill>
                  <a:schemeClr val="bg1"/>
                </a:solidFill>
              </a:rPr>
              <a:t>đẹp </a:t>
            </a:r>
            <a:r>
              <a:rPr lang="vi-VN" sz="4800" dirty="0" smtClean="0">
                <a:solidFill>
                  <a:schemeClr val="bg1"/>
                </a:solidFill>
              </a:rPr>
              <a:t>thay) </a:t>
            </a:r>
            <a:r>
              <a:rPr lang="vi-VN" sz="4800" dirty="0">
                <a:solidFill>
                  <a:schemeClr val="bg1"/>
                </a:solidFill>
              </a:rPr>
              <a:t>những bước chân rảo khắp nẻo </a:t>
            </a:r>
            <a:r>
              <a:rPr lang="vi-VN" sz="4800" dirty="0" smtClean="0">
                <a:solidFill>
                  <a:schemeClr val="bg1"/>
                </a:solidFill>
              </a:rPr>
              <a:t>đời. Ai </a:t>
            </a:r>
            <a:r>
              <a:rPr lang="vi-VN" sz="4800" dirty="0">
                <a:solidFill>
                  <a:schemeClr val="bg1"/>
                </a:solidFill>
              </a:rPr>
              <a:t>gieo trong lệ </a:t>
            </a:r>
            <a:r>
              <a:rPr lang="vi-VN" sz="4800" dirty="0" smtClean="0">
                <a:solidFill>
                  <a:schemeClr val="bg1"/>
                </a:solidFill>
              </a:rPr>
              <a:t>sầu, </a:t>
            </a:r>
            <a:r>
              <a:rPr lang="vi-VN" sz="4800" dirty="0">
                <a:solidFill>
                  <a:schemeClr val="bg1"/>
                </a:solidFill>
              </a:rPr>
              <a:t>sẽ gặt trong vui sướng. </a:t>
            </a:r>
            <a:r>
              <a:rPr lang="vi-VN" sz="4800" dirty="0" smtClean="0">
                <a:solidFill>
                  <a:schemeClr val="bg1"/>
                </a:solidFill>
              </a:rPr>
              <a:t>Ai </a:t>
            </a:r>
            <a:r>
              <a:rPr lang="vi-VN" sz="4800" dirty="0">
                <a:solidFill>
                  <a:schemeClr val="bg1"/>
                </a:solidFill>
              </a:rPr>
              <a:t>gieo trong nước </a:t>
            </a:r>
            <a:r>
              <a:rPr lang="vi-VN" sz="4800" dirty="0" smtClean="0">
                <a:solidFill>
                  <a:schemeClr val="bg1"/>
                </a:solidFill>
              </a:rPr>
              <a:t>mắt, </a:t>
            </a:r>
            <a:r>
              <a:rPr lang="vi-VN" sz="4800" dirty="0">
                <a:solidFill>
                  <a:schemeClr val="bg1"/>
                </a:solidFill>
              </a:rPr>
              <a:t>sẽ về giữa tiếng cười. </a:t>
            </a:r>
            <a:endParaRPr lang="en-US" sz="4800" b="0" dirty="0">
              <a:solidFill>
                <a:schemeClr val="bg1"/>
              </a:solidFill>
              <a:effectLst/>
            </a:endParaRPr>
          </a:p>
        </p:txBody>
      </p:sp>
    </p:spTree>
    <p:extLst>
      <p:ext uri="{BB962C8B-B14F-4D97-AF65-F5344CB8AC3E}">
        <p14:creationId xmlns:p14="http://schemas.microsoft.com/office/powerpoint/2010/main" val="1223300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Ôi đẹp thay những bước chân tiến vào giữa lòng thế giới, loan tình thương tình thương Chúa Trời, loan niềm vui, niềm vui cứu đời, cho mọi người và mọi nơi.</a:t>
            </a:r>
            <a:endParaRPr lang="en-US" sz="5400" b="0" dirty="0">
              <a:solidFill>
                <a:schemeClr val="bg1"/>
              </a:solidFill>
              <a:effectLst/>
            </a:endParaRPr>
          </a:p>
        </p:txBody>
      </p:sp>
    </p:spTree>
    <p:extLst>
      <p:ext uri="{BB962C8B-B14F-4D97-AF65-F5344CB8AC3E}">
        <p14:creationId xmlns:p14="http://schemas.microsoft.com/office/powerpoint/2010/main" val="2475532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	</a:t>
            </a:r>
            <a:r>
              <a:rPr lang="vi-VN" sz="6600" dirty="0" smtClean="0">
                <a:solidFill>
                  <a:srgbClr val="FFFF00"/>
                </a:solidFill>
              </a:rPr>
              <a:t>Từ </a:t>
            </a:r>
            <a:r>
              <a:rPr lang="vi-VN" sz="6600" dirty="0">
                <a:solidFill>
                  <a:srgbClr val="FFFF00"/>
                </a:solidFill>
              </a:rPr>
              <a:t>Chốn Tối Tăm</a:t>
            </a:r>
            <a:br>
              <a:rPr lang="vi-VN" sz="6600" dirty="0">
                <a:solidFill>
                  <a:srgbClr val="FFFF00"/>
                </a:solidFill>
              </a:rPr>
            </a:br>
            <a:r>
              <a:rPr lang="en-US" sz="4800" i="1" dirty="0" smtClean="0">
                <a:solidFill>
                  <a:schemeClr val="bg1"/>
                </a:solidFill>
              </a:rPr>
              <a:t>Lm</a:t>
            </a:r>
            <a:r>
              <a:rPr lang="en-US" sz="4800" i="1" dirty="0">
                <a:solidFill>
                  <a:schemeClr val="bg1"/>
                </a:solidFill>
              </a:rPr>
              <a:t>. Kim Long</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Ma-ri-a </a:t>
            </a:r>
            <a:r>
              <a:rPr lang="vi-VN" sz="6000" dirty="0">
                <a:solidFill>
                  <a:schemeClr val="bg1"/>
                </a:solidFill>
              </a:rPr>
              <a:t>mẹ </a:t>
            </a:r>
            <a:r>
              <a:rPr lang="vi-VN" sz="6000" dirty="0" smtClean="0">
                <a:solidFill>
                  <a:schemeClr val="bg1"/>
                </a:solidFill>
              </a:rPr>
              <a:t>ơi. </a:t>
            </a:r>
            <a:r>
              <a:rPr lang="vi-VN" sz="6000" dirty="0">
                <a:solidFill>
                  <a:schemeClr val="bg1"/>
                </a:solidFill>
              </a:rPr>
              <a:t>Mẹ đoái nghe lời bao người từ chốn tối tăm vương bao u sầu, vẫn </a:t>
            </a:r>
            <a:r>
              <a:rPr lang="vi-VN" sz="6000" dirty="0" smtClean="0">
                <a:solidFill>
                  <a:schemeClr val="bg1"/>
                </a:solidFill>
              </a:rPr>
              <a:t>vững tâm </a:t>
            </a:r>
            <a:r>
              <a:rPr lang="vi-VN" sz="6000" dirty="0">
                <a:solidFill>
                  <a:schemeClr val="bg1"/>
                </a:solidFill>
              </a:rPr>
              <a:t>trông lên kêu cầu.</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Khi Chúa dẫn lưu đồ </a:t>
            </a:r>
            <a:r>
              <a:rPr lang="vi-VN" sz="6000" dirty="0" smtClean="0">
                <a:solidFill>
                  <a:schemeClr val="bg1"/>
                </a:solidFill>
                <a:latin typeface="+mj-lt"/>
              </a:rPr>
              <a:t>Si-on </a:t>
            </a:r>
            <a:r>
              <a:rPr lang="vi-VN" sz="6000" dirty="0">
                <a:solidFill>
                  <a:schemeClr val="bg1"/>
                </a:solidFill>
                <a:latin typeface="+mj-lt"/>
              </a:rPr>
              <a:t>trở về, ta tưởng trong giấc mơ. Tiếng cười đầy ứ trong miệng, và cửa môi tràn lời ca </a:t>
            </a:r>
            <a:r>
              <a:rPr lang="vi-VN" sz="6000" dirty="0" smtClean="0">
                <a:solidFill>
                  <a:schemeClr val="bg1"/>
                </a:solidFill>
                <a:latin typeface="+mj-lt"/>
              </a:rPr>
              <a:t>hát.</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Đây vực </a:t>
            </a:r>
            <a:r>
              <a:rPr lang="vi-VN" sz="5400" dirty="0" smtClean="0">
                <a:solidFill>
                  <a:schemeClr val="bg1"/>
                </a:solidFill>
              </a:rPr>
              <a:t>sâu, </a:t>
            </a:r>
            <a:r>
              <a:rPr lang="vi-VN" sz="5400" dirty="0">
                <a:solidFill>
                  <a:schemeClr val="bg1"/>
                </a:solidFill>
              </a:rPr>
              <a:t>thương đau, bao hồn đang khấn cầu. Mẹ đến cứu đưa về </a:t>
            </a:r>
            <a:r>
              <a:rPr lang="vi-VN" sz="5400" dirty="0" smtClean="0">
                <a:solidFill>
                  <a:schemeClr val="bg1"/>
                </a:solidFill>
              </a:rPr>
              <a:t>nơi, </a:t>
            </a:r>
            <a:r>
              <a:rPr lang="vi-VN" sz="5400" dirty="0">
                <a:solidFill>
                  <a:schemeClr val="bg1"/>
                </a:solidFill>
              </a:rPr>
              <a:t>an vui. Trông vì </a:t>
            </a:r>
            <a:r>
              <a:rPr lang="vi-VN" sz="5400" dirty="0" smtClean="0">
                <a:solidFill>
                  <a:schemeClr val="bg1"/>
                </a:solidFill>
              </a:rPr>
              <a:t>bao, </a:t>
            </a:r>
            <a:r>
              <a:rPr lang="vi-VN" sz="5400" dirty="0">
                <a:solidFill>
                  <a:schemeClr val="bg1"/>
                </a:solidFill>
              </a:rPr>
              <a:t>công ơn, Con Mẹ </a:t>
            </a:r>
            <a:r>
              <a:rPr lang="vi-VN" sz="5400" dirty="0" smtClean="0">
                <a:solidFill>
                  <a:schemeClr val="bg1"/>
                </a:solidFill>
              </a:rPr>
              <a:t>xưa, </a:t>
            </a:r>
            <a:r>
              <a:rPr lang="vi-VN" sz="5400" dirty="0">
                <a:solidFill>
                  <a:schemeClr val="bg1"/>
                </a:solidFill>
              </a:rPr>
              <a:t>giáng trần, chịu chết để xóa tội </a:t>
            </a:r>
            <a:r>
              <a:rPr lang="vi-VN" sz="5400" dirty="0" smtClean="0">
                <a:solidFill>
                  <a:schemeClr val="bg1"/>
                </a:solidFill>
              </a:rPr>
              <a:t>cho, </a:t>
            </a:r>
            <a:r>
              <a:rPr lang="vi-VN" sz="5400" dirty="0">
                <a:solidFill>
                  <a:schemeClr val="bg1"/>
                </a:solidFill>
              </a:rPr>
              <a:t>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Ma-ri-a </a:t>
            </a:r>
            <a:r>
              <a:rPr lang="vi-VN" sz="6000" dirty="0">
                <a:solidFill>
                  <a:schemeClr val="bg1"/>
                </a:solidFill>
              </a:rPr>
              <a:t>mẹ </a:t>
            </a:r>
            <a:r>
              <a:rPr lang="vi-VN" sz="6000" dirty="0" smtClean="0">
                <a:solidFill>
                  <a:schemeClr val="bg1"/>
                </a:solidFill>
              </a:rPr>
              <a:t>ơi. </a:t>
            </a:r>
            <a:r>
              <a:rPr lang="vi-VN" sz="6000" dirty="0">
                <a:solidFill>
                  <a:schemeClr val="bg1"/>
                </a:solidFill>
              </a:rPr>
              <a:t>Mẹ đoái nghe lời bao người từ chốn tối tăm vương bao u sầu, vẫn </a:t>
            </a:r>
            <a:r>
              <a:rPr lang="vi-VN" sz="6000" dirty="0" smtClean="0">
                <a:solidFill>
                  <a:schemeClr val="bg1"/>
                </a:solidFill>
              </a:rPr>
              <a:t>vững tâm </a:t>
            </a:r>
            <a:r>
              <a:rPr lang="vi-VN" sz="6000" dirty="0">
                <a:solidFill>
                  <a:schemeClr val="bg1"/>
                </a:solidFill>
              </a:rPr>
              <a:t>trông lên kêu cầu.</a:t>
            </a:r>
            <a:endParaRPr lang="vi-VN" sz="6000" b="0" dirty="0">
              <a:solidFill>
                <a:schemeClr val="bg1"/>
              </a:solidFill>
              <a:effectLst/>
            </a:endParaRPr>
          </a:p>
        </p:txBody>
      </p:sp>
    </p:spTree>
    <p:extLst>
      <p:ext uri="{BB962C8B-B14F-4D97-AF65-F5344CB8AC3E}">
        <p14:creationId xmlns:p14="http://schemas.microsoft.com/office/powerpoint/2010/main" val="1828338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Cam chịu </a:t>
            </a:r>
            <a:r>
              <a:rPr lang="vi-VN" sz="4800" dirty="0" smtClean="0">
                <a:solidFill>
                  <a:schemeClr val="bg1"/>
                </a:solidFill>
              </a:rPr>
              <a:t>bao, </a:t>
            </a:r>
            <a:r>
              <a:rPr lang="vi-VN" sz="4800" dirty="0">
                <a:solidFill>
                  <a:schemeClr val="bg1"/>
                </a:solidFill>
              </a:rPr>
              <a:t>thương đau mong đền muôn lỗi lầm. Để Chúa dẫn đưa về nơi Thiên cung. Nhưng nguyện </a:t>
            </a:r>
            <a:r>
              <a:rPr lang="vi-VN" sz="4800" dirty="0" smtClean="0">
                <a:solidFill>
                  <a:schemeClr val="bg1"/>
                </a:solidFill>
              </a:rPr>
              <a:t>xin, </a:t>
            </a:r>
            <a:r>
              <a:rPr lang="vi-VN" sz="4800" dirty="0">
                <a:solidFill>
                  <a:schemeClr val="bg1"/>
                </a:solidFill>
              </a:rPr>
              <a:t>Trinh </a:t>
            </a:r>
            <a:r>
              <a:rPr lang="vi-VN" sz="4800" dirty="0" smtClean="0">
                <a:solidFill>
                  <a:schemeClr val="bg1"/>
                </a:solidFill>
              </a:rPr>
              <a:t>Vương </a:t>
            </a:r>
            <a:r>
              <a:rPr lang="vi-VN" sz="4800" dirty="0">
                <a:solidFill>
                  <a:schemeClr val="bg1"/>
                </a:solidFill>
              </a:rPr>
              <a:t>mau dủ </a:t>
            </a:r>
            <a:r>
              <a:rPr lang="vi-VN" sz="4800" dirty="0" smtClean="0">
                <a:solidFill>
                  <a:schemeClr val="bg1"/>
                </a:solidFill>
              </a:rPr>
              <a:t>thương, </a:t>
            </a:r>
            <a:r>
              <a:rPr lang="vi-VN" sz="4800" dirty="0">
                <a:solidFill>
                  <a:schemeClr val="bg1"/>
                </a:solidFill>
              </a:rPr>
              <a:t>chữa bầu để Chúa rút bớt thời </a:t>
            </a:r>
            <a:r>
              <a:rPr lang="vi-VN" sz="4800" dirty="0" smtClean="0">
                <a:solidFill>
                  <a:schemeClr val="bg1"/>
                </a:solidFill>
              </a:rPr>
              <a:t>gian thương đau.</a:t>
            </a:r>
            <a:endParaRPr lang="vi-VN" sz="4800" b="0" dirty="0">
              <a:solidFill>
                <a:schemeClr val="bg1"/>
              </a:solidFill>
              <a:effectLst/>
            </a:endParaRPr>
          </a:p>
        </p:txBody>
      </p:sp>
    </p:spTree>
    <p:extLst>
      <p:ext uri="{BB962C8B-B14F-4D97-AF65-F5344CB8AC3E}">
        <p14:creationId xmlns:p14="http://schemas.microsoft.com/office/powerpoint/2010/main" val="136135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Ma-ri-a </a:t>
            </a:r>
            <a:r>
              <a:rPr lang="vi-VN" sz="6000" dirty="0">
                <a:solidFill>
                  <a:schemeClr val="bg1"/>
                </a:solidFill>
              </a:rPr>
              <a:t>mẹ </a:t>
            </a:r>
            <a:r>
              <a:rPr lang="vi-VN" sz="6000" dirty="0" smtClean="0">
                <a:solidFill>
                  <a:schemeClr val="bg1"/>
                </a:solidFill>
              </a:rPr>
              <a:t>ơi. </a:t>
            </a:r>
            <a:r>
              <a:rPr lang="vi-VN" sz="6000" dirty="0">
                <a:solidFill>
                  <a:schemeClr val="bg1"/>
                </a:solidFill>
              </a:rPr>
              <a:t>Mẹ đoái nghe lời bao người từ chốn tối tăm vương bao u sầu, vẫn </a:t>
            </a:r>
            <a:r>
              <a:rPr lang="vi-VN" sz="6000" dirty="0" smtClean="0">
                <a:solidFill>
                  <a:schemeClr val="bg1"/>
                </a:solidFill>
              </a:rPr>
              <a:t>vững tâm </a:t>
            </a:r>
            <a:r>
              <a:rPr lang="vi-VN" sz="6000" dirty="0">
                <a:solidFill>
                  <a:schemeClr val="bg1"/>
                </a:solidFill>
              </a:rPr>
              <a:t>trông lên kêu cầu.</a:t>
            </a:r>
            <a:endParaRPr lang="vi-VN" sz="6000" b="0" dirty="0">
              <a:solidFill>
                <a:schemeClr val="bg1"/>
              </a:solidFill>
              <a:effectLst/>
            </a:endParaRPr>
          </a:p>
        </p:txBody>
      </p:sp>
    </p:spTree>
    <p:extLst>
      <p:ext uri="{BB962C8B-B14F-4D97-AF65-F5344CB8AC3E}">
        <p14:creationId xmlns:p14="http://schemas.microsoft.com/office/powerpoint/2010/main" val="243257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Người đi trong nước mắt đem hạt giống gieo trên nương đồng. Người về miệng vui ca tay ôm bó lúa ngào ngạt hương.</a:t>
            </a:r>
          </a:p>
        </p:txBody>
      </p:sp>
    </p:spTree>
    <p:extLst>
      <p:ext uri="{BB962C8B-B14F-4D97-AF65-F5344CB8AC3E}">
        <p14:creationId xmlns:p14="http://schemas.microsoft.com/office/powerpoint/2010/main" val="32625179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2183</Words>
  <Application>Microsoft Office PowerPoint</Application>
  <PresentationFormat>On-screen Show (16:9)</PresentationFormat>
  <Paragraphs>90</Paragraphs>
  <Slides>84</Slides>
  <Notes>0</Notes>
  <HiddenSlides>0</HiddenSlides>
  <MMClips>0</MMClips>
  <ScaleCrop>false</ScaleCrop>
  <HeadingPairs>
    <vt:vector size="4" baseType="variant">
      <vt:variant>
        <vt:lpstr>Theme</vt:lpstr>
      </vt:variant>
      <vt:variant>
        <vt:i4>28</vt:i4>
      </vt:variant>
      <vt:variant>
        <vt:lpstr>Slide Titles</vt:lpstr>
      </vt:variant>
      <vt:variant>
        <vt:i4>84</vt:i4>
      </vt:variant>
    </vt:vector>
  </HeadingPairs>
  <TitlesOfParts>
    <vt:vector size="112"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5_Office Theme</vt:lpstr>
      <vt:lpstr>19_Office Theme</vt:lpstr>
      <vt:lpstr>14_Office Theme</vt:lpstr>
      <vt:lpstr>16_Office Theme</vt:lpstr>
      <vt:lpstr>18_Office Theme</vt:lpstr>
      <vt:lpstr>9_Office Theme</vt:lpstr>
      <vt:lpstr>21_Office Theme</vt:lpstr>
      <vt:lpstr>25_Office Theme</vt:lpstr>
      <vt:lpstr>26_Office Theme</vt:lpstr>
      <vt:lpstr>4_Office Theme</vt:lpstr>
      <vt:lpstr>22_Office Theme</vt:lpstr>
      <vt:lpstr>20_Office Theme</vt:lpstr>
      <vt:lpstr>23_Office Theme</vt:lpstr>
      <vt:lpstr>24_Office Theme</vt:lpstr>
      <vt:lpstr>27_Office Theme</vt:lpstr>
      <vt:lpstr>3_Office Theme</vt:lpstr>
      <vt:lpstr>PowerPoint Presentation</vt:lpstr>
      <vt:lpstr>TẬP HÁT CỘNG ĐOÀN</vt:lpstr>
      <vt:lpstr>Đk: Ai nghẹn ngào ra đi gieo giống, mùa gặt sau, khấp khởi mừng.</vt:lpstr>
      <vt:lpstr>Phúc cho ai chịu bách hại vì chính đạo, vì Nước Trời là của họ.</vt:lpstr>
      <vt:lpstr>PowerPoint Presentation</vt:lpstr>
      <vt:lpstr>Ca Nhập Lễ Người Đi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125 Chúa Nhật XXXIII Thường Niên Năm B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dẫy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Những giọt máu đào nảy mầm sinh nhiều hoa trái. Với lòng dũng cảm tử đạo không hề lung lay. Một lòng mến Chúa hy sinh cho dù thương đau. Tình yêu sắt son đến cùng ngàn năm thắm màu.</vt:lpstr>
      <vt:lpstr>ĐK: Nguyện dâng lên Chúa. (chúng con dâng lên) tinh hoa bánh thơm rượu ngon. (đây bánh thơm nho lành) Hòa trong lễ dâng các Thánh Tử Đạo Việt Nam. (Thánh Tử Đạo Việt Nam). </vt:lpstr>
      <vt:lpstr>** Nguyện nên hy lễ. (lễ dâng yêu thương) yêu thương với tấm lòng son. (chúng con dâng Ngài) Ngài ơi đoái thương đón lấy tấm lòng chúng con.</vt:lpstr>
      <vt:lpstr>Pk2:  Tấm lòng những vị tử đạo ôi thật cao quý. Chẳng sợ khổ hình, ngục tù, gông cùm, gian lao. Niềm tin sắt đá trung kiên muôn đời không phai. Một lòng hiến dâng máu đào gội trên đất Việt.</vt:lpstr>
      <vt:lpstr>ĐK: Nguyện dâng lên Chúa. (chúng con dâng lên) tinh hoa bánh thơm rượu ngon. (đây bánh thơm nho lành) Hòa trong lễ dâng các Thánh Tử Đạo Việt Nam. (Thánh Tử Đạo Việt Nam). </vt:lpstr>
      <vt:lpstr>** Nguyện nên hy lễ. (lễ dâng yêu thương) yêu thương với tấm lòng son. (chúng con dâng Ngài) Ngài ơi đoái thương đón lấy tấm lòng chúng con.</vt:lpstr>
      <vt:lpstr>Pk3:  Máu đào thắm đượm truyền lại cho đàn con cháu. Giống hạt lúa mì nằm đợi mưa nguồn đêm thâu. Chờ ngày nắng ấm đơm bông tô đẹp quê hương. Trở nên lễ dâng chân thành Ngài ơi đón nhận. </vt:lpstr>
      <vt:lpstr>ĐK: Nguyện dâng lên Chúa. (chúng con dâng lên) tinh hoa bánh thơm rượu ngon. (đây bánh thơm nho lành) Hòa trong lễ dâng các Thánh Tử Đạo Việt Nam. (Thánh Tử Đạo Việt Nam). </vt:lpstr>
      <vt:lpstr>** Nguyện nên hy lễ. (lễ dâng yêu thương) yêu thương với tấm lòng son. (chúng con dâng Ngài) Ngài ơi đoái thương đón lấy tấm lòng chúng con.</vt:lpstr>
      <vt:lpstr>PowerPoint Presentation</vt:lpstr>
      <vt:lpstr>PowerPoint Presentation</vt:lpstr>
      <vt:lpstr>Ca Nguyện Hiệp Lễ Đẹp Thay  Lm. Mi Trầm</vt:lpstr>
      <vt:lpstr>ĐK: Đẹp thay (Ôi đẹp thay) những bước chân gieo mầm cứu rỗi. Đẹp thay (Ôi đẹp thay) những bước chân rảo khắp nẻo đời. Ai gieo trong lệ sầu, sẽ gặt trong vui sướng. Ai gieo trong nước mắt, sẽ về giữa tiếng cười. </vt:lpstr>
      <vt:lpstr>** Ôi đẹp thay những bước chân tiến vào giữa lòng thế giới, loan tình thương tình thương Chúa Trời, loan niềm vui, niềm vui cứu đời, cho mọi người và mọi nơi.</vt:lpstr>
      <vt:lpstr>Pk1: Ôi đồng lúa mênh mông phơi mình dưới nắng hồng lúa đã trổ bông dâng ngàn sức sống. Người đi trong nước mắt, và người về trong câu ca, tay ôm bó lúa lòng mừng bao la.</vt:lpstr>
      <vt:lpstr>ĐK: Đẹp thay (Ôi đẹp thay) những bước chân gieo mầm cứu rỗi. Đẹp thay (Ôi đẹp thay) những bước chân rảo khắp nẻo đời. Ai gieo trong lệ sầu, sẽ gặt trong vui sướng. Ai gieo trong nước mắt, sẽ về giữa tiếng cười. </vt:lpstr>
      <vt:lpstr>** Ôi đẹp thay những bước chân tiến vào giữa lòng thế giới, loan tình thương tình thương Chúa Trời, loan niềm vui, niềm vui cứu đời, cho mọi người và mọi nơi.</vt:lpstr>
      <vt:lpstr>Pk2: Bao người đã hy sinh say tình Chúa quên mình lý tưởng thần linh muôn đời tôn kính. Người đi trong nước mắt, và người về trong câu ca, tay ôm bó lúa lòng mừng bao la.</vt:lpstr>
      <vt:lpstr>ĐK: Đẹp thay (Ôi đẹp thay) những bước chân gieo mầm cứu rỗi. Đẹp thay (Ôi đẹp thay) những bước chân rảo khắp nẻo đời. Ai gieo trong lệ sầu, sẽ gặt trong vui sướng. Ai gieo trong nước mắt, sẽ về giữa tiếng cười. </vt:lpstr>
      <vt:lpstr>** Ôi đẹp thay những bước chân tiến vào giữa lòng thế giới, loan tình thương tình thương Chúa Trời, loan niềm vui, niềm vui cứu đời, cho mọi người và mọi nơi.</vt:lpstr>
      <vt:lpstr> Pk3: Ta cùng tiến ai ơi đem niềm vui cứu đời đến khắp mọi nơi khắp cùng thế giới. Người đi trong nước mắt, và người về trong câu ca, tay ôm bó lúa lòng mừng bao la. </vt:lpstr>
      <vt:lpstr>ĐK: Đẹp thay (Ôi đẹp thay) những bước chân gieo mầm cứu rỗi. Đẹp thay (Ôi đẹp thay) những bước chân rảo khắp nẻo đời. Ai gieo trong lệ sầu, sẽ gặt trong vui sướng. Ai gieo trong nước mắt, sẽ về giữa tiếng cười. </vt:lpstr>
      <vt:lpstr>** Ôi đẹp thay những bước chân tiến vào giữa lòng thế giới, loan tình thương tình thương Chúa Trời, loan niềm vui, niềm vui cứu đời, cho mọi người và mọi nơi.</vt:lpstr>
      <vt:lpstr>PowerPoint Presentation</vt:lpstr>
      <vt:lpstr>PowerPoint Presentation</vt:lpstr>
      <vt:lpstr>Ca Kết Lễ  Từ Chốn Tối Tăm Lm. Kim Long</vt:lpstr>
      <vt:lpstr>ĐK: Ma-ri-a mẹ ơi. Mẹ đoái nghe lời bao người từ chốn tối tăm vương bao u sầu, vẫn vững tâm trông lên kêu cầu.</vt:lpstr>
      <vt:lpstr>Pk1:  Đây vực sâu, thương đau, bao hồn đang khấn cầu. Mẹ đến cứu đưa về nơi, an vui. Trông vì bao, công ơn, Con Mẹ xưa, giáng trần, chịu chết để xóa tội cho, muôn dân.</vt:lpstr>
      <vt:lpstr>ĐK: Ma-ri-a mẹ ơi. Mẹ đoái nghe lời bao người từ chốn tối tăm vương bao u sầu, vẫn vững tâm trông lên kêu cầu.</vt:lpstr>
      <vt:lpstr>Pk2: Cam chịu bao, thương đau mong đền muôn lỗi lầm. Để Chúa dẫn đưa về nơi Thiên cung. Nhưng nguyện xin, Trinh Vương mau dủ thương, chữa bầu để Chúa rút bớt thời gian thương đau.</vt:lpstr>
      <vt:lpstr>ĐK: Ma-ri-a mẹ ơi. Mẹ đoái nghe lời bao người từ chốn tối tăm vương bao u sầu, vẫn vững tâm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166</cp:revision>
  <dcterms:created xsi:type="dcterms:W3CDTF">2023-05-21T07:25:42Z</dcterms:created>
  <dcterms:modified xsi:type="dcterms:W3CDTF">2024-11-14T07:55:37Z</dcterms:modified>
</cp:coreProperties>
</file>