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396" r:id="rId11"/>
    <p:sldMasterId id="2147484408" r:id="rId12"/>
    <p:sldMasterId id="2147484420" r:id="rId13"/>
    <p:sldMasterId id="2147484432" r:id="rId14"/>
    <p:sldMasterId id="2147484456" r:id="rId15"/>
    <p:sldMasterId id="2147484468" r:id="rId16"/>
    <p:sldMasterId id="2147484504" r:id="rId17"/>
    <p:sldMasterId id="2147484516" r:id="rId18"/>
    <p:sldMasterId id="2147484540" r:id="rId19"/>
    <p:sldMasterId id="2147484552" r:id="rId20"/>
    <p:sldMasterId id="2147484564" r:id="rId21"/>
    <p:sldMasterId id="2147484576" r:id="rId22"/>
    <p:sldMasterId id="2147484588" r:id="rId23"/>
  </p:sldMasterIdLst>
  <p:notesMasterIdLst>
    <p:notesMasterId r:id="rId111"/>
  </p:notesMasterIdLst>
  <p:sldIdLst>
    <p:sldId id="507" r:id="rId24"/>
    <p:sldId id="376" r:id="rId25"/>
    <p:sldId id="818" r:id="rId26"/>
    <p:sldId id="820" r:id="rId27"/>
    <p:sldId id="831" r:id="rId28"/>
    <p:sldId id="553" r:id="rId29"/>
    <p:sldId id="443" r:id="rId30"/>
    <p:sldId id="585" r:id="rId31"/>
    <p:sldId id="746" r:id="rId32"/>
    <p:sldId id="843" r:id="rId33"/>
    <p:sldId id="844" r:id="rId34"/>
    <p:sldId id="676" r:id="rId35"/>
    <p:sldId id="845" r:id="rId36"/>
    <p:sldId id="846" r:id="rId37"/>
    <p:sldId id="832" r:id="rId38"/>
    <p:sldId id="384" r:id="rId39"/>
    <p:sldId id="386" r:id="rId40"/>
    <p:sldId id="387" r:id="rId41"/>
    <p:sldId id="388" r:id="rId42"/>
    <p:sldId id="389" r:id="rId43"/>
    <p:sldId id="390" r:id="rId44"/>
    <p:sldId id="391" r:id="rId45"/>
    <p:sldId id="813" r:id="rId46"/>
    <p:sldId id="647" r:id="rId47"/>
    <p:sldId id="649" r:id="rId48"/>
    <p:sldId id="794" r:id="rId49"/>
    <p:sldId id="849" r:id="rId50"/>
    <p:sldId id="796" r:id="rId51"/>
    <p:sldId id="850" r:id="rId52"/>
    <p:sldId id="797" r:id="rId53"/>
    <p:sldId id="851" r:id="rId54"/>
    <p:sldId id="798" r:id="rId55"/>
    <p:sldId id="852" r:id="rId56"/>
    <p:sldId id="816" r:id="rId57"/>
    <p:sldId id="853" r:id="rId58"/>
    <p:sldId id="653" r:id="rId59"/>
    <p:sldId id="848" r:id="rId60"/>
    <p:sldId id="728"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558" r:id="rId77"/>
    <p:sldId id="561" r:id="rId78"/>
    <p:sldId id="559" r:id="rId79"/>
    <p:sldId id="614" r:id="rId80"/>
    <p:sldId id="854" r:id="rId81"/>
    <p:sldId id="823" r:id="rId82"/>
    <p:sldId id="855" r:id="rId83"/>
    <p:sldId id="276" r:id="rId84"/>
    <p:sldId id="810" r:id="rId85"/>
    <p:sldId id="729" r:id="rId86"/>
    <p:sldId id="277" r:id="rId87"/>
    <p:sldId id="279" r:id="rId88"/>
    <p:sldId id="278" r:id="rId89"/>
    <p:sldId id="825" r:id="rId90"/>
    <p:sldId id="290" r:id="rId91"/>
    <p:sldId id="632" r:id="rId92"/>
    <p:sldId id="291" r:id="rId93"/>
    <p:sldId id="708" r:id="rId94"/>
    <p:sldId id="857" r:id="rId95"/>
    <p:sldId id="858" r:id="rId96"/>
    <p:sldId id="859" r:id="rId97"/>
    <p:sldId id="860" r:id="rId98"/>
    <p:sldId id="864" r:id="rId99"/>
    <p:sldId id="861" r:id="rId100"/>
    <p:sldId id="862" r:id="rId101"/>
    <p:sldId id="863" r:id="rId102"/>
    <p:sldId id="292" r:id="rId103"/>
    <p:sldId id="814" r:id="rId104"/>
    <p:sldId id="293" r:id="rId105"/>
    <p:sldId id="563" r:id="rId106"/>
    <p:sldId id="826" r:id="rId107"/>
    <p:sldId id="564" r:id="rId108"/>
    <p:sldId id="856" r:id="rId109"/>
    <p:sldId id="833"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0zQWZpPGV6I//zNJ8p5uw==" hashData="2uFHuOP9Vf+sSJ4NgblbTeGSv6o="/>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slide" Target="slides/slide87.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70</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6182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111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9468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410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9759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753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1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320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885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141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3616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847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7216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7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563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710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715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6555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9131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195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154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0937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2660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4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3719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0084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480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6432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4009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900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500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812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26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4561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6176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6152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3279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9008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4919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9132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2317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28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388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7952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2138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2903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4447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6479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3685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46173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1850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988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0916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5685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3454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865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9107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0690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355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475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577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03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1723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5333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43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2713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1106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8513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2190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36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071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33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4800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83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2628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8128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9528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3907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102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07066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0852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237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344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6097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78221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509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354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34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56022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83354"/>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94379"/>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027596"/>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83660"/>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76123"/>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143338"/>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897211"/>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4.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5.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i="1" dirty="0" smtClean="0">
                <a:solidFill>
                  <a:schemeClr val="bg1"/>
                </a:solidFill>
                <a:latin typeface="+mj-lt"/>
              </a:rPr>
              <a:t>(Đẹp thay) </a:t>
            </a:r>
            <a:r>
              <a:rPr lang="vi-VN" sz="4800" dirty="0">
                <a:solidFill>
                  <a:schemeClr val="bg1"/>
                </a:solidFill>
                <a:latin typeface="+mj-lt"/>
              </a:rPr>
              <a:t>Ôi đẹp thay những bước chân gieo mầm cứu rỗi. </a:t>
            </a:r>
            <a:r>
              <a:rPr lang="vi-VN" sz="4800" dirty="0" smtClean="0">
                <a:solidFill>
                  <a:schemeClr val="bg1"/>
                </a:solidFill>
                <a:latin typeface="+mj-lt"/>
              </a:rPr>
              <a:t>       </a:t>
            </a:r>
            <a:r>
              <a:rPr lang="vi-VN" sz="4800" i="1" dirty="0" smtClean="0">
                <a:solidFill>
                  <a:schemeClr val="bg1"/>
                </a:solidFill>
                <a:latin typeface="+mj-lt"/>
              </a:rPr>
              <a:t>( Đẹp thay )  </a:t>
            </a:r>
            <a:r>
              <a:rPr lang="vi-VN" sz="4800" dirty="0">
                <a:solidFill>
                  <a:schemeClr val="bg1"/>
                </a:solidFill>
                <a:latin typeface="+mj-lt"/>
              </a:rPr>
              <a:t>Ôi đẹp thay những bước chân rảo khắp đường đời. </a:t>
            </a:r>
            <a:r>
              <a:rPr lang="vi-VN" sz="4800" dirty="0" smtClean="0">
                <a:solidFill>
                  <a:schemeClr val="bg1"/>
                </a:solidFill>
                <a:latin typeface="+mj-lt"/>
              </a:rPr>
              <a:t>    </a:t>
            </a:r>
            <a:r>
              <a:rPr lang="vi-VN" sz="4800" i="1" dirty="0" smtClean="0">
                <a:solidFill>
                  <a:schemeClr val="bg1"/>
                </a:solidFill>
                <a:latin typeface="+mj-lt"/>
              </a:rPr>
              <a:t>(Ai </a:t>
            </a:r>
            <a:r>
              <a:rPr lang="vi-VN" sz="4800" i="1" dirty="0">
                <a:solidFill>
                  <a:schemeClr val="bg1"/>
                </a:solidFill>
                <a:latin typeface="+mj-lt"/>
              </a:rPr>
              <a:t>gieo trong lệ </a:t>
            </a:r>
            <a:r>
              <a:rPr lang="vi-VN" sz="4800" i="1" dirty="0" smtClean="0">
                <a:solidFill>
                  <a:schemeClr val="bg1"/>
                </a:solidFill>
                <a:latin typeface="+mj-lt"/>
              </a:rPr>
              <a:t>sầu ) </a:t>
            </a:r>
            <a:r>
              <a:rPr lang="vi-VN" sz="4800" dirty="0">
                <a:solidFill>
                  <a:schemeClr val="bg1"/>
                </a:solidFill>
                <a:latin typeface="+mj-lt"/>
              </a:rPr>
              <a:t>Sẽ gặt trong vui sướng</a:t>
            </a:r>
            <a:r>
              <a:rPr lang="vi-VN" sz="4800" dirty="0" smtClean="0">
                <a:solidFill>
                  <a:schemeClr val="bg1"/>
                </a:solidFill>
                <a:latin typeface="+mj-lt"/>
              </a:rPr>
              <a:t>.  </a:t>
            </a:r>
            <a:r>
              <a:rPr lang="vi-VN" sz="4800" i="1" dirty="0" smtClean="0">
                <a:solidFill>
                  <a:schemeClr val="bg1"/>
                </a:solidFill>
                <a:latin typeface="+mj-lt"/>
              </a:rPr>
              <a:t>(Ai </a:t>
            </a:r>
            <a:r>
              <a:rPr lang="vi-VN" sz="4800" i="1" dirty="0">
                <a:solidFill>
                  <a:schemeClr val="bg1"/>
                </a:solidFill>
                <a:latin typeface="+mj-lt"/>
              </a:rPr>
              <a:t>gieo trong nước </a:t>
            </a:r>
            <a:r>
              <a:rPr lang="vi-VN" sz="4800" i="1" dirty="0" smtClean="0">
                <a:solidFill>
                  <a:schemeClr val="bg1"/>
                </a:solidFill>
                <a:latin typeface="+mj-lt"/>
              </a:rPr>
              <a:t>mắt )  </a:t>
            </a:r>
            <a:r>
              <a:rPr lang="vi-VN" sz="4800" dirty="0" smtClean="0">
                <a:solidFill>
                  <a:schemeClr val="bg1"/>
                </a:solidFill>
                <a:latin typeface="+mj-lt"/>
              </a:rPr>
              <a:t>Sẽ </a:t>
            </a:r>
            <a:r>
              <a:rPr lang="vi-VN" sz="4800" dirty="0">
                <a:solidFill>
                  <a:schemeClr val="bg1"/>
                </a:solidFill>
                <a:latin typeface="+mj-lt"/>
              </a:rPr>
              <a:t>về giữa tiếng cười. </a:t>
            </a:r>
          </a:p>
        </p:txBody>
      </p:sp>
    </p:spTree>
    <p:extLst>
      <p:ext uri="{BB962C8B-B14F-4D97-AF65-F5344CB8AC3E}">
        <p14:creationId xmlns:p14="http://schemas.microsoft.com/office/powerpoint/2010/main" val="41556468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a:t>
            </a:r>
            <a:r>
              <a:rPr lang="vi-VN" sz="5400" dirty="0" smtClean="0">
                <a:solidFill>
                  <a:schemeClr val="bg1"/>
                </a:solidFill>
                <a:latin typeface="+mj-lt"/>
              </a:rPr>
              <a:t> </a:t>
            </a:r>
            <a:r>
              <a:rPr lang="vi-VN" sz="5400" dirty="0">
                <a:solidFill>
                  <a:schemeClr val="bg1"/>
                </a:solidFill>
                <a:latin typeface="+mj-lt"/>
              </a:rPr>
              <a:t>Ôi đẹp thay những bước chân tiến vào giữa lòng thế giới, loan tình thương, tình thương Chúa Trời, loan niềm vui, niềm vui cứu đời, cho mọi người và mọi nơi. </a:t>
            </a:r>
          </a:p>
        </p:txBody>
      </p:sp>
    </p:spTree>
    <p:extLst>
      <p:ext uri="{BB962C8B-B14F-4D97-AF65-F5344CB8AC3E}">
        <p14:creationId xmlns:p14="http://schemas.microsoft.com/office/powerpoint/2010/main" val="23194901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Bao người đã hy sinh say tình Chúa quên mình lý tưởng thần linh muôn đời tôn kính. Người đi, trong nước mắt, và người về, trong câu ca tay ôm bó lúa lòng mừng bao la. </a:t>
            </a:r>
          </a:p>
        </p:txBody>
      </p:sp>
    </p:spTree>
    <p:extLst>
      <p:ext uri="{BB962C8B-B14F-4D97-AF65-F5344CB8AC3E}">
        <p14:creationId xmlns:p14="http://schemas.microsoft.com/office/powerpoint/2010/main" val="28058453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i="1" dirty="0" smtClean="0">
                <a:solidFill>
                  <a:schemeClr val="bg1"/>
                </a:solidFill>
                <a:latin typeface="+mj-lt"/>
              </a:rPr>
              <a:t>(Đẹp thay) </a:t>
            </a:r>
            <a:r>
              <a:rPr lang="vi-VN" sz="4800" dirty="0">
                <a:solidFill>
                  <a:schemeClr val="bg1"/>
                </a:solidFill>
                <a:latin typeface="+mj-lt"/>
              </a:rPr>
              <a:t>Ôi đẹp thay những bước chân gieo mầm cứu rỗi. </a:t>
            </a:r>
            <a:r>
              <a:rPr lang="vi-VN" sz="4800" dirty="0" smtClean="0">
                <a:solidFill>
                  <a:schemeClr val="bg1"/>
                </a:solidFill>
                <a:latin typeface="+mj-lt"/>
              </a:rPr>
              <a:t>       </a:t>
            </a:r>
            <a:r>
              <a:rPr lang="vi-VN" sz="4800" i="1" dirty="0" smtClean="0">
                <a:solidFill>
                  <a:schemeClr val="bg1"/>
                </a:solidFill>
                <a:latin typeface="+mj-lt"/>
              </a:rPr>
              <a:t>( Đẹp thay )  </a:t>
            </a:r>
            <a:r>
              <a:rPr lang="vi-VN" sz="4800" dirty="0">
                <a:solidFill>
                  <a:schemeClr val="bg1"/>
                </a:solidFill>
                <a:latin typeface="+mj-lt"/>
              </a:rPr>
              <a:t>Ôi đẹp thay những bước chân rảo khắp đường đời. </a:t>
            </a:r>
            <a:r>
              <a:rPr lang="vi-VN" sz="4800" dirty="0" smtClean="0">
                <a:solidFill>
                  <a:schemeClr val="bg1"/>
                </a:solidFill>
                <a:latin typeface="+mj-lt"/>
              </a:rPr>
              <a:t>    </a:t>
            </a:r>
            <a:r>
              <a:rPr lang="vi-VN" sz="4800" i="1" dirty="0" smtClean="0">
                <a:solidFill>
                  <a:schemeClr val="bg1"/>
                </a:solidFill>
                <a:latin typeface="+mj-lt"/>
              </a:rPr>
              <a:t>(Ai </a:t>
            </a:r>
            <a:r>
              <a:rPr lang="vi-VN" sz="4800" i="1" dirty="0">
                <a:solidFill>
                  <a:schemeClr val="bg1"/>
                </a:solidFill>
                <a:latin typeface="+mj-lt"/>
              </a:rPr>
              <a:t>gieo trong lệ </a:t>
            </a:r>
            <a:r>
              <a:rPr lang="vi-VN" sz="4800" i="1" dirty="0" smtClean="0">
                <a:solidFill>
                  <a:schemeClr val="bg1"/>
                </a:solidFill>
                <a:latin typeface="+mj-lt"/>
              </a:rPr>
              <a:t>sầu ) </a:t>
            </a:r>
            <a:r>
              <a:rPr lang="vi-VN" sz="4800" dirty="0">
                <a:solidFill>
                  <a:schemeClr val="bg1"/>
                </a:solidFill>
                <a:latin typeface="+mj-lt"/>
              </a:rPr>
              <a:t>Sẽ gặt trong vui sướng</a:t>
            </a:r>
            <a:r>
              <a:rPr lang="vi-VN" sz="4800" dirty="0" smtClean="0">
                <a:solidFill>
                  <a:schemeClr val="bg1"/>
                </a:solidFill>
                <a:latin typeface="+mj-lt"/>
              </a:rPr>
              <a:t>.  </a:t>
            </a:r>
            <a:r>
              <a:rPr lang="vi-VN" sz="4800" i="1" dirty="0" smtClean="0">
                <a:solidFill>
                  <a:schemeClr val="bg1"/>
                </a:solidFill>
                <a:latin typeface="+mj-lt"/>
              </a:rPr>
              <a:t>(Ai </a:t>
            </a:r>
            <a:r>
              <a:rPr lang="vi-VN" sz="4800" i="1" dirty="0">
                <a:solidFill>
                  <a:schemeClr val="bg1"/>
                </a:solidFill>
                <a:latin typeface="+mj-lt"/>
              </a:rPr>
              <a:t>gieo trong nước </a:t>
            </a:r>
            <a:r>
              <a:rPr lang="vi-VN" sz="4800" i="1" dirty="0" smtClean="0">
                <a:solidFill>
                  <a:schemeClr val="bg1"/>
                </a:solidFill>
                <a:latin typeface="+mj-lt"/>
              </a:rPr>
              <a:t>mắt )  </a:t>
            </a:r>
            <a:r>
              <a:rPr lang="vi-VN" sz="4800" dirty="0" smtClean="0">
                <a:solidFill>
                  <a:schemeClr val="bg1"/>
                </a:solidFill>
                <a:latin typeface="+mj-lt"/>
              </a:rPr>
              <a:t>Sẽ </a:t>
            </a:r>
            <a:r>
              <a:rPr lang="vi-VN" sz="4800" dirty="0">
                <a:solidFill>
                  <a:schemeClr val="bg1"/>
                </a:solidFill>
                <a:latin typeface="+mj-lt"/>
              </a:rPr>
              <a:t>về giữa tiếng cười. </a:t>
            </a:r>
          </a:p>
        </p:txBody>
      </p:sp>
    </p:spTree>
    <p:extLst>
      <p:ext uri="{BB962C8B-B14F-4D97-AF65-F5344CB8AC3E}">
        <p14:creationId xmlns:p14="http://schemas.microsoft.com/office/powerpoint/2010/main" val="28528040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a:t>
            </a:r>
            <a:r>
              <a:rPr lang="vi-VN" sz="5400" dirty="0" smtClean="0">
                <a:solidFill>
                  <a:schemeClr val="bg1"/>
                </a:solidFill>
                <a:latin typeface="+mj-lt"/>
              </a:rPr>
              <a:t> </a:t>
            </a:r>
            <a:r>
              <a:rPr lang="vi-VN" sz="5400" dirty="0">
                <a:solidFill>
                  <a:schemeClr val="bg1"/>
                </a:solidFill>
                <a:latin typeface="+mj-lt"/>
              </a:rPr>
              <a:t>Ôi đẹp thay những bước chân tiến vào giữa lòng thế giới, loan tình thương, tình thương Chúa Trời, loan niềm vui, niềm vui cứu đời, cho mọi người và mọi nơi. </a:t>
            </a:r>
          </a:p>
        </p:txBody>
      </p:sp>
    </p:spTree>
    <p:extLst>
      <p:ext uri="{BB962C8B-B14F-4D97-AF65-F5344CB8AC3E}">
        <p14:creationId xmlns:p14="http://schemas.microsoft.com/office/powerpoint/2010/main" val="41536014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98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mai 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220558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mai 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67992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mai 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a:solidFill>
                  <a:schemeClr val="bg1"/>
                </a:solidFill>
              </a:rPr>
              <a:t> </a:t>
            </a:r>
            <a:r>
              <a:rPr lang="vi-VN" sz="6000" smtClean="0">
                <a:solidFill>
                  <a:schemeClr val="bg1"/>
                </a:solidFill>
              </a:rPr>
              <a:t>Này </a:t>
            </a:r>
            <a:r>
              <a:rPr lang="vi-VN" sz="6000">
                <a:solidFill>
                  <a:schemeClr val="bg1"/>
                </a:solidFill>
              </a:rPr>
              <a:t>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mai 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1602607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mai 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2600821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mai 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4270401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7200" dirty="0" smtClean="0">
                <a:solidFill>
                  <a:srgbClr val="FFFF00"/>
                </a:solidFill>
              </a:rPr>
              <a:t>Alleluia-alleluia: </a:t>
            </a:r>
            <a:r>
              <a:rPr lang="vi-VN" sz="7200" dirty="0" smtClean="0">
                <a:solidFill>
                  <a:schemeClr val="bg1"/>
                </a:solidFill>
              </a:rPr>
              <a:t>Phúc </a:t>
            </a:r>
            <a:r>
              <a:rPr lang="vi-VN" sz="7200" dirty="0">
                <a:solidFill>
                  <a:schemeClr val="bg1"/>
                </a:solidFill>
              </a:rPr>
              <a:t>cho ai chịu bách hại vì chính đạo, vì Nước Trời là của họ. </a:t>
            </a:r>
            <a:r>
              <a:rPr lang="vi-VN" sz="7200" dirty="0">
                <a:solidFill>
                  <a:srgbClr val="FFFF00"/>
                </a:solidFill>
              </a:rPr>
              <a:t>Alleluia …</a:t>
            </a:r>
            <a:endParaRPr lang="en-US" sz="7200" dirty="0">
              <a:solidFill>
                <a:srgbClr val="FFFF00"/>
              </a:solidFill>
            </a:endParaRPr>
          </a:p>
        </p:txBody>
      </p:sp>
    </p:spTree>
    <p:extLst>
      <p:ext uri="{BB962C8B-B14F-4D97-AF65-F5344CB8AC3E}">
        <p14:creationId xmlns:p14="http://schemas.microsoft.com/office/powerpoint/2010/main" val="2485299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7200" dirty="0" smtClean="0">
                <a:solidFill>
                  <a:srgbClr val="FFFF00"/>
                </a:solidFill>
              </a:rPr>
              <a:t>Alleluia-alleluia: </a:t>
            </a:r>
            <a:r>
              <a:rPr lang="vi-VN" sz="7200" dirty="0" smtClean="0">
                <a:solidFill>
                  <a:schemeClr val="bg1"/>
                </a:solidFill>
              </a:rPr>
              <a:t>Phúc </a:t>
            </a:r>
            <a:r>
              <a:rPr lang="vi-VN" sz="7200" dirty="0">
                <a:solidFill>
                  <a:schemeClr val="bg1"/>
                </a:solidFill>
              </a:rPr>
              <a:t>cho ai chịu bách hại vì chính đạo, vì Nước Trời là của họ. </a:t>
            </a:r>
            <a:r>
              <a:rPr lang="vi-VN" sz="7200" dirty="0">
                <a:solidFill>
                  <a:srgbClr val="FFFF00"/>
                </a:solidFill>
              </a:rPr>
              <a:t>Alleluia …</a:t>
            </a:r>
            <a:endParaRPr lang="en-US" sz="7200" dirty="0">
              <a:solidFill>
                <a:srgbClr val="FFFF00"/>
              </a:solidFill>
            </a:endParaRP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schemeClr val="bg1"/>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429000" y="2571750"/>
            <a:ext cx="5791200" cy="1384995"/>
          </a:xfrm>
          <a:prstGeom prst="rect">
            <a:avLst/>
          </a:prstGeom>
        </p:spPr>
        <p:txBody>
          <a:bodyPr wrap="square">
            <a:spAutoFit/>
          </a:bodyPr>
          <a:lstStyle/>
          <a:p>
            <a:pPr algn="ctr"/>
            <a:r>
              <a:rPr lang="en-US" sz="4800" dirty="0" err="1" smtClean="0">
                <a:solidFill>
                  <a:srgbClr val="FFFF00"/>
                </a:solidFill>
              </a:rPr>
              <a:t>Hiến</a:t>
            </a:r>
            <a:r>
              <a:rPr lang="en-US" sz="4800" dirty="0" smtClean="0">
                <a:solidFill>
                  <a:srgbClr val="FFFF00"/>
                </a:solidFill>
              </a:rPr>
              <a:t> </a:t>
            </a:r>
            <a:r>
              <a:rPr lang="en-US" sz="4800" dirty="0" err="1" smtClean="0">
                <a:solidFill>
                  <a:srgbClr val="FFFF00"/>
                </a:solidFill>
              </a:rPr>
              <a:t>Dâng</a:t>
            </a:r>
            <a:r>
              <a:rPr lang="en-US" sz="4800" dirty="0" smtClean="0">
                <a:solidFill>
                  <a:srgbClr val="FFFF00"/>
                </a:solidFill>
              </a:rPr>
              <a:t> </a:t>
            </a:r>
            <a:r>
              <a:rPr lang="en-US" sz="4800" dirty="0" err="1" smtClean="0">
                <a:solidFill>
                  <a:srgbClr val="FFFF00"/>
                </a:solidFill>
              </a:rPr>
              <a:t>Máu</a:t>
            </a:r>
            <a:r>
              <a:rPr lang="en-US" sz="4800" dirty="0" smtClean="0">
                <a:solidFill>
                  <a:srgbClr val="FFFF00"/>
                </a:solidFill>
              </a:rPr>
              <a:t> </a:t>
            </a:r>
            <a:r>
              <a:rPr lang="en-US" sz="4800" dirty="0" err="1" smtClean="0">
                <a:solidFill>
                  <a:srgbClr val="FFFF00"/>
                </a:solidFill>
              </a:rPr>
              <a:t>Đào</a:t>
            </a:r>
            <a:r>
              <a:rPr lang="en-US" sz="3600" dirty="0" smtClean="0">
                <a:solidFill>
                  <a:srgbClr val="FFFF00"/>
                </a:solidFill>
              </a:rPr>
              <a:t/>
            </a:r>
            <a:br>
              <a:rPr lang="en-US" sz="3600" dirty="0" smtClean="0">
                <a:solidFill>
                  <a:srgbClr val="FFFF00"/>
                </a:solidFill>
              </a:rPr>
            </a:br>
            <a:r>
              <a:rPr lang="en-US" sz="3600" i="1" dirty="0" err="1" smtClean="0">
                <a:solidFill>
                  <a:schemeClr val="bg1"/>
                </a:solidFill>
              </a:rPr>
              <a:t>Đinh</a:t>
            </a:r>
            <a:r>
              <a:rPr lang="en-US" sz="3600" i="1" dirty="0" smtClean="0">
                <a:solidFill>
                  <a:schemeClr val="bg1"/>
                </a:solidFill>
              </a:rPr>
              <a:t> </a:t>
            </a:r>
            <a:r>
              <a:rPr lang="en-US" sz="3600" i="1" dirty="0" err="1" smtClean="0">
                <a:solidFill>
                  <a:schemeClr val="bg1"/>
                </a:solidFill>
              </a:rPr>
              <a:t>Công</a:t>
            </a:r>
            <a:r>
              <a:rPr lang="en-US" sz="3600" i="1" dirty="0" smtClean="0">
                <a:solidFill>
                  <a:schemeClr val="bg1"/>
                </a:solidFill>
              </a:rPr>
              <a:t> </a:t>
            </a:r>
            <a:r>
              <a:rPr lang="en-US" sz="3600" i="1" dirty="0" err="1" smtClean="0">
                <a:solidFill>
                  <a:schemeClr val="bg1"/>
                </a:solidFill>
              </a:rPr>
              <a:t>Huỳnh</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smtClean="0">
                <a:solidFill>
                  <a:schemeClr val="bg1"/>
                </a:solidFill>
              </a:rPr>
              <a:t>Những </a:t>
            </a:r>
            <a:r>
              <a:rPr lang="vi-VN" sz="4800" dirty="0">
                <a:solidFill>
                  <a:schemeClr val="bg1"/>
                </a:solidFill>
              </a:rPr>
              <a:t>giọt máu đào nảy mầm sinh nhiều hoa trái. Với lòng dũng cảm tử đạo không hề lung lay. Một lòng mến Chúa hy sinh cho dù thương đau. Tình yêu sắt son đến cùng ngàn năm thắm màu.</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Nguyện dâng lên </a:t>
            </a:r>
            <a:r>
              <a:rPr lang="vi-VN" sz="4800" dirty="0" smtClean="0">
                <a:solidFill>
                  <a:schemeClr val="bg1"/>
                </a:solidFill>
              </a:rPr>
              <a:t>Chúa, </a:t>
            </a:r>
            <a:r>
              <a:rPr lang="vi-VN" sz="4800" dirty="0">
                <a:solidFill>
                  <a:schemeClr val="bg1"/>
                </a:solidFill>
              </a:rPr>
              <a:t>tinh hoa bánh thơm rượu ngon. Hòa trong lễ </a:t>
            </a:r>
            <a:r>
              <a:rPr lang="vi-VN" sz="4800" dirty="0" smtClean="0">
                <a:solidFill>
                  <a:schemeClr val="bg1"/>
                </a:solidFill>
              </a:rPr>
              <a:t>dâng, </a:t>
            </a:r>
            <a:r>
              <a:rPr lang="vi-VN" sz="4800" dirty="0">
                <a:solidFill>
                  <a:schemeClr val="bg1"/>
                </a:solidFill>
              </a:rPr>
              <a:t>các Thánh Tử Đạo Việt Nam. Nguyện nên hy </a:t>
            </a:r>
            <a:r>
              <a:rPr lang="vi-VN" sz="4800" dirty="0" smtClean="0">
                <a:solidFill>
                  <a:schemeClr val="bg1"/>
                </a:solidFill>
              </a:rPr>
              <a:t>lễ, </a:t>
            </a:r>
            <a:r>
              <a:rPr lang="vi-VN" sz="4800" dirty="0">
                <a:solidFill>
                  <a:schemeClr val="bg1"/>
                </a:solidFill>
              </a:rPr>
              <a:t>yêu thương với tấm lòng son. Ngài ơi đoái </a:t>
            </a:r>
            <a:r>
              <a:rPr lang="vi-VN" sz="4800" dirty="0" smtClean="0">
                <a:solidFill>
                  <a:schemeClr val="bg1"/>
                </a:solidFill>
              </a:rPr>
              <a:t>thương, </a:t>
            </a:r>
            <a:r>
              <a:rPr lang="vi-VN" sz="4800" dirty="0">
                <a:solidFill>
                  <a:schemeClr val="bg1"/>
                </a:solidFill>
              </a:rPr>
              <a:t>đón lấy tấm lòng chúng con.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Tấm lòng những vị tử đạo ôi thật cao quý. Chẳng sợ khổ hình, ngục tù, gông cùm, gian lao. Niềm tin sắt đá trung kiên muôn đời không phai. Một lòng hiến dâng máu đào gội trên đất Việt.</a:t>
            </a:r>
          </a:p>
        </p:txBody>
      </p:sp>
    </p:spTree>
    <p:extLst>
      <p:ext uri="{BB962C8B-B14F-4D97-AF65-F5344CB8AC3E}">
        <p14:creationId xmlns:p14="http://schemas.microsoft.com/office/powerpoint/2010/main" val="2199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Nguyện dâng lên </a:t>
            </a:r>
            <a:r>
              <a:rPr lang="vi-VN" sz="4800" dirty="0" smtClean="0">
                <a:solidFill>
                  <a:schemeClr val="bg1"/>
                </a:solidFill>
              </a:rPr>
              <a:t>Chúa, </a:t>
            </a:r>
            <a:r>
              <a:rPr lang="vi-VN" sz="4800" dirty="0">
                <a:solidFill>
                  <a:schemeClr val="bg1"/>
                </a:solidFill>
              </a:rPr>
              <a:t>tinh hoa bánh thơm rượu ngon. Hòa trong lễ </a:t>
            </a:r>
            <a:r>
              <a:rPr lang="vi-VN" sz="4800" dirty="0" smtClean="0">
                <a:solidFill>
                  <a:schemeClr val="bg1"/>
                </a:solidFill>
              </a:rPr>
              <a:t>dâng, </a:t>
            </a:r>
            <a:r>
              <a:rPr lang="vi-VN" sz="4800" dirty="0">
                <a:solidFill>
                  <a:schemeClr val="bg1"/>
                </a:solidFill>
              </a:rPr>
              <a:t>các Thánh Tử Đạo Việt Nam. Nguyện nên hy </a:t>
            </a:r>
            <a:r>
              <a:rPr lang="vi-VN" sz="4800" dirty="0" smtClean="0">
                <a:solidFill>
                  <a:schemeClr val="bg1"/>
                </a:solidFill>
              </a:rPr>
              <a:t>lễ, </a:t>
            </a:r>
            <a:r>
              <a:rPr lang="vi-VN" sz="4800" dirty="0">
                <a:solidFill>
                  <a:schemeClr val="bg1"/>
                </a:solidFill>
              </a:rPr>
              <a:t>yêu thương với tấm lòng son. Ngài ơi đoái </a:t>
            </a:r>
            <a:r>
              <a:rPr lang="vi-VN" sz="4800" dirty="0" smtClean="0">
                <a:solidFill>
                  <a:schemeClr val="bg1"/>
                </a:solidFill>
              </a:rPr>
              <a:t>thương, </a:t>
            </a:r>
            <a:r>
              <a:rPr lang="vi-VN" sz="4800" dirty="0">
                <a:solidFill>
                  <a:schemeClr val="bg1"/>
                </a:solidFill>
              </a:rPr>
              <a:t>đón lấy tấm lòng chúng con.</a:t>
            </a:r>
            <a:endParaRPr lang="en-US" sz="4800" b="0" dirty="0">
              <a:solidFill>
                <a:schemeClr val="bg1"/>
              </a:solidFill>
              <a:effectLst/>
            </a:endParaRPr>
          </a:p>
        </p:txBody>
      </p:sp>
    </p:spTree>
    <p:extLst>
      <p:ext uri="{BB962C8B-B14F-4D97-AF65-F5344CB8AC3E}">
        <p14:creationId xmlns:p14="http://schemas.microsoft.com/office/powerpoint/2010/main" val="3107113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a:solidFill>
                  <a:schemeClr val="bg1"/>
                </a:solidFill>
              </a:rPr>
              <a:t>Máu đào thắm đượm truyền lại cho đàn con cháu. Giống hạt lúa mì nằm đợi mưa nguồn đêm thâu. Chờ ngày nắng ấm đơm bông tô đẹp quê hương. Trở nên lễ dâng chân thành Ngài ơi đón nhận.</a:t>
            </a:r>
          </a:p>
        </p:txBody>
      </p:sp>
    </p:spTree>
    <p:extLst>
      <p:ext uri="{BB962C8B-B14F-4D97-AF65-F5344CB8AC3E}">
        <p14:creationId xmlns:p14="http://schemas.microsoft.com/office/powerpoint/2010/main" val="241461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
            </a:r>
            <a:br>
              <a:rPr lang="en-US" sz="6600" b="0" dirty="0" smtClean="0">
                <a:solidFill>
                  <a:srgbClr val="FFFF00"/>
                </a:solidFill>
                <a:effectLst/>
              </a:rPr>
            </a:br>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pl-PL" sz="6600" dirty="0" smtClean="0">
                <a:solidFill>
                  <a:srgbClr val="FFFF00"/>
                </a:solidFill>
              </a:rPr>
              <a:t>Đẹp Thay</a:t>
            </a:r>
            <a:r>
              <a:rPr lang="pl-PL" sz="5400" dirty="0">
                <a:solidFill>
                  <a:srgbClr val="FFFF00"/>
                </a:solidFill>
              </a:rPr>
              <a:t/>
            </a:r>
            <a:br>
              <a:rPr lang="pl-PL" sz="5400" dirty="0">
                <a:solidFill>
                  <a:srgbClr val="FFFF00"/>
                </a:solidFill>
              </a:rPr>
            </a:br>
            <a:r>
              <a:rPr lang="pl-PL" sz="5400" i="1" dirty="0">
                <a:solidFill>
                  <a:schemeClr val="bg1"/>
                </a:solidFill>
              </a:rPr>
              <a:t>Lm. Mi Trầm</a:t>
            </a:r>
            <a:r>
              <a:rPr lang="en-US" sz="5400" dirty="0" smtClean="0">
                <a:solidFill>
                  <a:srgbClr val="FFFF00"/>
                </a:solidFill>
              </a:rPr>
              <a:t/>
            </a:r>
            <a:br>
              <a:rPr lang="en-US" sz="5400" dirty="0" smtClean="0">
                <a:solidFill>
                  <a:srgbClr val="FFFF00"/>
                </a:solidFill>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Nguyện dâng lên </a:t>
            </a:r>
            <a:r>
              <a:rPr lang="vi-VN" sz="4800" dirty="0" smtClean="0">
                <a:solidFill>
                  <a:schemeClr val="bg1"/>
                </a:solidFill>
              </a:rPr>
              <a:t>Chúa, </a:t>
            </a:r>
            <a:r>
              <a:rPr lang="vi-VN" sz="4800" dirty="0">
                <a:solidFill>
                  <a:schemeClr val="bg1"/>
                </a:solidFill>
              </a:rPr>
              <a:t>tinh hoa bánh thơm rượu ngon. Hòa trong lễ </a:t>
            </a:r>
            <a:r>
              <a:rPr lang="vi-VN" sz="4800" dirty="0" smtClean="0">
                <a:solidFill>
                  <a:schemeClr val="bg1"/>
                </a:solidFill>
              </a:rPr>
              <a:t>dâng, </a:t>
            </a:r>
            <a:r>
              <a:rPr lang="vi-VN" sz="4800" dirty="0">
                <a:solidFill>
                  <a:schemeClr val="bg1"/>
                </a:solidFill>
              </a:rPr>
              <a:t>các Thánh Tử Đạo Việt Nam. Nguyện nên hy </a:t>
            </a:r>
            <a:r>
              <a:rPr lang="vi-VN" sz="4800" dirty="0" smtClean="0">
                <a:solidFill>
                  <a:schemeClr val="bg1"/>
                </a:solidFill>
              </a:rPr>
              <a:t>lễ, </a:t>
            </a:r>
            <a:r>
              <a:rPr lang="vi-VN" sz="4800" dirty="0">
                <a:solidFill>
                  <a:schemeClr val="bg1"/>
                </a:solidFill>
              </a:rPr>
              <a:t>yêu thương với tấm lòng son. Ngài ơi đoái </a:t>
            </a:r>
            <a:r>
              <a:rPr lang="vi-VN" sz="4800" dirty="0" smtClean="0">
                <a:solidFill>
                  <a:schemeClr val="bg1"/>
                </a:solidFill>
              </a:rPr>
              <a:t>thương, </a:t>
            </a:r>
            <a:r>
              <a:rPr lang="vi-VN" sz="4800" dirty="0">
                <a:solidFill>
                  <a:schemeClr val="bg1"/>
                </a:solidFill>
              </a:rPr>
              <a:t>đón lấy tấm lòng chúng con.</a:t>
            </a:r>
            <a:endParaRPr lang="en-US" sz="4800" b="0" dirty="0">
              <a:solidFill>
                <a:schemeClr val="bg1"/>
              </a:solidFill>
              <a:effectLst/>
            </a:endParaRPr>
          </a:p>
        </p:txBody>
      </p:sp>
    </p:spTree>
    <p:extLst>
      <p:ext uri="{BB962C8B-B14F-4D97-AF65-F5344CB8AC3E}">
        <p14:creationId xmlns:p14="http://schemas.microsoft.com/office/powerpoint/2010/main" val="1497557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s-ES" sz="6600" dirty="0" err="1" smtClean="0">
                <a:solidFill>
                  <a:srgbClr val="FFFF00"/>
                </a:solidFill>
              </a:rPr>
              <a:t>Hùng</a:t>
            </a:r>
            <a:r>
              <a:rPr lang="es-ES" sz="6600" dirty="0" smtClean="0">
                <a:solidFill>
                  <a:srgbClr val="FFFF00"/>
                </a:solidFill>
              </a:rPr>
              <a:t> Ca </a:t>
            </a:r>
            <a:r>
              <a:rPr lang="es-ES" sz="6600" dirty="0" err="1" smtClean="0">
                <a:solidFill>
                  <a:srgbClr val="FFFF00"/>
                </a:solidFill>
              </a:rPr>
              <a:t>Huyết</a:t>
            </a:r>
            <a:r>
              <a:rPr lang="es-ES" sz="6600" dirty="0" smtClean="0">
                <a:solidFill>
                  <a:srgbClr val="FFFF00"/>
                </a:solidFill>
              </a:rPr>
              <a:t> </a:t>
            </a:r>
            <a:r>
              <a:rPr lang="es-ES" sz="6600" dirty="0" err="1" smtClean="0">
                <a:solidFill>
                  <a:srgbClr val="FFFF00"/>
                </a:solidFill>
              </a:rPr>
              <a:t>Sử</a:t>
            </a:r>
            <a:r>
              <a:rPr lang="en-US" sz="6600" b="0" dirty="0" smtClean="0">
                <a:solidFill>
                  <a:srgbClr val="FFFF00"/>
                </a:solidFill>
                <a:effectLst/>
                <a:latin typeface="+mj-lt"/>
              </a:rPr>
              <a:t/>
            </a:r>
            <a:br>
              <a:rPr lang="en-US" sz="6600" b="0" dirty="0" smtClean="0">
                <a:solidFill>
                  <a:srgbClr val="FFFF00"/>
                </a:solidFill>
                <a:effectLst/>
                <a:latin typeface="+mj-lt"/>
              </a:rPr>
            </a:br>
            <a:r>
              <a:rPr lang="en-US" i="1" dirty="0" err="1" smtClean="0">
                <a:solidFill>
                  <a:schemeClr val="bg1"/>
                </a:solidFill>
              </a:rPr>
              <a:t>Hồng</a:t>
            </a:r>
            <a:r>
              <a:rPr lang="en-US" i="1" dirty="0" smtClean="0">
                <a:solidFill>
                  <a:schemeClr val="bg1"/>
                </a:solidFill>
              </a:rPr>
              <a:t> </a:t>
            </a:r>
            <a:r>
              <a:rPr lang="en-US" i="1" dirty="0" err="1" smtClean="0">
                <a:solidFill>
                  <a:schemeClr val="bg1"/>
                </a:solidFill>
              </a:rPr>
              <a:t>Trần</a:t>
            </a:r>
            <a:r>
              <a:rPr lang="en-US" i="1" dirty="0" smtClean="0">
                <a:solidFill>
                  <a:schemeClr val="bg1"/>
                </a:solidFill>
              </a:rPr>
              <a:t> &amp; </a:t>
            </a:r>
            <a:r>
              <a:rPr lang="en-US" i="1" dirty="0" err="1" smtClean="0">
                <a:solidFill>
                  <a:schemeClr val="bg1"/>
                </a:solidFill>
              </a:rPr>
              <a:t>Phạm</a:t>
            </a:r>
            <a:r>
              <a:rPr lang="en-US" i="1" dirty="0" smtClean="0">
                <a:solidFill>
                  <a:schemeClr val="bg1"/>
                </a:solidFill>
              </a:rPr>
              <a:t> </a:t>
            </a:r>
            <a:r>
              <a:rPr lang="en-US" i="1" dirty="0" err="1" smtClean="0">
                <a:solidFill>
                  <a:schemeClr val="bg1"/>
                </a:solidFill>
              </a:rPr>
              <a:t>Đình</a:t>
            </a:r>
            <a:r>
              <a:rPr lang="en-US" i="1" dirty="0" smtClean="0">
                <a:solidFill>
                  <a:schemeClr val="bg1"/>
                </a:solidFill>
              </a:rPr>
              <a:t> </a:t>
            </a:r>
            <a:r>
              <a:rPr lang="en-US" i="1" dirty="0" err="1" smtClean="0">
                <a:solidFill>
                  <a:schemeClr val="bg1"/>
                </a:solidFill>
              </a:rPr>
              <a:t>Đài</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err="1" smtClean="0">
                <a:solidFill>
                  <a:srgbClr val="FFFF00"/>
                </a:solidFill>
              </a:rPr>
              <a:t>Đ</a:t>
            </a:r>
            <a:r>
              <a:rPr lang="en-US" sz="6000" b="0" dirty="0" err="1" smtClean="0">
                <a:solidFill>
                  <a:srgbClr val="FFFF00"/>
                </a:solidFill>
                <a:effectLst/>
              </a:rPr>
              <a:t>k</a:t>
            </a:r>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Thật là vinh phúc, cho ai hy sinh cuộc đời, một lần liều mất thân mình, chọn tình yêu Chúa.</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a:solidFill>
                  <a:srgbClr val="FFFF00"/>
                </a:solidFill>
              </a:rPr>
              <a:t>P</a:t>
            </a:r>
            <a:r>
              <a:rPr lang="en-US" sz="5400" b="0" dirty="0" smtClean="0">
                <a:solidFill>
                  <a:srgbClr val="FFFF00"/>
                </a:solidFill>
                <a:effectLst/>
              </a:rPr>
              <a:t>k1</a:t>
            </a:r>
            <a:r>
              <a:rPr lang="en-US" sz="5400" b="0" dirty="0">
                <a:solidFill>
                  <a:srgbClr val="FFFF00"/>
                </a:solidFill>
                <a:effectLst/>
              </a:rPr>
              <a:t>: </a:t>
            </a:r>
            <a:r>
              <a:rPr lang="vi-VN" sz="5400" dirty="0" smtClean="0">
                <a:solidFill>
                  <a:schemeClr val="bg1"/>
                </a:solidFill>
              </a:rPr>
              <a:t>Cho ai cho cả tâm hồn, yêu ai dâng trọn, cuộc đời. Dẫu hy sinh mình, dẫu chết cho người. Một lòng son minh chứng Đức Tin. Gươm thâu xác thân rã rời.</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a:t>
            </a:r>
            <a:r>
              <a:rPr lang="en-US" sz="5400" b="0" dirty="0" smtClean="0">
                <a:solidFill>
                  <a:schemeClr val="bg1"/>
                </a:solidFill>
                <a:effectLst/>
              </a:rPr>
              <a:t> </a:t>
            </a:r>
            <a:r>
              <a:rPr lang="vi-VN" sz="5400" dirty="0" smtClean="0">
                <a:solidFill>
                  <a:schemeClr val="bg1"/>
                </a:solidFill>
              </a:rPr>
              <a:t>Máu thắm kết liễu cuộc đời. Máu tình yêu cao vời, chứng lòng tin sáng ngời vì yêu Chúa liều hiến thân mình.</a:t>
            </a:r>
            <a:endParaRPr lang="en-US" sz="5400" b="0" dirty="0">
              <a:solidFill>
                <a:schemeClr val="bg1"/>
              </a:solidFill>
              <a:effectLst/>
            </a:endParaRPr>
          </a:p>
        </p:txBody>
      </p:sp>
    </p:spTree>
    <p:extLst>
      <p:ext uri="{BB962C8B-B14F-4D97-AF65-F5344CB8AC3E}">
        <p14:creationId xmlns:p14="http://schemas.microsoft.com/office/powerpoint/2010/main" val="784668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Vì Chúa xác nào tiêu tan, thân phận loài người. Vì Chúa dẫu đời chông gai, cam chịu khổ hình. Thịt xương kia tuôn rơi, ghi nhớ chiều nào trên Thập Giá. Hồn bay lên cao xanh, tìm Chúa trong khúc ca vang.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a:t>
            </a:r>
            <a:r>
              <a:rPr lang="en-US" sz="5400" b="0" dirty="0" smtClean="0">
                <a:solidFill>
                  <a:schemeClr val="bg1"/>
                </a:solidFill>
                <a:effectLst/>
              </a:rPr>
              <a:t> </a:t>
            </a:r>
            <a:r>
              <a:rPr lang="vi-VN" sz="5400" dirty="0" smtClean="0">
                <a:solidFill>
                  <a:schemeClr val="bg1"/>
                </a:solidFill>
              </a:rPr>
              <a:t>Một chiều nào trên Can-vê. Ngài liều mình chết đau thương trên Thập Tự máu. Có Tình Yêu nào, dám liều thân mình. Chuộc tội trần gian đắm mê.</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i="1" dirty="0" smtClean="0">
                <a:solidFill>
                  <a:schemeClr val="bg1"/>
                </a:solidFill>
                <a:latin typeface="+mj-lt"/>
              </a:rPr>
              <a:t>(Đẹp thay) </a:t>
            </a:r>
            <a:r>
              <a:rPr lang="vi-VN" sz="4800" dirty="0">
                <a:solidFill>
                  <a:schemeClr val="bg1"/>
                </a:solidFill>
                <a:latin typeface="+mj-lt"/>
              </a:rPr>
              <a:t>Ôi đẹp thay những bước chân gieo mầm cứu rỗi. </a:t>
            </a:r>
            <a:r>
              <a:rPr lang="vi-VN" sz="4800" dirty="0" smtClean="0">
                <a:solidFill>
                  <a:schemeClr val="bg1"/>
                </a:solidFill>
                <a:latin typeface="+mj-lt"/>
              </a:rPr>
              <a:t>       </a:t>
            </a:r>
            <a:r>
              <a:rPr lang="vi-VN" sz="4800" i="1" dirty="0" smtClean="0">
                <a:solidFill>
                  <a:schemeClr val="bg1"/>
                </a:solidFill>
                <a:latin typeface="+mj-lt"/>
              </a:rPr>
              <a:t>( Đẹp thay )  </a:t>
            </a:r>
            <a:r>
              <a:rPr lang="vi-VN" sz="4800" dirty="0">
                <a:solidFill>
                  <a:schemeClr val="bg1"/>
                </a:solidFill>
                <a:latin typeface="+mj-lt"/>
              </a:rPr>
              <a:t>Ôi đẹp thay những bước chân rảo khắp đường đời. </a:t>
            </a:r>
            <a:r>
              <a:rPr lang="vi-VN" sz="4800" dirty="0" smtClean="0">
                <a:solidFill>
                  <a:schemeClr val="bg1"/>
                </a:solidFill>
                <a:latin typeface="+mj-lt"/>
              </a:rPr>
              <a:t>    </a:t>
            </a:r>
            <a:r>
              <a:rPr lang="vi-VN" sz="4800" i="1" dirty="0" smtClean="0">
                <a:solidFill>
                  <a:schemeClr val="bg1"/>
                </a:solidFill>
                <a:latin typeface="+mj-lt"/>
              </a:rPr>
              <a:t>(Ai </a:t>
            </a:r>
            <a:r>
              <a:rPr lang="vi-VN" sz="4800" i="1" dirty="0">
                <a:solidFill>
                  <a:schemeClr val="bg1"/>
                </a:solidFill>
                <a:latin typeface="+mj-lt"/>
              </a:rPr>
              <a:t>gieo trong lệ </a:t>
            </a:r>
            <a:r>
              <a:rPr lang="vi-VN" sz="4800" i="1" dirty="0" smtClean="0">
                <a:solidFill>
                  <a:schemeClr val="bg1"/>
                </a:solidFill>
                <a:latin typeface="+mj-lt"/>
              </a:rPr>
              <a:t>sầu ) </a:t>
            </a:r>
            <a:r>
              <a:rPr lang="vi-VN" sz="4800" dirty="0">
                <a:solidFill>
                  <a:schemeClr val="bg1"/>
                </a:solidFill>
                <a:latin typeface="+mj-lt"/>
              </a:rPr>
              <a:t>Sẽ gặt trong vui sướng</a:t>
            </a:r>
            <a:r>
              <a:rPr lang="vi-VN" sz="4800" dirty="0" smtClean="0">
                <a:solidFill>
                  <a:schemeClr val="bg1"/>
                </a:solidFill>
                <a:latin typeface="+mj-lt"/>
              </a:rPr>
              <a:t>.  </a:t>
            </a:r>
            <a:r>
              <a:rPr lang="vi-VN" sz="4800" i="1" dirty="0" smtClean="0">
                <a:solidFill>
                  <a:schemeClr val="bg1"/>
                </a:solidFill>
                <a:latin typeface="+mj-lt"/>
              </a:rPr>
              <a:t>(Ai </a:t>
            </a:r>
            <a:r>
              <a:rPr lang="vi-VN" sz="4800" i="1" dirty="0">
                <a:solidFill>
                  <a:schemeClr val="bg1"/>
                </a:solidFill>
                <a:latin typeface="+mj-lt"/>
              </a:rPr>
              <a:t>gieo trong nước </a:t>
            </a:r>
            <a:r>
              <a:rPr lang="vi-VN" sz="4800" i="1" dirty="0" smtClean="0">
                <a:solidFill>
                  <a:schemeClr val="bg1"/>
                </a:solidFill>
                <a:latin typeface="+mj-lt"/>
              </a:rPr>
              <a:t>mắt )  </a:t>
            </a:r>
            <a:r>
              <a:rPr lang="vi-VN" sz="4800" dirty="0" smtClean="0">
                <a:solidFill>
                  <a:schemeClr val="bg1"/>
                </a:solidFill>
                <a:latin typeface="+mj-lt"/>
              </a:rPr>
              <a:t>Sẽ </a:t>
            </a:r>
            <a:r>
              <a:rPr lang="vi-VN" sz="4800" dirty="0">
                <a:solidFill>
                  <a:schemeClr val="bg1"/>
                </a:solidFill>
                <a:latin typeface="+mj-lt"/>
              </a:rPr>
              <a:t>về giữa tiếng cười. </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a:t>
            </a:r>
            <a:r>
              <a:rPr lang="en-US" sz="5400" b="0" dirty="0" smtClean="0">
                <a:solidFill>
                  <a:schemeClr val="bg1"/>
                </a:solidFill>
                <a:effectLst/>
              </a:rPr>
              <a:t> </a:t>
            </a:r>
            <a:r>
              <a:rPr lang="vi-VN" sz="5400" dirty="0" smtClean="0">
                <a:solidFill>
                  <a:schemeClr val="bg1"/>
                </a:solidFill>
              </a:rPr>
              <a:t>Ngày nào cùm gông đau thương, chiều nào hòa lẫn nước mắt pháp trường đẫm máu. Có Tình yêu nào, chết vì yêu người. Trọn đời dâng hiến Tình Yêu.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Người hãy nhớ pháp trường năm xưa, gương anh dũng. Máu hiển vinh đã nảy sinh, lúa vàng. Nảy mầm mọc lên khắp thế này, người ki-tô hữu. thật là huyền diệu thay, nhờ người liều chết ai hay.</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smtClean="0">
                <a:solidFill>
                  <a:srgbClr val="FFFF00"/>
                </a:solidFill>
              </a:rPr>
              <a:t>P</a:t>
            </a:r>
            <a:r>
              <a:rPr lang="en-US" sz="6000" b="0" dirty="0" smtClean="0">
                <a:solidFill>
                  <a:srgbClr val="FFFF00"/>
                </a:solidFill>
                <a:effectLst/>
              </a:rPr>
              <a:t>k2:</a:t>
            </a:r>
            <a:r>
              <a:rPr lang="en-US" sz="6000" b="0" dirty="0" smtClean="0">
                <a:solidFill>
                  <a:schemeClr val="bg1"/>
                </a:solidFill>
                <a:effectLst/>
              </a:rPr>
              <a:t> </a:t>
            </a:r>
            <a:r>
              <a:rPr lang="vi-VN" sz="6000" dirty="0" smtClean="0">
                <a:solidFill>
                  <a:schemeClr val="bg1"/>
                </a:solidFill>
              </a:rPr>
              <a:t>Bao nhiêu gian khổ chẳng nề, vui hy sinh chịu khổ đau. Khóc chi hỡi người, hãy luôn tươi cười. </a:t>
            </a:r>
            <a:endParaRPr lang="en-US" sz="6000" b="0" dirty="0">
              <a:solidFill>
                <a:schemeClr val="bg1"/>
              </a:solidFill>
              <a:effectLst/>
            </a:endParaRPr>
          </a:p>
        </p:txBody>
      </p:sp>
    </p:spTree>
    <p:extLst>
      <p:ext uri="{BB962C8B-B14F-4D97-AF65-F5344CB8AC3E}">
        <p14:creationId xmlns:p14="http://schemas.microsoft.com/office/powerpoint/2010/main" val="547166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 </a:t>
            </a:r>
            <a:r>
              <a:rPr lang="vi-VN" sz="5400" dirty="0" smtClean="0">
                <a:solidFill>
                  <a:schemeClr val="bg1"/>
                </a:solidFill>
              </a:rPr>
              <a:t>Ngậm </a:t>
            </a:r>
            <a:r>
              <a:rPr lang="vi-VN" sz="5400" dirty="0">
                <a:solidFill>
                  <a:schemeClr val="bg1"/>
                </a:solidFill>
              </a:rPr>
              <a:t>cay đắng chia sớt nỗi </a:t>
            </a:r>
            <a:r>
              <a:rPr lang="vi-VN" sz="5400" dirty="0" smtClean="0">
                <a:solidFill>
                  <a:schemeClr val="bg1"/>
                </a:solidFill>
              </a:rPr>
              <a:t>đau. Muôn năm nhớ gương anh hùng. Chúa đã chết núi Can-vê. Chết vì yêu nhân loại, chết vì thương con người, loài người hỡi biết lấy chi đền.</a:t>
            </a:r>
            <a:endParaRPr lang="vi-VN" sz="5400" b="0" dirty="0">
              <a:solidFill>
                <a:schemeClr val="bg1"/>
              </a:solidFill>
              <a:effectLst/>
            </a:endParaRPr>
          </a:p>
        </p:txBody>
      </p:sp>
    </p:spTree>
    <p:extLst>
      <p:ext uri="{BB962C8B-B14F-4D97-AF65-F5344CB8AC3E}">
        <p14:creationId xmlns:p14="http://schemas.microsoft.com/office/powerpoint/2010/main" val="574722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Nhờ Chúa cứu nhân gian xóa mọi tội tình, nhờ Chúa lãnh nhận hy sinh, cam chịu nhục hình. Còn chi vô tâm hơn  hỡi thế trần, sao vẫn hờ hững. Đời mang thêm đau thương, vì thiếu. Tin Mến Chúa Trời. </a:t>
            </a:r>
            <a:endParaRPr lang="en-US" sz="4800" b="0" dirty="0">
              <a:solidFill>
                <a:schemeClr val="bg1"/>
              </a:solidFill>
              <a:effectLst/>
            </a:endParaRPr>
          </a:p>
        </p:txBody>
      </p:sp>
    </p:spTree>
    <p:extLst>
      <p:ext uri="{BB962C8B-B14F-4D97-AF65-F5344CB8AC3E}">
        <p14:creationId xmlns:p14="http://schemas.microsoft.com/office/powerpoint/2010/main" val="3637371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a:t>
            </a:r>
            <a:r>
              <a:rPr lang="en-US" sz="5400" b="0" dirty="0" smtClean="0">
                <a:solidFill>
                  <a:schemeClr val="bg1"/>
                </a:solidFill>
                <a:effectLst/>
              </a:rPr>
              <a:t> </a:t>
            </a:r>
            <a:r>
              <a:rPr lang="vi-VN" sz="5400" dirty="0" smtClean="0">
                <a:solidFill>
                  <a:schemeClr val="bg1"/>
                </a:solidFill>
              </a:rPr>
              <a:t>Cuộc đời này bao chông gai, đường trần này lắm nước mắt thiếu nguồn Chân Lý. Lối về Quê Trời vẫn còn xa vời. Loài người ơi sao đắm mê. </a:t>
            </a:r>
            <a:endParaRPr lang="en-US" sz="5400" b="0" dirty="0">
              <a:solidFill>
                <a:schemeClr val="bg1"/>
              </a:solidFill>
              <a:effectLst/>
            </a:endParaRPr>
          </a:p>
        </p:txBody>
      </p:sp>
    </p:spTree>
    <p:extLst>
      <p:ext uri="{BB962C8B-B14F-4D97-AF65-F5344CB8AC3E}">
        <p14:creationId xmlns:p14="http://schemas.microsoft.com/office/powerpoint/2010/main" val="2112560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a:t>
            </a:r>
            <a:r>
              <a:rPr lang="en-US" sz="5400" b="0" dirty="0" smtClean="0">
                <a:solidFill>
                  <a:schemeClr val="bg1"/>
                </a:solidFill>
                <a:effectLst/>
              </a:rPr>
              <a:t> </a:t>
            </a:r>
            <a:r>
              <a:rPr lang="vi-VN" sz="5400" dirty="0" smtClean="0">
                <a:solidFill>
                  <a:schemeClr val="bg1"/>
                </a:solidFill>
              </a:rPr>
              <a:t>Cùng tìm về Cha yêu thương, nhận mình tội lỗi, thống hối mong tình thương Chúa. Chết thân xác trần, sống phần linh hồn. Chọn phần nghiệp Chúa ngày sau.</a:t>
            </a:r>
            <a:endParaRPr lang="en-US" sz="5400" b="0" dirty="0">
              <a:solidFill>
                <a:schemeClr val="bg1"/>
              </a:solidFill>
              <a:effectLst/>
            </a:endParaRPr>
          </a:p>
        </p:txBody>
      </p:sp>
    </p:spTree>
    <p:extLst>
      <p:ext uri="{BB962C8B-B14F-4D97-AF65-F5344CB8AC3E}">
        <p14:creationId xmlns:p14="http://schemas.microsoft.com/office/powerpoint/2010/main" val="40431429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Từ nay hứa vững lòng Tin Yêu Cậy trông Chúa. Nhớ người xưa đã đổ hết máu đào. Máu lệ trào đang sinh những mầm người Ki-tô mới. Giờ được nhìn mặt Chúa, lệ mừng hòa khúc ca.</a:t>
            </a:r>
            <a:endParaRPr lang="en-US" sz="4800" b="0" dirty="0">
              <a:solidFill>
                <a:schemeClr val="bg1"/>
              </a:solidFill>
              <a:effectLst/>
            </a:endParaRPr>
          </a:p>
        </p:txBody>
      </p:sp>
    </p:spTree>
    <p:extLst>
      <p:ext uri="{BB962C8B-B14F-4D97-AF65-F5344CB8AC3E}">
        <p14:creationId xmlns:p14="http://schemas.microsoft.com/office/powerpoint/2010/main" val="1504170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err="1" smtClean="0">
                <a:solidFill>
                  <a:srgbClr val="FFFF00"/>
                </a:solidFill>
              </a:rPr>
              <a:t>Đk</a:t>
            </a:r>
            <a:r>
              <a:rPr lang="en-US" sz="5400" dirty="0" smtClean="0">
                <a:solidFill>
                  <a:srgbClr val="FFFF00"/>
                </a:solidFill>
              </a:rPr>
              <a:t>: </a:t>
            </a:r>
            <a:r>
              <a:rPr lang="vi-VN" sz="5400" dirty="0" smtClean="0">
                <a:solidFill>
                  <a:schemeClr val="bg1"/>
                </a:solidFill>
              </a:rPr>
              <a:t>Ngài treo trên thập giá, cùng các Đấng Thánh Tử Đạo Việt Nam. Nay hiển vinh trời cao, giúp đức tin cho dân Chúa đang nơi trần gian.</a:t>
            </a:r>
            <a:endParaRPr lang="en-US" sz="5400" b="0" dirty="0">
              <a:solidFill>
                <a:schemeClr val="bg1"/>
              </a:solidFill>
              <a:effectLst/>
            </a:endParaRPr>
          </a:p>
        </p:txBody>
      </p:sp>
    </p:spTree>
    <p:extLst>
      <p:ext uri="{BB962C8B-B14F-4D97-AF65-F5344CB8AC3E}">
        <p14:creationId xmlns:p14="http://schemas.microsoft.com/office/powerpoint/2010/main" val="3062570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a:t>
            </a:r>
            <a:r>
              <a:rPr lang="en-US" sz="5400" b="0" dirty="0" smtClean="0">
                <a:solidFill>
                  <a:schemeClr val="bg1"/>
                </a:solidFill>
                <a:effectLst/>
              </a:rPr>
              <a:t> </a:t>
            </a:r>
            <a:r>
              <a:rPr lang="vi-VN" sz="5400" dirty="0" smtClean="0">
                <a:solidFill>
                  <a:schemeClr val="bg1"/>
                </a:solidFill>
              </a:rPr>
              <a:t>Cho người Ki-tô hữu, xưng Đức Tin mong sáng Danh Chúa Trời. Giữa những đam mê đời, nhớ anh hùng Tử Đạo Viết Nam.</a:t>
            </a:r>
            <a:endParaRPr lang="en-US" sz="5400" b="0" dirty="0">
              <a:solidFill>
                <a:schemeClr val="bg1"/>
              </a:solidFill>
              <a:effectLst/>
            </a:endParaRPr>
          </a:p>
        </p:txBody>
      </p:sp>
    </p:spTree>
    <p:extLst>
      <p:ext uri="{BB962C8B-B14F-4D97-AF65-F5344CB8AC3E}">
        <p14:creationId xmlns:p14="http://schemas.microsoft.com/office/powerpoint/2010/main" val="380251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a:t>
            </a:r>
            <a:r>
              <a:rPr lang="vi-VN" sz="5400" dirty="0" smtClean="0">
                <a:solidFill>
                  <a:schemeClr val="bg1"/>
                </a:solidFill>
                <a:latin typeface="+mj-lt"/>
              </a:rPr>
              <a:t> </a:t>
            </a:r>
            <a:r>
              <a:rPr lang="vi-VN" sz="5400" dirty="0">
                <a:solidFill>
                  <a:schemeClr val="bg1"/>
                </a:solidFill>
                <a:latin typeface="+mj-lt"/>
              </a:rPr>
              <a:t>Ôi đẹp thay những bước chân tiến vào giữa lòng thế giới, loan tình thương, tình thương Chúa Trời, loan niềm vui, niềm vui cứu đời, cho mọi người và mọi nơi. </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smtClean="0">
                <a:solidFill>
                  <a:srgbClr val="FFFF00"/>
                </a:solidFill>
              </a:rPr>
              <a:t>Mẹ </a:t>
            </a:r>
            <a:r>
              <a:rPr lang="vi-VN" sz="6600" dirty="0">
                <a:solidFill>
                  <a:srgbClr val="FFFF00"/>
                </a:solidFill>
              </a:rPr>
              <a:t>Ơi Xót Thương</a:t>
            </a:r>
            <a:r>
              <a:rPr lang="en-US" sz="6600" dirty="0" smtClean="0">
                <a:solidFill>
                  <a:srgbClr val="FFFF00"/>
                </a:solidFill>
              </a:rPr>
              <a:t/>
            </a:r>
            <a:br>
              <a:rPr lang="en-US" sz="6600" dirty="0" smtClean="0">
                <a:solidFill>
                  <a:srgbClr val="FFFF00"/>
                </a:solidFill>
              </a:rPr>
            </a:br>
            <a:r>
              <a:rPr lang="en-US" sz="4800" i="1" dirty="0" err="1" smtClean="0">
                <a:solidFill>
                  <a:schemeClr val="bg1"/>
                </a:solidFill>
              </a:rPr>
              <a:t>Đinh</a:t>
            </a:r>
            <a:r>
              <a:rPr lang="en-US" sz="4800" i="1" dirty="0" smtClean="0">
                <a:solidFill>
                  <a:schemeClr val="bg1"/>
                </a:solidFill>
              </a:rPr>
              <a:t> </a:t>
            </a:r>
            <a:r>
              <a:rPr lang="en-US" sz="4800" i="1" dirty="0" err="1" smtClean="0">
                <a:solidFill>
                  <a:schemeClr val="bg1"/>
                </a:solidFill>
              </a:rPr>
              <a:t>Công</a:t>
            </a:r>
            <a:r>
              <a:rPr lang="en-US" sz="4800" i="1" dirty="0" smtClean="0">
                <a:solidFill>
                  <a:schemeClr val="bg1"/>
                </a:solidFill>
              </a:rPr>
              <a:t> </a:t>
            </a:r>
            <a:r>
              <a:rPr lang="en-US" sz="4800" i="1" dirty="0" err="1" smtClean="0">
                <a:solidFill>
                  <a:schemeClr val="bg1"/>
                </a:solidFill>
              </a:rPr>
              <a:t>Huỳnh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Pk1</a:t>
            </a:r>
            <a:r>
              <a:rPr lang="vi-VN" sz="4600" dirty="0">
                <a:solidFill>
                  <a:srgbClr val="FFFF00"/>
                </a:solidFill>
              </a:rPr>
              <a:t>:  </a:t>
            </a:r>
            <a:r>
              <a:rPr lang="vi-VN" sz="4600" dirty="0">
                <a:solidFill>
                  <a:schemeClr val="bg1"/>
                </a:solidFill>
              </a:rPr>
              <a:t>Bao linh hồn đớn </a:t>
            </a:r>
            <a:r>
              <a:rPr lang="vi-VN" sz="4600" dirty="0" smtClean="0">
                <a:solidFill>
                  <a:schemeClr val="bg1"/>
                </a:solidFill>
              </a:rPr>
              <a:t>đau, </a:t>
            </a:r>
            <a:r>
              <a:rPr lang="vi-VN" sz="4600" dirty="0">
                <a:solidFill>
                  <a:schemeClr val="bg1"/>
                </a:solidFill>
              </a:rPr>
              <a:t>còn rên xiết nơi thảm sầu. Luôn kêu cầu đến </a:t>
            </a:r>
            <a:r>
              <a:rPr lang="vi-VN" sz="4600" dirty="0" smtClean="0">
                <a:solidFill>
                  <a:schemeClr val="bg1"/>
                </a:solidFill>
              </a:rPr>
              <a:t>Mẹ, </a:t>
            </a:r>
            <a:r>
              <a:rPr lang="vi-VN" sz="4600" dirty="0">
                <a:solidFill>
                  <a:schemeClr val="bg1"/>
                </a:solidFill>
              </a:rPr>
              <a:t>dủ thương xin Chúa nhân từ. Xoá hết mọi lỗi </a:t>
            </a:r>
            <a:r>
              <a:rPr lang="vi-VN" sz="4600" dirty="0" smtClean="0">
                <a:solidFill>
                  <a:schemeClr val="bg1"/>
                </a:solidFill>
              </a:rPr>
              <a:t>lầm, </a:t>
            </a:r>
            <a:r>
              <a:rPr lang="vi-VN" sz="4600" dirty="0">
                <a:solidFill>
                  <a:schemeClr val="bg1"/>
                </a:solidFill>
              </a:rPr>
              <a:t>luỵ vương nơi chốn gian trần. Bởi xác thân yếu </a:t>
            </a:r>
            <a:r>
              <a:rPr lang="vi-VN" sz="4600" dirty="0" smtClean="0">
                <a:solidFill>
                  <a:schemeClr val="bg1"/>
                </a:solidFill>
              </a:rPr>
              <a:t>hèn, </a:t>
            </a:r>
            <a:r>
              <a:rPr lang="vi-VN" sz="4600" dirty="0">
                <a:solidFill>
                  <a:schemeClr val="bg1"/>
                </a:solidFill>
              </a:rPr>
              <a:t>nhờ tình Chúa rửa sạch trong.</a:t>
            </a:r>
            <a:endParaRPr lang="vi-VN" sz="4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a:t>
            </a:r>
            <a:r>
              <a:rPr lang="vi-VN" sz="4600" dirty="0">
                <a:solidFill>
                  <a:srgbClr val="FFFF00"/>
                </a:solidFill>
              </a:rPr>
              <a:t>: </a:t>
            </a:r>
            <a:r>
              <a:rPr lang="vi-VN" sz="4600" dirty="0">
                <a:solidFill>
                  <a:schemeClr val="bg1"/>
                </a:solidFill>
              </a:rPr>
              <a:t>Nguyện Mẹ từ </a:t>
            </a:r>
            <a:r>
              <a:rPr lang="vi-VN" sz="4600" dirty="0" smtClean="0">
                <a:solidFill>
                  <a:schemeClr val="bg1"/>
                </a:solidFill>
              </a:rPr>
              <a:t>ái, </a:t>
            </a:r>
            <a:r>
              <a:rPr lang="vi-VN" sz="4600" dirty="0">
                <a:solidFill>
                  <a:schemeClr val="bg1"/>
                </a:solidFill>
              </a:rPr>
              <a:t>xin Chúa thương tha bao lỗi lầm. Mở tay đón </a:t>
            </a:r>
            <a:r>
              <a:rPr lang="vi-VN" sz="4600" dirty="0" smtClean="0">
                <a:solidFill>
                  <a:schemeClr val="bg1"/>
                </a:solidFill>
              </a:rPr>
              <a:t>nhận, </a:t>
            </a:r>
            <a:r>
              <a:rPr lang="vi-VN" sz="4600" dirty="0">
                <a:solidFill>
                  <a:schemeClr val="bg1"/>
                </a:solidFill>
              </a:rPr>
              <a:t>những linh hồn ở nơi vực sâu. Nguyện Mẹ cầu </a:t>
            </a:r>
            <a:r>
              <a:rPr lang="vi-VN" sz="4600" dirty="0" smtClean="0">
                <a:solidFill>
                  <a:schemeClr val="bg1"/>
                </a:solidFill>
              </a:rPr>
              <a:t>giúp, </a:t>
            </a:r>
            <a:r>
              <a:rPr lang="vi-VN" sz="4600" dirty="0">
                <a:solidFill>
                  <a:schemeClr val="bg1"/>
                </a:solidFill>
              </a:rPr>
              <a:t>xin Chúa cho vui hưởng thánh nhan. Thứ tha sai </a:t>
            </a:r>
            <a:r>
              <a:rPr lang="vi-VN" sz="4600" dirty="0" smtClean="0">
                <a:solidFill>
                  <a:schemeClr val="bg1"/>
                </a:solidFill>
              </a:rPr>
              <a:t>phạm, </a:t>
            </a:r>
            <a:r>
              <a:rPr lang="vi-VN" sz="4600" dirty="0">
                <a:solidFill>
                  <a:schemeClr val="bg1"/>
                </a:solidFill>
              </a:rPr>
              <a:t>dẫn vào chốn quê ngàn </a:t>
            </a:r>
            <a:r>
              <a:rPr lang="vi-VN" sz="4600" dirty="0" smtClean="0">
                <a:solidFill>
                  <a:schemeClr val="bg1"/>
                </a:solidFill>
              </a:rPr>
              <a:t>sau. </a:t>
            </a:r>
            <a:endParaRPr lang="vi-VN" sz="4600" b="0" dirty="0">
              <a:solidFill>
                <a:schemeClr val="bg1"/>
              </a:solidFill>
              <a:effectLst/>
            </a:endParaRPr>
          </a:p>
        </p:txBody>
      </p:sp>
    </p:spTree>
    <p:extLst>
      <p:ext uri="{BB962C8B-B14F-4D97-AF65-F5344CB8AC3E}">
        <p14:creationId xmlns:p14="http://schemas.microsoft.com/office/powerpoint/2010/main" val="28258784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Pk2</a:t>
            </a:r>
            <a:r>
              <a:rPr lang="vi-VN" dirty="0">
                <a:solidFill>
                  <a:srgbClr val="FFFF00"/>
                </a:solidFill>
              </a:rPr>
              <a:t>: </a:t>
            </a:r>
            <a:r>
              <a:rPr lang="vi-VN" dirty="0">
                <a:solidFill>
                  <a:schemeClr val="bg1"/>
                </a:solidFill>
              </a:rPr>
              <a:t>Van xin Mẹ xót </a:t>
            </a:r>
            <a:r>
              <a:rPr lang="vi-VN" dirty="0" smtClean="0">
                <a:solidFill>
                  <a:schemeClr val="bg1"/>
                </a:solidFill>
              </a:rPr>
              <a:t>thương, </a:t>
            </a:r>
            <a:r>
              <a:rPr lang="vi-VN" dirty="0">
                <a:solidFill>
                  <a:schemeClr val="bg1"/>
                </a:solidFill>
              </a:rPr>
              <a:t>dập đi ánh lửa hãi hùng. Đưa con về với </a:t>
            </a:r>
            <a:r>
              <a:rPr lang="vi-VN" dirty="0" smtClean="0">
                <a:solidFill>
                  <a:schemeClr val="bg1"/>
                </a:solidFill>
              </a:rPr>
              <a:t>nguồn, </a:t>
            </a:r>
            <a:r>
              <a:rPr lang="vi-VN" dirty="0">
                <a:solidFill>
                  <a:schemeClr val="bg1"/>
                </a:solidFill>
              </a:rPr>
              <a:t>thiều quang vinh phúc thiên đường. Với lỗi lầm trót </a:t>
            </a:r>
            <a:r>
              <a:rPr lang="vi-VN" dirty="0" smtClean="0">
                <a:solidFill>
                  <a:schemeClr val="bg1"/>
                </a:solidFill>
              </a:rPr>
              <a:t>phạm, </a:t>
            </a:r>
            <a:r>
              <a:rPr lang="vi-VN" dirty="0">
                <a:solidFill>
                  <a:schemeClr val="bg1"/>
                </a:solidFill>
              </a:rPr>
              <a:t>nguyện xin Thiên Chúa khoan hồng. Chớ chấp thân tro </a:t>
            </a:r>
            <a:r>
              <a:rPr lang="vi-VN" dirty="0" smtClean="0">
                <a:solidFill>
                  <a:schemeClr val="bg1"/>
                </a:solidFill>
              </a:rPr>
              <a:t>bụi, </a:t>
            </a:r>
            <a:r>
              <a:rPr lang="vi-VN" dirty="0">
                <a:solidFill>
                  <a:schemeClr val="bg1"/>
                </a:solidFill>
              </a:rPr>
              <a:t>mỏng dòn sớm nở chiều tan.</a:t>
            </a:r>
            <a:endParaRPr lang="en-US"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a:t>
            </a:r>
            <a:r>
              <a:rPr lang="vi-VN" sz="4600" dirty="0">
                <a:solidFill>
                  <a:srgbClr val="FFFF00"/>
                </a:solidFill>
              </a:rPr>
              <a:t>: </a:t>
            </a:r>
            <a:r>
              <a:rPr lang="vi-VN" sz="4600" dirty="0">
                <a:solidFill>
                  <a:schemeClr val="bg1"/>
                </a:solidFill>
              </a:rPr>
              <a:t>Nguyện Mẹ từ </a:t>
            </a:r>
            <a:r>
              <a:rPr lang="vi-VN" sz="4600" dirty="0" smtClean="0">
                <a:solidFill>
                  <a:schemeClr val="bg1"/>
                </a:solidFill>
              </a:rPr>
              <a:t>ái, </a:t>
            </a:r>
            <a:r>
              <a:rPr lang="vi-VN" sz="4600" dirty="0">
                <a:solidFill>
                  <a:schemeClr val="bg1"/>
                </a:solidFill>
              </a:rPr>
              <a:t>xin Chúa thương tha bao lỗi lầm. Mở tay đón </a:t>
            </a:r>
            <a:r>
              <a:rPr lang="vi-VN" sz="4600" dirty="0" smtClean="0">
                <a:solidFill>
                  <a:schemeClr val="bg1"/>
                </a:solidFill>
              </a:rPr>
              <a:t>nhận, </a:t>
            </a:r>
            <a:r>
              <a:rPr lang="vi-VN" sz="4600" dirty="0">
                <a:solidFill>
                  <a:schemeClr val="bg1"/>
                </a:solidFill>
              </a:rPr>
              <a:t>những linh hồn ở nơi vực sâu. Nguyện Mẹ cầu </a:t>
            </a:r>
            <a:r>
              <a:rPr lang="vi-VN" sz="4600" dirty="0" smtClean="0">
                <a:solidFill>
                  <a:schemeClr val="bg1"/>
                </a:solidFill>
              </a:rPr>
              <a:t>giúp, </a:t>
            </a:r>
            <a:r>
              <a:rPr lang="vi-VN" sz="4600" dirty="0">
                <a:solidFill>
                  <a:schemeClr val="bg1"/>
                </a:solidFill>
              </a:rPr>
              <a:t>xin Chúa cho vui hưởng thánh nhan. Thứ tha sai </a:t>
            </a:r>
            <a:r>
              <a:rPr lang="vi-VN" sz="4600" dirty="0" smtClean="0">
                <a:solidFill>
                  <a:schemeClr val="bg1"/>
                </a:solidFill>
              </a:rPr>
              <a:t>phạm, </a:t>
            </a:r>
            <a:r>
              <a:rPr lang="vi-VN" sz="4600" dirty="0">
                <a:solidFill>
                  <a:schemeClr val="bg1"/>
                </a:solidFill>
              </a:rPr>
              <a:t>dẫn vào chốn quê ngàn </a:t>
            </a:r>
            <a:r>
              <a:rPr lang="vi-VN" sz="4600" dirty="0" smtClean="0">
                <a:solidFill>
                  <a:schemeClr val="bg1"/>
                </a:solidFill>
              </a:rPr>
              <a:t>sau. </a:t>
            </a:r>
            <a:endParaRPr lang="vi-VN" sz="4600" b="0" dirty="0">
              <a:solidFill>
                <a:schemeClr val="bg1"/>
              </a:solidFill>
              <a:effectLst/>
            </a:endParaRPr>
          </a:p>
        </p:txBody>
      </p:sp>
    </p:spTree>
    <p:extLst>
      <p:ext uri="{BB962C8B-B14F-4D97-AF65-F5344CB8AC3E}">
        <p14:creationId xmlns:p14="http://schemas.microsoft.com/office/powerpoint/2010/main" val="10418693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dirty="0" smtClean="0">
                <a:solidFill>
                  <a:srgbClr val="FFFF00"/>
                </a:solidFill>
                <a:latin typeface="+mj-lt"/>
              </a:rPr>
              <a:t>Pk1</a:t>
            </a:r>
            <a:r>
              <a:rPr lang="vi-VN" sz="5200" dirty="0">
                <a:solidFill>
                  <a:srgbClr val="FFFF00"/>
                </a:solidFill>
                <a:latin typeface="+mj-lt"/>
              </a:rPr>
              <a:t>: </a:t>
            </a:r>
            <a:r>
              <a:rPr lang="vi-VN" sz="5200" dirty="0">
                <a:solidFill>
                  <a:schemeClr val="bg1"/>
                </a:solidFill>
                <a:latin typeface="+mj-lt"/>
              </a:rPr>
              <a:t>Ôi đồng lúa mênh mông phơi mình dưới nắng hồng lúa đã trổ bông dâng ngàn sức sống. Người đi, trong nước mắt, và người về, trong câu ca, tay ôm bó lúa lòng mừng bao la. </a:t>
            </a:r>
          </a:p>
        </p:txBody>
      </p:sp>
    </p:spTree>
    <p:extLst>
      <p:ext uri="{BB962C8B-B14F-4D97-AF65-F5344CB8AC3E}">
        <p14:creationId xmlns:p14="http://schemas.microsoft.com/office/powerpoint/2010/main" val="85795804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2389</Words>
  <Application>Microsoft Office PowerPoint</Application>
  <PresentationFormat>On-screen Show (16:9)</PresentationFormat>
  <Paragraphs>89</Paragraphs>
  <Slides>87</Slides>
  <Notes>2</Notes>
  <HiddenSlides>0</HiddenSlides>
  <MMClips>0</MMClips>
  <ScaleCrop>false</ScaleCrop>
  <HeadingPairs>
    <vt:vector size="4" baseType="variant">
      <vt:variant>
        <vt:lpstr>Theme</vt:lpstr>
      </vt:variant>
      <vt:variant>
        <vt:i4>23</vt:i4>
      </vt:variant>
      <vt:variant>
        <vt:lpstr>Slide Titles</vt:lpstr>
      </vt:variant>
      <vt:variant>
        <vt:i4>87</vt:i4>
      </vt:variant>
    </vt:vector>
  </HeadingPairs>
  <TitlesOfParts>
    <vt:vector size="110"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3_Office Theme</vt:lpstr>
      <vt:lpstr>11_Office Theme</vt:lpstr>
      <vt:lpstr>13_Office Theme</vt:lpstr>
      <vt:lpstr>4_Office Theme</vt:lpstr>
      <vt:lpstr>15_Office Theme</vt:lpstr>
      <vt:lpstr>16_Office Theme</vt:lpstr>
      <vt:lpstr>19_Office Theme</vt:lpstr>
      <vt:lpstr>9_Office Theme</vt:lpstr>
      <vt:lpstr>5_Office Theme</vt:lpstr>
      <vt:lpstr>20_Office Theme</vt:lpstr>
      <vt:lpstr>21_Office Theme</vt:lpstr>
      <vt:lpstr>22_Office Theme</vt:lpstr>
      <vt:lpstr>14_Office Theme</vt:lpstr>
      <vt:lpstr>PowerPoint Presentation</vt:lpstr>
      <vt:lpstr>TẬP HÁT CỘNG ĐOÀN</vt:lpstr>
      <vt:lpstr>Đk: Ai nghẹn ngào ra đi gieo giống, mùa gặt mai sau, khấp khởi mừng.</vt:lpstr>
      <vt:lpstr>Alleluia-alleluia: Phúc cho ai chịu bách hại vì chính đạo, vì Nước Trời là của họ. Alleluia …</vt:lpstr>
      <vt:lpstr>PowerPoint Presentation</vt:lpstr>
      <vt:lpstr> Ca Nhập Lễ Đẹp Thay Lm. Mi Trầm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đầy tràn.</vt:lpstr>
      <vt:lpstr>Đk: Ai nghẹn ngào ra đi gieo giống, mùa gặt mai sau, khấp khởi mừng.</vt:lpstr>
      <vt:lpstr>Tk3: Nguyện anh em lao tù Chúa đưa về, như suối cạn miền Nam đón mưa. Lúc này buồn bã đi gieo, mùa mai sau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Alleluia-alleluia: Phúc cho ai chịu bách hại vì chính đạo, vì Nước Trời là của họ.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Những giọt máu đào nảy mầm sinh nhiều hoa trái. Với lòng dũng cảm tử đạo không hề lung lay. Một lòng mến Chúa hy sinh cho dù thương đau. Tình yêu sắt son đến cùng ngàn năm thắm màu.</vt:lpstr>
      <vt:lpstr>ĐK: Nguyện dâng lên Chúa, tinh hoa bánh thơm rượu ngon. Hòa trong lễ dâng, các Thánh Tử Đạo Việt Nam. Nguyện nên hy lễ, yêu thương với tấm lòng son. Ngài ơi đoái thương, đón lấy tấm lòng chúng con.</vt:lpstr>
      <vt:lpstr>Pk2:  Tấm lòng những vị tử đạo ôi thật cao quý. Chẳng sợ khổ hình, ngục tù, gông cùm, gian lao. Niềm tin sắt đá trung kiên muôn đời không phai. Một lòng hiến dâng máu đào gội trên đất Việt.</vt:lpstr>
      <vt:lpstr>ĐK: Nguyện dâng lên Chúa, tinh hoa bánh thơm rượu ngon. Hòa trong lễ dâng, các Thánh Tử Đạo Việt Nam. Nguyện nên hy lễ, yêu thương với tấm lòng son. Ngài ơi đoái thương, đón lấy tấm lòng chúng con.</vt:lpstr>
      <vt:lpstr>Pk3: Máu đào thắm đượm truyền lại cho đàn con cháu. Giống hạt lúa mì nằm đợi mưa nguồn đêm thâu. Chờ ngày nắng ấm đơm bông tô đẹp quê hương. Trở nên lễ dâng chân thành Ngài ơi đón nhận.</vt:lpstr>
      <vt:lpstr>ĐK: Nguyện dâng lên Chúa, tinh hoa bánh thơm rượu ngon. Hòa trong lễ dâng, các Thánh Tử Đạo Việt Nam. Nguyện nên hy lễ, yêu thương với tấm lòng son. Ngài ơi đoái thương, đón lấy tấm lòng chúng con.</vt:lpstr>
      <vt:lpstr>PowerPoint Presentation</vt:lpstr>
      <vt:lpstr>PowerPoint Presentation</vt:lpstr>
      <vt:lpstr>PowerPoint Presentation</vt:lpstr>
      <vt:lpstr>Ca Nguyện Hiệp Lễ Hùng Ca Huyết Sử Hồng Trần &amp; Phạm Đình Đài</vt:lpstr>
      <vt:lpstr>Đk: Thật là vinh phúc, cho ai hy sinh cuộc đời, một lần liều mất thân mình, chọn tình yêu Chúa.</vt:lpstr>
      <vt:lpstr>Pk1: Cho ai cho cả tâm hồn, yêu ai dâng trọn, cuộc đời. Dẫu hy sinh mình, dẫu chết cho người. Một lòng son minh chứng Đức Tin. Gươm thâu xác thân rã rời.</vt:lpstr>
      <vt:lpstr>** Máu thắm kết liễu cuộc đời. Máu tình yêu cao vời, chứng lòng tin sáng ngời vì yêu Chúa liều hiến thân mình.</vt:lpstr>
      <vt:lpstr>** Vì Chúa xác nào tiêu tan, thân phận loài người. Vì Chúa dẫu đời chông gai, cam chịu khổ hình. Thịt xương kia tuôn rơi, ghi nhớ chiều nào trên Thập Giá. Hồn bay lên cao xanh, tìm Chúa trong khúc ca vang.</vt:lpstr>
      <vt:lpstr>** Một chiều nào trên Can-vê. Ngài liều mình chết đau thương trên Thập Tự máu. Có Tình Yêu nào, dám liều thân mình. Chuộc tội trần gian đắm mê.</vt:lpstr>
      <vt:lpstr>** Ngày nào cùm gông đau thương, chiều nào hòa lẫn nước mắt pháp trường đẫm máu. Có Tình yêu nào, chết vì yêu người. Trọn đời dâng hiến Tình Yêu. </vt:lpstr>
      <vt:lpstr>** Người hãy nhớ pháp trường năm xưa, gương anh dũng. Máu hiển vinh đã nảy sinh, lúa vàng. Nảy mầm mọc lên khắp thế này, người ki-tô hữu. thật là huyền diệu thay, nhờ người liều chết ai hay.</vt:lpstr>
      <vt:lpstr>Pk2: Bao nhiêu gian khổ chẳng nề, vui hy sinh chịu khổ đau. Khóc chi hỡi người, hãy luôn tươi cười. </vt:lpstr>
      <vt:lpstr>** Ngậm cay đắng chia sớt nỗi đau. Muôn năm nhớ gương anh hùng. Chúa đã chết núi Can-vê. Chết vì yêu nhân loại, chết vì thương con người, loài người hỡi biết lấy chi đền.</vt:lpstr>
      <vt:lpstr>** Nhờ Chúa cứu nhân gian xóa mọi tội tình, nhờ Chúa lãnh nhận hy sinh, cam chịu nhục hình. Còn chi vô tâm hơn  hỡi thế trần, sao vẫn hờ hững. Đời mang thêm đau thương, vì thiếu. Tin Mến Chúa Trời. </vt:lpstr>
      <vt:lpstr>** Cuộc đời này bao chông gai, đường trần này lắm nước mắt thiếu nguồn Chân Lý. Lối về Quê Trời vẫn còn xa vời. Loài người ơi sao đắm mê. </vt:lpstr>
      <vt:lpstr>** Cùng tìm về Cha yêu thương, nhận mình tội lỗi, thống hối mong tình thương Chúa. Chết thân xác trần, sống phần linh hồn. Chọn phần nghiệp Chúa ngày sau.</vt:lpstr>
      <vt:lpstr>** Từ nay hứa vững lòng Tin Yêu Cậy trông Chúa. Nhớ người xưa đã đổ hết máu đào. Máu lệ trào đang sinh những mầm người Ki-tô mới. Giờ được nhìn mặt Chúa, lệ mừng hòa khúc ca.</vt:lpstr>
      <vt:lpstr>Đk: Ngài treo trên thập giá, cùng các Đấng Thánh Tử Đạo Việt Nam. Nay hiển vinh trời cao, giúp đức tin cho dân Chúa đang nơi trần gian.</vt:lpstr>
      <vt:lpstr>** Cho người Ki-tô hữu, xưng Đức Tin mong sáng Danh Chúa Trời. Giữa những đam mê đời, nhớ anh hùng Tử Đạo Viết Nam.</vt:lpstr>
      <vt:lpstr>PowerPoint Presentation</vt:lpstr>
      <vt:lpstr>PowerPoint Presentation</vt:lpstr>
      <vt:lpstr>Ca Kết Lễ Mẹ Ơi Xót Thương Đinh Công Huỳnh</vt:lpstr>
      <vt:lpstr>Pk1:  Bao linh hồn đớn đau, còn rên xiết nơi thảm sầu. Luôn kêu cầu đến Mẹ, dủ thương xin Chúa nhân từ. Xoá hết mọi lỗi lầm, luỵ vương nơi chốn gian trần. Bởi xác thân yếu hèn, nhờ tình Chúa rửa sạch trong.</vt:lpstr>
      <vt:lpstr>ĐK: Nguyện Mẹ từ ái, xin Chúa thương tha bao lỗi lầm. Mở tay đón nhận, những linh hồn ở nơi vực sâu. Nguyện Mẹ cầu giúp, xin Chúa cho vui hưởng thánh nhan. Thứ tha sai phạm, dẫn vào chốn quê ngàn sau. </vt:lpstr>
      <vt:lpstr>Pk2: Van xin Mẹ xót thương, dập đi ánh lửa hãi hùng. Đưa con về với nguồn, thiều quang vinh phúc thiên đường. Với lỗi lầm trót phạm, nguyện xin Thiên Chúa khoan hồng. Chớ chấp thân tro bụi, mỏng dòn sớm nở chiều tan.</vt:lpstr>
      <vt:lpstr>ĐK: Nguyện Mẹ từ ái, xin Chúa thương tha bao lỗi lầm. Mở tay đón nhận, những linh hồn ở nơi vực sâu. Nguyện Mẹ cầu giúp, xin Chúa cho vui hưởng thánh nhan. Thứ tha sai phạm, dẫn vào chốn quê ngàn sau.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163</cp:revision>
  <dcterms:created xsi:type="dcterms:W3CDTF">2023-05-21T07:25:42Z</dcterms:created>
  <dcterms:modified xsi:type="dcterms:W3CDTF">2023-11-16T19:46:57Z</dcterms:modified>
</cp:coreProperties>
</file>