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456" r:id="rId7"/>
    <p:sldMasterId id="2147484624" r:id="rId8"/>
    <p:sldMasterId id="2147484636" r:id="rId9"/>
    <p:sldMasterId id="2147484648" r:id="rId10"/>
    <p:sldMasterId id="2147484660" r:id="rId11"/>
    <p:sldMasterId id="2147484684" r:id="rId12"/>
    <p:sldMasterId id="2147484708" r:id="rId13"/>
    <p:sldMasterId id="2147484720" r:id="rId14"/>
    <p:sldMasterId id="2147484732" r:id="rId15"/>
    <p:sldMasterId id="2147484744" r:id="rId16"/>
    <p:sldMasterId id="2147484756" r:id="rId17"/>
    <p:sldMasterId id="2147484768" r:id="rId18"/>
    <p:sldMasterId id="2147484816" r:id="rId19"/>
    <p:sldMasterId id="2147484828" r:id="rId20"/>
    <p:sldMasterId id="2147484840" r:id="rId21"/>
    <p:sldMasterId id="2147484852" r:id="rId22"/>
    <p:sldMasterId id="2147484864" r:id="rId23"/>
  </p:sldMasterIdLst>
  <p:notesMasterIdLst>
    <p:notesMasterId r:id="rId99"/>
  </p:notesMasterIdLst>
  <p:sldIdLst>
    <p:sldId id="507" r:id="rId24"/>
    <p:sldId id="376" r:id="rId25"/>
    <p:sldId id="882" r:id="rId26"/>
    <p:sldId id="884" r:id="rId27"/>
    <p:sldId id="868" r:id="rId28"/>
    <p:sldId id="553" r:id="rId29"/>
    <p:sldId id="585" r:id="rId30"/>
    <p:sldId id="443" r:id="rId31"/>
    <p:sldId id="898" r:id="rId32"/>
    <p:sldId id="676" r:id="rId33"/>
    <p:sldId id="899" r:id="rId34"/>
    <p:sldId id="869" r:id="rId35"/>
    <p:sldId id="384" r:id="rId36"/>
    <p:sldId id="386" r:id="rId37"/>
    <p:sldId id="387" r:id="rId38"/>
    <p:sldId id="388" r:id="rId39"/>
    <p:sldId id="389" r:id="rId40"/>
    <p:sldId id="390" r:id="rId41"/>
    <p:sldId id="391" r:id="rId42"/>
    <p:sldId id="870" r:id="rId43"/>
    <p:sldId id="856" r:id="rId44"/>
    <p:sldId id="857" r:id="rId45"/>
    <p:sldId id="858" r:id="rId46"/>
    <p:sldId id="894" r:id="rId47"/>
    <p:sldId id="859" r:id="rId48"/>
    <p:sldId id="860" r:id="rId49"/>
    <p:sldId id="895" r:id="rId50"/>
    <p:sldId id="861" r:id="rId51"/>
    <p:sldId id="862" r:id="rId52"/>
    <p:sldId id="878" r:id="rId53"/>
    <p:sldId id="872" r:id="rId54"/>
    <p:sldId id="893" r:id="rId55"/>
    <p:sldId id="892" r:id="rId56"/>
    <p:sldId id="54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874" r:id="rId71"/>
    <p:sldId id="550" r:id="rId72"/>
    <p:sldId id="558" r:id="rId73"/>
    <p:sldId id="559" r:id="rId74"/>
    <p:sldId id="561" r:id="rId75"/>
    <p:sldId id="614" r:id="rId76"/>
    <p:sldId id="900" r:id="rId77"/>
    <p:sldId id="842" r:id="rId78"/>
    <p:sldId id="901" r:id="rId79"/>
    <p:sldId id="276" r:id="rId80"/>
    <p:sldId id="875" r:id="rId81"/>
    <p:sldId id="277" r:id="rId82"/>
    <p:sldId id="279" r:id="rId83"/>
    <p:sldId id="886" r:id="rId84"/>
    <p:sldId id="902" r:id="rId85"/>
    <p:sldId id="278" r:id="rId86"/>
    <p:sldId id="903" r:id="rId87"/>
    <p:sldId id="885" r:id="rId88"/>
    <p:sldId id="904" r:id="rId89"/>
    <p:sldId id="292" r:id="rId90"/>
    <p:sldId id="876" r:id="rId91"/>
    <p:sldId id="293" r:id="rId92"/>
    <p:sldId id="563" r:id="rId93"/>
    <p:sldId id="564" r:id="rId94"/>
    <p:sldId id="896" r:id="rId95"/>
    <p:sldId id="751" r:id="rId96"/>
    <p:sldId id="897" r:id="rId97"/>
    <p:sldId id="877"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38W6qhQr5tfv+17vdSw3zw==" hashData="5xaKNQc8epMvv1FNqSS9W16mSHY="/>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0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3144" y="-1482"/>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102"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9815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79973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1105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9921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6547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173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32826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6388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73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17388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25522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79161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14154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2510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91357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11292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0017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72507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081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0943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82192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42633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7537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8890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49451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91617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98397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72799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977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11751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3568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11251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45622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85351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82502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9027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529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4931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68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057874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80829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24606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90645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08909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80964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84453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08484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64743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17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1922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89061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57933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450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15215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83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61" r:id="rId1"/>
    <p:sldLayoutId id="2147484662" r:id="rId2"/>
    <p:sldLayoutId id="2147484663" r:id="rId3"/>
    <p:sldLayoutId id="2147484664" r:id="rId4"/>
    <p:sldLayoutId id="2147484665" r:id="rId5"/>
    <p:sldLayoutId id="2147484666" r:id="rId6"/>
    <p:sldLayoutId id="2147484667" r:id="rId7"/>
    <p:sldLayoutId id="2147484668" r:id="rId8"/>
    <p:sldLayoutId id="2147484669" r:id="rId9"/>
    <p:sldLayoutId id="2147484670" r:id="rId10"/>
    <p:sldLayoutId id="2147484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909688"/>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86335"/>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451026"/>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355810"/>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9672"/>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0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1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24.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9.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5.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143500"/>
          </a:xfrm>
        </p:spPr>
        <p:txBody>
          <a:bodyPr anchor="ctr">
            <a:noAutofit/>
          </a:bodyPr>
          <a:lstStyle/>
          <a:p>
            <a:pPr algn="just">
              <a:lnSpc>
                <a:spcPct val="90000"/>
              </a:lnSpc>
              <a:spcBef>
                <a:spcPts val="0"/>
              </a:spcBef>
            </a:pPr>
            <a:r>
              <a:rPr lang="vi-VN" sz="5400" dirty="0" smtClean="0">
                <a:solidFill>
                  <a:srgbClr val="002060"/>
                </a:solidFill>
                <a:latin typeface="+mj-lt"/>
              </a:rPr>
              <a:t>Pk2</a:t>
            </a:r>
            <a:r>
              <a:rPr lang="vi-VN" sz="5400" dirty="0">
                <a:solidFill>
                  <a:srgbClr val="002060"/>
                </a:solidFill>
                <a:latin typeface="+mj-lt"/>
              </a:rPr>
              <a:t>: </a:t>
            </a:r>
            <a:r>
              <a:rPr lang="vi-VN" sz="5400" dirty="0">
                <a:solidFill>
                  <a:srgbClr val="990000"/>
                </a:solidFill>
                <a:latin typeface="+mj-lt"/>
              </a:rPr>
              <a:t>Giê-su Ngài, là cứu Chúa An </a:t>
            </a:r>
            <a:r>
              <a:rPr lang="vi-VN" sz="5400" dirty="0" smtClean="0">
                <a:solidFill>
                  <a:srgbClr val="990000"/>
                </a:solidFill>
                <a:latin typeface="+mj-lt"/>
              </a:rPr>
              <a:t>Bình. </a:t>
            </a:r>
            <a:r>
              <a:rPr lang="vi-VN" sz="5400" dirty="0">
                <a:solidFill>
                  <a:srgbClr val="990000"/>
                </a:solidFill>
                <a:latin typeface="+mj-lt"/>
              </a:rPr>
              <a:t>Muôn muôn loài, đều suy tôn thờ </a:t>
            </a:r>
            <a:r>
              <a:rPr lang="vi-VN" sz="5400" dirty="0" smtClean="0">
                <a:solidFill>
                  <a:srgbClr val="990000"/>
                </a:solidFill>
                <a:latin typeface="+mj-lt"/>
              </a:rPr>
              <a:t>kính. </a:t>
            </a:r>
            <a:r>
              <a:rPr lang="vi-VN" sz="5400" dirty="0">
                <a:solidFill>
                  <a:srgbClr val="990000"/>
                </a:solidFill>
                <a:latin typeface="+mj-lt"/>
              </a:rPr>
              <a:t>Cùng dâng Ngài, ngàn lời hát ca khen, Tin yêu Ngài, trọn đời mãi trung kiên.</a:t>
            </a:r>
          </a:p>
          <a:p>
            <a:pPr algn="just">
              <a:lnSpc>
                <a:spcPct val="90000"/>
              </a:lnSpc>
              <a:spcBef>
                <a:spcPts val="0"/>
              </a:spcBef>
            </a:pPr>
            <a:endParaRPr lang="vi-VN" sz="5200" dirty="0">
              <a:solidFill>
                <a:srgbClr val="990000"/>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143500"/>
          </a:xfrm>
        </p:spPr>
        <p:txBody>
          <a:bodyPr anchor="ctr">
            <a:noAutofit/>
          </a:bodyPr>
          <a:lstStyle/>
          <a:p>
            <a:pPr algn="just">
              <a:lnSpc>
                <a:spcPct val="90000"/>
              </a:lnSpc>
              <a:spcBef>
                <a:spcPts val="0"/>
              </a:spcBef>
            </a:pPr>
            <a:r>
              <a:rPr lang="vi-VN" sz="5400" dirty="0" smtClean="0">
                <a:solidFill>
                  <a:srgbClr val="002060"/>
                </a:solidFill>
                <a:latin typeface="+mj-lt"/>
              </a:rPr>
              <a:t>ĐK:</a:t>
            </a:r>
            <a:r>
              <a:rPr lang="vi-VN" sz="5400" dirty="0" smtClean="0">
                <a:solidFill>
                  <a:srgbClr val="990000"/>
                </a:solidFill>
                <a:latin typeface="+mj-lt"/>
              </a:rPr>
              <a:t> </a:t>
            </a:r>
            <a:r>
              <a:rPr lang="vi-VN" sz="5400" dirty="0">
                <a:solidFill>
                  <a:srgbClr val="990000"/>
                </a:solidFill>
                <a:latin typeface="+mj-lt"/>
              </a:rPr>
              <a:t>Thờ lạy Chúa Giê-su, là Vua. Ngài là Vua, khắp cả vũ hoàn. Quyền năng Ngài, vươn cao trên mặt đất. Vinh hiển Ngài, ngàn năm luôn chiếu ngời.</a:t>
            </a:r>
          </a:p>
          <a:p>
            <a:pPr algn="just">
              <a:lnSpc>
                <a:spcPct val="90000"/>
              </a:lnSpc>
              <a:spcBef>
                <a:spcPts val="0"/>
              </a:spcBef>
            </a:pPr>
            <a:endParaRPr lang="vi-VN" sz="5200" dirty="0">
              <a:solidFill>
                <a:srgbClr val="990000"/>
              </a:solidFill>
              <a:latin typeface="+mj-lt"/>
            </a:endParaRPr>
          </a:p>
        </p:txBody>
      </p:sp>
    </p:spTree>
    <p:extLst>
      <p:ext uri="{BB962C8B-B14F-4D97-AF65-F5344CB8AC3E}">
        <p14:creationId xmlns:p14="http://schemas.microsoft.com/office/powerpoint/2010/main" val="2901890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002060"/>
              </a:solidFill>
              <a:effectLst/>
              <a:latin typeface="+mj-lt"/>
              <a:cs typeface="Times New Roman" panose="02020603050405020304" pitchFamily="18" charset="0"/>
            </a:endParaRPr>
          </a:p>
          <a:p>
            <a:pPr eaLnBrk="1" hangingPunct="1"/>
            <a:r>
              <a:rPr lang="en-US" sz="7200" b="0" i="1" dirty="0">
                <a:solidFill>
                  <a:srgbClr val="C00000"/>
                </a:solidFill>
                <a:effectLst/>
                <a:latin typeface="+mj-lt"/>
                <a:cs typeface="Times New Roman" panose="02020603050405020304" pitchFamily="18" charset="0"/>
              </a:rPr>
              <a:t>KINH VINH DANH</a:t>
            </a:r>
          </a:p>
          <a:p>
            <a:pPr eaLnBrk="1" hangingPunct="1"/>
            <a:r>
              <a:rPr lang="en-US" sz="7200" b="0" i="1" dirty="0" err="1">
                <a:solidFill>
                  <a:srgbClr val="C00000"/>
                </a:solidFill>
                <a:effectLst/>
                <a:latin typeface="+mj-lt"/>
                <a:cs typeface="Times New Roman" panose="02020603050405020304" pitchFamily="18" charset="0"/>
              </a:rPr>
              <a:t>Ca</a:t>
            </a:r>
            <a:r>
              <a:rPr lang="en-US" sz="7200" b="0" i="1" dirty="0">
                <a:solidFill>
                  <a:srgbClr val="C00000"/>
                </a:solidFill>
                <a:effectLst/>
                <a:latin typeface="+mj-lt"/>
                <a:cs typeface="Times New Roman" panose="02020603050405020304" pitchFamily="18" charset="0"/>
              </a:rPr>
              <a:t> </a:t>
            </a:r>
            <a:r>
              <a:rPr lang="en-US" sz="7200" b="0" i="1" dirty="0" err="1">
                <a:solidFill>
                  <a:srgbClr val="C00000"/>
                </a:solidFill>
                <a:effectLst/>
                <a:latin typeface="+mj-lt"/>
                <a:cs typeface="Times New Roman" panose="02020603050405020304" pitchFamily="18" charset="0"/>
              </a:rPr>
              <a:t>Lên</a:t>
            </a:r>
            <a:r>
              <a:rPr lang="en-US" sz="7200" b="0" i="1" dirty="0">
                <a:solidFill>
                  <a:srgbClr val="C00000"/>
                </a:solidFill>
                <a:effectLst/>
                <a:latin typeface="+mj-lt"/>
                <a:cs typeface="Times New Roman" panose="02020603050405020304" pitchFamily="18" charset="0"/>
              </a:rPr>
              <a:t> </a:t>
            </a:r>
            <a:r>
              <a:rPr lang="en-US" sz="7200" b="0" i="1" dirty="0" err="1">
                <a:solidFill>
                  <a:srgbClr val="C00000"/>
                </a:solidFill>
                <a:effectLst/>
                <a:latin typeface="+mj-lt"/>
                <a:cs typeface="Times New Roman" panose="02020603050405020304" pitchFamily="18" charset="0"/>
              </a:rPr>
              <a:t>Đi</a:t>
            </a:r>
            <a:r>
              <a:rPr lang="en-US" sz="7200" b="0" i="1" dirty="0">
                <a:solidFill>
                  <a:srgbClr val="C00000"/>
                </a:solidFill>
                <a:effectLst/>
                <a:latin typeface="+mj-lt"/>
                <a:cs typeface="Times New Roman" panose="02020603050405020304" pitchFamily="18" charset="0"/>
              </a:rPr>
              <a:t> 2</a:t>
            </a:r>
            <a:endParaRPr lang="vi-VN" sz="7200" b="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6000" dirty="0" err="1" smtClean="0">
                <a:solidFill>
                  <a:srgbClr val="C00000"/>
                </a:solidFill>
              </a:rPr>
              <a:t>Thánh</a:t>
            </a:r>
            <a:r>
              <a:rPr lang="en-US" sz="6000" dirty="0" smtClean="0">
                <a:solidFill>
                  <a:srgbClr val="C00000"/>
                </a:solidFill>
              </a:rPr>
              <a:t> </a:t>
            </a:r>
            <a:r>
              <a:rPr lang="en-US" sz="6000" dirty="0" err="1" smtClean="0">
                <a:solidFill>
                  <a:srgbClr val="C00000"/>
                </a:solidFill>
              </a:rPr>
              <a:t>Vịnh</a:t>
            </a:r>
            <a:r>
              <a:rPr lang="en-US" sz="6000" dirty="0" smtClean="0">
                <a:solidFill>
                  <a:srgbClr val="C00000"/>
                </a:solidFill>
              </a:rPr>
              <a:t> 22</a:t>
            </a:r>
            <a:r>
              <a:rPr lang="en-US" sz="6000" dirty="0" smtClean="0">
                <a:solidFill>
                  <a:srgbClr val="002060"/>
                </a:solidFill>
              </a:rPr>
              <a:t/>
            </a:r>
            <a:br>
              <a:rPr lang="en-US" sz="6000" dirty="0" smtClean="0">
                <a:solidFill>
                  <a:srgbClr val="002060"/>
                </a:solidFill>
              </a:rPr>
            </a:br>
            <a:r>
              <a:rPr lang="en-US" sz="6000" dirty="0" err="1" smtClean="0">
                <a:solidFill>
                  <a:srgbClr val="002060"/>
                </a:solidFill>
              </a:rPr>
              <a:t>Lễ</a:t>
            </a:r>
            <a:r>
              <a:rPr lang="en-US" sz="6000" dirty="0" smtClean="0">
                <a:solidFill>
                  <a:srgbClr val="002060"/>
                </a:solidFill>
              </a:rPr>
              <a:t> </a:t>
            </a:r>
            <a:r>
              <a:rPr lang="en-US" sz="6000" dirty="0" err="1" smtClean="0">
                <a:solidFill>
                  <a:srgbClr val="002060"/>
                </a:solidFill>
              </a:rPr>
              <a:t>Chúa</a:t>
            </a:r>
            <a:r>
              <a:rPr lang="en-US" sz="6000" dirty="0" smtClean="0">
                <a:solidFill>
                  <a:srgbClr val="002060"/>
                </a:solidFill>
              </a:rPr>
              <a:t> Ki-</a:t>
            </a:r>
            <a:r>
              <a:rPr lang="en-US" sz="6000" dirty="0" err="1" smtClean="0">
                <a:solidFill>
                  <a:srgbClr val="002060"/>
                </a:solidFill>
              </a:rPr>
              <a:t>tô</a:t>
            </a:r>
            <a:r>
              <a:rPr lang="en-US" sz="6000" dirty="0" smtClean="0">
                <a:solidFill>
                  <a:srgbClr val="002060"/>
                </a:solidFill>
              </a:rPr>
              <a:t> </a:t>
            </a:r>
            <a:r>
              <a:rPr lang="en-US" sz="6000" dirty="0" err="1" smtClean="0">
                <a:solidFill>
                  <a:srgbClr val="002060"/>
                </a:solidFill>
              </a:rPr>
              <a:t>Vua</a:t>
            </a:r>
            <a:r>
              <a:rPr lang="en-US" sz="6000" dirty="0" smtClean="0">
                <a:solidFill>
                  <a:srgbClr val="002060"/>
                </a:solidFill>
              </a:rPr>
              <a:t> </a:t>
            </a:r>
            <a:r>
              <a:rPr lang="en-US" sz="6000" dirty="0" err="1" smtClean="0">
                <a:solidFill>
                  <a:srgbClr val="002060"/>
                </a:solidFill>
              </a:rPr>
              <a:t>Vũ</a:t>
            </a:r>
            <a:r>
              <a:rPr lang="en-US" sz="6000" dirty="0" smtClean="0">
                <a:solidFill>
                  <a:srgbClr val="002060"/>
                </a:solidFill>
              </a:rPr>
              <a:t> </a:t>
            </a:r>
            <a:r>
              <a:rPr lang="en-US" sz="6000" dirty="0" err="1" smtClean="0">
                <a:solidFill>
                  <a:srgbClr val="002060"/>
                </a:solidFill>
              </a:rPr>
              <a:t>Trụ</a:t>
            </a:r>
            <a:r>
              <a:rPr lang="en-US" sz="6000" dirty="0" smtClean="0">
                <a:solidFill>
                  <a:srgbClr val="002060"/>
                </a:solidFill>
              </a:rPr>
              <a:t/>
            </a:r>
            <a:br>
              <a:rPr lang="en-US" sz="6000" dirty="0" smtClean="0">
                <a:solidFill>
                  <a:srgbClr val="002060"/>
                </a:solidFill>
              </a:rPr>
            </a:br>
            <a:r>
              <a:rPr lang="en-US" sz="6000" dirty="0" err="1" smtClean="0">
                <a:solidFill>
                  <a:srgbClr val="002060"/>
                </a:solidFill>
              </a:rPr>
              <a:t>Năm</a:t>
            </a:r>
            <a:r>
              <a:rPr lang="en-US" sz="6000" dirty="0" smtClean="0">
                <a:solidFill>
                  <a:srgbClr val="002060"/>
                </a:solidFill>
              </a:rPr>
              <a:t> A</a:t>
            </a:r>
            <a:endParaRPr lang="en-US" sz="6000" dirty="0">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dirty="0" err="1" smtClean="0">
                <a:solidFill>
                  <a:srgbClr val="002060"/>
                </a:solidFill>
              </a:rPr>
              <a:t>Đk</a:t>
            </a:r>
            <a:r>
              <a:rPr lang="en-US" sz="6600" u="sng" dirty="0" smtClean="0">
                <a:solidFill>
                  <a:srgbClr val="002060"/>
                </a:solidFill>
              </a:rPr>
              <a:t>:</a:t>
            </a:r>
            <a:r>
              <a:rPr lang="en-US" sz="6600" dirty="0" smtClean="0">
                <a:solidFill>
                  <a:srgbClr val="A50021"/>
                </a:solidFill>
              </a:rPr>
              <a:t> </a:t>
            </a:r>
            <a:r>
              <a:rPr lang="vi-VN" sz="6600" dirty="0" smtClean="0">
                <a:solidFill>
                  <a:srgbClr val="A50021"/>
                </a:solidFill>
              </a:rPr>
              <a:t>Có Chúa chăn dắt tôi, nên tôi không còn thiếu gì.</a:t>
            </a: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smtClean="0">
                <a:solidFill>
                  <a:srgbClr val="002060"/>
                </a:solidFill>
              </a:rPr>
              <a:t>Tk1:</a:t>
            </a:r>
            <a:r>
              <a:rPr lang="en-US" sz="6000">
                <a:solidFill>
                  <a:srgbClr val="A50021"/>
                </a:solidFill>
              </a:rPr>
              <a:t> </a:t>
            </a:r>
            <a:r>
              <a:rPr lang="vi-VN" sz="6000" smtClean="0">
                <a:solidFill>
                  <a:srgbClr val="A50021"/>
                </a:solidFill>
              </a:rPr>
              <a:t>Có Chúa chăn dắt tôi nên tôi không còn thiếu gì. Trên đồng cỏ xanh tươi Ngài dẫn tôi vào nghỉ ngơi.</a:t>
            </a:r>
            <a:endParaRPr lang="en-US" sz="600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3716374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Tk2:</a:t>
            </a:r>
            <a:r>
              <a:rPr lang="en-US" sz="6000" smtClean="0">
                <a:solidFill>
                  <a:srgbClr val="A50021"/>
                </a:solidFill>
              </a:rPr>
              <a:t> </a:t>
            </a:r>
            <a:r>
              <a:rPr lang="vi-VN" sz="6000" smtClean="0">
                <a:solidFill>
                  <a:srgbClr val="A50021"/>
                </a:solidFill>
              </a:rPr>
              <a:t>Dẫn tới bên suối trong cho tôi đây bồi dưỡng lại. Theo đường nẻo công minh, Ngài dẫn tôi vì Uy Danh.</a:t>
            </a:r>
            <a:endParaRPr lang="en-US" sz="600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Tk3:</a:t>
            </a:r>
            <a:r>
              <a:rPr lang="en-US" sz="6000" smtClean="0">
                <a:solidFill>
                  <a:srgbClr val="A50021"/>
                </a:solidFill>
              </a:rPr>
              <a:t> </a:t>
            </a:r>
            <a:r>
              <a:rPr lang="vi-VN" sz="6000" smtClean="0">
                <a:solidFill>
                  <a:srgbClr val="A50021"/>
                </a:solidFill>
              </a:rPr>
              <a:t>Dẫu lúc qua lũng sâu, con đâu lo sợ khốn cùng. Bởi Ngài ở bên con, cầm sẵn côn trượng chở che.</a:t>
            </a: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775930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Tk4:</a:t>
            </a:r>
            <a:r>
              <a:rPr lang="en-US" sz="6000" smtClean="0">
                <a:solidFill>
                  <a:srgbClr val="A50021"/>
                </a:solidFill>
              </a:rPr>
              <a:t> </a:t>
            </a:r>
            <a:r>
              <a:rPr lang="vi-VN" sz="6000" smtClean="0">
                <a:solidFill>
                  <a:srgbClr val="A50021"/>
                </a:solidFill>
              </a:rPr>
              <a:t>Chúa thiết con bữa ăn ngay khi quân thù đối mặt. Xức dầu toả hương thơm và cứ châm rượu đầy ly.</a:t>
            </a:r>
          </a:p>
        </p:txBody>
      </p:sp>
    </p:spTree>
    <p:extLst>
      <p:ext uri="{BB962C8B-B14F-4D97-AF65-F5344CB8AC3E}">
        <p14:creationId xmlns:p14="http://schemas.microsoft.com/office/powerpoint/2010/main" val="3274257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smtClean="0">
                <a:solidFill>
                  <a:srgbClr val="002060"/>
                </a:solidFill>
              </a:rPr>
              <a:t>Tk5:</a:t>
            </a:r>
            <a:r>
              <a:rPr lang="en-US" sz="6000" smtClean="0">
                <a:solidFill>
                  <a:srgbClr val="A50021"/>
                </a:solidFill>
              </a:rPr>
              <a:t> </a:t>
            </a:r>
            <a:r>
              <a:rPr lang="vi-VN" sz="6000" smtClean="0">
                <a:solidFill>
                  <a:srgbClr val="A50021"/>
                </a:solidFill>
              </a:rPr>
              <a:t>Chúa vẫn che chở con trong ân thiêng và nghĩa tình. Con được ở vương cung qua tháng năm dài triền miên.</a:t>
            </a:r>
          </a:p>
        </p:txBody>
      </p:sp>
    </p:spTree>
    <p:extLst>
      <p:ext uri="{BB962C8B-B14F-4D97-AF65-F5344CB8AC3E}">
        <p14:creationId xmlns:p14="http://schemas.microsoft.com/office/powerpoint/2010/main" val="1839854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1887209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smtClean="0">
                <a:solidFill>
                  <a:srgbClr val="002060"/>
                </a:solidFill>
              </a:rPr>
              <a:t>Đk:</a:t>
            </a:r>
            <a:r>
              <a:rPr lang="en-US" sz="6600" smtClean="0">
                <a:solidFill>
                  <a:srgbClr val="A50021"/>
                </a:solidFill>
              </a:rPr>
              <a:t> </a:t>
            </a:r>
            <a:r>
              <a:rPr lang="vi-VN" sz="6600" smtClean="0">
                <a:solidFill>
                  <a:srgbClr val="A50021"/>
                </a:solidFill>
              </a:rPr>
              <a:t>Có Chúa chăn dắt tôi, nên tôi không còn thiếu gì.</a:t>
            </a:r>
          </a:p>
        </p:txBody>
      </p:sp>
    </p:spTree>
    <p:extLst>
      <p:ext uri="{BB962C8B-B14F-4D97-AF65-F5344CB8AC3E}">
        <p14:creationId xmlns:p14="http://schemas.microsoft.com/office/powerpoint/2010/main" val="3619239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en-US" sz="5400" dirty="0" smtClean="0">
                <a:solidFill>
                  <a:srgbClr val="002060"/>
                </a:solidFill>
              </a:rPr>
              <a:t>Alleluia-Alleluia: </a:t>
            </a:r>
            <a:r>
              <a:rPr lang="en-US" sz="5400" dirty="0" err="1" smtClean="0">
                <a:solidFill>
                  <a:srgbClr val="A50021"/>
                </a:solidFill>
              </a:rPr>
              <a:t>Chúc</a:t>
            </a:r>
            <a:r>
              <a:rPr lang="en-US" sz="5400" dirty="0" smtClean="0">
                <a:solidFill>
                  <a:srgbClr val="A50021"/>
                </a:solidFill>
              </a:rPr>
              <a:t> </a:t>
            </a:r>
            <a:r>
              <a:rPr lang="en-US" sz="5400" dirty="0" err="1" smtClean="0">
                <a:solidFill>
                  <a:srgbClr val="A50021"/>
                </a:solidFill>
              </a:rPr>
              <a:t>tụng</a:t>
            </a:r>
            <a:r>
              <a:rPr lang="en-US" sz="5400" dirty="0" smtClean="0">
                <a:solidFill>
                  <a:srgbClr val="A50021"/>
                </a:solidFill>
              </a:rPr>
              <a:t>, </a:t>
            </a:r>
            <a:r>
              <a:rPr lang="en-US" sz="5400" dirty="0" err="1" smtClean="0">
                <a:solidFill>
                  <a:srgbClr val="A50021"/>
                </a:solidFill>
              </a:rPr>
              <a:t>Đấng</a:t>
            </a:r>
            <a:r>
              <a:rPr lang="en-US" sz="5400" dirty="0" smtClean="0">
                <a:solidFill>
                  <a:srgbClr val="A50021"/>
                </a:solidFill>
              </a:rPr>
              <a:t> </a:t>
            </a:r>
            <a:r>
              <a:rPr lang="en-US" sz="5400" dirty="0" err="1" smtClean="0">
                <a:solidFill>
                  <a:srgbClr val="A50021"/>
                </a:solidFill>
              </a:rPr>
              <a:t>ngự</a:t>
            </a:r>
            <a:r>
              <a:rPr lang="en-US" sz="5400" dirty="0" smtClean="0">
                <a:solidFill>
                  <a:srgbClr val="A50021"/>
                </a:solidFill>
              </a:rPr>
              <a:t> </a:t>
            </a:r>
            <a:r>
              <a:rPr lang="en-US" sz="5400" dirty="0" err="1" smtClean="0">
                <a:solidFill>
                  <a:srgbClr val="A50021"/>
                </a:solidFill>
              </a:rPr>
              <a:t>đến</a:t>
            </a:r>
            <a:r>
              <a:rPr lang="en-US" sz="5400" dirty="0" smtClean="0">
                <a:solidFill>
                  <a:srgbClr val="A50021"/>
                </a:solidFill>
              </a:rPr>
              <a:t> </a:t>
            </a:r>
            <a:r>
              <a:rPr lang="en-US" sz="5400" dirty="0" err="1" smtClean="0">
                <a:solidFill>
                  <a:srgbClr val="A50021"/>
                </a:solidFill>
              </a:rPr>
              <a:t>nhân</a:t>
            </a:r>
            <a:r>
              <a:rPr lang="en-US" sz="5400" dirty="0" smtClean="0">
                <a:solidFill>
                  <a:srgbClr val="A50021"/>
                </a:solidFill>
              </a:rPr>
              <a:t> </a:t>
            </a:r>
            <a:r>
              <a:rPr lang="en-US" sz="5400" dirty="0" err="1" smtClean="0">
                <a:solidFill>
                  <a:srgbClr val="A50021"/>
                </a:solidFill>
              </a:rPr>
              <a:t>danh</a:t>
            </a:r>
            <a:r>
              <a:rPr lang="en-US" sz="5400" dirty="0" smtClean="0">
                <a:solidFill>
                  <a:srgbClr val="A50021"/>
                </a:solidFill>
              </a:rPr>
              <a:t> </a:t>
            </a:r>
            <a:r>
              <a:rPr lang="en-US" sz="5400" dirty="0" err="1" smtClean="0">
                <a:solidFill>
                  <a:srgbClr val="A50021"/>
                </a:solidFill>
              </a:rPr>
              <a:t>Chúa</a:t>
            </a:r>
            <a:r>
              <a:rPr lang="en-US" sz="5400" dirty="0" smtClean="0">
                <a:solidFill>
                  <a:srgbClr val="A50021"/>
                </a:solidFill>
              </a:rPr>
              <a:t>, </a:t>
            </a:r>
            <a:r>
              <a:rPr lang="en-US" sz="5400" dirty="0" err="1" smtClean="0">
                <a:solidFill>
                  <a:srgbClr val="A50021"/>
                </a:solidFill>
              </a:rPr>
              <a:t>chúc</a:t>
            </a:r>
            <a:r>
              <a:rPr lang="en-US" sz="5400" dirty="0" smtClean="0">
                <a:solidFill>
                  <a:srgbClr val="A50021"/>
                </a:solidFill>
              </a:rPr>
              <a:t> </a:t>
            </a:r>
            <a:r>
              <a:rPr lang="en-US" sz="5400" dirty="0" err="1" smtClean="0">
                <a:solidFill>
                  <a:srgbClr val="A50021"/>
                </a:solidFill>
              </a:rPr>
              <a:t>tụng</a:t>
            </a:r>
            <a:r>
              <a:rPr lang="en-US" sz="5400" dirty="0" smtClean="0">
                <a:solidFill>
                  <a:srgbClr val="A50021"/>
                </a:solidFill>
              </a:rPr>
              <a:t> </a:t>
            </a:r>
            <a:r>
              <a:rPr lang="en-US" sz="5400" dirty="0" err="1" smtClean="0">
                <a:solidFill>
                  <a:srgbClr val="A50021"/>
                </a:solidFill>
              </a:rPr>
              <a:t>triều</a:t>
            </a:r>
            <a:r>
              <a:rPr lang="en-US" sz="5400" dirty="0" smtClean="0">
                <a:solidFill>
                  <a:srgbClr val="A50021"/>
                </a:solidFill>
              </a:rPr>
              <a:t> </a:t>
            </a:r>
            <a:r>
              <a:rPr lang="en-US" sz="5400" dirty="0" err="1" smtClean="0">
                <a:solidFill>
                  <a:srgbClr val="A50021"/>
                </a:solidFill>
              </a:rPr>
              <a:t>đại</a:t>
            </a:r>
            <a:r>
              <a:rPr lang="en-US" sz="5400" dirty="0" smtClean="0">
                <a:solidFill>
                  <a:srgbClr val="A50021"/>
                </a:solidFill>
              </a:rPr>
              <a:t> </a:t>
            </a:r>
            <a:r>
              <a:rPr lang="en-US" sz="5400" dirty="0" err="1" smtClean="0">
                <a:solidFill>
                  <a:srgbClr val="A50021"/>
                </a:solidFill>
              </a:rPr>
              <a:t>đang</a:t>
            </a:r>
            <a:r>
              <a:rPr lang="en-US" sz="5400" dirty="0" smtClean="0">
                <a:solidFill>
                  <a:srgbClr val="A50021"/>
                </a:solidFill>
              </a:rPr>
              <a:t> </a:t>
            </a:r>
            <a:r>
              <a:rPr lang="en-US" sz="5400" dirty="0" err="1" smtClean="0">
                <a:solidFill>
                  <a:srgbClr val="A50021"/>
                </a:solidFill>
              </a:rPr>
              <a:t>đến</a:t>
            </a:r>
            <a:r>
              <a:rPr lang="en-US" sz="5400" dirty="0" smtClean="0">
                <a:solidFill>
                  <a:srgbClr val="A50021"/>
                </a:solidFill>
              </a:rPr>
              <a:t>, </a:t>
            </a:r>
            <a:r>
              <a:rPr lang="en-US" sz="5400" dirty="0" err="1" smtClean="0">
                <a:solidFill>
                  <a:srgbClr val="A50021"/>
                </a:solidFill>
              </a:rPr>
              <a:t>triều</a:t>
            </a:r>
            <a:r>
              <a:rPr lang="en-US" sz="5400" dirty="0" smtClean="0">
                <a:solidFill>
                  <a:srgbClr val="A50021"/>
                </a:solidFill>
              </a:rPr>
              <a:t> </a:t>
            </a:r>
            <a:r>
              <a:rPr lang="en-US" sz="5400" dirty="0" err="1" smtClean="0">
                <a:solidFill>
                  <a:srgbClr val="A50021"/>
                </a:solidFill>
              </a:rPr>
              <a:t>đại</a:t>
            </a:r>
            <a:r>
              <a:rPr lang="en-US" sz="5400" dirty="0" smtClean="0">
                <a:solidFill>
                  <a:srgbClr val="A50021"/>
                </a:solidFill>
              </a:rPr>
              <a:t> </a:t>
            </a:r>
            <a:r>
              <a:rPr lang="en-US" sz="5400" dirty="0" err="1" smtClean="0">
                <a:solidFill>
                  <a:srgbClr val="A50021"/>
                </a:solidFill>
              </a:rPr>
              <a:t>vua</a:t>
            </a:r>
            <a:r>
              <a:rPr lang="en-US" sz="5400" dirty="0" smtClean="0">
                <a:solidFill>
                  <a:srgbClr val="A50021"/>
                </a:solidFill>
              </a:rPr>
              <a:t> </a:t>
            </a:r>
            <a:r>
              <a:rPr lang="en-US" sz="5400" dirty="0" err="1" smtClean="0">
                <a:solidFill>
                  <a:srgbClr val="A50021"/>
                </a:solidFill>
              </a:rPr>
              <a:t>Đa-vít</a:t>
            </a:r>
            <a:r>
              <a:rPr lang="en-US" sz="5400" dirty="0" smtClean="0">
                <a:solidFill>
                  <a:srgbClr val="A50021"/>
                </a:solidFill>
              </a:rPr>
              <a:t> </a:t>
            </a:r>
            <a:r>
              <a:rPr lang="en-US" sz="5400" dirty="0" err="1" smtClean="0">
                <a:solidFill>
                  <a:srgbClr val="A50021"/>
                </a:solidFill>
              </a:rPr>
              <a:t>tổ</a:t>
            </a:r>
            <a:r>
              <a:rPr lang="en-US" sz="5400" dirty="0" smtClean="0">
                <a:solidFill>
                  <a:srgbClr val="A50021"/>
                </a:solidFill>
              </a:rPr>
              <a:t> </a:t>
            </a:r>
            <a:r>
              <a:rPr lang="en-US" sz="5400" dirty="0" err="1" smtClean="0">
                <a:solidFill>
                  <a:srgbClr val="A50021"/>
                </a:solidFill>
              </a:rPr>
              <a:t>phụ</a:t>
            </a:r>
            <a:r>
              <a:rPr lang="en-US" sz="5400" dirty="0" smtClean="0">
                <a:solidFill>
                  <a:srgbClr val="A50021"/>
                </a:solidFill>
              </a:rPr>
              <a:t> </a:t>
            </a:r>
            <a:r>
              <a:rPr lang="en-US" sz="5400" dirty="0" err="1" smtClean="0">
                <a:solidFill>
                  <a:srgbClr val="A50021"/>
                </a:solidFill>
              </a:rPr>
              <a:t>chúng</a:t>
            </a:r>
            <a:r>
              <a:rPr lang="en-US" sz="5400" dirty="0" smtClean="0">
                <a:solidFill>
                  <a:srgbClr val="A50021"/>
                </a:solidFill>
              </a:rPr>
              <a:t> </a:t>
            </a:r>
            <a:r>
              <a:rPr lang="en-US" sz="5400" dirty="0" err="1" smtClean="0">
                <a:solidFill>
                  <a:srgbClr val="A50021"/>
                </a:solidFill>
              </a:rPr>
              <a:t>tôi</a:t>
            </a:r>
            <a:r>
              <a:rPr lang="en-US" sz="5400" dirty="0">
                <a:solidFill>
                  <a:srgbClr val="A50021"/>
                </a:solidFill>
              </a:rPr>
              <a:t>. </a:t>
            </a:r>
            <a:r>
              <a:rPr lang="en-US" sz="5400" dirty="0">
                <a:solidFill>
                  <a:srgbClr val="002060"/>
                </a:solidFill>
              </a:rPr>
              <a:t>Alleluia: </a:t>
            </a:r>
          </a:p>
        </p:txBody>
      </p:sp>
    </p:spTree>
    <p:extLst>
      <p:ext uri="{BB962C8B-B14F-4D97-AF65-F5344CB8AC3E}">
        <p14:creationId xmlns:p14="http://schemas.microsoft.com/office/powerpoint/2010/main" val="3645982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733800"/>
          </a:xfrm>
        </p:spPr>
        <p:txBody>
          <a:bodyPr>
            <a:noAutofit/>
          </a:bodyPr>
          <a:lstStyle/>
          <a:p>
            <a:pPr algn="just"/>
            <a:r>
              <a:rPr lang="en-US" sz="5400" dirty="0" smtClean="0">
                <a:solidFill>
                  <a:srgbClr val="002060"/>
                </a:solidFill>
              </a:rPr>
              <a:t>Alleluia-Alleluia: </a:t>
            </a:r>
            <a:r>
              <a:rPr lang="en-US" sz="5400" dirty="0" err="1" smtClean="0">
                <a:solidFill>
                  <a:srgbClr val="A50021"/>
                </a:solidFill>
              </a:rPr>
              <a:t>Chúc</a:t>
            </a:r>
            <a:r>
              <a:rPr lang="en-US" sz="5400" dirty="0" smtClean="0">
                <a:solidFill>
                  <a:srgbClr val="A50021"/>
                </a:solidFill>
              </a:rPr>
              <a:t> </a:t>
            </a:r>
            <a:r>
              <a:rPr lang="en-US" sz="5400" dirty="0" err="1" smtClean="0">
                <a:solidFill>
                  <a:srgbClr val="A50021"/>
                </a:solidFill>
              </a:rPr>
              <a:t>tụng</a:t>
            </a:r>
            <a:r>
              <a:rPr lang="en-US" sz="5400" dirty="0" smtClean="0">
                <a:solidFill>
                  <a:srgbClr val="A50021"/>
                </a:solidFill>
              </a:rPr>
              <a:t>, </a:t>
            </a:r>
            <a:r>
              <a:rPr lang="en-US" sz="5400" dirty="0" err="1" smtClean="0">
                <a:solidFill>
                  <a:srgbClr val="A50021"/>
                </a:solidFill>
              </a:rPr>
              <a:t>Đấng</a:t>
            </a:r>
            <a:r>
              <a:rPr lang="en-US" sz="5400" dirty="0" smtClean="0">
                <a:solidFill>
                  <a:srgbClr val="A50021"/>
                </a:solidFill>
              </a:rPr>
              <a:t> </a:t>
            </a:r>
            <a:r>
              <a:rPr lang="en-US" sz="5400" dirty="0" err="1" smtClean="0">
                <a:solidFill>
                  <a:srgbClr val="A50021"/>
                </a:solidFill>
              </a:rPr>
              <a:t>ngự</a:t>
            </a:r>
            <a:r>
              <a:rPr lang="en-US" sz="5400" dirty="0" smtClean="0">
                <a:solidFill>
                  <a:srgbClr val="A50021"/>
                </a:solidFill>
              </a:rPr>
              <a:t> </a:t>
            </a:r>
            <a:r>
              <a:rPr lang="en-US" sz="5400" dirty="0" err="1" smtClean="0">
                <a:solidFill>
                  <a:srgbClr val="A50021"/>
                </a:solidFill>
              </a:rPr>
              <a:t>đến</a:t>
            </a:r>
            <a:r>
              <a:rPr lang="en-US" sz="5400" dirty="0" smtClean="0">
                <a:solidFill>
                  <a:srgbClr val="A50021"/>
                </a:solidFill>
              </a:rPr>
              <a:t> </a:t>
            </a:r>
            <a:r>
              <a:rPr lang="en-US" sz="5400" dirty="0" err="1" smtClean="0">
                <a:solidFill>
                  <a:srgbClr val="A50021"/>
                </a:solidFill>
              </a:rPr>
              <a:t>nhân</a:t>
            </a:r>
            <a:r>
              <a:rPr lang="en-US" sz="5400" dirty="0" smtClean="0">
                <a:solidFill>
                  <a:srgbClr val="A50021"/>
                </a:solidFill>
              </a:rPr>
              <a:t> </a:t>
            </a:r>
            <a:r>
              <a:rPr lang="en-US" sz="5400" dirty="0" err="1" smtClean="0">
                <a:solidFill>
                  <a:srgbClr val="A50021"/>
                </a:solidFill>
              </a:rPr>
              <a:t>danh</a:t>
            </a:r>
            <a:r>
              <a:rPr lang="en-US" sz="5400" dirty="0" smtClean="0">
                <a:solidFill>
                  <a:srgbClr val="A50021"/>
                </a:solidFill>
              </a:rPr>
              <a:t> </a:t>
            </a:r>
            <a:r>
              <a:rPr lang="en-US" sz="5400" dirty="0" err="1" smtClean="0">
                <a:solidFill>
                  <a:srgbClr val="A50021"/>
                </a:solidFill>
              </a:rPr>
              <a:t>Chúa</a:t>
            </a:r>
            <a:r>
              <a:rPr lang="en-US" sz="5400" dirty="0" smtClean="0">
                <a:solidFill>
                  <a:srgbClr val="A50021"/>
                </a:solidFill>
              </a:rPr>
              <a:t>, </a:t>
            </a:r>
            <a:r>
              <a:rPr lang="en-US" sz="5400" dirty="0" err="1" smtClean="0">
                <a:solidFill>
                  <a:srgbClr val="A50021"/>
                </a:solidFill>
              </a:rPr>
              <a:t>chúc</a:t>
            </a:r>
            <a:r>
              <a:rPr lang="en-US" sz="5400" dirty="0" smtClean="0">
                <a:solidFill>
                  <a:srgbClr val="A50021"/>
                </a:solidFill>
              </a:rPr>
              <a:t> </a:t>
            </a:r>
            <a:r>
              <a:rPr lang="en-US" sz="5400" dirty="0" err="1" smtClean="0">
                <a:solidFill>
                  <a:srgbClr val="A50021"/>
                </a:solidFill>
              </a:rPr>
              <a:t>tụng</a:t>
            </a:r>
            <a:r>
              <a:rPr lang="en-US" sz="5400" dirty="0" smtClean="0">
                <a:solidFill>
                  <a:srgbClr val="A50021"/>
                </a:solidFill>
              </a:rPr>
              <a:t> </a:t>
            </a:r>
            <a:r>
              <a:rPr lang="en-US" sz="5400" dirty="0" err="1" smtClean="0">
                <a:solidFill>
                  <a:srgbClr val="A50021"/>
                </a:solidFill>
              </a:rPr>
              <a:t>triều</a:t>
            </a:r>
            <a:r>
              <a:rPr lang="en-US" sz="5400" dirty="0" smtClean="0">
                <a:solidFill>
                  <a:srgbClr val="A50021"/>
                </a:solidFill>
              </a:rPr>
              <a:t> </a:t>
            </a:r>
            <a:r>
              <a:rPr lang="en-US" sz="5400" dirty="0" err="1" smtClean="0">
                <a:solidFill>
                  <a:srgbClr val="A50021"/>
                </a:solidFill>
              </a:rPr>
              <a:t>đại</a:t>
            </a:r>
            <a:r>
              <a:rPr lang="en-US" sz="5400" dirty="0" smtClean="0">
                <a:solidFill>
                  <a:srgbClr val="A50021"/>
                </a:solidFill>
              </a:rPr>
              <a:t> </a:t>
            </a:r>
            <a:r>
              <a:rPr lang="en-US" sz="5400" dirty="0" err="1" smtClean="0">
                <a:solidFill>
                  <a:srgbClr val="A50021"/>
                </a:solidFill>
              </a:rPr>
              <a:t>đang</a:t>
            </a:r>
            <a:r>
              <a:rPr lang="en-US" sz="5400" dirty="0" smtClean="0">
                <a:solidFill>
                  <a:srgbClr val="A50021"/>
                </a:solidFill>
              </a:rPr>
              <a:t> </a:t>
            </a:r>
            <a:r>
              <a:rPr lang="en-US" sz="5400" dirty="0" err="1" smtClean="0">
                <a:solidFill>
                  <a:srgbClr val="A50021"/>
                </a:solidFill>
              </a:rPr>
              <a:t>đến</a:t>
            </a:r>
            <a:r>
              <a:rPr lang="en-US" sz="5400" dirty="0" smtClean="0">
                <a:solidFill>
                  <a:srgbClr val="A50021"/>
                </a:solidFill>
              </a:rPr>
              <a:t>, </a:t>
            </a:r>
            <a:r>
              <a:rPr lang="en-US" sz="5400" dirty="0" err="1" smtClean="0">
                <a:solidFill>
                  <a:srgbClr val="A50021"/>
                </a:solidFill>
              </a:rPr>
              <a:t>triều</a:t>
            </a:r>
            <a:r>
              <a:rPr lang="en-US" sz="5400" dirty="0" smtClean="0">
                <a:solidFill>
                  <a:srgbClr val="A50021"/>
                </a:solidFill>
              </a:rPr>
              <a:t> </a:t>
            </a:r>
            <a:r>
              <a:rPr lang="en-US" sz="5400" dirty="0" err="1" smtClean="0">
                <a:solidFill>
                  <a:srgbClr val="A50021"/>
                </a:solidFill>
              </a:rPr>
              <a:t>đại</a:t>
            </a:r>
            <a:r>
              <a:rPr lang="en-US" sz="5400" dirty="0" smtClean="0">
                <a:solidFill>
                  <a:srgbClr val="A50021"/>
                </a:solidFill>
              </a:rPr>
              <a:t> </a:t>
            </a:r>
            <a:r>
              <a:rPr lang="en-US" sz="5400" dirty="0" err="1" smtClean="0">
                <a:solidFill>
                  <a:srgbClr val="A50021"/>
                </a:solidFill>
              </a:rPr>
              <a:t>vua</a:t>
            </a:r>
            <a:r>
              <a:rPr lang="en-US" sz="5400" dirty="0" smtClean="0">
                <a:solidFill>
                  <a:srgbClr val="A50021"/>
                </a:solidFill>
              </a:rPr>
              <a:t> </a:t>
            </a:r>
            <a:r>
              <a:rPr lang="en-US" sz="5400" dirty="0" err="1" smtClean="0">
                <a:solidFill>
                  <a:srgbClr val="A50021"/>
                </a:solidFill>
              </a:rPr>
              <a:t>Đa-vít</a:t>
            </a:r>
            <a:r>
              <a:rPr lang="en-US" sz="5400" dirty="0" smtClean="0">
                <a:solidFill>
                  <a:srgbClr val="A50021"/>
                </a:solidFill>
              </a:rPr>
              <a:t> </a:t>
            </a:r>
            <a:r>
              <a:rPr lang="en-US" sz="5400" dirty="0" err="1" smtClean="0">
                <a:solidFill>
                  <a:srgbClr val="A50021"/>
                </a:solidFill>
              </a:rPr>
              <a:t>tổ</a:t>
            </a:r>
            <a:r>
              <a:rPr lang="en-US" sz="5400" dirty="0" smtClean="0">
                <a:solidFill>
                  <a:srgbClr val="A50021"/>
                </a:solidFill>
              </a:rPr>
              <a:t> </a:t>
            </a:r>
            <a:r>
              <a:rPr lang="en-US" sz="5400" dirty="0" err="1" smtClean="0">
                <a:solidFill>
                  <a:srgbClr val="A50021"/>
                </a:solidFill>
              </a:rPr>
              <a:t>phụ</a:t>
            </a:r>
            <a:r>
              <a:rPr lang="en-US" sz="5400" dirty="0" smtClean="0">
                <a:solidFill>
                  <a:srgbClr val="A50021"/>
                </a:solidFill>
              </a:rPr>
              <a:t> </a:t>
            </a:r>
            <a:r>
              <a:rPr lang="en-US" sz="5400" dirty="0" err="1" smtClean="0">
                <a:solidFill>
                  <a:srgbClr val="A50021"/>
                </a:solidFill>
              </a:rPr>
              <a:t>chúng</a:t>
            </a:r>
            <a:r>
              <a:rPr lang="en-US" sz="5400" dirty="0" smtClean="0">
                <a:solidFill>
                  <a:srgbClr val="A50021"/>
                </a:solidFill>
              </a:rPr>
              <a:t> </a:t>
            </a:r>
            <a:r>
              <a:rPr lang="en-US" sz="5400" dirty="0" err="1" smtClean="0">
                <a:solidFill>
                  <a:srgbClr val="A50021"/>
                </a:solidFill>
              </a:rPr>
              <a:t>tôi</a:t>
            </a:r>
            <a:r>
              <a:rPr lang="en-US" sz="5400" dirty="0">
                <a:solidFill>
                  <a:srgbClr val="A50021"/>
                </a:solidFill>
              </a:rPr>
              <a:t>. </a:t>
            </a:r>
            <a:r>
              <a:rPr lang="en-US" sz="5400" dirty="0">
                <a:solidFill>
                  <a:srgbClr val="002060"/>
                </a:solidFill>
              </a:rPr>
              <a:t>Alleluia: </a:t>
            </a:r>
          </a:p>
        </p:txBody>
      </p:sp>
    </p:spTree>
    <p:extLst>
      <p:ext uri="{BB962C8B-B14F-4D97-AF65-F5344CB8AC3E}">
        <p14:creationId xmlns:p14="http://schemas.microsoft.com/office/powerpoint/2010/main" val="877543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238750"/>
          </a:xfrm>
          <a:prstGeom prst="rect">
            <a:avLst/>
          </a:prstGeom>
        </p:spPr>
      </p:pic>
      <p:sp>
        <p:nvSpPr>
          <p:cNvPr id="4" name="Rectangle 3"/>
          <p:cNvSpPr/>
          <p:nvPr/>
        </p:nvSpPr>
        <p:spPr>
          <a:xfrm>
            <a:off x="2819400" y="1059180"/>
            <a:ext cx="6056376" cy="1815882"/>
          </a:xfrm>
          <a:prstGeom prst="rect">
            <a:avLst/>
          </a:prstGeom>
        </p:spPr>
        <p:txBody>
          <a:bodyPr wrap="square">
            <a:spAutoFit/>
          </a:bodyPr>
          <a:lstStyle/>
          <a:p>
            <a:pPr algn="ctr"/>
            <a:r>
              <a:rPr lang="en-US" sz="3600" smtClean="0">
                <a:solidFill>
                  <a:schemeClr val="accent6">
                    <a:lumMod val="50000"/>
                  </a:schemeClr>
                </a:solidFill>
              </a:rPr>
              <a:t>CHÚA NHẬT 34 THƯỜNG NIÊN NĂM A</a:t>
            </a:r>
          </a:p>
          <a:p>
            <a:pPr algn="ctr"/>
            <a:r>
              <a:rPr lang="en-US" sz="4000" smtClean="0">
                <a:solidFill>
                  <a:schemeClr val="accent6">
                    <a:lumMod val="50000"/>
                  </a:schemeClr>
                </a:solidFill>
              </a:rPr>
              <a:t>CHÚA KITO VUA VŨ TRỤ</a:t>
            </a:r>
            <a:endParaRPr lang="en-US" sz="4000">
              <a:solidFill>
                <a:schemeClr val="accent6">
                  <a:lumMod val="50000"/>
                </a:schemeClr>
              </a:solidFill>
            </a:endParaRP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706368" y="2038350"/>
            <a:ext cx="5437632" cy="1477328"/>
          </a:xfrm>
          <a:prstGeom prst="rect">
            <a:avLst/>
          </a:prstGeom>
        </p:spPr>
        <p:txBody>
          <a:bodyPr wrap="square">
            <a:spAutoFit/>
          </a:bodyPr>
          <a:lstStyle/>
          <a:p>
            <a:pPr algn="ctr"/>
            <a:r>
              <a:rPr lang="en-US" sz="5400" b="1" dirty="0" err="1" smtClean="0">
                <a:solidFill>
                  <a:srgbClr val="C00000"/>
                </a:solidFill>
              </a:rPr>
              <a:t>Lễ</a:t>
            </a:r>
            <a:r>
              <a:rPr lang="en-US" sz="5400" b="1" dirty="0" smtClean="0">
                <a:solidFill>
                  <a:srgbClr val="C00000"/>
                </a:solidFill>
              </a:rPr>
              <a:t> </a:t>
            </a:r>
            <a:r>
              <a:rPr lang="en-US" sz="5400" b="1" dirty="0" err="1" smtClean="0">
                <a:solidFill>
                  <a:srgbClr val="C00000"/>
                </a:solidFill>
              </a:rPr>
              <a:t>Dâng</a:t>
            </a:r>
            <a:r>
              <a:rPr lang="en-US" sz="5400" b="1" dirty="0" smtClean="0">
                <a:solidFill>
                  <a:srgbClr val="C00000"/>
                </a:solidFill>
              </a:rPr>
              <a:t> </a:t>
            </a:r>
            <a:r>
              <a:rPr lang="en-US" sz="5400" b="1" dirty="0" err="1" smtClean="0">
                <a:solidFill>
                  <a:srgbClr val="C00000"/>
                </a:solidFill>
              </a:rPr>
              <a:t>Tình</a:t>
            </a:r>
            <a:r>
              <a:rPr lang="en-US" sz="5400" b="1" dirty="0" smtClean="0">
                <a:solidFill>
                  <a:srgbClr val="C00000"/>
                </a:solidFill>
              </a:rPr>
              <a:t> </a:t>
            </a:r>
            <a:r>
              <a:rPr lang="en-US" sz="5400" b="1" dirty="0" err="1" smtClean="0">
                <a:solidFill>
                  <a:srgbClr val="C00000"/>
                </a:solidFill>
              </a:rPr>
              <a:t>yêu</a:t>
            </a:r>
            <a:endParaRPr lang="en-US" sz="5400" b="1" dirty="0" smtClean="0">
              <a:solidFill>
                <a:srgbClr val="C00000"/>
              </a:solidFill>
            </a:endParaRPr>
          </a:p>
          <a:p>
            <a:pPr algn="ctr"/>
            <a:r>
              <a:rPr lang="en-US" sz="3600" b="1" i="1" dirty="0" err="1" smtClean="0">
                <a:solidFill>
                  <a:srgbClr val="002060"/>
                </a:solidFill>
              </a:rPr>
              <a:t>Đinh</a:t>
            </a:r>
            <a:r>
              <a:rPr lang="en-US" sz="3600" b="1" i="1" dirty="0" smtClean="0">
                <a:solidFill>
                  <a:srgbClr val="002060"/>
                </a:solidFill>
              </a:rPr>
              <a:t> </a:t>
            </a:r>
            <a:r>
              <a:rPr lang="en-US" sz="3600" b="1" i="1" dirty="0" err="1" smtClean="0">
                <a:solidFill>
                  <a:srgbClr val="002060"/>
                </a:solidFill>
              </a:rPr>
              <a:t>Công</a:t>
            </a:r>
            <a:r>
              <a:rPr lang="en-US" sz="3600" b="1" i="1" dirty="0" smtClean="0">
                <a:solidFill>
                  <a:srgbClr val="002060"/>
                </a:solidFill>
              </a:rPr>
              <a:t> </a:t>
            </a:r>
            <a:r>
              <a:rPr lang="en-US" sz="3600" b="1" i="1" dirty="0" err="1" smtClean="0">
                <a:solidFill>
                  <a:srgbClr val="002060"/>
                </a:solidFill>
              </a:rPr>
              <a:t>Huỳnh</a:t>
            </a:r>
            <a:endParaRPr lang="en-US" sz="36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smtClean="0">
                <a:solidFill>
                  <a:srgbClr val="002060"/>
                </a:solidFill>
              </a:rPr>
              <a:t>Ca Dâng Lễ</a:t>
            </a:r>
            <a:endParaRPr lang="en-US" sz="600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Pk1</a:t>
            </a:r>
            <a:r>
              <a:rPr lang="en-US" sz="5400" b="0" dirty="0" smtClean="0">
                <a:solidFill>
                  <a:srgbClr val="002060"/>
                </a:solidFill>
                <a:effectLst/>
              </a:rPr>
              <a:t>:</a:t>
            </a:r>
            <a:r>
              <a:rPr lang="en-US" sz="5400" b="0" dirty="0" smtClean="0">
                <a:solidFill>
                  <a:srgbClr val="990000"/>
                </a:solidFill>
                <a:effectLst/>
              </a:rPr>
              <a:t> </a:t>
            </a:r>
            <a:r>
              <a:rPr lang="vi-VN" sz="5400" dirty="0" smtClean="0">
                <a:solidFill>
                  <a:srgbClr val="990000"/>
                </a:solidFill>
              </a:rPr>
              <a:t>Chúa ơi con chẳng có gì, có gì tiến dâng lên Ngài. Vì đời con có đáng gì đâu, chỉ có trái tim chân thành.</a:t>
            </a:r>
            <a:endParaRPr lang="en-US" sz="54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Đ</a:t>
            </a:r>
            <a:r>
              <a:rPr lang="en-US" sz="5400" dirty="0">
                <a:solidFill>
                  <a:srgbClr val="002060"/>
                </a:solidFill>
              </a:rPr>
              <a:t>K</a:t>
            </a:r>
            <a:r>
              <a:rPr lang="en-US" sz="5400" b="0" dirty="0" smtClean="0">
                <a:solidFill>
                  <a:srgbClr val="002060"/>
                </a:solidFill>
                <a:effectLst/>
              </a:rPr>
              <a:t>:</a:t>
            </a:r>
            <a:r>
              <a:rPr lang="en-US" sz="5400" dirty="0" smtClean="0">
                <a:solidFill>
                  <a:srgbClr val="990000"/>
                </a:solidFill>
              </a:rPr>
              <a:t> </a:t>
            </a:r>
            <a:r>
              <a:rPr lang="vi-VN" sz="5400" dirty="0" smtClean="0">
                <a:solidFill>
                  <a:srgbClr val="990000"/>
                </a:solidFill>
              </a:rPr>
              <a:t> Xin dâng lên hoa trái thơm ngon, bao hương hoa từ những cánh đồng. Nguyện dâng lên Chúa toàn năng, lễ vật thắm bao ân tình. (</a:t>
            </a:r>
            <a:r>
              <a:rPr lang="vi-VN" sz="5400" i="1" dirty="0" smtClean="0">
                <a:solidFill>
                  <a:srgbClr val="990000"/>
                </a:solidFill>
              </a:rPr>
              <a:t>bao ân tình</a:t>
            </a:r>
            <a:r>
              <a:rPr lang="vi-VN" sz="5400" dirty="0" smtClean="0">
                <a:solidFill>
                  <a:srgbClr val="990000"/>
                </a:solidFill>
              </a:rPr>
              <a:t>)</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a:solidFill>
                  <a:srgbClr val="002060"/>
                </a:solidFill>
              </a:rPr>
              <a:t>P</a:t>
            </a:r>
            <a:r>
              <a:rPr lang="en-US" sz="5400" b="0" dirty="0" smtClean="0">
                <a:solidFill>
                  <a:srgbClr val="002060"/>
                </a:solidFill>
                <a:effectLst/>
              </a:rPr>
              <a:t>k2</a:t>
            </a:r>
            <a:r>
              <a:rPr lang="en-US" sz="5400" b="0" dirty="0">
                <a:solidFill>
                  <a:srgbClr val="002060"/>
                </a:solidFill>
                <a:effectLst/>
              </a:rPr>
              <a:t>:</a:t>
            </a:r>
            <a:r>
              <a:rPr lang="en-US" sz="5400" b="0" dirty="0">
                <a:solidFill>
                  <a:srgbClr val="990000"/>
                </a:solidFill>
                <a:effectLst/>
              </a:rPr>
              <a:t> </a:t>
            </a:r>
            <a:r>
              <a:rPr lang="vi-VN" sz="5400" dirty="0" smtClean="0">
                <a:solidFill>
                  <a:srgbClr val="990000"/>
                </a:solidFill>
              </a:rPr>
              <a:t>Bánh thơm ly rượu tinh tuyền, gói trọn với bao tâm tình. Nguyện trở nên hy lễ tình yêu, tỏa hương ngát thơm sớm chiều.</a:t>
            </a:r>
            <a:endParaRPr lang="vi-VN" sz="54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Đ</a:t>
            </a:r>
            <a:r>
              <a:rPr lang="en-US" sz="5400" dirty="0">
                <a:solidFill>
                  <a:srgbClr val="002060"/>
                </a:solidFill>
              </a:rPr>
              <a:t>K</a:t>
            </a:r>
            <a:r>
              <a:rPr lang="en-US" sz="5400" b="0" dirty="0" smtClean="0">
                <a:solidFill>
                  <a:srgbClr val="002060"/>
                </a:solidFill>
                <a:effectLst/>
              </a:rPr>
              <a:t>:</a:t>
            </a:r>
            <a:r>
              <a:rPr lang="en-US" sz="5400" dirty="0" smtClean="0">
                <a:solidFill>
                  <a:srgbClr val="990000"/>
                </a:solidFill>
              </a:rPr>
              <a:t> </a:t>
            </a:r>
            <a:r>
              <a:rPr lang="vi-VN" sz="5400" dirty="0" smtClean="0">
                <a:solidFill>
                  <a:srgbClr val="990000"/>
                </a:solidFill>
              </a:rPr>
              <a:t> Xin dâng lên hoa trái thơm ngon, bao hương hoa từ những cánh đồng. Nguyện dâng lên Chúa toàn năng, lễ vật thắm bao ân tình. (</a:t>
            </a:r>
            <a:r>
              <a:rPr lang="vi-VN" sz="5400" i="1" dirty="0" smtClean="0">
                <a:solidFill>
                  <a:srgbClr val="990000"/>
                </a:solidFill>
              </a:rPr>
              <a:t>bao ân tình</a:t>
            </a:r>
            <a:r>
              <a:rPr lang="vi-VN" sz="5400" dirty="0" smtClean="0">
                <a:solidFill>
                  <a:srgbClr val="990000"/>
                </a:solidFill>
              </a:rPr>
              <a:t>)</a:t>
            </a:r>
            <a:endParaRPr lang="en-US" sz="5400" b="0" dirty="0">
              <a:solidFill>
                <a:srgbClr val="990000"/>
              </a:solidFill>
              <a:effectLst/>
            </a:endParaRPr>
          </a:p>
        </p:txBody>
      </p:sp>
    </p:spTree>
    <p:extLst>
      <p:ext uri="{BB962C8B-B14F-4D97-AF65-F5344CB8AC3E}">
        <p14:creationId xmlns:p14="http://schemas.microsoft.com/office/powerpoint/2010/main" val="3250286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P</a:t>
            </a:r>
            <a:r>
              <a:rPr lang="en-US" sz="5400" b="0" dirty="0" smtClean="0">
                <a:solidFill>
                  <a:srgbClr val="002060"/>
                </a:solidFill>
                <a:effectLst/>
              </a:rPr>
              <a:t>k3:</a:t>
            </a:r>
            <a:r>
              <a:rPr lang="en-US" sz="5400" b="0" dirty="0" smtClean="0">
                <a:solidFill>
                  <a:srgbClr val="990000"/>
                </a:solidFill>
                <a:effectLst/>
              </a:rPr>
              <a:t> </a:t>
            </a:r>
            <a:r>
              <a:rPr lang="vi-VN" sz="5400" dirty="0" smtClean="0">
                <a:solidFill>
                  <a:srgbClr val="990000"/>
                </a:solidFill>
              </a:rPr>
              <a:t>Chúa ơi đây những vui buồn, tháng ngày vấn vương chất chồng. Nguyện Ngài thương thánh hóa đoàn con, để nên lễ dâng ân tình.</a:t>
            </a:r>
            <a:endParaRPr lang="en-US" sz="54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002060"/>
                </a:solidFill>
              </a:rPr>
              <a:t>Đ</a:t>
            </a:r>
            <a:r>
              <a:rPr lang="en-US" sz="5400" dirty="0">
                <a:solidFill>
                  <a:srgbClr val="002060"/>
                </a:solidFill>
              </a:rPr>
              <a:t>K</a:t>
            </a:r>
            <a:r>
              <a:rPr lang="en-US" sz="5400" b="0" dirty="0" smtClean="0">
                <a:solidFill>
                  <a:srgbClr val="002060"/>
                </a:solidFill>
                <a:effectLst/>
              </a:rPr>
              <a:t>:</a:t>
            </a:r>
            <a:r>
              <a:rPr lang="en-US" sz="5400" dirty="0" smtClean="0">
                <a:solidFill>
                  <a:srgbClr val="990000"/>
                </a:solidFill>
              </a:rPr>
              <a:t> </a:t>
            </a:r>
            <a:r>
              <a:rPr lang="vi-VN" sz="5400" dirty="0" smtClean="0">
                <a:solidFill>
                  <a:srgbClr val="990000"/>
                </a:solidFill>
              </a:rPr>
              <a:t> Xin dâng lên hoa trái thơm ngon, bao hương hoa từ những cánh đồng. Nguyện dâng lên Chúa toàn năng, lễ vật thắm bao ân tình. (</a:t>
            </a:r>
            <a:r>
              <a:rPr lang="vi-VN" sz="5400" i="1" dirty="0" smtClean="0">
                <a:solidFill>
                  <a:srgbClr val="990000"/>
                </a:solidFill>
              </a:rPr>
              <a:t>bao ân tình</a:t>
            </a:r>
            <a:r>
              <a:rPr lang="vi-VN" sz="5400" dirty="0" smtClean="0">
                <a:solidFill>
                  <a:srgbClr val="990000"/>
                </a:solidFill>
              </a:rPr>
              <a:t>)</a:t>
            </a:r>
            <a:endParaRPr lang="en-US" sz="5400" b="0" dirty="0">
              <a:solidFill>
                <a:srgbClr val="990000"/>
              </a:solidFill>
              <a:effectLst/>
            </a:endParaRPr>
          </a:p>
        </p:txBody>
      </p:sp>
    </p:spTree>
    <p:extLst>
      <p:ext uri="{BB962C8B-B14F-4D97-AF65-F5344CB8AC3E}">
        <p14:creationId xmlns:p14="http://schemas.microsoft.com/office/powerpoint/2010/main" val="11972427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060658" cy="5143500"/>
          </a:xfrm>
          <a:prstGeom prst="rect">
            <a:avLst/>
          </a:prstGeom>
        </p:spPr>
      </p:pic>
      <p:sp>
        <p:nvSpPr>
          <p:cNvPr id="3" name="Rectangle 2"/>
          <p:cNvSpPr/>
          <p:nvPr/>
        </p:nvSpPr>
        <p:spPr>
          <a:xfrm>
            <a:off x="4343400" y="1276350"/>
            <a:ext cx="4572000" cy="1446550"/>
          </a:xfrm>
          <a:prstGeom prst="rect">
            <a:avLst/>
          </a:prstGeom>
        </p:spPr>
        <p:txBody>
          <a:bodyPr wrap="square">
            <a:spAutoFit/>
          </a:bodyPr>
          <a:lstStyle/>
          <a:p>
            <a:pPr algn="ctr"/>
            <a:r>
              <a:rPr lang="en-US" sz="4400" smtClean="0">
                <a:solidFill>
                  <a:srgbClr val="990000"/>
                </a:solidFill>
              </a:rPr>
              <a:t>CHÚA KITÔ </a:t>
            </a:r>
          </a:p>
          <a:p>
            <a:pPr algn="ctr"/>
            <a:r>
              <a:rPr lang="en-US" sz="4400" smtClean="0">
                <a:solidFill>
                  <a:srgbClr val="990000"/>
                </a:solidFill>
              </a:rPr>
              <a:t>VUA VŨ TRỤ</a:t>
            </a:r>
            <a:endParaRPr lang="en-US" sz="4400">
              <a:solidFill>
                <a:srgbClr val="990000"/>
              </a:solidFill>
            </a:endParaRPr>
          </a:p>
        </p:txBody>
      </p:sp>
    </p:spTree>
    <p:extLst>
      <p:ext uri="{BB962C8B-B14F-4D97-AF65-F5344CB8AC3E}">
        <p14:creationId xmlns:p14="http://schemas.microsoft.com/office/powerpoint/2010/main" val="2281482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990000"/>
                </a:solidFill>
                <a:effectLst/>
              </a:rPr>
              <a:t>Ca </a:t>
            </a:r>
            <a:r>
              <a:rPr lang="en-US" sz="6600" b="0" dirty="0" err="1">
                <a:solidFill>
                  <a:srgbClr val="990000"/>
                </a:solidFill>
                <a:effectLst/>
              </a:rPr>
              <a:t>Nguyện</a:t>
            </a:r>
            <a:r>
              <a:rPr lang="en-US" sz="6600" b="0" dirty="0">
                <a:solidFill>
                  <a:srgbClr val="990000"/>
                </a:solidFill>
                <a:effectLst/>
              </a:rPr>
              <a:t> </a:t>
            </a:r>
            <a:r>
              <a:rPr lang="en-US" sz="6600" b="0" dirty="0" err="1">
                <a:solidFill>
                  <a:srgbClr val="990000"/>
                </a:solidFill>
                <a:effectLst/>
              </a:rPr>
              <a:t>Hiệp</a:t>
            </a:r>
            <a:r>
              <a:rPr lang="en-US" sz="6600" b="0" dirty="0">
                <a:solidFill>
                  <a:srgbClr val="990000"/>
                </a:solidFill>
                <a:effectLst/>
              </a:rPr>
              <a:t> </a:t>
            </a:r>
            <a:r>
              <a:rPr lang="en-US" sz="6600" b="0" dirty="0" err="1">
                <a:solidFill>
                  <a:srgbClr val="990000"/>
                </a:solidFill>
                <a:effectLst/>
              </a:rPr>
              <a:t>Lễ</a:t>
            </a:r>
            <a:r>
              <a:rPr lang="en-US" sz="6600" b="0" dirty="0">
                <a:solidFill>
                  <a:srgbClr val="990000"/>
                </a:solidFill>
                <a:effectLst/>
              </a:rPr>
              <a:t/>
            </a:r>
            <a:br>
              <a:rPr lang="en-US" sz="6600" b="0" dirty="0">
                <a:solidFill>
                  <a:srgbClr val="990000"/>
                </a:solidFill>
                <a:effectLst/>
              </a:rPr>
            </a:br>
            <a:r>
              <a:rPr lang="en-US" sz="6600" dirty="0" err="1" smtClean="0">
                <a:solidFill>
                  <a:srgbClr val="990000"/>
                </a:solidFill>
              </a:rPr>
              <a:t>Chúc</a:t>
            </a:r>
            <a:r>
              <a:rPr lang="en-US" sz="6600" dirty="0" smtClean="0">
                <a:solidFill>
                  <a:srgbClr val="990000"/>
                </a:solidFill>
              </a:rPr>
              <a:t> </a:t>
            </a:r>
            <a:r>
              <a:rPr lang="en-US" sz="6600" dirty="0" err="1" smtClean="0">
                <a:solidFill>
                  <a:srgbClr val="990000"/>
                </a:solidFill>
              </a:rPr>
              <a:t>Tụng</a:t>
            </a:r>
            <a:r>
              <a:rPr lang="en-US" sz="6600" dirty="0" smtClean="0">
                <a:solidFill>
                  <a:srgbClr val="990000"/>
                </a:solidFill>
              </a:rPr>
              <a:t> </a:t>
            </a:r>
            <a:r>
              <a:rPr lang="en-US" sz="6600" dirty="0" err="1" smtClean="0">
                <a:solidFill>
                  <a:srgbClr val="990000"/>
                </a:solidFill>
              </a:rPr>
              <a:t>Đức</a:t>
            </a:r>
            <a:r>
              <a:rPr lang="en-US" sz="6600" dirty="0" smtClean="0">
                <a:solidFill>
                  <a:srgbClr val="990000"/>
                </a:solidFill>
              </a:rPr>
              <a:t> </a:t>
            </a:r>
            <a:r>
              <a:rPr lang="en-US" sz="6600" dirty="0" err="1" smtClean="0">
                <a:solidFill>
                  <a:srgbClr val="990000"/>
                </a:solidFill>
              </a:rPr>
              <a:t>Vua</a:t>
            </a:r>
            <a:r>
              <a:rPr lang="en-US" sz="4800" dirty="0">
                <a:solidFill>
                  <a:srgbClr val="990000"/>
                </a:solidFill>
              </a:rPr>
              <a:t/>
            </a:r>
            <a:br>
              <a:rPr lang="en-US" sz="4800" dirty="0">
                <a:solidFill>
                  <a:srgbClr val="990000"/>
                </a:solidFill>
              </a:rPr>
            </a:br>
            <a:r>
              <a:rPr lang="en-US" i="1" dirty="0" err="1" smtClean="0">
                <a:solidFill>
                  <a:srgbClr val="002060"/>
                </a:solidFill>
              </a:rPr>
              <a:t>Huỳnh</a:t>
            </a:r>
            <a:r>
              <a:rPr lang="en-US" i="1" dirty="0" smtClean="0">
                <a:solidFill>
                  <a:srgbClr val="002060"/>
                </a:solidFill>
              </a:rPr>
              <a:t> Minh </a:t>
            </a:r>
            <a:r>
              <a:rPr lang="en-US" i="1" dirty="0" err="1" smtClean="0">
                <a:solidFill>
                  <a:srgbClr val="002060"/>
                </a:solidFill>
              </a:rPr>
              <a:t>Kỳ</a:t>
            </a:r>
            <a:r>
              <a:rPr lang="en-US" i="1" dirty="0" smtClean="0">
                <a:solidFill>
                  <a:srgbClr val="002060"/>
                </a:solidFill>
              </a:rPr>
              <a:t> &amp; </a:t>
            </a:r>
            <a:r>
              <a:rPr lang="en-US" i="1" dirty="0" err="1" smtClean="0">
                <a:solidFill>
                  <a:srgbClr val="002060"/>
                </a:solidFill>
              </a:rPr>
              <a:t>Đinh</a:t>
            </a:r>
            <a:r>
              <a:rPr lang="en-US" i="1" dirty="0" smtClean="0">
                <a:solidFill>
                  <a:srgbClr val="002060"/>
                </a:solidFill>
              </a:rPr>
              <a:t> </a:t>
            </a:r>
            <a:r>
              <a:rPr lang="en-US" i="1" dirty="0" err="1" smtClean="0">
                <a:solidFill>
                  <a:srgbClr val="002060"/>
                </a:solidFill>
              </a:rPr>
              <a:t>Công</a:t>
            </a:r>
            <a:r>
              <a:rPr lang="en-US" i="1" dirty="0" smtClean="0">
                <a:solidFill>
                  <a:srgbClr val="002060"/>
                </a:solidFill>
              </a:rPr>
              <a:t> </a:t>
            </a:r>
            <a:r>
              <a:rPr lang="en-US" i="1" dirty="0" err="1" smtClean="0">
                <a:solidFill>
                  <a:srgbClr val="002060"/>
                </a:solidFill>
              </a:rPr>
              <a:t>Huỳnh</a:t>
            </a:r>
            <a:endParaRPr lang="en-US"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990000"/>
                </a:solidFill>
                <a:effectLst/>
                <a:latin typeface="+mj-lt"/>
              </a:rPr>
              <a:t>Ca</a:t>
            </a:r>
            <a:r>
              <a:rPr lang="en-US" sz="8000" b="0" dirty="0" smtClean="0">
                <a:solidFill>
                  <a:srgbClr val="990000"/>
                </a:solidFill>
                <a:effectLst/>
                <a:latin typeface="+mj-lt"/>
              </a:rPr>
              <a:t>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dirty="0">
                <a:solidFill>
                  <a:srgbClr val="990000"/>
                </a:solidFill>
                <a:effectLst/>
                <a:latin typeface="+mj-lt"/>
              </a:rPr>
              <a:t/>
            </a:r>
            <a:br>
              <a:rPr lang="en-US" sz="8000" b="0" dirty="0">
                <a:solidFill>
                  <a:srgbClr val="990000"/>
                </a:solidFill>
                <a:effectLst/>
                <a:latin typeface="+mj-lt"/>
              </a:rPr>
            </a:br>
            <a:r>
              <a:rPr lang="en-US" sz="6600" dirty="0" err="1" smtClean="0">
                <a:solidFill>
                  <a:srgbClr val="990000"/>
                </a:solidFill>
              </a:rPr>
              <a:t>Chúa</a:t>
            </a:r>
            <a:r>
              <a:rPr lang="en-US" sz="6600" dirty="0" smtClean="0">
                <a:solidFill>
                  <a:srgbClr val="990000"/>
                </a:solidFill>
              </a:rPr>
              <a:t> </a:t>
            </a:r>
            <a:r>
              <a:rPr lang="en-US" sz="6600" dirty="0" err="1" smtClean="0">
                <a:solidFill>
                  <a:srgbClr val="990000"/>
                </a:solidFill>
              </a:rPr>
              <a:t>Giêsu</a:t>
            </a:r>
            <a:r>
              <a:rPr lang="en-US" sz="6600" dirty="0" smtClean="0">
                <a:solidFill>
                  <a:srgbClr val="990000"/>
                </a:solidFill>
              </a:rPr>
              <a:t> </a:t>
            </a:r>
            <a:r>
              <a:rPr lang="en-US" sz="6600" dirty="0" err="1" smtClean="0">
                <a:solidFill>
                  <a:srgbClr val="990000"/>
                </a:solidFill>
              </a:rPr>
              <a:t>Là</a:t>
            </a:r>
            <a:r>
              <a:rPr lang="en-US" sz="6600" dirty="0" smtClean="0">
                <a:solidFill>
                  <a:srgbClr val="990000"/>
                </a:solidFill>
              </a:rPr>
              <a:t> </a:t>
            </a:r>
            <a:r>
              <a:rPr lang="en-US" sz="6600" dirty="0" err="1" smtClean="0">
                <a:solidFill>
                  <a:srgbClr val="990000"/>
                </a:solidFill>
              </a:rPr>
              <a:t>Vua</a:t>
            </a:r>
            <a:r>
              <a:rPr lang="en-US" sz="6600" dirty="0" smtClean="0">
                <a:solidFill>
                  <a:srgbClr val="990000"/>
                </a:solidFill>
              </a:rPr>
              <a:t/>
            </a:r>
            <a:br>
              <a:rPr lang="en-US" sz="6600" dirty="0" smtClean="0">
                <a:solidFill>
                  <a:srgbClr val="990000"/>
                </a:solidFill>
              </a:rPr>
            </a:br>
            <a:r>
              <a:rPr lang="en-US" sz="4800" i="1" dirty="0" smtClean="0">
                <a:solidFill>
                  <a:srgbClr val="002060"/>
                </a:solidFill>
              </a:rPr>
              <a:t>Lm </a:t>
            </a:r>
            <a:r>
              <a:rPr lang="en-US" sz="4800" i="1" dirty="0" err="1" smtClean="0">
                <a:solidFill>
                  <a:srgbClr val="002060"/>
                </a:solidFill>
              </a:rPr>
              <a:t>Từ</a:t>
            </a:r>
            <a:r>
              <a:rPr lang="en-US" sz="4800" i="1" dirty="0" smtClean="0">
                <a:solidFill>
                  <a:srgbClr val="002060"/>
                </a:solidFill>
              </a:rPr>
              <a:t> </a:t>
            </a:r>
            <a:r>
              <a:rPr lang="en-US" sz="4800" i="1" dirty="0" err="1" smtClean="0">
                <a:solidFill>
                  <a:srgbClr val="002060"/>
                </a:solidFill>
              </a:rPr>
              <a:t>Duyên</a:t>
            </a:r>
            <a:endParaRPr lang="en-US" sz="48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ĐK</a:t>
            </a:r>
            <a:r>
              <a:rPr lang="vi-VN" sz="4800" dirty="0">
                <a:solidFill>
                  <a:srgbClr val="002060"/>
                </a:solidFill>
              </a:rPr>
              <a:t>: </a:t>
            </a:r>
            <a:r>
              <a:rPr lang="vi-VN" sz="4800" dirty="0">
                <a:solidFill>
                  <a:srgbClr val="990000"/>
                </a:solidFill>
              </a:rPr>
              <a:t>Chúc tụng Đức </a:t>
            </a:r>
            <a:r>
              <a:rPr lang="vi-VN" sz="4800" dirty="0" smtClean="0">
                <a:solidFill>
                  <a:srgbClr val="990000"/>
                </a:solidFill>
              </a:rPr>
              <a:t>Vua, </a:t>
            </a:r>
            <a:r>
              <a:rPr lang="vi-VN" sz="4800" dirty="0">
                <a:solidFill>
                  <a:srgbClr val="990000"/>
                </a:solidFill>
              </a:rPr>
              <a:t>là Vua trên khắp đất trời. Chúc tụng Đức </a:t>
            </a:r>
            <a:r>
              <a:rPr lang="vi-VN" sz="4800" dirty="0" smtClean="0">
                <a:solidFill>
                  <a:srgbClr val="990000"/>
                </a:solidFill>
              </a:rPr>
              <a:t>Vua, </a:t>
            </a:r>
            <a:r>
              <a:rPr lang="vi-VN" sz="4800" dirty="0">
                <a:solidFill>
                  <a:srgbClr val="990000"/>
                </a:solidFill>
              </a:rPr>
              <a:t>là Vua vinh hiển cao vời. Chúc tụng Đức </a:t>
            </a:r>
            <a:r>
              <a:rPr lang="vi-VN" sz="4800" dirty="0" smtClean="0">
                <a:solidFill>
                  <a:srgbClr val="990000"/>
                </a:solidFill>
              </a:rPr>
              <a:t>Vua, </a:t>
            </a:r>
            <a:r>
              <a:rPr lang="vi-VN" sz="4800" dirty="0">
                <a:solidFill>
                  <a:srgbClr val="990000"/>
                </a:solidFill>
              </a:rPr>
              <a:t>là Vua muôn </a:t>
            </a:r>
            <a:r>
              <a:rPr lang="vi-VN" sz="4800" dirty="0" smtClean="0">
                <a:solidFill>
                  <a:srgbClr val="990000"/>
                </a:solidFill>
              </a:rPr>
              <a:t>thuở muôn đời.</a:t>
            </a:r>
            <a:r>
              <a:rPr lang="en-US" sz="4800" dirty="0" smtClean="0">
                <a:solidFill>
                  <a:srgbClr val="990000"/>
                </a:solidFill>
              </a:rPr>
              <a:t> </a:t>
            </a:r>
            <a:r>
              <a:rPr lang="en-US" sz="4800" dirty="0" err="1" smtClean="0">
                <a:solidFill>
                  <a:srgbClr val="990000"/>
                </a:solidFill>
              </a:rPr>
              <a:t>Chúc</a:t>
            </a:r>
            <a:r>
              <a:rPr lang="en-US" sz="4800" dirty="0" smtClean="0">
                <a:solidFill>
                  <a:srgbClr val="990000"/>
                </a:solidFill>
              </a:rPr>
              <a:t> </a:t>
            </a:r>
            <a:r>
              <a:rPr lang="en-US" sz="4800" dirty="0" err="1" smtClean="0">
                <a:solidFill>
                  <a:srgbClr val="990000"/>
                </a:solidFill>
              </a:rPr>
              <a:t>tụng</a:t>
            </a:r>
            <a:r>
              <a:rPr lang="en-US" sz="4800" dirty="0" smtClean="0">
                <a:solidFill>
                  <a:srgbClr val="990000"/>
                </a:solidFill>
              </a:rPr>
              <a:t>. </a:t>
            </a:r>
            <a:r>
              <a:rPr lang="en-US" sz="4800" dirty="0" err="1" smtClean="0">
                <a:solidFill>
                  <a:srgbClr val="990000"/>
                </a:solidFill>
              </a:rPr>
              <a:t>Chúc</a:t>
            </a:r>
            <a:r>
              <a:rPr lang="en-US" sz="4800" dirty="0" smtClean="0">
                <a:solidFill>
                  <a:srgbClr val="990000"/>
                </a:solidFill>
              </a:rPr>
              <a:t> </a:t>
            </a:r>
            <a:r>
              <a:rPr lang="en-US" sz="4800" dirty="0" err="1" smtClean="0">
                <a:solidFill>
                  <a:srgbClr val="990000"/>
                </a:solidFill>
              </a:rPr>
              <a:t>tụng</a:t>
            </a:r>
            <a:r>
              <a:rPr lang="en-US" sz="4800" dirty="0" smtClean="0">
                <a:solidFill>
                  <a:srgbClr val="990000"/>
                </a:solidFill>
              </a:rPr>
              <a:t> </a:t>
            </a:r>
            <a:r>
              <a:rPr lang="en-US" sz="4800" dirty="0" err="1" smtClean="0">
                <a:solidFill>
                  <a:srgbClr val="990000"/>
                </a:solidFill>
              </a:rPr>
              <a:t>Đức</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r>
              <a:rPr lang="en-US" sz="4800" dirty="0" err="1" smtClean="0">
                <a:solidFill>
                  <a:srgbClr val="990000"/>
                </a:solidFill>
              </a:rPr>
              <a:t>là</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r>
              <a:rPr lang="en-US" sz="4800" dirty="0" err="1" smtClean="0">
                <a:solidFill>
                  <a:srgbClr val="990000"/>
                </a:solidFill>
              </a:rPr>
              <a:t>muôn</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endParaRPr lang="en-US" sz="48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Pk1</a:t>
            </a:r>
            <a:r>
              <a:rPr lang="vi-VN" sz="4800" dirty="0">
                <a:solidFill>
                  <a:srgbClr val="002060"/>
                </a:solidFill>
              </a:rPr>
              <a:t>: </a:t>
            </a:r>
            <a:r>
              <a:rPr lang="vi-VN" sz="4800" dirty="0">
                <a:solidFill>
                  <a:srgbClr val="990000"/>
                </a:solidFill>
              </a:rPr>
              <a:t>Hãy đến bên </a:t>
            </a:r>
            <a:r>
              <a:rPr lang="vi-VN" sz="4800" dirty="0" smtClean="0">
                <a:solidFill>
                  <a:srgbClr val="990000"/>
                </a:solidFill>
              </a:rPr>
              <a:t>Ta, </a:t>
            </a:r>
            <a:r>
              <a:rPr lang="vi-VN" sz="4800" dirty="0">
                <a:solidFill>
                  <a:srgbClr val="990000"/>
                </a:solidFill>
              </a:rPr>
              <a:t>những kẻ Cha Ta chúc phúc. Hãy đến bên </a:t>
            </a:r>
            <a:r>
              <a:rPr lang="vi-VN" sz="4800" dirty="0" smtClean="0">
                <a:solidFill>
                  <a:srgbClr val="990000"/>
                </a:solidFill>
              </a:rPr>
              <a:t>Ta, </a:t>
            </a:r>
            <a:r>
              <a:rPr lang="vi-VN" sz="4800" dirty="0">
                <a:solidFill>
                  <a:srgbClr val="990000"/>
                </a:solidFill>
              </a:rPr>
              <a:t>lãnh phần gia nghiệp Nước Trời. Vì xưa Ta </a:t>
            </a:r>
            <a:r>
              <a:rPr lang="vi-VN" sz="4800" dirty="0" smtClean="0">
                <a:solidFill>
                  <a:srgbClr val="990000"/>
                </a:solidFill>
              </a:rPr>
              <a:t>đói, </a:t>
            </a:r>
            <a:r>
              <a:rPr lang="vi-VN" sz="4800" dirty="0">
                <a:solidFill>
                  <a:srgbClr val="990000"/>
                </a:solidFill>
              </a:rPr>
              <a:t>các ngươi đã cho Ta ăn. Khi Ta mình </a:t>
            </a:r>
            <a:r>
              <a:rPr lang="vi-VN" sz="4800" dirty="0" smtClean="0">
                <a:solidFill>
                  <a:srgbClr val="990000"/>
                </a:solidFill>
              </a:rPr>
              <a:t>trần, </a:t>
            </a:r>
            <a:r>
              <a:rPr lang="vi-VN" sz="4800" dirty="0">
                <a:solidFill>
                  <a:srgbClr val="990000"/>
                </a:solidFill>
              </a:rPr>
              <a:t>các ngươi sưởi ấm cho Ta.</a:t>
            </a:r>
            <a:endParaRPr lang="en-US" sz="48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ĐK</a:t>
            </a:r>
            <a:r>
              <a:rPr lang="vi-VN" sz="4800" dirty="0">
                <a:solidFill>
                  <a:srgbClr val="002060"/>
                </a:solidFill>
              </a:rPr>
              <a:t>: </a:t>
            </a:r>
            <a:r>
              <a:rPr lang="vi-VN" sz="4800" dirty="0">
                <a:solidFill>
                  <a:srgbClr val="990000"/>
                </a:solidFill>
              </a:rPr>
              <a:t>Chúc tụng Đức </a:t>
            </a:r>
            <a:r>
              <a:rPr lang="vi-VN" sz="4800" dirty="0" smtClean="0">
                <a:solidFill>
                  <a:srgbClr val="990000"/>
                </a:solidFill>
              </a:rPr>
              <a:t>Vua, </a:t>
            </a:r>
            <a:r>
              <a:rPr lang="vi-VN" sz="4800" dirty="0">
                <a:solidFill>
                  <a:srgbClr val="990000"/>
                </a:solidFill>
              </a:rPr>
              <a:t>là Vua trên khắp đất trời. Chúc tụng Đức </a:t>
            </a:r>
            <a:r>
              <a:rPr lang="vi-VN" sz="4800" dirty="0" smtClean="0">
                <a:solidFill>
                  <a:srgbClr val="990000"/>
                </a:solidFill>
              </a:rPr>
              <a:t>Vua, </a:t>
            </a:r>
            <a:r>
              <a:rPr lang="vi-VN" sz="4800" dirty="0">
                <a:solidFill>
                  <a:srgbClr val="990000"/>
                </a:solidFill>
              </a:rPr>
              <a:t>là Vua vinh hiển cao vời. Chúc tụng Đức </a:t>
            </a:r>
            <a:r>
              <a:rPr lang="vi-VN" sz="4800" dirty="0" smtClean="0">
                <a:solidFill>
                  <a:srgbClr val="990000"/>
                </a:solidFill>
              </a:rPr>
              <a:t>Vua, </a:t>
            </a:r>
            <a:r>
              <a:rPr lang="vi-VN" sz="4800" dirty="0">
                <a:solidFill>
                  <a:srgbClr val="990000"/>
                </a:solidFill>
              </a:rPr>
              <a:t>là Vua muôn </a:t>
            </a:r>
            <a:r>
              <a:rPr lang="vi-VN" sz="4800" dirty="0" smtClean="0">
                <a:solidFill>
                  <a:srgbClr val="990000"/>
                </a:solidFill>
              </a:rPr>
              <a:t>thuở muôn đời.</a:t>
            </a:r>
            <a:r>
              <a:rPr lang="en-US" sz="4800" dirty="0" smtClean="0">
                <a:solidFill>
                  <a:srgbClr val="990000"/>
                </a:solidFill>
              </a:rPr>
              <a:t> </a:t>
            </a:r>
            <a:r>
              <a:rPr lang="en-US" sz="4800" dirty="0" err="1" smtClean="0">
                <a:solidFill>
                  <a:srgbClr val="990000"/>
                </a:solidFill>
              </a:rPr>
              <a:t>Chúc</a:t>
            </a:r>
            <a:r>
              <a:rPr lang="en-US" sz="4800" dirty="0" smtClean="0">
                <a:solidFill>
                  <a:srgbClr val="990000"/>
                </a:solidFill>
              </a:rPr>
              <a:t> </a:t>
            </a:r>
            <a:r>
              <a:rPr lang="en-US" sz="4800" dirty="0" err="1" smtClean="0">
                <a:solidFill>
                  <a:srgbClr val="990000"/>
                </a:solidFill>
              </a:rPr>
              <a:t>tụng</a:t>
            </a:r>
            <a:r>
              <a:rPr lang="en-US" sz="4800" dirty="0" smtClean="0">
                <a:solidFill>
                  <a:srgbClr val="990000"/>
                </a:solidFill>
              </a:rPr>
              <a:t>. </a:t>
            </a:r>
            <a:r>
              <a:rPr lang="en-US" sz="4800" dirty="0" err="1" smtClean="0">
                <a:solidFill>
                  <a:srgbClr val="990000"/>
                </a:solidFill>
              </a:rPr>
              <a:t>Chúc</a:t>
            </a:r>
            <a:r>
              <a:rPr lang="en-US" sz="4800" dirty="0" smtClean="0">
                <a:solidFill>
                  <a:srgbClr val="990000"/>
                </a:solidFill>
              </a:rPr>
              <a:t> </a:t>
            </a:r>
            <a:r>
              <a:rPr lang="en-US" sz="4800" dirty="0" err="1" smtClean="0">
                <a:solidFill>
                  <a:srgbClr val="990000"/>
                </a:solidFill>
              </a:rPr>
              <a:t>tụng</a:t>
            </a:r>
            <a:r>
              <a:rPr lang="en-US" sz="4800" dirty="0" smtClean="0">
                <a:solidFill>
                  <a:srgbClr val="990000"/>
                </a:solidFill>
              </a:rPr>
              <a:t> </a:t>
            </a:r>
            <a:r>
              <a:rPr lang="en-US" sz="4800" dirty="0" err="1" smtClean="0">
                <a:solidFill>
                  <a:srgbClr val="990000"/>
                </a:solidFill>
              </a:rPr>
              <a:t>Đức</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r>
              <a:rPr lang="en-US" sz="4800" dirty="0" err="1" smtClean="0">
                <a:solidFill>
                  <a:srgbClr val="990000"/>
                </a:solidFill>
              </a:rPr>
              <a:t>là</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r>
              <a:rPr lang="en-US" sz="4800" dirty="0" err="1" smtClean="0">
                <a:solidFill>
                  <a:srgbClr val="990000"/>
                </a:solidFill>
              </a:rPr>
              <a:t>muôn</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endParaRPr lang="en-US" sz="4800" b="0" dirty="0">
              <a:solidFill>
                <a:srgbClr val="003300"/>
              </a:solidFill>
              <a:effectLst/>
            </a:endParaRPr>
          </a:p>
        </p:txBody>
      </p:sp>
    </p:spTree>
    <p:extLst>
      <p:ext uri="{BB962C8B-B14F-4D97-AF65-F5344CB8AC3E}">
        <p14:creationId xmlns:p14="http://schemas.microsoft.com/office/powerpoint/2010/main" val="32288845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002060"/>
                </a:solidFill>
              </a:rPr>
              <a:t>Pk2</a:t>
            </a:r>
            <a:r>
              <a:rPr lang="vi-VN" sz="4800" dirty="0">
                <a:solidFill>
                  <a:srgbClr val="002060"/>
                </a:solidFill>
              </a:rPr>
              <a:t>: </a:t>
            </a:r>
            <a:r>
              <a:rPr lang="vi-VN" sz="4800" dirty="0">
                <a:solidFill>
                  <a:srgbClr val="990000"/>
                </a:solidFill>
              </a:rPr>
              <a:t>Chúa đến bên </a:t>
            </a:r>
            <a:r>
              <a:rPr lang="vi-VN" sz="4800" dirty="0" smtClean="0">
                <a:solidFill>
                  <a:srgbClr val="990000"/>
                </a:solidFill>
              </a:rPr>
              <a:t>con, </a:t>
            </a:r>
            <a:r>
              <a:rPr lang="vi-VN" sz="4800" dirty="0">
                <a:solidFill>
                  <a:srgbClr val="990000"/>
                </a:solidFill>
              </a:rPr>
              <a:t>qua người ăn xin đói khát. Chúa đến bên </a:t>
            </a:r>
            <a:r>
              <a:rPr lang="vi-VN" sz="4800" dirty="0" smtClean="0">
                <a:solidFill>
                  <a:srgbClr val="990000"/>
                </a:solidFill>
              </a:rPr>
              <a:t>con, </a:t>
            </a:r>
            <a:r>
              <a:rPr lang="vi-VN" sz="4800" dirty="0">
                <a:solidFill>
                  <a:srgbClr val="990000"/>
                </a:solidFill>
              </a:rPr>
              <a:t>như người khách lạ lỡ đường. Ngài dạy con </a:t>
            </a:r>
            <a:r>
              <a:rPr lang="vi-VN" sz="4800" dirty="0" smtClean="0">
                <a:solidFill>
                  <a:srgbClr val="990000"/>
                </a:solidFill>
              </a:rPr>
              <a:t>biết, </a:t>
            </a:r>
            <a:r>
              <a:rPr lang="vi-VN" sz="4800" dirty="0">
                <a:solidFill>
                  <a:srgbClr val="990000"/>
                </a:solidFill>
              </a:rPr>
              <a:t>đỡ </a:t>
            </a:r>
            <a:r>
              <a:rPr lang="vi-VN" sz="4800" dirty="0" smtClean="0">
                <a:solidFill>
                  <a:srgbClr val="990000"/>
                </a:solidFill>
              </a:rPr>
              <a:t>nâng </a:t>
            </a:r>
            <a:r>
              <a:rPr lang="vi-VN" sz="4800" dirty="0">
                <a:solidFill>
                  <a:srgbClr val="990000"/>
                </a:solidFill>
              </a:rPr>
              <a:t>sớt chia yêu thương. Phúc đức đời </a:t>
            </a:r>
            <a:r>
              <a:rPr lang="vi-VN" sz="4800" dirty="0" smtClean="0">
                <a:solidFill>
                  <a:srgbClr val="990000"/>
                </a:solidFill>
              </a:rPr>
              <a:t>này, </a:t>
            </a:r>
            <a:r>
              <a:rPr lang="vi-VN" sz="4800" dirty="0">
                <a:solidFill>
                  <a:srgbClr val="990000"/>
                </a:solidFill>
              </a:rPr>
              <a:t>Chúa ban sự sống mai sau.</a:t>
            </a:r>
            <a:endParaRPr lang="vi-VN" sz="48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ĐK</a:t>
            </a:r>
            <a:r>
              <a:rPr lang="vi-VN" sz="4800" dirty="0">
                <a:solidFill>
                  <a:srgbClr val="002060"/>
                </a:solidFill>
              </a:rPr>
              <a:t>: </a:t>
            </a:r>
            <a:r>
              <a:rPr lang="vi-VN" sz="4800" dirty="0">
                <a:solidFill>
                  <a:srgbClr val="990000"/>
                </a:solidFill>
              </a:rPr>
              <a:t>Chúc tụng Đức </a:t>
            </a:r>
            <a:r>
              <a:rPr lang="vi-VN" sz="4800" dirty="0" smtClean="0">
                <a:solidFill>
                  <a:srgbClr val="990000"/>
                </a:solidFill>
              </a:rPr>
              <a:t>Vua, </a:t>
            </a:r>
            <a:r>
              <a:rPr lang="vi-VN" sz="4800" dirty="0">
                <a:solidFill>
                  <a:srgbClr val="990000"/>
                </a:solidFill>
              </a:rPr>
              <a:t>là Vua trên khắp đất trời. Chúc tụng Đức </a:t>
            </a:r>
            <a:r>
              <a:rPr lang="vi-VN" sz="4800" dirty="0" smtClean="0">
                <a:solidFill>
                  <a:srgbClr val="990000"/>
                </a:solidFill>
              </a:rPr>
              <a:t>Vua, </a:t>
            </a:r>
            <a:r>
              <a:rPr lang="vi-VN" sz="4800" dirty="0">
                <a:solidFill>
                  <a:srgbClr val="990000"/>
                </a:solidFill>
              </a:rPr>
              <a:t>là Vua vinh hiển cao vời. Chúc tụng Đức </a:t>
            </a:r>
            <a:r>
              <a:rPr lang="vi-VN" sz="4800" dirty="0" smtClean="0">
                <a:solidFill>
                  <a:srgbClr val="990000"/>
                </a:solidFill>
              </a:rPr>
              <a:t>Vua, </a:t>
            </a:r>
            <a:r>
              <a:rPr lang="vi-VN" sz="4800" dirty="0">
                <a:solidFill>
                  <a:srgbClr val="990000"/>
                </a:solidFill>
              </a:rPr>
              <a:t>là Vua muôn </a:t>
            </a:r>
            <a:r>
              <a:rPr lang="vi-VN" sz="4800" dirty="0" smtClean="0">
                <a:solidFill>
                  <a:srgbClr val="990000"/>
                </a:solidFill>
              </a:rPr>
              <a:t>thuở muôn đời.</a:t>
            </a:r>
            <a:r>
              <a:rPr lang="en-US" sz="4800" dirty="0" smtClean="0">
                <a:solidFill>
                  <a:srgbClr val="990000"/>
                </a:solidFill>
              </a:rPr>
              <a:t> </a:t>
            </a:r>
            <a:r>
              <a:rPr lang="en-US" sz="4800" dirty="0" err="1" smtClean="0">
                <a:solidFill>
                  <a:srgbClr val="990000"/>
                </a:solidFill>
              </a:rPr>
              <a:t>Chúc</a:t>
            </a:r>
            <a:r>
              <a:rPr lang="en-US" sz="4800" dirty="0" smtClean="0">
                <a:solidFill>
                  <a:srgbClr val="990000"/>
                </a:solidFill>
              </a:rPr>
              <a:t> </a:t>
            </a:r>
            <a:r>
              <a:rPr lang="en-US" sz="4800" dirty="0" err="1" smtClean="0">
                <a:solidFill>
                  <a:srgbClr val="990000"/>
                </a:solidFill>
              </a:rPr>
              <a:t>tụng</a:t>
            </a:r>
            <a:r>
              <a:rPr lang="en-US" sz="4800" dirty="0" smtClean="0">
                <a:solidFill>
                  <a:srgbClr val="990000"/>
                </a:solidFill>
              </a:rPr>
              <a:t>. </a:t>
            </a:r>
            <a:r>
              <a:rPr lang="en-US" sz="4800" dirty="0" err="1" smtClean="0">
                <a:solidFill>
                  <a:srgbClr val="990000"/>
                </a:solidFill>
              </a:rPr>
              <a:t>Chúc</a:t>
            </a:r>
            <a:r>
              <a:rPr lang="en-US" sz="4800" dirty="0" smtClean="0">
                <a:solidFill>
                  <a:srgbClr val="990000"/>
                </a:solidFill>
              </a:rPr>
              <a:t> </a:t>
            </a:r>
            <a:r>
              <a:rPr lang="en-US" sz="4800" dirty="0" err="1" smtClean="0">
                <a:solidFill>
                  <a:srgbClr val="990000"/>
                </a:solidFill>
              </a:rPr>
              <a:t>tụng</a:t>
            </a:r>
            <a:r>
              <a:rPr lang="en-US" sz="4800" dirty="0" smtClean="0">
                <a:solidFill>
                  <a:srgbClr val="990000"/>
                </a:solidFill>
              </a:rPr>
              <a:t> </a:t>
            </a:r>
            <a:r>
              <a:rPr lang="en-US" sz="4800" dirty="0" err="1" smtClean="0">
                <a:solidFill>
                  <a:srgbClr val="990000"/>
                </a:solidFill>
              </a:rPr>
              <a:t>Đức</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r>
              <a:rPr lang="en-US" sz="4800" dirty="0" err="1" smtClean="0">
                <a:solidFill>
                  <a:srgbClr val="990000"/>
                </a:solidFill>
              </a:rPr>
              <a:t>là</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r>
              <a:rPr lang="en-US" sz="4800" dirty="0" err="1" smtClean="0">
                <a:solidFill>
                  <a:srgbClr val="990000"/>
                </a:solidFill>
              </a:rPr>
              <a:t>muôn</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endParaRPr lang="en-US" sz="4800" b="0" dirty="0">
              <a:solidFill>
                <a:srgbClr val="003300"/>
              </a:solidFill>
              <a:effectLst/>
            </a:endParaRPr>
          </a:p>
        </p:txBody>
      </p:sp>
    </p:spTree>
    <p:extLst>
      <p:ext uri="{BB962C8B-B14F-4D97-AF65-F5344CB8AC3E}">
        <p14:creationId xmlns:p14="http://schemas.microsoft.com/office/powerpoint/2010/main" val="2158494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dirty="0" smtClean="0">
                <a:solidFill>
                  <a:srgbClr val="002060"/>
                </a:solidFill>
              </a:rPr>
              <a:t>Pk3</a:t>
            </a:r>
            <a:r>
              <a:rPr lang="vi-VN" sz="4800" dirty="0">
                <a:solidFill>
                  <a:srgbClr val="002060"/>
                </a:solidFill>
              </a:rPr>
              <a:t>: </a:t>
            </a:r>
            <a:r>
              <a:rPr lang="vi-VN" sz="4800" dirty="0">
                <a:solidFill>
                  <a:srgbClr val="990000"/>
                </a:solidFill>
              </a:rPr>
              <a:t>Cho con hằng </a:t>
            </a:r>
            <a:r>
              <a:rPr lang="vi-VN" sz="4800" dirty="0" smtClean="0">
                <a:solidFill>
                  <a:srgbClr val="990000"/>
                </a:solidFill>
              </a:rPr>
              <a:t>ngày, </a:t>
            </a:r>
            <a:r>
              <a:rPr lang="vi-VN" sz="4800" dirty="0">
                <a:solidFill>
                  <a:srgbClr val="990000"/>
                </a:solidFill>
              </a:rPr>
              <a:t>mở lòng yêu thương bác ái. Yêu mến tha </a:t>
            </a:r>
            <a:r>
              <a:rPr lang="vi-VN" sz="4800" dirty="0" smtClean="0">
                <a:solidFill>
                  <a:srgbClr val="990000"/>
                </a:solidFill>
              </a:rPr>
              <a:t>nhân, </a:t>
            </a:r>
            <a:r>
              <a:rPr lang="vi-VN" sz="4800" dirty="0">
                <a:solidFill>
                  <a:srgbClr val="990000"/>
                </a:solidFill>
              </a:rPr>
              <a:t>ấy là đón nhận chính Ngài. Nguyện xin đôi </a:t>
            </a:r>
            <a:r>
              <a:rPr lang="vi-VN" sz="4800" dirty="0" smtClean="0">
                <a:solidFill>
                  <a:srgbClr val="990000"/>
                </a:solidFill>
              </a:rPr>
              <a:t>mắt, </a:t>
            </a:r>
            <a:r>
              <a:rPr lang="vi-VN" sz="4800" dirty="0">
                <a:solidFill>
                  <a:srgbClr val="990000"/>
                </a:solidFill>
              </a:rPr>
              <a:t>cảm </a:t>
            </a:r>
            <a:r>
              <a:rPr lang="vi-VN" sz="4800" dirty="0" smtClean="0">
                <a:solidFill>
                  <a:srgbClr val="990000"/>
                </a:solidFill>
              </a:rPr>
              <a:t>thông </a:t>
            </a:r>
            <a:r>
              <a:rPr lang="vi-VN" sz="4800" dirty="0">
                <a:solidFill>
                  <a:srgbClr val="990000"/>
                </a:solidFill>
              </a:rPr>
              <a:t>đỡ nâng thật tình. Chúa vẫn hiện </a:t>
            </a:r>
            <a:r>
              <a:rPr lang="vi-VN" sz="4800" dirty="0" smtClean="0">
                <a:solidFill>
                  <a:srgbClr val="990000"/>
                </a:solidFill>
              </a:rPr>
              <a:t>diện, </a:t>
            </a:r>
            <a:r>
              <a:rPr lang="vi-VN" sz="4800" dirty="0">
                <a:solidFill>
                  <a:srgbClr val="990000"/>
                </a:solidFill>
              </a:rPr>
              <a:t>giữa muôn người sống ngay </a:t>
            </a:r>
            <a:r>
              <a:rPr lang="vi-VN" sz="4800" dirty="0" smtClean="0">
                <a:solidFill>
                  <a:srgbClr val="990000"/>
                </a:solidFill>
              </a:rPr>
              <a:t>bên.</a:t>
            </a:r>
            <a:endParaRPr lang="vi-VN" sz="48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ĐK</a:t>
            </a:r>
            <a:r>
              <a:rPr lang="vi-VN" sz="4800" dirty="0">
                <a:solidFill>
                  <a:srgbClr val="002060"/>
                </a:solidFill>
              </a:rPr>
              <a:t>: </a:t>
            </a:r>
            <a:r>
              <a:rPr lang="vi-VN" sz="4800" dirty="0">
                <a:solidFill>
                  <a:srgbClr val="990000"/>
                </a:solidFill>
              </a:rPr>
              <a:t>Chúc tụng Đức </a:t>
            </a:r>
            <a:r>
              <a:rPr lang="vi-VN" sz="4800" dirty="0" smtClean="0">
                <a:solidFill>
                  <a:srgbClr val="990000"/>
                </a:solidFill>
              </a:rPr>
              <a:t>Vua, </a:t>
            </a:r>
            <a:r>
              <a:rPr lang="vi-VN" sz="4800" dirty="0">
                <a:solidFill>
                  <a:srgbClr val="990000"/>
                </a:solidFill>
              </a:rPr>
              <a:t>là Vua trên khắp đất trời. Chúc tụng Đức </a:t>
            </a:r>
            <a:r>
              <a:rPr lang="vi-VN" sz="4800" dirty="0" smtClean="0">
                <a:solidFill>
                  <a:srgbClr val="990000"/>
                </a:solidFill>
              </a:rPr>
              <a:t>Vua, </a:t>
            </a:r>
            <a:r>
              <a:rPr lang="vi-VN" sz="4800" dirty="0">
                <a:solidFill>
                  <a:srgbClr val="990000"/>
                </a:solidFill>
              </a:rPr>
              <a:t>là Vua vinh hiển cao vời. Chúc tụng Đức </a:t>
            </a:r>
            <a:r>
              <a:rPr lang="vi-VN" sz="4800" dirty="0" smtClean="0">
                <a:solidFill>
                  <a:srgbClr val="990000"/>
                </a:solidFill>
              </a:rPr>
              <a:t>Vua, </a:t>
            </a:r>
            <a:r>
              <a:rPr lang="vi-VN" sz="4800" dirty="0">
                <a:solidFill>
                  <a:srgbClr val="990000"/>
                </a:solidFill>
              </a:rPr>
              <a:t>là Vua muôn </a:t>
            </a:r>
            <a:r>
              <a:rPr lang="vi-VN" sz="4800" dirty="0" smtClean="0">
                <a:solidFill>
                  <a:srgbClr val="990000"/>
                </a:solidFill>
              </a:rPr>
              <a:t>thuở muôn đời.</a:t>
            </a:r>
            <a:r>
              <a:rPr lang="en-US" sz="4800" dirty="0" smtClean="0">
                <a:solidFill>
                  <a:srgbClr val="990000"/>
                </a:solidFill>
              </a:rPr>
              <a:t> </a:t>
            </a:r>
            <a:r>
              <a:rPr lang="en-US" sz="4800" dirty="0" err="1" smtClean="0">
                <a:solidFill>
                  <a:srgbClr val="990000"/>
                </a:solidFill>
              </a:rPr>
              <a:t>Chúc</a:t>
            </a:r>
            <a:r>
              <a:rPr lang="en-US" sz="4800" dirty="0" smtClean="0">
                <a:solidFill>
                  <a:srgbClr val="990000"/>
                </a:solidFill>
              </a:rPr>
              <a:t> </a:t>
            </a:r>
            <a:r>
              <a:rPr lang="en-US" sz="4800" dirty="0" err="1" smtClean="0">
                <a:solidFill>
                  <a:srgbClr val="990000"/>
                </a:solidFill>
              </a:rPr>
              <a:t>tụng</a:t>
            </a:r>
            <a:r>
              <a:rPr lang="en-US" sz="4800" dirty="0" smtClean="0">
                <a:solidFill>
                  <a:srgbClr val="990000"/>
                </a:solidFill>
              </a:rPr>
              <a:t>. </a:t>
            </a:r>
            <a:r>
              <a:rPr lang="en-US" sz="4800" dirty="0" err="1" smtClean="0">
                <a:solidFill>
                  <a:srgbClr val="990000"/>
                </a:solidFill>
              </a:rPr>
              <a:t>Chúc</a:t>
            </a:r>
            <a:r>
              <a:rPr lang="en-US" sz="4800" dirty="0" smtClean="0">
                <a:solidFill>
                  <a:srgbClr val="990000"/>
                </a:solidFill>
              </a:rPr>
              <a:t> </a:t>
            </a:r>
            <a:r>
              <a:rPr lang="en-US" sz="4800" dirty="0" err="1" smtClean="0">
                <a:solidFill>
                  <a:srgbClr val="990000"/>
                </a:solidFill>
              </a:rPr>
              <a:t>tụng</a:t>
            </a:r>
            <a:r>
              <a:rPr lang="en-US" sz="4800" dirty="0" smtClean="0">
                <a:solidFill>
                  <a:srgbClr val="990000"/>
                </a:solidFill>
              </a:rPr>
              <a:t> </a:t>
            </a:r>
            <a:r>
              <a:rPr lang="en-US" sz="4800" dirty="0" err="1" smtClean="0">
                <a:solidFill>
                  <a:srgbClr val="990000"/>
                </a:solidFill>
              </a:rPr>
              <a:t>Đức</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r>
              <a:rPr lang="en-US" sz="4800" dirty="0" err="1" smtClean="0">
                <a:solidFill>
                  <a:srgbClr val="990000"/>
                </a:solidFill>
              </a:rPr>
              <a:t>là</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r>
              <a:rPr lang="en-US" sz="4800" dirty="0" err="1" smtClean="0">
                <a:solidFill>
                  <a:srgbClr val="990000"/>
                </a:solidFill>
              </a:rPr>
              <a:t>muôn</a:t>
            </a:r>
            <a:r>
              <a:rPr lang="en-US" sz="4800" dirty="0" smtClean="0">
                <a:solidFill>
                  <a:srgbClr val="990000"/>
                </a:solidFill>
              </a:rPr>
              <a:t> </a:t>
            </a:r>
            <a:r>
              <a:rPr lang="en-US" sz="4800" dirty="0" err="1" smtClean="0">
                <a:solidFill>
                  <a:srgbClr val="990000"/>
                </a:solidFill>
              </a:rPr>
              <a:t>Vua</a:t>
            </a:r>
            <a:r>
              <a:rPr lang="en-US" sz="4800" dirty="0" smtClean="0">
                <a:solidFill>
                  <a:srgbClr val="990000"/>
                </a:solidFill>
              </a:rPr>
              <a:t>. </a:t>
            </a:r>
            <a:endParaRPr lang="en-US" sz="4800" b="0" dirty="0">
              <a:solidFill>
                <a:srgbClr val="003300"/>
              </a:solidFill>
              <a:effectLst/>
            </a:endParaRPr>
          </a:p>
        </p:txBody>
      </p:sp>
    </p:spTree>
    <p:extLst>
      <p:ext uri="{BB962C8B-B14F-4D97-AF65-F5344CB8AC3E}">
        <p14:creationId xmlns:p14="http://schemas.microsoft.com/office/powerpoint/2010/main" val="40325030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fontScale="90000"/>
          </a:bodyPr>
          <a:lstStyle/>
          <a:p>
            <a:r>
              <a:rPr lang="en-US" sz="8000" b="0" dirty="0" smtClean="0">
                <a:solidFill>
                  <a:srgbClr val="990000"/>
                </a:solidFill>
                <a:effectLst/>
                <a:latin typeface="+mj-lt"/>
              </a:rPr>
              <a:t/>
            </a:r>
            <a:br>
              <a:rPr lang="en-US" sz="8000" b="0" dirty="0" smtClean="0">
                <a:solidFill>
                  <a:srgbClr val="990000"/>
                </a:solidFill>
                <a:effectLst/>
                <a:latin typeface="+mj-lt"/>
              </a:rPr>
            </a:br>
            <a:r>
              <a:rPr lang="en-US" sz="8000" dirty="0" smtClean="0">
                <a:solidFill>
                  <a:srgbClr val="990000"/>
                </a:solidFill>
              </a:rPr>
              <a:t/>
            </a:r>
            <a:br>
              <a:rPr lang="en-US" sz="8000" dirty="0" smtClean="0">
                <a:solidFill>
                  <a:srgbClr val="990000"/>
                </a:solidFill>
              </a:rPr>
            </a:br>
            <a:r>
              <a:rPr lang="en-US" sz="7300" b="0" dirty="0" err="1" smtClean="0">
                <a:solidFill>
                  <a:srgbClr val="990000"/>
                </a:solidFill>
                <a:effectLst/>
              </a:rPr>
              <a:t>Ca</a:t>
            </a:r>
            <a:r>
              <a:rPr lang="en-US" sz="7300" b="0" dirty="0" smtClean="0">
                <a:solidFill>
                  <a:srgbClr val="990000"/>
                </a:solidFill>
                <a:effectLst/>
              </a:rPr>
              <a:t> </a:t>
            </a:r>
            <a:r>
              <a:rPr lang="en-US" sz="7300" b="0" dirty="0" err="1">
                <a:solidFill>
                  <a:srgbClr val="990000"/>
                </a:solidFill>
                <a:effectLst/>
              </a:rPr>
              <a:t>Kết</a:t>
            </a:r>
            <a:r>
              <a:rPr lang="en-US" sz="7300" b="0" dirty="0">
                <a:solidFill>
                  <a:srgbClr val="990000"/>
                </a:solidFill>
                <a:effectLst/>
              </a:rPr>
              <a:t> </a:t>
            </a:r>
            <a:r>
              <a:rPr lang="en-US" sz="7300" b="0" dirty="0" err="1">
                <a:solidFill>
                  <a:srgbClr val="990000"/>
                </a:solidFill>
                <a:effectLst/>
              </a:rPr>
              <a:t>Lễ</a:t>
            </a:r>
            <a:r>
              <a:rPr lang="en-US" sz="7300" b="0" dirty="0">
                <a:solidFill>
                  <a:srgbClr val="990000"/>
                </a:solidFill>
                <a:effectLst/>
              </a:rPr>
              <a:t/>
            </a:r>
            <a:br>
              <a:rPr lang="en-US" sz="7300" b="0" dirty="0">
                <a:solidFill>
                  <a:srgbClr val="990000"/>
                </a:solidFill>
                <a:effectLst/>
              </a:rPr>
            </a:br>
            <a:r>
              <a:rPr lang="vi-VN" sz="7300" dirty="0">
                <a:solidFill>
                  <a:srgbClr val="990000"/>
                </a:solidFill>
              </a:rPr>
              <a:t>	</a:t>
            </a:r>
            <a:r>
              <a:rPr lang="vi-VN" sz="7300" dirty="0" smtClean="0">
                <a:solidFill>
                  <a:srgbClr val="990000"/>
                </a:solidFill>
              </a:rPr>
              <a:t>Từ </a:t>
            </a:r>
            <a:r>
              <a:rPr lang="vi-VN" sz="7300" dirty="0">
                <a:solidFill>
                  <a:srgbClr val="990000"/>
                </a:solidFill>
              </a:rPr>
              <a:t>Chốn Tối Tăm </a:t>
            </a:r>
            <a:r>
              <a:rPr lang="vi-VN" sz="6600" dirty="0" smtClean="0">
                <a:solidFill>
                  <a:srgbClr val="990000"/>
                </a:solidFill>
              </a:rPr>
              <a:t/>
            </a:r>
            <a:br>
              <a:rPr lang="vi-VN" sz="6600" dirty="0" smtClean="0">
                <a:solidFill>
                  <a:srgbClr val="990000"/>
                </a:solidFill>
              </a:rPr>
            </a:br>
            <a:r>
              <a:rPr lang="vi-VN" sz="5300" i="1" dirty="0" smtClean="0">
                <a:solidFill>
                  <a:srgbClr val="002060"/>
                </a:solidFill>
              </a:rPr>
              <a:t>Lm</a:t>
            </a:r>
            <a:r>
              <a:rPr lang="vi-VN" sz="5300" i="1" dirty="0">
                <a:solidFill>
                  <a:srgbClr val="002060"/>
                </a:solidFill>
              </a:rPr>
              <a:t>. Kim Long</a:t>
            </a:r>
            <a:r>
              <a:rPr lang="vi-VN" sz="6600" dirty="0">
                <a:solidFill>
                  <a:srgbClr val="990000"/>
                </a:solidFill>
              </a:rPr>
              <a:t/>
            </a:r>
            <a:br>
              <a:rPr lang="vi-VN" sz="6600" dirty="0">
                <a:solidFill>
                  <a:srgbClr val="990000"/>
                </a:solidFill>
              </a:rPr>
            </a:br>
            <a:r>
              <a:rPr lang="en-US" sz="6600" b="0" dirty="0" smtClean="0">
                <a:solidFill>
                  <a:srgbClr val="990000"/>
                </a:solidFill>
                <a:effectLst/>
                <a:latin typeface="+mj-lt"/>
              </a:rPr>
              <a:t/>
            </a:r>
            <a:br>
              <a:rPr lang="en-US" sz="6600" b="0" dirty="0" smtClean="0">
                <a:solidFill>
                  <a:srgbClr val="990000"/>
                </a:solidFill>
                <a:effectLst/>
                <a:latin typeface="+mj-lt"/>
              </a:rPr>
            </a:b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143500"/>
          </a:xfrm>
        </p:spPr>
        <p:txBody>
          <a:bodyPr anchor="ctr">
            <a:noAutofit/>
          </a:bodyPr>
          <a:lstStyle/>
          <a:p>
            <a:pPr algn="just">
              <a:lnSpc>
                <a:spcPct val="90000"/>
              </a:lnSpc>
              <a:spcBef>
                <a:spcPts val="0"/>
              </a:spcBef>
            </a:pPr>
            <a:r>
              <a:rPr lang="vi-VN" sz="5400" dirty="0" smtClean="0">
                <a:solidFill>
                  <a:srgbClr val="002060"/>
                </a:solidFill>
                <a:latin typeface="+mj-lt"/>
              </a:rPr>
              <a:t>ĐK:</a:t>
            </a:r>
            <a:r>
              <a:rPr lang="vi-VN" sz="5400" dirty="0" smtClean="0">
                <a:solidFill>
                  <a:srgbClr val="990000"/>
                </a:solidFill>
                <a:latin typeface="+mj-lt"/>
              </a:rPr>
              <a:t> </a:t>
            </a:r>
            <a:r>
              <a:rPr lang="vi-VN" sz="5400" dirty="0">
                <a:solidFill>
                  <a:srgbClr val="990000"/>
                </a:solidFill>
                <a:latin typeface="+mj-lt"/>
              </a:rPr>
              <a:t>Thờ lạy Chúa Giê-su, là Vua. Ngài là Vua, khắp cả vũ hoàn. Quyền năng Ngài, vươn cao trên mặt đất. Vinh hiển Ngài, ngàn năm luôn chiếu ngời.</a:t>
            </a:r>
          </a:p>
          <a:p>
            <a:pPr algn="just">
              <a:lnSpc>
                <a:spcPct val="90000"/>
              </a:lnSpc>
              <a:spcBef>
                <a:spcPts val="0"/>
              </a:spcBef>
            </a:pPr>
            <a:endParaRPr lang="vi-VN" sz="5200" dirty="0">
              <a:solidFill>
                <a:srgbClr val="990000"/>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002060"/>
                </a:solidFill>
              </a:rPr>
              <a:t>ĐK</a:t>
            </a:r>
            <a:r>
              <a:rPr lang="vi-VN" sz="6000" dirty="0">
                <a:solidFill>
                  <a:srgbClr val="002060"/>
                </a:solidFill>
              </a:rPr>
              <a:t>: </a:t>
            </a:r>
            <a:r>
              <a:rPr lang="vi-VN" sz="6000" dirty="0">
                <a:solidFill>
                  <a:srgbClr val="990000"/>
                </a:solidFill>
              </a:rPr>
              <a:t>Ma-ri-a, Mẹ ơi, Mẹ đoái nghe lời bao người từ chốn tối tăm vương bao u sầu, vẫn vững tâm trông lên kêu cầu. </a:t>
            </a:r>
            <a:endParaRPr lang="vi-VN" sz="60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Pk1</a:t>
            </a:r>
            <a:r>
              <a:rPr lang="vi-VN" sz="4800" dirty="0">
                <a:solidFill>
                  <a:srgbClr val="002060"/>
                </a:solidFill>
              </a:rPr>
              <a:t>: </a:t>
            </a:r>
            <a:r>
              <a:rPr lang="vi-VN" sz="4800" dirty="0" smtClean="0">
                <a:solidFill>
                  <a:srgbClr val="990000"/>
                </a:solidFill>
              </a:rPr>
              <a:t>Đây </a:t>
            </a:r>
            <a:r>
              <a:rPr lang="vi-VN" sz="4800" dirty="0">
                <a:solidFill>
                  <a:srgbClr val="990000"/>
                </a:solidFill>
              </a:rPr>
              <a:t>vực sâu, thương đau, bao hồn đang khấn cầu. Mẹ đến cứu đưa về nơi, an vui. Trông vì bao, công ơn, Con Mẹ xưa, giáng trần, chịu chết để xóa tội cho, muôn dân.</a:t>
            </a:r>
            <a:endParaRPr lang="en-US" sz="48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002060"/>
                </a:solidFill>
              </a:rPr>
              <a:t>ĐK</a:t>
            </a:r>
            <a:r>
              <a:rPr lang="vi-VN" sz="6000" dirty="0">
                <a:solidFill>
                  <a:srgbClr val="002060"/>
                </a:solidFill>
              </a:rPr>
              <a:t>: </a:t>
            </a:r>
            <a:r>
              <a:rPr lang="vi-VN" sz="6000" dirty="0">
                <a:solidFill>
                  <a:srgbClr val="990000"/>
                </a:solidFill>
              </a:rPr>
              <a:t>Ma-ri-a, Mẹ ơi, Mẹ đoái nghe lời bao người từ chốn tối tăm vương bao u sầu, vẫn vững tâm trông lên kêu cầu. </a:t>
            </a:r>
            <a:endParaRPr lang="vi-VN" sz="6000" b="0" dirty="0">
              <a:solidFill>
                <a:srgbClr val="990000"/>
              </a:solidFill>
              <a:effectLst/>
            </a:endParaRPr>
          </a:p>
        </p:txBody>
      </p:sp>
    </p:spTree>
    <p:extLst>
      <p:ext uri="{BB962C8B-B14F-4D97-AF65-F5344CB8AC3E}">
        <p14:creationId xmlns:p14="http://schemas.microsoft.com/office/powerpoint/2010/main" val="384217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002060"/>
                </a:solidFill>
              </a:rPr>
              <a:t>Pk2</a:t>
            </a:r>
            <a:r>
              <a:rPr lang="vi-VN" sz="4800" dirty="0">
                <a:solidFill>
                  <a:srgbClr val="002060"/>
                </a:solidFill>
              </a:rPr>
              <a:t>: </a:t>
            </a:r>
            <a:r>
              <a:rPr lang="vi-VN" sz="4800" dirty="0" smtClean="0">
                <a:solidFill>
                  <a:srgbClr val="990000"/>
                </a:solidFill>
              </a:rPr>
              <a:t>Cam </a:t>
            </a:r>
            <a:r>
              <a:rPr lang="vi-VN" sz="4800" dirty="0">
                <a:solidFill>
                  <a:srgbClr val="990000"/>
                </a:solidFill>
              </a:rPr>
              <a:t>chịu bao, thương đau, mong đền muôn lỗi lầm. Để Chúa dẫn đưa về nơi, Thiên cung. Nhưng nguyện xin, Trinh Vương. mau dủ thương, chữa bầu để Chúa rút bớt thời gian thương đau.</a:t>
            </a:r>
            <a:endParaRPr lang="en-US" sz="48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dirty="0" smtClean="0">
                <a:solidFill>
                  <a:srgbClr val="002060"/>
                </a:solidFill>
              </a:rPr>
              <a:t>ĐK</a:t>
            </a:r>
            <a:r>
              <a:rPr lang="vi-VN" sz="6000" dirty="0">
                <a:solidFill>
                  <a:srgbClr val="002060"/>
                </a:solidFill>
              </a:rPr>
              <a:t>: </a:t>
            </a:r>
            <a:r>
              <a:rPr lang="vi-VN" sz="6000" dirty="0">
                <a:solidFill>
                  <a:srgbClr val="990000"/>
                </a:solidFill>
              </a:rPr>
              <a:t>Ma-ri-a, Mẹ ơi, Mẹ đoái nghe lời bao người từ chốn tối tăm vương bao u sầu, vẫn vững tâm trông lên kêu cầu. </a:t>
            </a:r>
            <a:endParaRPr lang="vi-VN" sz="6000" b="0" dirty="0">
              <a:solidFill>
                <a:srgbClr val="990000"/>
              </a:solidFill>
              <a:effectLst/>
            </a:endParaRPr>
          </a:p>
        </p:txBody>
      </p:sp>
    </p:spTree>
    <p:extLst>
      <p:ext uri="{BB962C8B-B14F-4D97-AF65-F5344CB8AC3E}">
        <p14:creationId xmlns:p14="http://schemas.microsoft.com/office/powerpoint/2010/main" val="16874256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400" dirty="0" smtClean="0">
                <a:solidFill>
                  <a:srgbClr val="002060"/>
                </a:solidFill>
                <a:latin typeface="+mj-lt"/>
              </a:rPr>
              <a:t>Pk1</a:t>
            </a:r>
            <a:r>
              <a:rPr lang="vi-VN" sz="5400" dirty="0">
                <a:solidFill>
                  <a:srgbClr val="002060"/>
                </a:solidFill>
                <a:latin typeface="+mj-lt"/>
              </a:rPr>
              <a:t>: </a:t>
            </a:r>
            <a:r>
              <a:rPr lang="vi-VN" sz="5400" dirty="0" smtClean="0">
                <a:solidFill>
                  <a:srgbClr val="990000"/>
                </a:solidFill>
                <a:latin typeface="+mj-lt"/>
              </a:rPr>
              <a:t>Giê-su </a:t>
            </a:r>
            <a:r>
              <a:rPr lang="vi-VN" sz="5400" dirty="0">
                <a:solidFill>
                  <a:srgbClr val="990000"/>
                </a:solidFill>
                <a:latin typeface="+mj-lt"/>
              </a:rPr>
              <a:t>Ngài, là Đấng rất uy hùng. Vinh quang Ngài, ngàn năm luôn ngời sáng. Tình thương </a:t>
            </a:r>
            <a:r>
              <a:rPr lang="vi-VN" sz="5400" dirty="0" smtClean="0">
                <a:solidFill>
                  <a:srgbClr val="990000"/>
                </a:solidFill>
                <a:latin typeface="+mj-lt"/>
              </a:rPr>
              <a:t>Ngài</a:t>
            </a:r>
            <a:r>
              <a:rPr lang="vi-VN" sz="5400" dirty="0">
                <a:solidFill>
                  <a:srgbClr val="990000"/>
                </a:solidFill>
                <a:latin typeface="+mj-lt"/>
              </a:rPr>
              <a:t>, trải rộng khắp muôn nơi. Uy danh </a:t>
            </a:r>
            <a:r>
              <a:rPr lang="vi-VN" sz="5400" dirty="0" smtClean="0">
                <a:solidFill>
                  <a:srgbClr val="990000"/>
                </a:solidFill>
                <a:latin typeface="+mj-lt"/>
              </a:rPr>
              <a:t>Ngài</a:t>
            </a:r>
            <a:r>
              <a:rPr lang="vi-VN" sz="5400" dirty="0">
                <a:solidFill>
                  <a:srgbClr val="990000"/>
                </a:solidFill>
                <a:latin typeface="+mj-lt"/>
              </a:rPr>
              <a:t>, tồn tại mãi muôn </a:t>
            </a:r>
            <a:r>
              <a:rPr lang="vi-VN" sz="5400" dirty="0" smtClean="0">
                <a:solidFill>
                  <a:srgbClr val="990000"/>
                </a:solidFill>
                <a:latin typeface="+mj-lt"/>
              </a:rPr>
              <a:t>đời</a:t>
            </a:r>
            <a:r>
              <a:rPr lang="vi-VN" sz="5400" dirty="0">
                <a:solidFill>
                  <a:srgbClr val="990000"/>
                </a:solidFill>
                <a:latin typeface="+mj-lt"/>
              </a:rPr>
              <a:t>.</a:t>
            </a: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5750"/>
            <a:ext cx="9144000" cy="5143500"/>
          </a:xfrm>
        </p:spPr>
        <p:txBody>
          <a:bodyPr anchor="ctr">
            <a:noAutofit/>
          </a:bodyPr>
          <a:lstStyle/>
          <a:p>
            <a:pPr algn="just">
              <a:lnSpc>
                <a:spcPct val="90000"/>
              </a:lnSpc>
              <a:spcBef>
                <a:spcPts val="0"/>
              </a:spcBef>
            </a:pPr>
            <a:r>
              <a:rPr lang="vi-VN" sz="5400" dirty="0" smtClean="0">
                <a:solidFill>
                  <a:srgbClr val="002060"/>
                </a:solidFill>
                <a:latin typeface="+mj-lt"/>
              </a:rPr>
              <a:t>ĐK:</a:t>
            </a:r>
            <a:r>
              <a:rPr lang="vi-VN" sz="5400" dirty="0" smtClean="0">
                <a:solidFill>
                  <a:srgbClr val="990000"/>
                </a:solidFill>
                <a:latin typeface="+mj-lt"/>
              </a:rPr>
              <a:t> </a:t>
            </a:r>
            <a:r>
              <a:rPr lang="vi-VN" sz="5400" dirty="0">
                <a:solidFill>
                  <a:srgbClr val="990000"/>
                </a:solidFill>
                <a:latin typeface="+mj-lt"/>
              </a:rPr>
              <a:t>Thờ lạy Chúa Giê-su, là Vua. Ngài là Vua, khắp cả vũ hoàn. Quyền năng Ngài, vươn cao trên mặt đất. Vinh hiển Ngài, ngàn năm luôn chiếu ngời.</a:t>
            </a:r>
          </a:p>
          <a:p>
            <a:pPr algn="just">
              <a:lnSpc>
                <a:spcPct val="90000"/>
              </a:lnSpc>
              <a:spcBef>
                <a:spcPts val="0"/>
              </a:spcBef>
            </a:pPr>
            <a:endParaRPr lang="vi-VN" sz="5200" dirty="0">
              <a:solidFill>
                <a:srgbClr val="990000"/>
              </a:solidFill>
              <a:latin typeface="+mj-lt"/>
            </a:endParaRPr>
          </a:p>
        </p:txBody>
      </p:sp>
    </p:spTree>
    <p:extLst>
      <p:ext uri="{BB962C8B-B14F-4D97-AF65-F5344CB8AC3E}">
        <p14:creationId xmlns:p14="http://schemas.microsoft.com/office/powerpoint/2010/main" val="332061081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1769</Words>
  <Application>Microsoft Office PowerPoint</Application>
  <PresentationFormat>On-screen Show (16:9)</PresentationFormat>
  <Paragraphs>76</Paragraphs>
  <Slides>75</Slides>
  <Notes>0</Notes>
  <HiddenSlides>0</HiddenSlides>
  <MMClips>0</MMClips>
  <ScaleCrop>false</ScaleCrop>
  <HeadingPairs>
    <vt:vector size="4" baseType="variant">
      <vt:variant>
        <vt:lpstr>Theme</vt:lpstr>
      </vt:variant>
      <vt:variant>
        <vt:i4>23</vt:i4>
      </vt:variant>
      <vt:variant>
        <vt:lpstr>Slide Titles</vt:lpstr>
      </vt:variant>
      <vt:variant>
        <vt:i4>75</vt:i4>
      </vt:variant>
    </vt:vector>
  </HeadingPairs>
  <TitlesOfParts>
    <vt:vector size="98" baseType="lpstr">
      <vt:lpstr>Office Theme</vt:lpstr>
      <vt:lpstr>12_Office Theme</vt:lpstr>
      <vt:lpstr>36_Default Design</vt:lpstr>
      <vt:lpstr>10_Office Theme</vt:lpstr>
      <vt:lpstr>37_Default Design</vt:lpstr>
      <vt:lpstr>6_Office Theme</vt:lpstr>
      <vt:lpstr>14_Office Theme</vt:lpstr>
      <vt:lpstr>28_Office Theme</vt:lpstr>
      <vt:lpstr>1_Office Theme</vt:lpstr>
      <vt:lpstr>2_Office Theme</vt:lpstr>
      <vt:lpstr>4_Office Theme</vt:lpstr>
      <vt:lpstr>7_Office Theme</vt:lpstr>
      <vt:lpstr>30_Office Theme</vt:lpstr>
      <vt:lpstr>31_Office Theme</vt:lpstr>
      <vt:lpstr>3_Office Theme</vt:lpstr>
      <vt:lpstr>8_Office Theme</vt:lpstr>
      <vt:lpstr>9_Office Theme</vt:lpstr>
      <vt:lpstr>11_Office Theme</vt:lpstr>
      <vt:lpstr>5_Office Theme</vt:lpstr>
      <vt:lpstr>15_Office Theme</vt:lpstr>
      <vt:lpstr>13_Office Theme</vt:lpstr>
      <vt:lpstr>16_Office Theme</vt:lpstr>
      <vt:lpstr>17_Office Theme</vt:lpstr>
      <vt:lpstr>PowerPoint Presentation</vt:lpstr>
      <vt:lpstr>TẬP HÁT CỘNG ĐOÀN</vt:lpstr>
      <vt:lpstr>Đk: Có Chúa chăn dắt tôi, nên tôi không còn thiếu gì.</vt:lpstr>
      <vt:lpstr>Alleluia-Alleluia: Chúc tụng, Đấng ngự đến nhân danh Chúa, chúc tụng triều đại đang đến, triều đại vua Đa-vít tổ phụ chúng tôi. Alleluia: </vt:lpstr>
      <vt:lpstr>PowerPoint Presentation</vt:lpstr>
      <vt:lpstr>Ca Nhập Lễ Chúa Giêsu Là Vua Lm Từ Duyên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Thánh Vịnh 22 Lễ Chúa Ki-tô Vua Vũ Trụ Năm A</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toả hương thơm và cứ châm rượu đầy ly.</vt:lpstr>
      <vt:lpstr>Tk5: Chúa vẫn che chở con trong ân thiêng và nghĩa tình. Con được ở vương cung qua tháng năm dài triền miên.</vt:lpstr>
      <vt:lpstr>Đk: Có Chúa chăn dắt tôi, nên tôi không còn thiếu gì.</vt:lpstr>
      <vt:lpstr>PowerPoint Presentation</vt:lpstr>
      <vt:lpstr>Alleluia-Alleluia: Chúc tụng, Đấng ngự đến nhân danh Chúa, chúc tụng triều đại đang đến, triều đại vua Đa-vít tổ phụ chúng tôi. 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Pk1: Chúa ơi con chẳng có gì, có gì tiến dâng lên Ngài. Vì đời con có đáng gì đâu, chỉ có trái tim chân thành.</vt:lpstr>
      <vt:lpstr>ĐK:  Xin dâng lên hoa trái thơm ngon, bao hương hoa từ những cánh đồng. Nguyện dâng lên Chúa toàn năng, lễ vật thắm bao ân tình. (bao ân tình)</vt:lpstr>
      <vt:lpstr>Pk2: Bánh thơm ly rượu tinh tuyền, gói trọn với bao tâm tình. Nguyện trở nên hy lễ tình yêu, tỏa hương ngát thơm sớm chiều.</vt:lpstr>
      <vt:lpstr>ĐK:  Xin dâng lên hoa trái thơm ngon, bao hương hoa từ những cánh đồng. Nguyện dâng lên Chúa toàn năng, lễ vật thắm bao ân tình. (bao ân tình)</vt:lpstr>
      <vt:lpstr>Pk3: Chúa ơi đây những vui buồn, tháng ngày vấn vương chất chồng. Nguyện Ngài thương thánh hóa đoàn con, để nên lễ dâng ân tình.</vt:lpstr>
      <vt:lpstr>ĐK:  Xin dâng lên hoa trái thơm ngon, bao hương hoa từ những cánh đồng. Nguyện dâng lên Chúa toàn năng, lễ vật thắm bao ân tình. (bao ân tình)</vt:lpstr>
      <vt:lpstr>PowerPoint Presentation</vt:lpstr>
      <vt:lpstr>PowerPoint Presentation</vt:lpstr>
      <vt:lpstr>Ca Nguyện Hiệp Lễ Chúc Tụng Đức Vua Huỳnh Minh Kỳ &amp; Đinh Công Huỳnh</vt:lpstr>
      <vt:lpstr>ĐK: Chúc tụng Đức Vua, là Vua trên khắp đất trời. Chúc tụng Đức Vua, là Vua vinh hiển cao vời. Chúc tụng Đức Vua, là Vua muôn thuở muôn đời. Chúc tụng. Chúc tụng Đức Vua, là Vua muôn Vua. </vt:lpstr>
      <vt:lpstr>Pk1: Hãy đến bên Ta, những kẻ Cha Ta chúc phúc. Hãy đến bên Ta, lãnh phần gia nghiệp Nước Trời. Vì xưa Ta đói, các ngươi đã cho Ta ăn. Khi Ta mình trần, các ngươi sưởi ấm cho Ta.</vt:lpstr>
      <vt:lpstr>ĐK: Chúc tụng Đức Vua, là Vua trên khắp đất trời. Chúc tụng Đức Vua, là Vua vinh hiển cao vời. Chúc tụng Đức Vua, là Vua muôn thuở muôn đời. Chúc tụng. Chúc tụng Đức Vua, là Vua muôn Vua. </vt:lpstr>
      <vt:lpstr>Pk2: Chúa đến bên con, qua người ăn xin đói khát. Chúa đến bên con, như người khách lạ lỡ đường. Ngài dạy con biết, đỡ nâng sớt chia yêu thương. Phúc đức đời này, Chúa ban sự sống mai sau.</vt:lpstr>
      <vt:lpstr>ĐK: Chúc tụng Đức Vua, là Vua trên khắp đất trời. Chúc tụng Đức Vua, là Vua vinh hiển cao vời. Chúc tụng Đức Vua, là Vua muôn thuở muôn đời. Chúc tụng. Chúc tụng Đức Vua, là Vua muôn Vua. </vt:lpstr>
      <vt:lpstr>Pk3: Cho con hằng ngày, mở lòng yêu thương bác ái. Yêu mến tha nhân, ấy là đón nhận chính Ngài. Nguyện xin đôi mắt, cảm thông đỡ nâng thật tình. Chúa vẫn hiện diện, giữa muôn người sống ngay bên.</vt:lpstr>
      <vt:lpstr>ĐK: Chúc tụng Đức Vua, là Vua trên khắp đất trời. Chúc tụng Đức Vua, là Vua vinh hiển cao vời. Chúc tụng Đức Vua, là Vua muôn thuở muôn đời. Chúc tụng. Chúc tụng Đức Vua, là Vua muôn Vua. </vt:lpstr>
      <vt:lpstr>PowerPoint Presentation</vt:lpstr>
      <vt:lpstr>PowerPoint Presentation</vt:lpstr>
      <vt:lpstr>  Ca Kết Lễ  Từ Chốn Tối Tăm  Lm. Kim Long  </vt:lpstr>
      <vt:lpstr>ĐK: Ma-ri-a, Mẹ ơi, Mẹ đoái nghe lời bao người từ chốn tối tăm vương bao u sầu, vẫn vững tâm trông lên kêu cầu. </vt:lpstr>
      <vt:lpstr>Pk1: Đây vực sâu, thương đau, bao hồn đang khấn cầu. Mẹ đến cứu đưa về nơi, an vui. Trông vì bao, công ơn, Con Mẹ xưa, giáng trần, chịu chết để xóa tội cho, muôn dân.</vt:lpstr>
      <vt:lpstr>ĐK: Ma-ri-a, Mẹ ơi, Mẹ đoái nghe lời bao người từ chốn tối tăm vương bao u sầu, vẫn vững tâm trông lên kêu cầu. </vt:lpstr>
      <vt:lpstr>Pk2: Cam chịu bao, thương đau, mong đền muôn lỗi lầm. Để Chúa dẫn đưa về nơi, Thiên cung. Nhưng nguyện xin, Trinh Vương. mau dủ thương, chữa bầu để Chúa rút bớt thời gian thương đau.</vt:lpstr>
      <vt:lpstr>ĐK: Ma-ri-a, Mẹ ơi, Mẹ đoái nghe lời bao người từ chốn tối tăm vương bao u sầu, vẫn vững tâm trông lên kêu cầu.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163</cp:revision>
  <dcterms:created xsi:type="dcterms:W3CDTF">2023-05-21T07:25:42Z</dcterms:created>
  <dcterms:modified xsi:type="dcterms:W3CDTF">2023-11-23T11:47:10Z</dcterms:modified>
</cp:coreProperties>
</file>