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9.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10.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11.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12.xml" ContentType="application/vnd.openxmlformats-officedocument.theme+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92" r:id="rId3"/>
    <p:sldMasterId id="2147483704" r:id="rId4"/>
    <p:sldMasterId id="2147483928" r:id="rId5"/>
    <p:sldMasterId id="2147484372" r:id="rId6"/>
    <p:sldMasterId id="2147484432" r:id="rId7"/>
    <p:sldMasterId id="2147484468" r:id="rId8"/>
    <p:sldMasterId id="2147484480" r:id="rId9"/>
    <p:sldMasterId id="2147484492" r:id="rId10"/>
    <p:sldMasterId id="2147484504" r:id="rId11"/>
    <p:sldMasterId id="2147484588" r:id="rId12"/>
    <p:sldMasterId id="2147484600" r:id="rId13"/>
  </p:sldMasterIdLst>
  <p:notesMasterIdLst>
    <p:notesMasterId r:id="rId79"/>
  </p:notesMasterIdLst>
  <p:sldIdLst>
    <p:sldId id="849" r:id="rId14"/>
    <p:sldId id="376" r:id="rId15"/>
    <p:sldId id="897" r:id="rId16"/>
    <p:sldId id="873" r:id="rId17"/>
    <p:sldId id="886" r:id="rId18"/>
    <p:sldId id="553" r:id="rId19"/>
    <p:sldId id="746" r:id="rId20"/>
    <p:sldId id="585" r:id="rId21"/>
    <p:sldId id="892" r:id="rId22"/>
    <p:sldId id="891" r:id="rId23"/>
    <p:sldId id="893" r:id="rId24"/>
    <p:sldId id="861" r:id="rId25"/>
    <p:sldId id="860" r:id="rId26"/>
    <p:sldId id="811" r:id="rId27"/>
    <p:sldId id="812" r:id="rId28"/>
    <p:sldId id="813" r:id="rId29"/>
    <p:sldId id="894" r:id="rId30"/>
    <p:sldId id="814" r:id="rId31"/>
    <p:sldId id="895" r:id="rId32"/>
    <p:sldId id="815" r:id="rId33"/>
    <p:sldId id="896" r:id="rId34"/>
    <p:sldId id="843" r:id="rId35"/>
    <p:sldId id="898" r:id="rId36"/>
    <p:sldId id="887" r:id="rId37"/>
    <p:sldId id="842" r:id="rId38"/>
    <p:sldId id="400" r:id="rId39"/>
    <p:sldId id="401" r:id="rId40"/>
    <p:sldId id="402" r:id="rId41"/>
    <p:sldId id="403" r:id="rId42"/>
    <p:sldId id="404" r:id="rId43"/>
    <p:sldId id="405" r:id="rId44"/>
    <p:sldId id="406" r:id="rId45"/>
    <p:sldId id="407" r:id="rId46"/>
    <p:sldId id="408" r:id="rId47"/>
    <p:sldId id="409" r:id="rId48"/>
    <p:sldId id="410" r:id="rId49"/>
    <p:sldId id="411" r:id="rId50"/>
    <p:sldId id="412" r:id="rId51"/>
    <p:sldId id="841" r:id="rId52"/>
    <p:sldId id="558" r:id="rId53"/>
    <p:sldId id="561" r:id="rId54"/>
    <p:sldId id="559" r:id="rId55"/>
    <p:sldId id="614" r:id="rId56"/>
    <p:sldId id="899" r:id="rId57"/>
    <p:sldId id="276" r:id="rId58"/>
    <p:sldId id="838" r:id="rId59"/>
    <p:sldId id="888" r:id="rId60"/>
    <p:sldId id="277" r:id="rId61"/>
    <p:sldId id="279" r:id="rId62"/>
    <p:sldId id="278" r:id="rId63"/>
    <p:sldId id="900" r:id="rId64"/>
    <p:sldId id="290" r:id="rId65"/>
    <p:sldId id="901" r:id="rId66"/>
    <p:sldId id="291" r:id="rId67"/>
    <p:sldId id="902" r:id="rId68"/>
    <p:sldId id="857" r:id="rId69"/>
    <p:sldId id="889" r:id="rId70"/>
    <p:sldId id="293" r:id="rId71"/>
    <p:sldId id="563" r:id="rId72"/>
    <p:sldId id="903" r:id="rId73"/>
    <p:sldId id="564" r:id="rId74"/>
    <p:sldId id="751" r:id="rId75"/>
    <p:sldId id="885" r:id="rId76"/>
    <p:sldId id="904" r:id="rId77"/>
    <p:sldId id="890" r:id="rId7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Full" cryptAlgorithmClass="hash" cryptAlgorithmType="typeAny" cryptAlgorithmSid="4" spinCount="100000" saltData="YUyMGH4W+D0AcWjmUXxaUA==" hashData="WnJ12kqWW3asfxi+iCRLKHgu2Rw="/>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33CC33"/>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30" d="100"/>
          <a:sy n="130" d="100"/>
        </p:scale>
        <p:origin x="-1474" y="-590"/>
      </p:cViewPr>
      <p:guideLst>
        <p:guide orient="horz" pos="1620"/>
        <p:guide pos="2880"/>
      </p:guideLst>
    </p:cSldViewPr>
  </p:slideViewPr>
  <p:outlineViewPr>
    <p:cViewPr>
      <p:scale>
        <a:sx n="33" d="100"/>
        <a:sy n="33" d="100"/>
      </p:scale>
      <p:origin x="0" y="1941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slide" Target="slides/slide29.xml"/><Relationship Id="rId47" Type="http://schemas.openxmlformats.org/officeDocument/2006/relationships/slide" Target="slides/slide34.xml"/><Relationship Id="rId50" Type="http://schemas.openxmlformats.org/officeDocument/2006/relationships/slide" Target="slides/slide37.xml"/><Relationship Id="rId55" Type="http://schemas.openxmlformats.org/officeDocument/2006/relationships/slide" Target="slides/slide42.xml"/><Relationship Id="rId63" Type="http://schemas.openxmlformats.org/officeDocument/2006/relationships/slide" Target="slides/slide50.xml"/><Relationship Id="rId68" Type="http://schemas.openxmlformats.org/officeDocument/2006/relationships/slide" Target="slides/slide55.xml"/><Relationship Id="rId76" Type="http://schemas.openxmlformats.org/officeDocument/2006/relationships/slide" Target="slides/slide63.xml"/><Relationship Id="rId7" Type="http://schemas.openxmlformats.org/officeDocument/2006/relationships/slideMaster" Target="slideMasters/slideMaster7.xml"/><Relationship Id="rId71" Type="http://schemas.openxmlformats.org/officeDocument/2006/relationships/slide" Target="slides/slide58.xml"/><Relationship Id="rId2" Type="http://schemas.openxmlformats.org/officeDocument/2006/relationships/slideMaster" Target="slideMasters/slideMaster2.xml"/><Relationship Id="rId16" Type="http://schemas.openxmlformats.org/officeDocument/2006/relationships/slide" Target="slides/slide3.xml"/><Relationship Id="rId29" Type="http://schemas.openxmlformats.org/officeDocument/2006/relationships/slide" Target="slides/slide1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3" Type="http://schemas.openxmlformats.org/officeDocument/2006/relationships/slide" Target="slides/slide40.xml"/><Relationship Id="rId58" Type="http://schemas.openxmlformats.org/officeDocument/2006/relationships/slide" Target="slides/slide45.xml"/><Relationship Id="rId66" Type="http://schemas.openxmlformats.org/officeDocument/2006/relationships/slide" Target="slides/slide53.xml"/><Relationship Id="rId74" Type="http://schemas.openxmlformats.org/officeDocument/2006/relationships/slide" Target="slides/slide61.xml"/><Relationship Id="rId79" Type="http://schemas.openxmlformats.org/officeDocument/2006/relationships/notesMaster" Target="notesMasters/notesMaster1.xml"/><Relationship Id="rId5" Type="http://schemas.openxmlformats.org/officeDocument/2006/relationships/slideMaster" Target="slideMasters/slideMaster5.xml"/><Relationship Id="rId61" Type="http://schemas.openxmlformats.org/officeDocument/2006/relationships/slide" Target="slides/slide48.xml"/><Relationship Id="rId82"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 Target="slides/slide6.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slide" Target="slides/slide39.xml"/><Relationship Id="rId60" Type="http://schemas.openxmlformats.org/officeDocument/2006/relationships/slide" Target="slides/slide47.xml"/><Relationship Id="rId65" Type="http://schemas.openxmlformats.org/officeDocument/2006/relationships/slide" Target="slides/slide52.xml"/><Relationship Id="rId73" Type="http://schemas.openxmlformats.org/officeDocument/2006/relationships/slide" Target="slides/slide60.xml"/><Relationship Id="rId78" Type="http://schemas.openxmlformats.org/officeDocument/2006/relationships/slide" Target="slides/slide65.xml"/><Relationship Id="rId8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56" Type="http://schemas.openxmlformats.org/officeDocument/2006/relationships/slide" Target="slides/slide43.xml"/><Relationship Id="rId64" Type="http://schemas.openxmlformats.org/officeDocument/2006/relationships/slide" Target="slides/slide51.xml"/><Relationship Id="rId69" Type="http://schemas.openxmlformats.org/officeDocument/2006/relationships/slide" Target="slides/slide56.xml"/><Relationship Id="rId77" Type="http://schemas.openxmlformats.org/officeDocument/2006/relationships/slide" Target="slides/slide64.xml"/><Relationship Id="rId8" Type="http://schemas.openxmlformats.org/officeDocument/2006/relationships/slideMaster" Target="slideMasters/slideMaster8.xml"/><Relationship Id="rId51" Type="http://schemas.openxmlformats.org/officeDocument/2006/relationships/slide" Target="slides/slide38.xml"/><Relationship Id="rId72" Type="http://schemas.openxmlformats.org/officeDocument/2006/relationships/slide" Target="slides/slide59.xml"/><Relationship Id="rId80"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59" Type="http://schemas.openxmlformats.org/officeDocument/2006/relationships/slide" Target="slides/slide46.xml"/><Relationship Id="rId67" Type="http://schemas.openxmlformats.org/officeDocument/2006/relationships/slide" Target="slides/slide54.xml"/><Relationship Id="rId20" Type="http://schemas.openxmlformats.org/officeDocument/2006/relationships/slide" Target="slides/slide7.xml"/><Relationship Id="rId41" Type="http://schemas.openxmlformats.org/officeDocument/2006/relationships/slide" Target="slides/slide28.xml"/><Relationship Id="rId54" Type="http://schemas.openxmlformats.org/officeDocument/2006/relationships/slide" Target="slides/slide41.xml"/><Relationship Id="rId62" Type="http://schemas.openxmlformats.org/officeDocument/2006/relationships/slide" Target="slides/slide49.xml"/><Relationship Id="rId70" Type="http://schemas.openxmlformats.org/officeDocument/2006/relationships/slide" Target="slides/slide57.xml"/><Relationship Id="rId75" Type="http://schemas.openxmlformats.org/officeDocument/2006/relationships/slide" Target="slides/slide62.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57" Type="http://schemas.openxmlformats.org/officeDocument/2006/relationships/slide" Target="slides/slide4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C0324E-2BF0-4F5E-8572-1634D72B40AD}" type="datetimeFigureOut">
              <a:rPr lang="en-US" smtClean="0"/>
              <a:t>12/8/2023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FEB0A7-AB1D-4D04-B523-39A6F4B83193}" type="slidenum">
              <a:rPr lang="en-US" smtClean="0"/>
              <a:t>‹#›</a:t>
            </a:fld>
            <a:endParaRPr lang="en-US"/>
          </a:p>
        </p:txBody>
      </p:sp>
    </p:spTree>
    <p:extLst>
      <p:ext uri="{BB962C8B-B14F-4D97-AF65-F5344CB8AC3E}">
        <p14:creationId xmlns:p14="http://schemas.microsoft.com/office/powerpoint/2010/main" val="550365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FEB0A7-AB1D-4D04-B523-39A6F4B83193}" type="slidenum">
              <a:rPr lang="en-US" smtClean="0"/>
              <a:t>54</a:t>
            </a:fld>
            <a:endParaRPr lang="en-US"/>
          </a:p>
        </p:txBody>
      </p:sp>
    </p:spTree>
    <p:extLst>
      <p:ext uri="{BB962C8B-B14F-4D97-AF65-F5344CB8AC3E}">
        <p14:creationId xmlns:p14="http://schemas.microsoft.com/office/powerpoint/2010/main" val="8618471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482421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32664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816102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300040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805143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928910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314739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948626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106289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06811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933816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482421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32664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816102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300040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805143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928910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314739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258699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01849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526643"/>
      </p:ext>
    </p:extLst>
  </p:cSld>
  <p:clrMapOvr>
    <a:masterClrMapping/>
  </p:clrMapOvr>
  <p:transition spd="slow" advClick="0"/>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701597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4481194"/>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9591693"/>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593451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2508280"/>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736676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979559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071025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631999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30986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319383"/>
      </p:ext>
    </p:extLst>
  </p:cSld>
  <p:clrMapOvr>
    <a:masterClrMapping/>
  </p:clrMapOvr>
  <p:transition spd="slow" advClick="0"/>
</p:sldLayout>
</file>

<file path=ppt/slideLayouts/slideLayout1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81467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712849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517386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4051790"/>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1279030"/>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3680665"/>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10385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5425966"/>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138872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28096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365108"/>
      </p:ext>
    </p:extLst>
  </p:cSld>
  <p:clrMapOvr>
    <a:masterClrMapping/>
  </p:clrMapOvr>
  <p:transition spd="slow"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193730"/>
      </p:ext>
    </p:extLst>
  </p:cSld>
  <p:clrMapOvr>
    <a:masterClrMapping/>
  </p:clrMapOvr>
  <p:transition spd="slow"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12/8/2023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216233"/>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12/8/2023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06212"/>
      </p:ext>
    </p:extLst>
  </p:cSld>
  <p:clrMapOvr>
    <a:masterClrMapping/>
  </p:clrMapOvr>
  <p:transition spd="slow"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12/8/2023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819458"/>
      </p:ext>
    </p:extLst>
  </p:cSld>
  <p:clrMapOvr>
    <a:masterClrMapping/>
  </p:clrMapOvr>
  <p:transition spd="slow"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205029"/>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8986"/>
      </p:ext>
    </p:extLst>
  </p:cSld>
  <p:clrMapOvr>
    <a:masterClrMapping/>
  </p:clrMapOvr>
  <p:transition spd="slow"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039423"/>
      </p:ext>
    </p:extLst>
  </p:cSld>
  <p:clrMapOvr>
    <a:masterClrMapping/>
  </p:clrMapOvr>
  <p:transition spd="slow"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237270"/>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12/8/2023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12/8/2023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12/8/2023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12/8/2023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4729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95330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99828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06813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94151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23801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90583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87203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8531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12/8/2023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02706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88672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5405202"/>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79129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137128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680197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133ACE7-4E4E-45DC-ACC2-E4D9C78A23A2}" type="datetimeFigureOut">
              <a:rPr lang="en-US" smtClean="0">
                <a:solidFill>
                  <a:prstClr val="black">
                    <a:tint val="75000"/>
                  </a:prstClr>
                </a:solidFill>
              </a:rPr>
              <a:pPr/>
              <a:t>12/8/2023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558312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133ACE7-4E4E-45DC-ACC2-E4D9C78A23A2}" type="datetimeFigureOut">
              <a:rPr lang="en-US" smtClean="0">
                <a:solidFill>
                  <a:prstClr val="black">
                    <a:tint val="75000"/>
                  </a:prstClr>
                </a:solidFill>
              </a:rPr>
              <a:pPr/>
              <a:t>12/8/2023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083733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3ACE7-4E4E-45DC-ACC2-E4D9C78A23A2}" type="datetimeFigureOut">
              <a:rPr lang="en-US" smtClean="0">
                <a:solidFill>
                  <a:prstClr val="black">
                    <a:tint val="75000"/>
                  </a:prstClr>
                </a:solidFill>
              </a:rPr>
              <a:pPr/>
              <a:t>12/8/2023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650684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54768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12/8/2023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986072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263783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164654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948626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106289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068116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933816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482421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32664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81610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12/8/2023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300040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805143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928910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314739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948626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106289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068116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933816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482421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3266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12/8/2023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816102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300040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805143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928910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314739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948626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106289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068116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933816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48242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12/8/2023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32664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816102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300040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805143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928910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314739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948626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106289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068116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93381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image" Target="../media/image1.jpg"/><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theme" Target="../theme/theme10.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4.xml"/><Relationship Id="rId13" Type="http://schemas.openxmlformats.org/officeDocument/2006/relationships/image" Target="../media/image1.jpg"/><Relationship Id="rId3" Type="http://schemas.openxmlformats.org/officeDocument/2006/relationships/slideLayout" Target="../slideLayouts/slideLayout109.xml"/><Relationship Id="rId7" Type="http://schemas.openxmlformats.org/officeDocument/2006/relationships/slideLayout" Target="../slideLayouts/slideLayout113.xml"/><Relationship Id="rId12" Type="http://schemas.openxmlformats.org/officeDocument/2006/relationships/theme" Target="../theme/theme11.xml"/><Relationship Id="rId2" Type="http://schemas.openxmlformats.org/officeDocument/2006/relationships/slideLayout" Target="../slideLayouts/slideLayout108.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slideLayout" Target="../slideLayouts/slideLayout117.xml"/><Relationship Id="rId5" Type="http://schemas.openxmlformats.org/officeDocument/2006/relationships/slideLayout" Target="../slideLayouts/slideLayout111.xml"/><Relationship Id="rId10" Type="http://schemas.openxmlformats.org/officeDocument/2006/relationships/slideLayout" Target="../slideLayouts/slideLayout116.xml"/><Relationship Id="rId4" Type="http://schemas.openxmlformats.org/officeDocument/2006/relationships/slideLayout" Target="../slideLayouts/slideLayout110.xml"/><Relationship Id="rId9" Type="http://schemas.openxmlformats.org/officeDocument/2006/relationships/slideLayout" Target="../slideLayouts/slideLayout115.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5.xml"/><Relationship Id="rId13" Type="http://schemas.openxmlformats.org/officeDocument/2006/relationships/image" Target="../media/image1.jpg"/><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theme" Target="../theme/theme12.xml"/><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slideLayout" Target="../slideLayouts/slideLayout128.xml"/><Relationship Id="rId5" Type="http://schemas.openxmlformats.org/officeDocument/2006/relationships/slideLayout" Target="../slideLayouts/slideLayout122.xml"/><Relationship Id="rId10" Type="http://schemas.openxmlformats.org/officeDocument/2006/relationships/slideLayout" Target="../slideLayouts/slideLayout127.xml"/><Relationship Id="rId4" Type="http://schemas.openxmlformats.org/officeDocument/2006/relationships/slideLayout" Target="../slideLayouts/slideLayout121.xml"/><Relationship Id="rId9" Type="http://schemas.openxmlformats.org/officeDocument/2006/relationships/slideLayout" Target="../slideLayouts/slideLayout126.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6.xml"/><Relationship Id="rId13" Type="http://schemas.openxmlformats.org/officeDocument/2006/relationships/image" Target="../media/image1.jpg"/><Relationship Id="rId3" Type="http://schemas.openxmlformats.org/officeDocument/2006/relationships/slideLayout" Target="../slideLayouts/slideLayout131.xml"/><Relationship Id="rId7" Type="http://schemas.openxmlformats.org/officeDocument/2006/relationships/slideLayout" Target="../slideLayouts/slideLayout135.xml"/><Relationship Id="rId12" Type="http://schemas.openxmlformats.org/officeDocument/2006/relationships/theme" Target="../theme/theme13.xml"/><Relationship Id="rId2" Type="http://schemas.openxmlformats.org/officeDocument/2006/relationships/slideLayout" Target="../slideLayouts/slideLayout130.xml"/><Relationship Id="rId1" Type="http://schemas.openxmlformats.org/officeDocument/2006/relationships/slideLayout" Target="../slideLayouts/slideLayout129.xml"/><Relationship Id="rId6" Type="http://schemas.openxmlformats.org/officeDocument/2006/relationships/slideLayout" Target="../slideLayouts/slideLayout134.xml"/><Relationship Id="rId11" Type="http://schemas.openxmlformats.org/officeDocument/2006/relationships/slideLayout" Target="../slideLayouts/slideLayout139.xml"/><Relationship Id="rId5" Type="http://schemas.openxmlformats.org/officeDocument/2006/relationships/slideLayout" Target="../slideLayouts/slideLayout133.xml"/><Relationship Id="rId10" Type="http://schemas.openxmlformats.org/officeDocument/2006/relationships/slideLayout" Target="../slideLayouts/slideLayout138.xml"/><Relationship Id="rId4" Type="http://schemas.openxmlformats.org/officeDocument/2006/relationships/slideLayout" Target="../slideLayouts/slideLayout132.xml"/><Relationship Id="rId9" Type="http://schemas.openxmlformats.org/officeDocument/2006/relationships/slideLayout" Target="../slideLayouts/slideLayout13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9" Type="http://schemas.openxmlformats.org/officeDocument/2006/relationships/image" Target="../media/image1.jp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image" Target="../media/image1.jpg"/><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5.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image" Target="../media/image1.jpg"/><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6.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image" Target="../media/image1.jpg"/><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7.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image" Target="../media/image1.jpg"/><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theme" Target="../theme/theme8.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image" Target="../media/image1.jpg"/><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theme" Target="../theme/theme9.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12/8/2023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4227890"/>
      </p:ext>
    </p:extLst>
  </p:cSld>
  <p:clrMap bg1="lt1" tx1="dk1" bg2="lt2" tx2="dk2" accent1="accent1" accent2="accent2" accent3="accent3" accent4="accent4" accent5="accent5" accent6="accent6" hlink="hlink" folHlink="folHlink"/>
  <p:sldLayoutIdLst>
    <p:sldLayoutId id="2147484493" r:id="rId1"/>
    <p:sldLayoutId id="2147484494" r:id="rId2"/>
    <p:sldLayoutId id="2147484495" r:id="rId3"/>
    <p:sldLayoutId id="2147484496" r:id="rId4"/>
    <p:sldLayoutId id="2147484497" r:id="rId5"/>
    <p:sldLayoutId id="2147484498" r:id="rId6"/>
    <p:sldLayoutId id="2147484499" r:id="rId7"/>
    <p:sldLayoutId id="2147484500" r:id="rId8"/>
    <p:sldLayoutId id="2147484501" r:id="rId9"/>
    <p:sldLayoutId id="2147484502" r:id="rId10"/>
    <p:sldLayoutId id="21474845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4227890"/>
      </p:ext>
    </p:extLst>
  </p:cSld>
  <p:clrMap bg1="lt1" tx1="dk1" bg2="lt2" tx2="dk2" accent1="accent1" accent2="accent2" accent3="accent3" accent4="accent4" accent5="accent5" accent6="accent6" hlink="hlink" folHlink="folHlink"/>
  <p:sldLayoutIdLst>
    <p:sldLayoutId id="2147484505" r:id="rId1"/>
    <p:sldLayoutId id="2147484506" r:id="rId2"/>
    <p:sldLayoutId id="2147484507" r:id="rId3"/>
    <p:sldLayoutId id="2147484508" r:id="rId4"/>
    <p:sldLayoutId id="2147484509" r:id="rId5"/>
    <p:sldLayoutId id="2147484510" r:id="rId6"/>
    <p:sldLayoutId id="2147484511" r:id="rId7"/>
    <p:sldLayoutId id="2147484512" r:id="rId8"/>
    <p:sldLayoutId id="2147484513" r:id="rId9"/>
    <p:sldLayoutId id="2147484514" r:id="rId10"/>
    <p:sldLayoutId id="21474845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6693377"/>
      </p:ext>
    </p:extLst>
  </p:cSld>
  <p:clrMap bg1="lt1" tx1="dk1" bg2="lt2" tx2="dk2" accent1="accent1" accent2="accent2" accent3="accent3" accent4="accent4" accent5="accent5" accent6="accent6" hlink="hlink" folHlink="folHlink"/>
  <p:sldLayoutIdLst>
    <p:sldLayoutId id="2147484589" r:id="rId1"/>
    <p:sldLayoutId id="2147484590" r:id="rId2"/>
    <p:sldLayoutId id="2147484591" r:id="rId3"/>
    <p:sldLayoutId id="2147484592" r:id="rId4"/>
    <p:sldLayoutId id="2147484593" r:id="rId5"/>
    <p:sldLayoutId id="2147484594" r:id="rId6"/>
    <p:sldLayoutId id="2147484595" r:id="rId7"/>
    <p:sldLayoutId id="2147484596" r:id="rId8"/>
    <p:sldLayoutId id="2147484597" r:id="rId9"/>
    <p:sldLayoutId id="2147484598" r:id="rId10"/>
    <p:sldLayoutId id="21474845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0149266"/>
      </p:ext>
    </p:extLst>
  </p:cSld>
  <p:clrMap bg1="lt1" tx1="dk1" bg2="lt2" tx2="dk2" accent1="accent1" accent2="accent2" accent3="accent3" accent4="accent4" accent5="accent5" accent6="accent6" hlink="hlink" folHlink="folHlink"/>
  <p:sldLayoutIdLst>
    <p:sldLayoutId id="2147484601" r:id="rId1"/>
    <p:sldLayoutId id="2147484602" r:id="rId2"/>
    <p:sldLayoutId id="2147484603" r:id="rId3"/>
    <p:sldLayoutId id="2147484604" r:id="rId4"/>
    <p:sldLayoutId id="2147484605" r:id="rId5"/>
    <p:sldLayoutId id="2147484606" r:id="rId6"/>
    <p:sldLayoutId id="2147484607" r:id="rId7"/>
    <p:sldLayoutId id="2147484608" r:id="rId8"/>
    <p:sldLayoutId id="2147484609" r:id="rId9"/>
    <p:sldLayoutId id="2147484610" r:id="rId10"/>
    <p:sldLayoutId id="21474846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548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940846"/>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133ACE7-4E4E-45DC-ACC2-E4D9C78A23A2}"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849196"/>
      </p:ext>
    </p:extLst>
  </p:cSld>
  <p:clrMap bg1="lt1" tx1="dk1" bg2="lt2" tx2="dk2" accent1="accent1" accent2="accent2" accent3="accent3" accent4="accent4" accent5="accent5" accent6="accent6" hlink="hlink" folHlink="folHlink"/>
  <p:sldLayoutIdLst>
    <p:sldLayoutId id="2147484373" r:id="rId1"/>
    <p:sldLayoutId id="2147484374" r:id="rId2"/>
    <p:sldLayoutId id="2147484375" r:id="rId3"/>
    <p:sldLayoutId id="2147484376" r:id="rId4"/>
    <p:sldLayoutId id="2147484377" r:id="rId5"/>
    <p:sldLayoutId id="2147484378" r:id="rId6"/>
    <p:sldLayoutId id="2147484379" r:id="rId7"/>
    <p:sldLayoutId id="2147484380" r:id="rId8"/>
    <p:sldLayoutId id="2147484381" r:id="rId9"/>
    <p:sldLayoutId id="2147484382" r:id="rId10"/>
    <p:sldLayoutId id="21474843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4227890"/>
      </p:ext>
    </p:extLst>
  </p:cSld>
  <p:clrMap bg1="lt1" tx1="dk1" bg2="lt2" tx2="dk2" accent1="accent1" accent2="accent2" accent3="accent3" accent4="accent4" accent5="accent5" accent6="accent6" hlink="hlink" folHlink="folHlink"/>
  <p:sldLayoutIdLst>
    <p:sldLayoutId id="2147484433" r:id="rId1"/>
    <p:sldLayoutId id="2147484434" r:id="rId2"/>
    <p:sldLayoutId id="2147484435" r:id="rId3"/>
    <p:sldLayoutId id="2147484436" r:id="rId4"/>
    <p:sldLayoutId id="2147484437" r:id="rId5"/>
    <p:sldLayoutId id="2147484438" r:id="rId6"/>
    <p:sldLayoutId id="2147484439" r:id="rId7"/>
    <p:sldLayoutId id="2147484440" r:id="rId8"/>
    <p:sldLayoutId id="2147484441" r:id="rId9"/>
    <p:sldLayoutId id="2147484442" r:id="rId10"/>
    <p:sldLayoutId id="21474844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4227890"/>
      </p:ext>
    </p:extLst>
  </p:cSld>
  <p:clrMap bg1="lt1" tx1="dk1" bg2="lt2" tx2="dk2" accent1="accent1" accent2="accent2" accent3="accent3" accent4="accent4" accent5="accent5" accent6="accent6" hlink="hlink" folHlink="folHlink"/>
  <p:sldLayoutIdLst>
    <p:sldLayoutId id="2147484469" r:id="rId1"/>
    <p:sldLayoutId id="2147484470" r:id="rId2"/>
    <p:sldLayoutId id="2147484471" r:id="rId3"/>
    <p:sldLayoutId id="2147484472" r:id="rId4"/>
    <p:sldLayoutId id="2147484473" r:id="rId5"/>
    <p:sldLayoutId id="2147484474" r:id="rId6"/>
    <p:sldLayoutId id="2147484475" r:id="rId7"/>
    <p:sldLayoutId id="2147484476" r:id="rId8"/>
    <p:sldLayoutId id="2147484477" r:id="rId9"/>
    <p:sldLayoutId id="2147484478" r:id="rId10"/>
    <p:sldLayoutId id="21474844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4227890"/>
      </p:ext>
    </p:extLst>
  </p:cSld>
  <p:clrMap bg1="lt1" tx1="dk1" bg2="lt2" tx2="dk2" accent1="accent1" accent2="accent2" accent3="accent3" accent4="accent4" accent5="accent5" accent6="accent6" hlink="hlink" folHlink="folHlink"/>
  <p:sldLayoutIdLst>
    <p:sldLayoutId id="2147484481" r:id="rId1"/>
    <p:sldLayoutId id="2147484482" r:id="rId2"/>
    <p:sldLayoutId id="2147484483" r:id="rId3"/>
    <p:sldLayoutId id="2147484484" r:id="rId4"/>
    <p:sldLayoutId id="2147484485" r:id="rId5"/>
    <p:sldLayoutId id="2147484486" r:id="rId6"/>
    <p:sldLayoutId id="2147484487" r:id="rId7"/>
    <p:sldLayoutId id="2147484488" r:id="rId8"/>
    <p:sldLayoutId id="2147484489" r:id="rId9"/>
    <p:sldLayoutId id="2147484490" r:id="rId10"/>
    <p:sldLayoutId id="21474844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07.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5.xml"/></Relationships>
</file>

<file path=ppt/slides/_rels/slide2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4.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8.xml"/></Relationships>
</file>

<file path=ppt/slides/_rels/slide4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4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9.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2396516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5400" dirty="0" smtClean="0">
                <a:solidFill>
                  <a:srgbClr val="FFFF00"/>
                </a:solidFill>
                <a:latin typeface="+mj-lt"/>
              </a:rPr>
              <a:t>Pk2</a:t>
            </a:r>
            <a:r>
              <a:rPr lang="vi-VN" sz="5400" dirty="0">
                <a:solidFill>
                  <a:srgbClr val="FFFF00"/>
                </a:solidFill>
                <a:latin typeface="+mj-lt"/>
              </a:rPr>
              <a:t>: </a:t>
            </a:r>
            <a:r>
              <a:rPr lang="vi-VN" sz="5400" dirty="0">
                <a:solidFill>
                  <a:schemeClr val="bg1"/>
                </a:solidFill>
                <a:latin typeface="+mj-lt"/>
              </a:rPr>
              <a:t>Nào mau chỗi </a:t>
            </a:r>
            <a:r>
              <a:rPr lang="vi-VN" sz="5400" dirty="0" smtClean="0">
                <a:solidFill>
                  <a:schemeClr val="bg1"/>
                </a:solidFill>
                <a:latin typeface="+mj-lt"/>
              </a:rPr>
              <a:t>dậy. </a:t>
            </a:r>
            <a:r>
              <a:rPr lang="vi-VN" sz="5400" dirty="0">
                <a:solidFill>
                  <a:schemeClr val="bg1"/>
                </a:solidFill>
                <a:latin typeface="+mj-lt"/>
              </a:rPr>
              <a:t>(</a:t>
            </a:r>
            <a:r>
              <a:rPr lang="vi-VN" sz="5400" i="1" dirty="0">
                <a:solidFill>
                  <a:schemeClr val="bg1"/>
                </a:solidFill>
                <a:latin typeface="+mj-lt"/>
              </a:rPr>
              <a:t>nào mau chỗi dậy</a:t>
            </a:r>
            <a:r>
              <a:rPr lang="vi-VN" sz="5400" dirty="0">
                <a:solidFill>
                  <a:schemeClr val="bg1"/>
                </a:solidFill>
                <a:latin typeface="+mj-lt"/>
              </a:rPr>
              <a:t>) và luôn tỉnh thức (</a:t>
            </a:r>
            <a:r>
              <a:rPr lang="vi-VN" sz="5400" i="1" dirty="0">
                <a:solidFill>
                  <a:schemeClr val="bg1"/>
                </a:solidFill>
                <a:latin typeface="+mj-lt"/>
              </a:rPr>
              <a:t>và luôn tỉnh thức</a:t>
            </a:r>
            <a:r>
              <a:rPr lang="vi-VN" sz="5400" dirty="0">
                <a:solidFill>
                  <a:schemeClr val="bg1"/>
                </a:solidFill>
                <a:latin typeface="+mj-lt"/>
              </a:rPr>
              <a:t>). Có ai hay biết ngày giờ Chúa đến viếng thăm.</a:t>
            </a:r>
          </a:p>
        </p:txBody>
      </p:sp>
    </p:spTree>
    <p:extLst>
      <p:ext uri="{BB962C8B-B14F-4D97-AF65-F5344CB8AC3E}">
        <p14:creationId xmlns:p14="http://schemas.microsoft.com/office/powerpoint/2010/main" val="1046957923"/>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4800" dirty="0" smtClean="0">
                <a:solidFill>
                  <a:srgbClr val="FFFF00"/>
                </a:solidFill>
                <a:latin typeface="+mj-lt"/>
              </a:rPr>
              <a:t>ĐK</a:t>
            </a:r>
            <a:r>
              <a:rPr lang="vi-VN" sz="4800" dirty="0">
                <a:solidFill>
                  <a:srgbClr val="FFFF00"/>
                </a:solidFill>
                <a:latin typeface="+mj-lt"/>
              </a:rPr>
              <a:t>: </a:t>
            </a:r>
            <a:r>
              <a:rPr lang="vi-VN" sz="4800" dirty="0">
                <a:solidFill>
                  <a:schemeClr val="bg1"/>
                </a:solidFill>
                <a:latin typeface="+mj-lt"/>
              </a:rPr>
              <a:t>Kìa có tiếng kêu từ trong hoang địa, mau mau hãy dọn đường cho Chúa đến. Mau mau hãy dọn đường cho Chúa đến. Đồi cao hãy san bằng, hố sâu hãy lấp đầy, đường quanh co hãy uốn cho ngay.</a:t>
            </a:r>
          </a:p>
        </p:txBody>
      </p:sp>
    </p:spTree>
    <p:extLst>
      <p:ext uri="{BB962C8B-B14F-4D97-AF65-F5344CB8AC3E}">
        <p14:creationId xmlns:p14="http://schemas.microsoft.com/office/powerpoint/2010/main" val="3500210663"/>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5" y="0"/>
            <a:ext cx="9136069" cy="5143500"/>
          </a:xfrm>
          <a:prstGeom prst="rect">
            <a:avLst/>
          </a:prstGeom>
        </p:spPr>
      </p:pic>
    </p:spTree>
    <p:extLst>
      <p:ext uri="{BB962C8B-B14F-4D97-AF65-F5344CB8AC3E}">
        <p14:creationId xmlns:p14="http://schemas.microsoft.com/office/powerpoint/2010/main" val="11241037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 y="2574054"/>
            <a:ext cx="5016318" cy="2580876"/>
          </a:xfrm>
          <a:prstGeom prst="rect">
            <a:avLst/>
          </a:prstGeom>
        </p:spPr>
      </p:pic>
      <p:sp>
        <p:nvSpPr>
          <p:cNvPr id="6" name="Rectangle 5"/>
          <p:cNvSpPr/>
          <p:nvPr/>
        </p:nvSpPr>
        <p:spPr>
          <a:xfrm>
            <a:off x="381000" y="285750"/>
            <a:ext cx="8382000" cy="1754326"/>
          </a:xfrm>
          <a:prstGeom prst="rect">
            <a:avLst/>
          </a:prstGeom>
        </p:spPr>
        <p:txBody>
          <a:bodyPr wrap="square">
            <a:spAutoFit/>
          </a:bodyPr>
          <a:lstStyle/>
          <a:p>
            <a:r>
              <a:rPr lang="vi-VN" sz="3600" u="sng">
                <a:solidFill>
                  <a:srgbClr val="FFFF00"/>
                </a:solidFill>
              </a:rPr>
              <a:t>Bài đọc </a:t>
            </a:r>
            <a:r>
              <a:rPr lang="vi-VN" sz="3600" u="sng" smtClean="0">
                <a:solidFill>
                  <a:srgbClr val="FFFF00"/>
                </a:solidFill>
              </a:rPr>
              <a:t>1</a:t>
            </a:r>
            <a:endParaRPr lang="vi-VN" sz="3600">
              <a:solidFill>
                <a:prstClr val="white"/>
              </a:solidFill>
            </a:endParaRPr>
          </a:p>
          <a:p>
            <a:r>
              <a:rPr lang="en-US" sz="3600">
                <a:solidFill>
                  <a:prstClr val="white"/>
                </a:solidFill>
              </a:rPr>
              <a:t>Bài trích sách ngôn sứ I-sai-a</a:t>
            </a:r>
            <a:r>
              <a:rPr lang="en-US" sz="3600" smtClean="0">
                <a:solidFill>
                  <a:prstClr val="white"/>
                </a:solidFill>
              </a:rPr>
              <a:t>.</a:t>
            </a:r>
          </a:p>
          <a:p>
            <a:r>
              <a:rPr lang="vi-VN" sz="3600" smtClean="0">
                <a:solidFill>
                  <a:prstClr val="white"/>
                </a:solidFill>
              </a:rPr>
              <a:t>Hãy </a:t>
            </a:r>
            <a:r>
              <a:rPr lang="vi-VN" sz="3600">
                <a:solidFill>
                  <a:prstClr val="white"/>
                </a:solidFill>
              </a:rPr>
              <a:t>mở một con đường cho Đức Chúa</a:t>
            </a:r>
            <a:r>
              <a:rPr lang="vi-VN" sz="3600" smtClean="0">
                <a:solidFill>
                  <a:prstClr val="white"/>
                </a:solidFill>
              </a:rPr>
              <a:t>.</a:t>
            </a:r>
            <a:endParaRPr lang="vi-VN" sz="3600">
              <a:solidFill>
                <a:prstClr val="white"/>
              </a:solidFill>
            </a:endParaRPr>
          </a:p>
        </p:txBody>
      </p:sp>
    </p:spTree>
    <p:extLst>
      <p:ext uri="{BB962C8B-B14F-4D97-AF65-F5344CB8AC3E}">
        <p14:creationId xmlns:p14="http://schemas.microsoft.com/office/powerpoint/2010/main" val="41754315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lstStyle/>
          <a:p>
            <a:r>
              <a:rPr lang="en-US" smtClean="0">
                <a:solidFill>
                  <a:srgbClr val="FFFF00"/>
                </a:solidFill>
              </a:rPr>
              <a:t>Thánh Vịnh 84</a:t>
            </a:r>
            <a:br>
              <a:rPr lang="en-US" smtClean="0">
                <a:solidFill>
                  <a:srgbClr val="FFFF00"/>
                </a:solidFill>
              </a:rPr>
            </a:br>
            <a:r>
              <a:rPr lang="en-US" smtClean="0">
                <a:solidFill>
                  <a:srgbClr val="FFFF00"/>
                </a:solidFill>
              </a:rPr>
              <a:t>Chúa Nhật II Mùa Vọng </a:t>
            </a:r>
            <a:br>
              <a:rPr lang="en-US" smtClean="0">
                <a:solidFill>
                  <a:srgbClr val="FFFF00"/>
                </a:solidFill>
              </a:rPr>
            </a:br>
            <a:r>
              <a:rPr lang="en-US" smtClean="0">
                <a:solidFill>
                  <a:srgbClr val="FFFF00"/>
                </a:solidFill>
              </a:rPr>
              <a:t>Năm B</a:t>
            </a:r>
            <a:br>
              <a:rPr lang="en-US" smtClean="0">
                <a:solidFill>
                  <a:srgbClr val="FFFF00"/>
                </a:solidFill>
              </a:rPr>
            </a:br>
            <a:r>
              <a:rPr lang="en-US" b="1" i="1" smtClean="0">
                <a:solidFill>
                  <a:schemeClr val="bg1"/>
                </a:solidFill>
              </a:rPr>
              <a:t>Lm. Kim Long</a:t>
            </a:r>
            <a:br>
              <a:rPr lang="en-US" b="1" i="1" smtClean="0">
                <a:solidFill>
                  <a:schemeClr val="bg1"/>
                </a:solidFill>
              </a:rPr>
            </a:br>
            <a:r>
              <a:rPr lang="en-US" b="1" i="1" smtClean="0">
                <a:solidFill>
                  <a:schemeClr val="bg1"/>
                </a:solidFill>
              </a:rPr>
              <a:t>03 Câu</a:t>
            </a:r>
            <a:endParaRPr lang="en-US" b="1" i="1">
              <a:solidFill>
                <a:schemeClr val="bg1"/>
              </a:solidFill>
            </a:endParaRPr>
          </a:p>
        </p:txBody>
      </p:sp>
    </p:spTree>
    <p:extLst>
      <p:ext uri="{BB962C8B-B14F-4D97-AF65-F5344CB8AC3E}">
        <p14:creationId xmlns:p14="http://schemas.microsoft.com/office/powerpoint/2010/main" val="37297055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6400" u="sng" dirty="0" err="1" smtClean="0">
                <a:solidFill>
                  <a:srgbClr val="FFFF00"/>
                </a:solidFill>
              </a:rPr>
              <a:t>Đk</a:t>
            </a:r>
            <a:r>
              <a:rPr lang="en-US" sz="6400" u="sng" dirty="0" smtClean="0">
                <a:solidFill>
                  <a:srgbClr val="FFFF00"/>
                </a:solidFill>
              </a:rPr>
              <a:t>:</a:t>
            </a:r>
            <a:r>
              <a:rPr lang="en-US" sz="6400" dirty="0" smtClean="0">
                <a:solidFill>
                  <a:schemeClr val="bg1"/>
                </a:solidFill>
              </a:rPr>
              <a:t> </a:t>
            </a:r>
            <a:r>
              <a:rPr lang="vi-VN" sz="6400" dirty="0" smtClean="0">
                <a:solidFill>
                  <a:schemeClr val="bg1"/>
                </a:solidFill>
              </a:rPr>
              <a:t>Lạy Chúa, </a:t>
            </a:r>
            <a:r>
              <a:rPr lang="vi-VN" sz="6400" dirty="0">
                <a:solidFill>
                  <a:schemeClr val="bg1"/>
                </a:solidFill>
              </a:rPr>
              <a:t>xin cho chúng con được </a:t>
            </a:r>
            <a:r>
              <a:rPr lang="vi-VN" sz="6400" dirty="0" smtClean="0">
                <a:solidFill>
                  <a:schemeClr val="bg1"/>
                </a:solidFill>
              </a:rPr>
              <a:t>thấy. </a:t>
            </a:r>
            <a:r>
              <a:rPr lang="vi-VN" sz="6400" dirty="0">
                <a:solidFill>
                  <a:schemeClr val="bg1"/>
                </a:solidFill>
              </a:rPr>
              <a:t>tình thương của Chúa, và ban ơn cứu độ cho chúng con.</a:t>
            </a:r>
            <a:endParaRPr lang="vi-VN" sz="6400" dirty="0" smtClean="0">
              <a:solidFill>
                <a:schemeClr val="bg1"/>
              </a:solidFill>
            </a:endParaRPr>
          </a:p>
        </p:txBody>
      </p:sp>
    </p:spTree>
    <p:extLst>
      <p:ext uri="{BB962C8B-B14F-4D97-AF65-F5344CB8AC3E}">
        <p14:creationId xmlns:p14="http://schemas.microsoft.com/office/powerpoint/2010/main" val="29826203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800" u="sng" dirty="0" smtClean="0">
                <a:solidFill>
                  <a:srgbClr val="FFFF00"/>
                </a:solidFill>
              </a:rPr>
              <a:t>Tk1:</a:t>
            </a:r>
            <a:r>
              <a:rPr lang="en-US" sz="5800" dirty="0">
                <a:solidFill>
                  <a:schemeClr val="bg1"/>
                </a:solidFill>
              </a:rPr>
              <a:t> </a:t>
            </a:r>
            <a:r>
              <a:rPr lang="vi-VN" sz="5800" dirty="0">
                <a:solidFill>
                  <a:schemeClr val="bg1"/>
                </a:solidFill>
              </a:rPr>
              <a:t>Tôi lẳng lặng nghe Chúa nay ban </a:t>
            </a:r>
            <a:r>
              <a:rPr lang="vi-VN" sz="5800" dirty="0" smtClean="0">
                <a:solidFill>
                  <a:schemeClr val="bg1"/>
                </a:solidFill>
              </a:rPr>
              <a:t>truyền, </a:t>
            </a:r>
            <a:r>
              <a:rPr lang="vi-VN" sz="5800" dirty="0">
                <a:solidFill>
                  <a:schemeClr val="bg1"/>
                </a:solidFill>
              </a:rPr>
              <a:t>lời chào bình an tặng dân Chúa. Cứu ai hằng sợ Tôn Danh, dọi chiếu ánh vinh hiển Ngài.</a:t>
            </a:r>
            <a:endParaRPr lang="en-US" sz="5800" dirty="0">
              <a:solidFill>
                <a:schemeClr val="bg1"/>
              </a:solidFill>
            </a:endParaRPr>
          </a:p>
        </p:txBody>
      </p:sp>
    </p:spTree>
    <p:extLst>
      <p:ext uri="{BB962C8B-B14F-4D97-AF65-F5344CB8AC3E}">
        <p14:creationId xmlns:p14="http://schemas.microsoft.com/office/powerpoint/2010/main" val="10963936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6400" u="sng" dirty="0" err="1" smtClean="0">
                <a:solidFill>
                  <a:srgbClr val="FFFF00"/>
                </a:solidFill>
              </a:rPr>
              <a:t>Đk</a:t>
            </a:r>
            <a:r>
              <a:rPr lang="en-US" sz="6400" u="sng" dirty="0" smtClean="0">
                <a:solidFill>
                  <a:srgbClr val="FFFF00"/>
                </a:solidFill>
              </a:rPr>
              <a:t>:</a:t>
            </a:r>
            <a:r>
              <a:rPr lang="en-US" sz="6400" dirty="0" smtClean="0">
                <a:solidFill>
                  <a:schemeClr val="bg1"/>
                </a:solidFill>
              </a:rPr>
              <a:t> </a:t>
            </a:r>
            <a:r>
              <a:rPr lang="vi-VN" sz="6400" dirty="0" smtClean="0">
                <a:solidFill>
                  <a:schemeClr val="bg1"/>
                </a:solidFill>
              </a:rPr>
              <a:t>Lạy Chúa, </a:t>
            </a:r>
            <a:r>
              <a:rPr lang="vi-VN" sz="6400" dirty="0">
                <a:solidFill>
                  <a:schemeClr val="bg1"/>
                </a:solidFill>
              </a:rPr>
              <a:t>xin cho chúng con được </a:t>
            </a:r>
            <a:r>
              <a:rPr lang="vi-VN" sz="6400" dirty="0" smtClean="0">
                <a:solidFill>
                  <a:schemeClr val="bg1"/>
                </a:solidFill>
              </a:rPr>
              <a:t>thấy. </a:t>
            </a:r>
            <a:r>
              <a:rPr lang="vi-VN" sz="6400" dirty="0">
                <a:solidFill>
                  <a:schemeClr val="bg1"/>
                </a:solidFill>
              </a:rPr>
              <a:t>tình thương của Chúa, và ban ơn cứu độ cho chúng con.</a:t>
            </a:r>
            <a:endParaRPr lang="vi-VN" sz="6400" dirty="0" smtClean="0">
              <a:solidFill>
                <a:schemeClr val="bg1"/>
              </a:solidFill>
            </a:endParaRPr>
          </a:p>
        </p:txBody>
      </p:sp>
    </p:spTree>
    <p:extLst>
      <p:ext uri="{BB962C8B-B14F-4D97-AF65-F5344CB8AC3E}">
        <p14:creationId xmlns:p14="http://schemas.microsoft.com/office/powerpoint/2010/main" val="32962103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5800" u="sng" smtClean="0">
                <a:solidFill>
                  <a:srgbClr val="FFFF00"/>
                </a:solidFill>
              </a:rPr>
              <a:t>Tk2:</a:t>
            </a:r>
            <a:r>
              <a:rPr lang="en-US" sz="5800" smtClean="0">
                <a:solidFill>
                  <a:schemeClr val="bg1"/>
                </a:solidFill>
              </a:rPr>
              <a:t> </a:t>
            </a:r>
            <a:r>
              <a:rPr lang="vi-VN" sz="5800">
                <a:solidFill>
                  <a:schemeClr val="bg1"/>
                </a:solidFill>
              </a:rPr>
              <a:t>Ân nghĩa và công lý nay tao ngộ, hòa bình đẹp duyên cùng công chính. Đất nay nảy mầm công minh, thành tín giáng lâm bởi trời.</a:t>
            </a:r>
            <a:endParaRPr lang="en-US" sz="5800">
              <a:solidFill>
                <a:schemeClr val="bg1"/>
              </a:solidFill>
            </a:endParaRPr>
          </a:p>
        </p:txBody>
      </p:sp>
    </p:spTree>
    <p:extLst>
      <p:ext uri="{BB962C8B-B14F-4D97-AF65-F5344CB8AC3E}">
        <p14:creationId xmlns:p14="http://schemas.microsoft.com/office/powerpoint/2010/main" val="15058961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6400" u="sng" dirty="0" err="1" smtClean="0">
                <a:solidFill>
                  <a:srgbClr val="FFFF00"/>
                </a:solidFill>
              </a:rPr>
              <a:t>Đk</a:t>
            </a:r>
            <a:r>
              <a:rPr lang="en-US" sz="6400" u="sng" dirty="0" smtClean="0">
                <a:solidFill>
                  <a:srgbClr val="FFFF00"/>
                </a:solidFill>
              </a:rPr>
              <a:t>:</a:t>
            </a:r>
            <a:r>
              <a:rPr lang="en-US" sz="6400" dirty="0" smtClean="0">
                <a:solidFill>
                  <a:schemeClr val="bg1"/>
                </a:solidFill>
              </a:rPr>
              <a:t> </a:t>
            </a:r>
            <a:r>
              <a:rPr lang="vi-VN" sz="6400" dirty="0" smtClean="0">
                <a:solidFill>
                  <a:schemeClr val="bg1"/>
                </a:solidFill>
              </a:rPr>
              <a:t>Lạy Chúa, </a:t>
            </a:r>
            <a:r>
              <a:rPr lang="vi-VN" sz="6400" dirty="0">
                <a:solidFill>
                  <a:schemeClr val="bg1"/>
                </a:solidFill>
              </a:rPr>
              <a:t>xin cho chúng con được </a:t>
            </a:r>
            <a:r>
              <a:rPr lang="vi-VN" sz="6400" dirty="0" smtClean="0">
                <a:solidFill>
                  <a:schemeClr val="bg1"/>
                </a:solidFill>
              </a:rPr>
              <a:t>thấy. </a:t>
            </a:r>
            <a:r>
              <a:rPr lang="vi-VN" sz="6400" dirty="0">
                <a:solidFill>
                  <a:schemeClr val="bg1"/>
                </a:solidFill>
              </a:rPr>
              <a:t>tình thương của Chúa, và ban ơn cứu độ cho chúng con.</a:t>
            </a:r>
            <a:endParaRPr lang="vi-VN" sz="6400" dirty="0" smtClean="0">
              <a:solidFill>
                <a:schemeClr val="bg1"/>
              </a:solidFill>
            </a:endParaRPr>
          </a:p>
        </p:txBody>
      </p:sp>
    </p:spTree>
    <p:extLst>
      <p:ext uri="{BB962C8B-B14F-4D97-AF65-F5344CB8AC3E}">
        <p14:creationId xmlns:p14="http://schemas.microsoft.com/office/powerpoint/2010/main" val="29413310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a:solidFill>
                  <a:srgbClr val="FFFF00"/>
                </a:solidFill>
                <a:effectLst/>
                <a:latin typeface="+mj-lt"/>
              </a:rPr>
              <a:t>TẬP HÁT CỘNG ĐOÀN</a:t>
            </a:r>
          </a:p>
        </p:txBody>
      </p:sp>
    </p:spTree>
    <p:extLst>
      <p:ext uri="{BB962C8B-B14F-4D97-AF65-F5344CB8AC3E}">
        <p14:creationId xmlns:p14="http://schemas.microsoft.com/office/powerpoint/2010/main" val="6024125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5800" u="sng" smtClean="0">
                <a:solidFill>
                  <a:srgbClr val="FFFF00"/>
                </a:solidFill>
              </a:rPr>
              <a:t>Tk3:</a:t>
            </a:r>
            <a:r>
              <a:rPr lang="en-US" sz="5800">
                <a:solidFill>
                  <a:schemeClr val="bg1"/>
                </a:solidFill>
              </a:rPr>
              <a:t> </a:t>
            </a:r>
            <a:r>
              <a:rPr lang="vi-VN" sz="5800">
                <a:solidFill>
                  <a:schemeClr val="bg1"/>
                </a:solidFill>
              </a:rPr>
              <a:t>Vâng, chính Ngài ban phúc ân dư đầy, và ruộng đồng nở rộ hoa trái. Tín trung rày làm tiền phong mở lối bước chân của Ngài.</a:t>
            </a:r>
            <a:endParaRPr lang="vi-VN" sz="5800" smtClean="0">
              <a:solidFill>
                <a:schemeClr val="bg1"/>
              </a:solidFill>
            </a:endParaRPr>
          </a:p>
        </p:txBody>
      </p:sp>
    </p:spTree>
    <p:extLst>
      <p:ext uri="{BB962C8B-B14F-4D97-AF65-F5344CB8AC3E}">
        <p14:creationId xmlns:p14="http://schemas.microsoft.com/office/powerpoint/2010/main" val="30090666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6400" u="sng" dirty="0" err="1" smtClean="0">
                <a:solidFill>
                  <a:srgbClr val="FFFF00"/>
                </a:solidFill>
              </a:rPr>
              <a:t>Đk</a:t>
            </a:r>
            <a:r>
              <a:rPr lang="en-US" sz="6400" u="sng" dirty="0" smtClean="0">
                <a:solidFill>
                  <a:srgbClr val="FFFF00"/>
                </a:solidFill>
              </a:rPr>
              <a:t>:</a:t>
            </a:r>
            <a:r>
              <a:rPr lang="en-US" sz="6400" dirty="0" smtClean="0">
                <a:solidFill>
                  <a:schemeClr val="bg1"/>
                </a:solidFill>
              </a:rPr>
              <a:t> </a:t>
            </a:r>
            <a:r>
              <a:rPr lang="vi-VN" sz="6400" dirty="0" smtClean="0">
                <a:solidFill>
                  <a:schemeClr val="bg1"/>
                </a:solidFill>
              </a:rPr>
              <a:t>Lạy Chúa, </a:t>
            </a:r>
            <a:r>
              <a:rPr lang="vi-VN" sz="6400" dirty="0">
                <a:solidFill>
                  <a:schemeClr val="bg1"/>
                </a:solidFill>
              </a:rPr>
              <a:t>xin cho chúng con được </a:t>
            </a:r>
            <a:r>
              <a:rPr lang="vi-VN" sz="6400" dirty="0" smtClean="0">
                <a:solidFill>
                  <a:schemeClr val="bg1"/>
                </a:solidFill>
              </a:rPr>
              <a:t>thấy. </a:t>
            </a:r>
            <a:r>
              <a:rPr lang="vi-VN" sz="6400" dirty="0">
                <a:solidFill>
                  <a:schemeClr val="bg1"/>
                </a:solidFill>
              </a:rPr>
              <a:t>tình thương của Chúa, và ban ơn cứu độ cho chúng con.</a:t>
            </a:r>
            <a:endParaRPr lang="vi-VN" sz="6400" dirty="0" smtClean="0">
              <a:solidFill>
                <a:schemeClr val="bg1"/>
              </a:solidFill>
            </a:endParaRPr>
          </a:p>
        </p:txBody>
      </p:sp>
    </p:spTree>
    <p:extLst>
      <p:ext uri="{BB962C8B-B14F-4D97-AF65-F5344CB8AC3E}">
        <p14:creationId xmlns:p14="http://schemas.microsoft.com/office/powerpoint/2010/main" val="27207711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 y="2574054"/>
            <a:ext cx="5016318" cy="2580876"/>
          </a:xfrm>
          <a:prstGeom prst="rect">
            <a:avLst/>
          </a:prstGeom>
        </p:spPr>
      </p:pic>
      <p:sp>
        <p:nvSpPr>
          <p:cNvPr id="6" name="Rectangle 5"/>
          <p:cNvSpPr/>
          <p:nvPr/>
        </p:nvSpPr>
        <p:spPr>
          <a:xfrm>
            <a:off x="381000" y="133350"/>
            <a:ext cx="8382000" cy="1692771"/>
          </a:xfrm>
          <a:prstGeom prst="rect">
            <a:avLst/>
          </a:prstGeom>
        </p:spPr>
        <p:txBody>
          <a:bodyPr wrap="square">
            <a:spAutoFit/>
          </a:bodyPr>
          <a:lstStyle/>
          <a:p>
            <a:r>
              <a:rPr lang="vi-VN" sz="3200" u="sng">
                <a:solidFill>
                  <a:srgbClr val="FFFF00"/>
                </a:solidFill>
              </a:rPr>
              <a:t>Bài đọc </a:t>
            </a:r>
            <a:r>
              <a:rPr lang="vi-VN" sz="3200" u="sng" smtClean="0">
                <a:solidFill>
                  <a:srgbClr val="FFFF00"/>
                </a:solidFill>
              </a:rPr>
              <a:t>2</a:t>
            </a:r>
            <a:endParaRPr lang="vi-VN" sz="3200" u="sng">
              <a:solidFill>
                <a:srgbClr val="FFFF00"/>
              </a:solidFill>
            </a:endParaRPr>
          </a:p>
          <a:p>
            <a:r>
              <a:rPr lang="vi-VN" sz="3200">
                <a:solidFill>
                  <a:schemeClr val="bg1"/>
                </a:solidFill>
              </a:rPr>
              <a:t>Bài trích thư thứ hai của thánh Phê-rô tông đồ.</a:t>
            </a:r>
            <a:r>
              <a:rPr lang="en-US" sz="3200" smtClean="0">
                <a:solidFill>
                  <a:schemeClr val="bg1"/>
                </a:solidFill>
              </a:rPr>
              <a:t/>
            </a:r>
            <a:br>
              <a:rPr lang="en-US" sz="3200" smtClean="0">
                <a:solidFill>
                  <a:schemeClr val="bg1"/>
                </a:solidFill>
              </a:rPr>
            </a:br>
            <a:r>
              <a:rPr lang="vi-VN" sz="4000" smtClean="0">
                <a:solidFill>
                  <a:schemeClr val="bg1"/>
                </a:solidFill>
              </a:rPr>
              <a:t>Chúng </a:t>
            </a:r>
            <a:r>
              <a:rPr lang="vi-VN" sz="4000">
                <a:solidFill>
                  <a:schemeClr val="bg1"/>
                </a:solidFill>
              </a:rPr>
              <a:t>ta mong đợi trời mới đất mới.</a:t>
            </a:r>
          </a:p>
        </p:txBody>
      </p:sp>
    </p:spTree>
    <p:extLst>
      <p:ext uri="{BB962C8B-B14F-4D97-AF65-F5344CB8AC3E}">
        <p14:creationId xmlns:p14="http://schemas.microsoft.com/office/powerpoint/2010/main" val="19216740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r>
              <a:rPr lang="vi-VN" sz="5600" dirty="0" smtClean="0">
                <a:solidFill>
                  <a:srgbClr val="FFFF00"/>
                </a:solidFill>
              </a:rPr>
              <a:t>Alleluia-Alleluia: </a:t>
            </a:r>
            <a:r>
              <a:rPr lang="vi-VN" sz="5600" dirty="0" smtClean="0">
                <a:solidFill>
                  <a:schemeClr val="bg1"/>
                </a:solidFill>
              </a:rPr>
              <a:t>Hãy </a:t>
            </a:r>
            <a:r>
              <a:rPr lang="vi-VN" sz="5600" dirty="0">
                <a:solidFill>
                  <a:schemeClr val="bg1"/>
                </a:solidFill>
              </a:rPr>
              <a:t>dọn đường cho Chúa, hãy sửa đường Chúa cho thẳng ngay, và mọi người sẽ thấy ơn Thiên Chúa cứu độ. </a:t>
            </a:r>
            <a:r>
              <a:rPr lang="vi-VN" sz="5600" dirty="0">
                <a:solidFill>
                  <a:srgbClr val="FFFF00"/>
                </a:solidFill>
              </a:rPr>
              <a:t>Alleluia …</a:t>
            </a:r>
            <a:endParaRPr lang="en-US" sz="5600" dirty="0">
              <a:solidFill>
                <a:srgbClr val="FFFF00"/>
              </a:solidFill>
            </a:endParaRPr>
          </a:p>
        </p:txBody>
      </p:sp>
    </p:spTree>
    <p:extLst>
      <p:ext uri="{BB962C8B-B14F-4D97-AF65-F5344CB8AC3E}">
        <p14:creationId xmlns:p14="http://schemas.microsoft.com/office/powerpoint/2010/main" val="2015724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5" y="0"/>
            <a:ext cx="9136069" cy="5143500"/>
          </a:xfrm>
          <a:prstGeom prst="rect">
            <a:avLst/>
          </a:prstGeom>
        </p:spPr>
      </p:pic>
    </p:spTree>
    <p:extLst>
      <p:ext uri="{BB962C8B-B14F-4D97-AF65-F5344CB8AC3E}">
        <p14:creationId xmlns:p14="http://schemas.microsoft.com/office/powerpoint/2010/main" val="31120965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216740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Tôi tin kính một Thiên Chúa là Cha toàn năng, </a:t>
            </a:r>
            <a:r>
              <a:rPr lang="vi-VN" sz="6600" b="0" dirty="0">
                <a:solidFill>
                  <a:schemeClr val="bg1"/>
                </a:solidFill>
                <a:effectLst/>
                <a:latin typeface="+mj-lt"/>
                <a:cs typeface="Times New Roman" pitchFamily="18" charset="0"/>
              </a:rPr>
              <a:t>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376345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279830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2216442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6400" u="sng" dirty="0" err="1" smtClean="0">
                <a:solidFill>
                  <a:srgbClr val="FFFF00"/>
                </a:solidFill>
              </a:rPr>
              <a:t>Đk</a:t>
            </a:r>
            <a:r>
              <a:rPr lang="en-US" sz="6400" u="sng" dirty="0" smtClean="0">
                <a:solidFill>
                  <a:srgbClr val="FFFF00"/>
                </a:solidFill>
              </a:rPr>
              <a:t>:</a:t>
            </a:r>
            <a:r>
              <a:rPr lang="en-US" sz="6400" dirty="0" smtClean="0">
                <a:solidFill>
                  <a:schemeClr val="bg1"/>
                </a:solidFill>
              </a:rPr>
              <a:t> </a:t>
            </a:r>
            <a:r>
              <a:rPr lang="vi-VN" sz="6400" dirty="0" smtClean="0">
                <a:solidFill>
                  <a:schemeClr val="bg1"/>
                </a:solidFill>
              </a:rPr>
              <a:t>Lạy Chúa, </a:t>
            </a:r>
            <a:r>
              <a:rPr lang="vi-VN" sz="6400" dirty="0">
                <a:solidFill>
                  <a:schemeClr val="bg1"/>
                </a:solidFill>
              </a:rPr>
              <a:t>xin cho chúng con được </a:t>
            </a:r>
            <a:r>
              <a:rPr lang="vi-VN" sz="6400" dirty="0" smtClean="0">
                <a:solidFill>
                  <a:schemeClr val="bg1"/>
                </a:solidFill>
              </a:rPr>
              <a:t>thấy. </a:t>
            </a:r>
            <a:r>
              <a:rPr lang="vi-VN" sz="6400" dirty="0">
                <a:solidFill>
                  <a:schemeClr val="bg1"/>
                </a:solidFill>
              </a:rPr>
              <a:t>tình thương của Chúa, và ban ơn cứu độ cho chúng con.</a:t>
            </a:r>
            <a:endParaRPr lang="vi-VN" sz="6400" dirty="0" smtClean="0">
              <a:solidFill>
                <a:schemeClr val="bg1"/>
              </a:solidFill>
            </a:endParaRPr>
          </a:p>
        </p:txBody>
      </p:sp>
    </p:spTree>
    <p:extLst>
      <p:ext uri="{BB962C8B-B14F-4D97-AF65-F5344CB8AC3E}">
        <p14:creationId xmlns:p14="http://schemas.microsoft.com/office/powerpoint/2010/main" val="125207621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7635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264921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274055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82055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124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98178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1489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4742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405411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152400" y="1428750"/>
            <a:ext cx="2349156" cy="3619500"/>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6400" y="3627120"/>
            <a:ext cx="3048000" cy="145923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71076" y="2011680"/>
            <a:ext cx="1123293" cy="1714500"/>
          </a:xfrm>
          <a:prstGeom prst="rect">
            <a:avLst/>
          </a:prstGeom>
        </p:spPr>
      </p:pic>
      <p:sp>
        <p:nvSpPr>
          <p:cNvPr id="5" name="Rectangle 4"/>
          <p:cNvSpPr/>
          <p:nvPr/>
        </p:nvSpPr>
        <p:spPr>
          <a:xfrm>
            <a:off x="3429000" y="241965"/>
            <a:ext cx="5562599" cy="4031873"/>
          </a:xfrm>
          <a:prstGeom prst="rect">
            <a:avLst/>
          </a:prstGeom>
        </p:spPr>
        <p:txBody>
          <a:bodyPr wrap="square">
            <a:spAutoFit/>
          </a:bodyPr>
          <a:lstStyle/>
          <a:p>
            <a:pPr algn="just"/>
            <a:r>
              <a:rPr lang="en-US" sz="3200" u="sng" smtClean="0">
                <a:solidFill>
                  <a:srgbClr val="FFFF00"/>
                </a:solidFill>
              </a:rPr>
              <a:t>LỜI NGUYỆN TÍN HỮU</a:t>
            </a:r>
          </a:p>
          <a:p>
            <a:pPr algn="just"/>
            <a:r>
              <a:rPr lang="en-US" sz="3200" smtClean="0">
                <a:solidFill>
                  <a:schemeClr val="bg1"/>
                </a:solidFill>
              </a:rPr>
              <a:t>A</a:t>
            </a:r>
            <a:r>
              <a:rPr lang="vi-VN" sz="3200" smtClean="0">
                <a:solidFill>
                  <a:schemeClr val="bg1"/>
                </a:solidFill>
              </a:rPr>
              <a:t>nh </a:t>
            </a:r>
            <a:r>
              <a:rPr lang="vi-VN" sz="3200">
                <a:solidFill>
                  <a:schemeClr val="bg1"/>
                </a:solidFill>
              </a:rPr>
              <a:t>chị em thân mến, hôm nay Chúa nhật thứ 2 Mùa Vọng, Hội thánh mời gọi mọi người hãy dọn đường cho Chúa đến, sửa lối cho thẳng để Người đi. Chúa đến là một hồng ân cho mỗi </a:t>
            </a:r>
            <a:r>
              <a:rPr lang="vi-VN" sz="3200" smtClean="0">
                <a:solidFill>
                  <a:schemeClr val="bg1"/>
                </a:solidFill>
              </a:rPr>
              <a:t>người</a:t>
            </a:r>
            <a:r>
              <a:rPr lang="en-US" sz="3200" smtClean="0">
                <a:solidFill>
                  <a:schemeClr val="bg1"/>
                </a:solidFill>
              </a:rPr>
              <a:t>.</a:t>
            </a:r>
            <a:endParaRPr lang="en-US" sz="3200">
              <a:solidFill>
                <a:schemeClr val="bg1"/>
              </a:solidFill>
            </a:endParaRPr>
          </a:p>
        </p:txBody>
      </p:sp>
    </p:spTree>
    <p:extLst>
      <p:ext uri="{BB962C8B-B14F-4D97-AF65-F5344CB8AC3E}">
        <p14:creationId xmlns:p14="http://schemas.microsoft.com/office/powerpoint/2010/main" val="19216740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r>
              <a:rPr lang="vi-VN" sz="5600" dirty="0" smtClean="0">
                <a:solidFill>
                  <a:srgbClr val="FFFF00"/>
                </a:solidFill>
              </a:rPr>
              <a:t>Alleluia-Alleluia: </a:t>
            </a:r>
            <a:r>
              <a:rPr lang="vi-VN" sz="5600" dirty="0" smtClean="0">
                <a:solidFill>
                  <a:schemeClr val="bg1"/>
                </a:solidFill>
              </a:rPr>
              <a:t>Hãy </a:t>
            </a:r>
            <a:r>
              <a:rPr lang="vi-VN" sz="5600" dirty="0">
                <a:solidFill>
                  <a:schemeClr val="bg1"/>
                </a:solidFill>
              </a:rPr>
              <a:t>dọn đường cho Chúa, hãy sửa đường Chúa cho thẳng ngay, và mọi người sẽ thấy ơn Thiên Chúa cứu độ. </a:t>
            </a:r>
            <a:r>
              <a:rPr lang="vi-VN" sz="5600" dirty="0">
                <a:solidFill>
                  <a:srgbClr val="FFFF00"/>
                </a:solidFill>
              </a:rPr>
              <a:t>Alleluia …</a:t>
            </a:r>
            <a:endParaRPr lang="en-US" sz="5600" dirty="0">
              <a:solidFill>
                <a:srgbClr val="FFFF00"/>
              </a:solidFill>
            </a:endParaRPr>
          </a:p>
        </p:txBody>
      </p:sp>
    </p:spTree>
    <p:extLst>
      <p:ext uri="{BB962C8B-B14F-4D97-AF65-F5344CB8AC3E}">
        <p14:creationId xmlns:p14="http://schemas.microsoft.com/office/powerpoint/2010/main" val="28636122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Rectangle 5"/>
          <p:cNvSpPr/>
          <p:nvPr/>
        </p:nvSpPr>
        <p:spPr>
          <a:xfrm>
            <a:off x="2971800" y="2724150"/>
            <a:ext cx="6324600" cy="1538883"/>
          </a:xfrm>
          <a:prstGeom prst="rect">
            <a:avLst/>
          </a:prstGeom>
        </p:spPr>
        <p:txBody>
          <a:bodyPr wrap="square">
            <a:spAutoFit/>
          </a:bodyPr>
          <a:lstStyle/>
          <a:p>
            <a:pPr algn="ctr"/>
            <a:r>
              <a:rPr lang="en-US" sz="5400" dirty="0" err="1" smtClean="0">
                <a:solidFill>
                  <a:srgbClr val="FFFF00"/>
                </a:solidFill>
              </a:rPr>
              <a:t>Dâng</a:t>
            </a:r>
            <a:r>
              <a:rPr lang="en-US" sz="5400" dirty="0" smtClean="0">
                <a:solidFill>
                  <a:srgbClr val="FFFF00"/>
                </a:solidFill>
              </a:rPr>
              <a:t> </a:t>
            </a:r>
            <a:r>
              <a:rPr lang="en-US" sz="5400" dirty="0" err="1" smtClean="0">
                <a:solidFill>
                  <a:srgbClr val="FFFF00"/>
                </a:solidFill>
              </a:rPr>
              <a:t>Nỗi</a:t>
            </a:r>
            <a:r>
              <a:rPr lang="en-US" sz="5400" dirty="0" smtClean="0">
                <a:solidFill>
                  <a:srgbClr val="FFFF00"/>
                </a:solidFill>
              </a:rPr>
              <a:t> </a:t>
            </a:r>
            <a:r>
              <a:rPr lang="en-US" sz="5400" dirty="0" err="1" smtClean="0">
                <a:solidFill>
                  <a:srgbClr val="FFFF00"/>
                </a:solidFill>
              </a:rPr>
              <a:t>Chờ</a:t>
            </a:r>
            <a:r>
              <a:rPr lang="en-US" sz="5400" dirty="0" smtClean="0">
                <a:solidFill>
                  <a:srgbClr val="FFFF00"/>
                </a:solidFill>
              </a:rPr>
              <a:t> </a:t>
            </a:r>
            <a:r>
              <a:rPr lang="en-US" sz="5400" dirty="0" err="1" smtClean="0">
                <a:solidFill>
                  <a:srgbClr val="FFFF00"/>
                </a:solidFill>
              </a:rPr>
              <a:t>Mong</a:t>
            </a:r>
            <a:endParaRPr lang="en-US" sz="5400" dirty="0" smtClean="0">
              <a:solidFill>
                <a:srgbClr val="FFFF00"/>
              </a:solidFill>
            </a:endParaRPr>
          </a:p>
          <a:p>
            <a:pPr algn="ctr"/>
            <a:r>
              <a:rPr lang="en-US" sz="4000" i="1" dirty="0" err="1" smtClean="0">
                <a:solidFill>
                  <a:schemeClr val="bg1"/>
                </a:solidFill>
              </a:rPr>
              <a:t>Viễn</a:t>
            </a:r>
            <a:r>
              <a:rPr lang="en-US" sz="4000" i="1" dirty="0" smtClean="0">
                <a:solidFill>
                  <a:schemeClr val="bg1"/>
                </a:solidFill>
              </a:rPr>
              <a:t> </a:t>
            </a:r>
            <a:r>
              <a:rPr lang="en-US" sz="4000" i="1" dirty="0" err="1" smtClean="0">
                <a:solidFill>
                  <a:schemeClr val="bg1"/>
                </a:solidFill>
              </a:rPr>
              <a:t>Xứ</a:t>
            </a:r>
            <a:endParaRPr lang="en-US" sz="4000" i="1" dirty="0">
              <a:solidFill>
                <a:schemeClr val="bg1"/>
              </a:solidFill>
            </a:endParaRPr>
          </a:p>
        </p:txBody>
      </p:sp>
    </p:spTree>
    <p:extLst>
      <p:ext uri="{BB962C8B-B14F-4D97-AF65-F5344CB8AC3E}">
        <p14:creationId xmlns:p14="http://schemas.microsoft.com/office/powerpoint/2010/main" val="12358554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4600" dirty="0" smtClean="0">
                <a:solidFill>
                  <a:srgbClr val="FFFF00"/>
                </a:solidFill>
              </a:rPr>
              <a:t>Pk1</a:t>
            </a:r>
            <a:r>
              <a:rPr lang="vi-VN" sz="4600" dirty="0">
                <a:solidFill>
                  <a:srgbClr val="FFFF00"/>
                </a:solidFill>
              </a:rPr>
              <a:t>: </a:t>
            </a:r>
            <a:r>
              <a:rPr lang="vi-VN" sz="4600" dirty="0" smtClean="0">
                <a:solidFill>
                  <a:schemeClr val="bg1"/>
                </a:solidFill>
              </a:rPr>
              <a:t>Dâng </a:t>
            </a:r>
            <a:r>
              <a:rPr lang="vi-VN" sz="4600" dirty="0">
                <a:solidFill>
                  <a:schemeClr val="bg1"/>
                </a:solidFill>
              </a:rPr>
              <a:t>nỗi chờ mong khi tâm hồn nặng nề âu lo. Bao nỗi chờ mong như thuở xưa toàn dân trông ngóng. Chúa đến trần gian mang bình an đến cho ngàn dân. Dâng nỗi chờ mong xin ơn Trời đổ xuống nhân trần.</a:t>
            </a:r>
            <a:endParaRPr lang="en-US" sz="4600" b="0" dirty="0">
              <a:solidFill>
                <a:schemeClr val="bg1"/>
              </a:solidFill>
              <a:effectLst/>
            </a:endParaRPr>
          </a:p>
        </p:txBody>
      </p:sp>
    </p:spTree>
    <p:extLst>
      <p:ext uri="{BB962C8B-B14F-4D97-AF65-F5344CB8AC3E}">
        <p14:creationId xmlns:p14="http://schemas.microsoft.com/office/powerpoint/2010/main" val="22009098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4600" dirty="0" smtClean="0">
                <a:solidFill>
                  <a:srgbClr val="FFFF00"/>
                </a:solidFill>
              </a:rPr>
              <a:t>ĐK: </a:t>
            </a:r>
            <a:r>
              <a:rPr lang="vi-VN" sz="4600" dirty="0" smtClean="0">
                <a:solidFill>
                  <a:schemeClr val="bg1"/>
                </a:solidFill>
              </a:rPr>
              <a:t>Rượu </a:t>
            </a:r>
            <a:r>
              <a:rPr lang="vi-VN" sz="4600" dirty="0">
                <a:solidFill>
                  <a:schemeClr val="bg1"/>
                </a:solidFill>
              </a:rPr>
              <a:t>nho thơm ngát bánh trắng tinh cùng tiến dâng lên. Đàn ca du dương tiếng hát vang dâng lên toà thiêng. Đoàn con dâng Chúa nỗi khát mong chờ Chúa, chúa ơi, Tựa như hương thơm kính dâng lên mùa vọng yêu thương.</a:t>
            </a:r>
            <a:endParaRPr lang="en-US" sz="4600" b="0" dirty="0">
              <a:solidFill>
                <a:schemeClr val="bg1"/>
              </a:solidFill>
              <a:effectLst/>
            </a:endParaRPr>
          </a:p>
        </p:txBody>
      </p:sp>
    </p:spTree>
    <p:extLst>
      <p:ext uri="{BB962C8B-B14F-4D97-AF65-F5344CB8AC3E}">
        <p14:creationId xmlns:p14="http://schemas.microsoft.com/office/powerpoint/2010/main" val="37593992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4600" dirty="0" smtClean="0">
                <a:solidFill>
                  <a:srgbClr val="FFFF00"/>
                </a:solidFill>
              </a:rPr>
              <a:t>Pk2</a:t>
            </a:r>
            <a:r>
              <a:rPr lang="vi-VN" sz="4600" dirty="0">
                <a:solidFill>
                  <a:srgbClr val="FFFF00"/>
                </a:solidFill>
              </a:rPr>
              <a:t>: </a:t>
            </a:r>
            <a:r>
              <a:rPr lang="vi-VN" sz="4600" dirty="0">
                <a:solidFill>
                  <a:schemeClr val="bg1"/>
                </a:solidFill>
              </a:rPr>
              <a:t>Dâng nỗi chờ mong khi tâm hồn lạc loài cô đơn. Bao tháng ngày qua khi hồn con chờ mong Chúa đến. Khao khát từng giây như đàn nai ước mong dòng sông. Xin Chúa dủ thương đến chữa lành đổi </a:t>
            </a:r>
            <a:r>
              <a:rPr lang="vi-VN" sz="4600" dirty="0" smtClean="0">
                <a:solidFill>
                  <a:schemeClr val="bg1"/>
                </a:solidFill>
              </a:rPr>
              <a:t>mới </a:t>
            </a:r>
            <a:r>
              <a:rPr lang="vi-VN" sz="4600" dirty="0">
                <a:solidFill>
                  <a:schemeClr val="bg1"/>
                </a:solidFill>
              </a:rPr>
              <a:t>con người. </a:t>
            </a:r>
          </a:p>
        </p:txBody>
      </p:sp>
    </p:spTree>
    <p:extLst>
      <p:ext uri="{BB962C8B-B14F-4D97-AF65-F5344CB8AC3E}">
        <p14:creationId xmlns:p14="http://schemas.microsoft.com/office/powerpoint/2010/main" val="21997094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4600" dirty="0" smtClean="0">
                <a:solidFill>
                  <a:srgbClr val="FFFF00"/>
                </a:solidFill>
              </a:rPr>
              <a:t>ĐK: </a:t>
            </a:r>
            <a:r>
              <a:rPr lang="vi-VN" sz="4600" dirty="0" smtClean="0">
                <a:solidFill>
                  <a:schemeClr val="bg1"/>
                </a:solidFill>
              </a:rPr>
              <a:t>Rượu </a:t>
            </a:r>
            <a:r>
              <a:rPr lang="vi-VN" sz="4600" dirty="0">
                <a:solidFill>
                  <a:schemeClr val="bg1"/>
                </a:solidFill>
              </a:rPr>
              <a:t>nho thơm ngát bánh trắng tinh cùng tiến dâng lên. Đàn ca du dương tiếng hát vang dâng lên toà thiêng. Đoàn con dâng Chúa nỗi khát mong chờ Chúa, chúa ơi, Tựa như hương thơm kính dâng lên mùa vọng yêu thương.</a:t>
            </a:r>
            <a:endParaRPr lang="en-US" sz="4600" b="0" dirty="0">
              <a:solidFill>
                <a:schemeClr val="bg1"/>
              </a:solidFill>
              <a:effectLst/>
            </a:endParaRPr>
          </a:p>
        </p:txBody>
      </p:sp>
    </p:spTree>
    <p:extLst>
      <p:ext uri="{BB962C8B-B14F-4D97-AF65-F5344CB8AC3E}">
        <p14:creationId xmlns:p14="http://schemas.microsoft.com/office/powerpoint/2010/main" val="19809395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48205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4154984"/>
          </a:xfrm>
          <a:prstGeom prst="rect">
            <a:avLst/>
          </a:prstGeom>
        </p:spPr>
        <p:txBody>
          <a:bodyPr wrap="square">
            <a:spAutoFit/>
          </a:bodyPr>
          <a:lstStyle/>
          <a:p>
            <a:r>
              <a:rPr lang="en-US" sz="4400" u="sng" smtClean="0">
                <a:solidFill>
                  <a:srgbClr val="FFFF00"/>
                </a:solidFill>
              </a:rPr>
              <a:t>Xin cộng đoàn lưu ý.</a:t>
            </a:r>
          </a:p>
          <a:p>
            <a:endParaRPr lang="en-US" sz="4400">
              <a:solidFill>
                <a:srgbClr val="FFFF00"/>
              </a:solidFill>
            </a:endParaRPr>
          </a:p>
          <a:p>
            <a:r>
              <a:rPr lang="en-US" sz="4400" smtClean="0">
                <a:solidFill>
                  <a:schemeClr val="bg1"/>
                </a:solidFill>
              </a:rPr>
              <a:t>Để việc lên rước lễ được nghiêm trang, xin cộng đoàn hãy lần lượt đi theo thứ tự từng hàng ghế từ trên xuống dưới.</a:t>
            </a:r>
            <a:endParaRPr lang="en-US" sz="4400">
              <a:solidFill>
                <a:schemeClr val="bg1"/>
              </a:solidFill>
            </a:endParaRPr>
          </a:p>
        </p:txBody>
      </p:sp>
    </p:spTree>
    <p:extLst>
      <p:ext uri="{BB962C8B-B14F-4D97-AF65-F5344CB8AC3E}">
        <p14:creationId xmlns:p14="http://schemas.microsoft.com/office/powerpoint/2010/main" val="192167407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5" y="0"/>
            <a:ext cx="9136069" cy="5143500"/>
          </a:xfrm>
          <a:prstGeom prst="rect">
            <a:avLst/>
          </a:prstGeom>
        </p:spPr>
      </p:pic>
    </p:spTree>
    <p:extLst>
      <p:ext uri="{BB962C8B-B14F-4D97-AF65-F5344CB8AC3E}">
        <p14:creationId xmlns:p14="http://schemas.microsoft.com/office/powerpoint/2010/main" val="311209650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5400" b="0" dirty="0">
                <a:solidFill>
                  <a:srgbClr val="FFFF00"/>
                </a:solidFill>
                <a:effectLst/>
              </a:rPr>
              <a:t>Ca </a:t>
            </a:r>
            <a:r>
              <a:rPr lang="en-US" sz="5400" b="0" dirty="0" err="1">
                <a:solidFill>
                  <a:srgbClr val="FFFF00"/>
                </a:solidFill>
                <a:effectLst/>
              </a:rPr>
              <a:t>Nguyện</a:t>
            </a:r>
            <a:r>
              <a:rPr lang="en-US" sz="5400" b="0" dirty="0">
                <a:solidFill>
                  <a:srgbClr val="FFFF00"/>
                </a:solidFill>
                <a:effectLst/>
              </a:rPr>
              <a:t> </a:t>
            </a:r>
            <a:r>
              <a:rPr lang="en-US" sz="5400" b="0" dirty="0" err="1">
                <a:solidFill>
                  <a:srgbClr val="FFFF00"/>
                </a:solidFill>
                <a:effectLst/>
              </a:rPr>
              <a:t>Hiệp</a:t>
            </a:r>
            <a:r>
              <a:rPr lang="en-US" sz="5400" b="0" dirty="0">
                <a:solidFill>
                  <a:srgbClr val="FFFF00"/>
                </a:solidFill>
                <a:effectLst/>
              </a:rPr>
              <a:t> </a:t>
            </a:r>
            <a:r>
              <a:rPr lang="en-US" sz="5400" b="0" dirty="0" err="1">
                <a:solidFill>
                  <a:srgbClr val="FFFF00"/>
                </a:solidFill>
                <a:effectLst/>
              </a:rPr>
              <a:t>Lễ</a:t>
            </a:r>
            <a:r>
              <a:rPr lang="en-US" sz="5400" b="0" dirty="0">
                <a:solidFill>
                  <a:srgbClr val="FFFF00"/>
                </a:solidFill>
                <a:effectLst/>
              </a:rPr>
              <a:t/>
            </a:r>
            <a:br>
              <a:rPr lang="en-US" sz="5400" b="0" dirty="0">
                <a:solidFill>
                  <a:srgbClr val="FFFF00"/>
                </a:solidFill>
                <a:effectLst/>
              </a:rPr>
            </a:br>
            <a:r>
              <a:rPr lang="en-US" sz="5400" dirty="0" err="1" smtClean="0">
                <a:solidFill>
                  <a:srgbClr val="FFFF00"/>
                </a:solidFill>
              </a:rPr>
              <a:t>Tiếng</a:t>
            </a:r>
            <a:r>
              <a:rPr lang="en-US" sz="5400" dirty="0" smtClean="0">
                <a:solidFill>
                  <a:srgbClr val="FFFF00"/>
                </a:solidFill>
              </a:rPr>
              <a:t> </a:t>
            </a:r>
            <a:r>
              <a:rPr lang="en-US" sz="5400" dirty="0" err="1" smtClean="0">
                <a:solidFill>
                  <a:srgbClr val="FFFF00"/>
                </a:solidFill>
              </a:rPr>
              <a:t>Kêu</a:t>
            </a:r>
            <a:r>
              <a:rPr lang="en-US" sz="5400" dirty="0" smtClean="0">
                <a:solidFill>
                  <a:srgbClr val="FFFF00"/>
                </a:solidFill>
              </a:rPr>
              <a:t> </a:t>
            </a:r>
            <a:r>
              <a:rPr lang="en-US" sz="5400" dirty="0" err="1" smtClean="0">
                <a:solidFill>
                  <a:srgbClr val="FFFF00"/>
                </a:solidFill>
              </a:rPr>
              <a:t>Trong</a:t>
            </a:r>
            <a:r>
              <a:rPr lang="en-US" sz="5400" dirty="0" smtClean="0">
                <a:solidFill>
                  <a:srgbClr val="FFFF00"/>
                </a:solidFill>
              </a:rPr>
              <a:t> Hoang </a:t>
            </a:r>
            <a:r>
              <a:rPr lang="en-US" sz="5400" dirty="0" err="1" smtClean="0">
                <a:solidFill>
                  <a:srgbClr val="FFFF00"/>
                </a:solidFill>
              </a:rPr>
              <a:t>Địa</a:t>
            </a:r>
            <a:r>
              <a:rPr lang="en-US" sz="4800" dirty="0" smtClean="0">
                <a:solidFill>
                  <a:srgbClr val="FFFF00"/>
                </a:solidFill>
              </a:rPr>
              <a:t/>
            </a:r>
            <a:br>
              <a:rPr lang="en-US" sz="4800" dirty="0" smtClean="0">
                <a:solidFill>
                  <a:srgbClr val="FFFF00"/>
                </a:solidFill>
              </a:rPr>
            </a:br>
            <a:r>
              <a:rPr lang="en-US" i="1" dirty="0" err="1" smtClean="0">
                <a:solidFill>
                  <a:schemeClr val="bg1"/>
                </a:solidFill>
              </a:rPr>
              <a:t>Đinh</a:t>
            </a:r>
            <a:r>
              <a:rPr lang="en-US" i="1" dirty="0" smtClean="0">
                <a:solidFill>
                  <a:schemeClr val="bg1"/>
                </a:solidFill>
              </a:rPr>
              <a:t> </a:t>
            </a:r>
            <a:r>
              <a:rPr lang="en-US" i="1" dirty="0" err="1" smtClean="0">
                <a:solidFill>
                  <a:schemeClr val="bg1"/>
                </a:solidFill>
              </a:rPr>
              <a:t>Công</a:t>
            </a:r>
            <a:r>
              <a:rPr lang="en-US" i="1" dirty="0" smtClean="0">
                <a:solidFill>
                  <a:schemeClr val="bg1"/>
                </a:solidFill>
              </a:rPr>
              <a:t> </a:t>
            </a:r>
            <a:r>
              <a:rPr lang="en-US" i="1" dirty="0" err="1" smtClean="0">
                <a:solidFill>
                  <a:schemeClr val="bg1"/>
                </a:solidFill>
              </a:rPr>
              <a:t>Huỳnh</a:t>
            </a:r>
            <a:endParaRPr lang="en-US" b="0" i="1" dirty="0">
              <a:solidFill>
                <a:schemeClr val="bg1"/>
              </a:solidFill>
              <a:effectLst/>
            </a:endParaRPr>
          </a:p>
        </p:txBody>
      </p:sp>
    </p:spTree>
    <p:extLst>
      <p:ext uri="{BB962C8B-B14F-4D97-AF65-F5344CB8AC3E}">
        <p14:creationId xmlns:p14="http://schemas.microsoft.com/office/powerpoint/2010/main" val="353878427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dirty="0" smtClean="0">
                <a:solidFill>
                  <a:srgbClr val="FFFF00"/>
                </a:solidFill>
              </a:rPr>
              <a:t>ĐK</a:t>
            </a:r>
            <a:r>
              <a:rPr lang="vi-VN" sz="5400" dirty="0">
                <a:solidFill>
                  <a:srgbClr val="FFFF00"/>
                </a:solidFill>
              </a:rPr>
              <a:t>:  </a:t>
            </a:r>
            <a:r>
              <a:rPr lang="vi-VN" sz="5400" dirty="0">
                <a:solidFill>
                  <a:schemeClr val="bg1"/>
                </a:solidFill>
              </a:rPr>
              <a:t>Có tiếng kêu trong hoang </a:t>
            </a:r>
            <a:r>
              <a:rPr lang="vi-VN" sz="5400" dirty="0" smtClean="0">
                <a:solidFill>
                  <a:schemeClr val="bg1"/>
                </a:solidFill>
              </a:rPr>
              <a:t>địa. </a:t>
            </a:r>
            <a:r>
              <a:rPr lang="vi-VN" sz="5400" dirty="0">
                <a:solidFill>
                  <a:schemeClr val="bg1"/>
                </a:solidFill>
              </a:rPr>
              <a:t>Hãy mau dọn đường cho Chúa. Có tiếng kêu trong hoang </a:t>
            </a:r>
            <a:r>
              <a:rPr lang="vi-VN" sz="5400" dirty="0" smtClean="0">
                <a:solidFill>
                  <a:schemeClr val="bg1"/>
                </a:solidFill>
              </a:rPr>
              <a:t>địa. </a:t>
            </a:r>
            <a:r>
              <a:rPr lang="vi-VN" sz="5400" dirty="0">
                <a:solidFill>
                  <a:schemeClr val="bg1"/>
                </a:solidFill>
              </a:rPr>
              <a:t>Mau sửa đường vì Chúa đã đến gần. </a:t>
            </a:r>
            <a:endParaRPr lang="en-US" sz="5400" b="0" dirty="0">
              <a:solidFill>
                <a:schemeClr val="bg1"/>
              </a:solidFill>
              <a:effectLst/>
            </a:endParaRPr>
          </a:p>
        </p:txBody>
      </p:sp>
    </p:spTree>
    <p:extLst>
      <p:ext uri="{BB962C8B-B14F-4D97-AF65-F5344CB8AC3E}">
        <p14:creationId xmlns:p14="http://schemas.microsoft.com/office/powerpoint/2010/main" val="17187707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09889439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vi-VN" sz="5400" dirty="0" smtClean="0">
                <a:solidFill>
                  <a:srgbClr val="FFFF00"/>
                </a:solidFill>
              </a:rPr>
              <a:t>Pk1</a:t>
            </a:r>
            <a:r>
              <a:rPr lang="vi-VN" sz="5400" dirty="0">
                <a:solidFill>
                  <a:srgbClr val="FFFF00"/>
                </a:solidFill>
              </a:rPr>
              <a:t>: </a:t>
            </a:r>
            <a:r>
              <a:rPr lang="vi-VN" sz="5400" dirty="0" smtClean="0">
                <a:solidFill>
                  <a:schemeClr val="bg1"/>
                </a:solidFill>
              </a:rPr>
              <a:t>Đường </a:t>
            </a:r>
            <a:r>
              <a:rPr lang="vi-VN" sz="5400" dirty="0">
                <a:solidFill>
                  <a:schemeClr val="bg1"/>
                </a:solidFill>
              </a:rPr>
              <a:t>của </a:t>
            </a:r>
            <a:r>
              <a:rPr lang="vi-VN" sz="5400" dirty="0" smtClean="0">
                <a:solidFill>
                  <a:schemeClr val="bg1"/>
                </a:solidFill>
              </a:rPr>
              <a:t>Chúa, </a:t>
            </a:r>
            <a:r>
              <a:rPr lang="vi-VN" sz="5400" dirty="0">
                <a:solidFill>
                  <a:schemeClr val="bg1"/>
                </a:solidFill>
              </a:rPr>
              <a:t>ta mau uốn cho ngay thẳng, hãy mau bạt núi đồi. Đường lồi lõm hãy san cho bằng, mọi hố sâu hãy mau lấp đi hỡi người. </a:t>
            </a:r>
            <a:endParaRPr lang="vi-VN" sz="5400" b="0" dirty="0">
              <a:solidFill>
                <a:schemeClr val="bg1"/>
              </a:solidFill>
              <a:effectLst/>
            </a:endParaRPr>
          </a:p>
        </p:txBody>
      </p:sp>
    </p:spTree>
    <p:extLst>
      <p:ext uri="{BB962C8B-B14F-4D97-AF65-F5344CB8AC3E}">
        <p14:creationId xmlns:p14="http://schemas.microsoft.com/office/powerpoint/2010/main" val="5203507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dirty="0" smtClean="0">
                <a:solidFill>
                  <a:srgbClr val="FFFF00"/>
                </a:solidFill>
              </a:rPr>
              <a:t>ĐK</a:t>
            </a:r>
            <a:r>
              <a:rPr lang="vi-VN" sz="5400" dirty="0">
                <a:solidFill>
                  <a:srgbClr val="FFFF00"/>
                </a:solidFill>
              </a:rPr>
              <a:t>:  </a:t>
            </a:r>
            <a:r>
              <a:rPr lang="vi-VN" sz="5400" dirty="0">
                <a:solidFill>
                  <a:schemeClr val="bg1"/>
                </a:solidFill>
              </a:rPr>
              <a:t>Có tiếng kêu trong hoang </a:t>
            </a:r>
            <a:r>
              <a:rPr lang="vi-VN" sz="5400" dirty="0" smtClean="0">
                <a:solidFill>
                  <a:schemeClr val="bg1"/>
                </a:solidFill>
              </a:rPr>
              <a:t>địa. </a:t>
            </a:r>
            <a:r>
              <a:rPr lang="vi-VN" sz="5400" dirty="0">
                <a:solidFill>
                  <a:schemeClr val="bg1"/>
                </a:solidFill>
              </a:rPr>
              <a:t>Hãy mau dọn đường cho Chúa. Có tiếng kêu trong hoang </a:t>
            </a:r>
            <a:r>
              <a:rPr lang="vi-VN" sz="5400" dirty="0" smtClean="0">
                <a:solidFill>
                  <a:schemeClr val="bg1"/>
                </a:solidFill>
              </a:rPr>
              <a:t>địa. </a:t>
            </a:r>
            <a:r>
              <a:rPr lang="vi-VN" sz="5400" dirty="0">
                <a:solidFill>
                  <a:schemeClr val="bg1"/>
                </a:solidFill>
              </a:rPr>
              <a:t>Mau sửa đường vì Chúa đã đến gần. </a:t>
            </a:r>
            <a:endParaRPr lang="en-US" sz="5400" b="0" dirty="0">
              <a:solidFill>
                <a:schemeClr val="bg1"/>
              </a:solidFill>
              <a:effectLst/>
            </a:endParaRPr>
          </a:p>
        </p:txBody>
      </p:sp>
    </p:spTree>
    <p:extLst>
      <p:ext uri="{BB962C8B-B14F-4D97-AF65-F5344CB8AC3E}">
        <p14:creationId xmlns:p14="http://schemas.microsoft.com/office/powerpoint/2010/main" val="52944720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vi-VN" sz="5400" dirty="0" smtClean="0">
                <a:solidFill>
                  <a:srgbClr val="FFFF00"/>
                </a:solidFill>
              </a:rPr>
              <a:t>Pk2</a:t>
            </a:r>
            <a:r>
              <a:rPr lang="vi-VN" sz="5400" dirty="0">
                <a:solidFill>
                  <a:srgbClr val="FFFF00"/>
                </a:solidFill>
              </a:rPr>
              <a:t>:  </a:t>
            </a:r>
            <a:r>
              <a:rPr lang="vi-VN" sz="5400" dirty="0">
                <a:solidFill>
                  <a:schemeClr val="bg1"/>
                </a:solidFill>
              </a:rPr>
              <a:t>Hãy sám hối, ăn năn biết bao lỗi lầm, hãy xóa </a:t>
            </a:r>
            <a:r>
              <a:rPr lang="vi-VN" sz="5400" dirty="0" smtClean="0">
                <a:solidFill>
                  <a:schemeClr val="bg1"/>
                </a:solidFill>
              </a:rPr>
              <a:t>bỏ, </a:t>
            </a:r>
            <a:r>
              <a:rPr lang="vi-VN" sz="5400" dirty="0">
                <a:solidFill>
                  <a:schemeClr val="bg1"/>
                </a:solidFill>
              </a:rPr>
              <a:t>oán thù. Mọi người sẽ thấy ơn cứu </a:t>
            </a:r>
            <a:r>
              <a:rPr lang="vi-VN" sz="5400" dirty="0" smtClean="0">
                <a:solidFill>
                  <a:schemeClr val="bg1"/>
                </a:solidFill>
              </a:rPr>
              <a:t>độ, </a:t>
            </a:r>
            <a:r>
              <a:rPr lang="vi-VN" sz="5400" dirty="0">
                <a:solidFill>
                  <a:schemeClr val="bg1"/>
                </a:solidFill>
              </a:rPr>
              <a:t>và khắp nơi bừng lên ánh quang rạng ngời. </a:t>
            </a:r>
            <a:endParaRPr lang="en-US" sz="54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dirty="0" smtClean="0">
                <a:solidFill>
                  <a:srgbClr val="FFFF00"/>
                </a:solidFill>
              </a:rPr>
              <a:t>ĐK</a:t>
            </a:r>
            <a:r>
              <a:rPr lang="vi-VN" sz="5400" dirty="0">
                <a:solidFill>
                  <a:srgbClr val="FFFF00"/>
                </a:solidFill>
              </a:rPr>
              <a:t>:  </a:t>
            </a:r>
            <a:r>
              <a:rPr lang="vi-VN" sz="5400" dirty="0">
                <a:solidFill>
                  <a:schemeClr val="bg1"/>
                </a:solidFill>
              </a:rPr>
              <a:t>Có tiếng kêu trong hoang </a:t>
            </a:r>
            <a:r>
              <a:rPr lang="vi-VN" sz="5400" dirty="0" smtClean="0">
                <a:solidFill>
                  <a:schemeClr val="bg1"/>
                </a:solidFill>
              </a:rPr>
              <a:t>địa. </a:t>
            </a:r>
            <a:r>
              <a:rPr lang="vi-VN" sz="5400" dirty="0">
                <a:solidFill>
                  <a:schemeClr val="bg1"/>
                </a:solidFill>
              </a:rPr>
              <a:t>Hãy mau dọn đường cho Chúa. Có tiếng kêu trong hoang </a:t>
            </a:r>
            <a:r>
              <a:rPr lang="vi-VN" sz="5400" dirty="0" smtClean="0">
                <a:solidFill>
                  <a:schemeClr val="bg1"/>
                </a:solidFill>
              </a:rPr>
              <a:t>địa. </a:t>
            </a:r>
            <a:r>
              <a:rPr lang="vi-VN" sz="5400" dirty="0">
                <a:solidFill>
                  <a:schemeClr val="bg1"/>
                </a:solidFill>
              </a:rPr>
              <a:t>Mau sửa đường vì Chúa đã đến gần. </a:t>
            </a:r>
            <a:endParaRPr lang="en-US" sz="5400" b="0" dirty="0">
              <a:solidFill>
                <a:schemeClr val="bg1"/>
              </a:solidFill>
              <a:effectLst/>
            </a:endParaRPr>
          </a:p>
        </p:txBody>
      </p:sp>
    </p:spTree>
    <p:extLst>
      <p:ext uri="{BB962C8B-B14F-4D97-AF65-F5344CB8AC3E}">
        <p14:creationId xmlns:p14="http://schemas.microsoft.com/office/powerpoint/2010/main" val="299866856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dirty="0" smtClean="0">
                <a:solidFill>
                  <a:srgbClr val="FFFF00"/>
                </a:solidFill>
              </a:rPr>
              <a:t>Pk3</a:t>
            </a:r>
            <a:r>
              <a:rPr lang="vi-VN" sz="5400" dirty="0">
                <a:solidFill>
                  <a:srgbClr val="FFFF00"/>
                </a:solidFill>
              </a:rPr>
              <a:t>: </a:t>
            </a:r>
            <a:r>
              <a:rPr lang="vi-VN" sz="5400" dirty="0">
                <a:solidFill>
                  <a:schemeClr val="bg1"/>
                </a:solidFill>
              </a:rPr>
              <a:t>Lòng khao </a:t>
            </a:r>
            <a:r>
              <a:rPr lang="vi-VN" sz="5400" dirty="0" smtClean="0">
                <a:solidFill>
                  <a:schemeClr val="bg1"/>
                </a:solidFill>
              </a:rPr>
              <a:t>khát, </a:t>
            </a:r>
            <a:r>
              <a:rPr lang="vi-VN" sz="5400" dirty="0">
                <a:solidFill>
                  <a:schemeClr val="bg1"/>
                </a:solidFill>
              </a:rPr>
              <a:t>trông mong Chúa đến gian </a:t>
            </a:r>
            <a:r>
              <a:rPr lang="vi-VN" sz="5400" dirty="0" smtClean="0">
                <a:solidFill>
                  <a:schemeClr val="bg1"/>
                </a:solidFill>
              </a:rPr>
              <a:t>trần, </a:t>
            </a:r>
            <a:r>
              <a:rPr lang="vi-VN" sz="5400" dirty="0">
                <a:solidFill>
                  <a:schemeClr val="bg1"/>
                </a:solidFill>
              </a:rPr>
              <a:t>để ban nguồn cứu độ. Tựa người lính ngóng trông ánh hồng, tựa đất khô đợi mưa thánh ân từ </a:t>
            </a:r>
            <a:r>
              <a:rPr lang="vi-VN" sz="5400" dirty="0" smtClean="0">
                <a:solidFill>
                  <a:schemeClr val="bg1"/>
                </a:solidFill>
              </a:rPr>
              <a:t>trời.</a:t>
            </a:r>
            <a:endParaRPr lang="en-US" sz="54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dirty="0" smtClean="0">
                <a:solidFill>
                  <a:srgbClr val="FFFF00"/>
                </a:solidFill>
              </a:rPr>
              <a:t>ĐK</a:t>
            </a:r>
            <a:r>
              <a:rPr lang="vi-VN" sz="5400" dirty="0">
                <a:solidFill>
                  <a:srgbClr val="FFFF00"/>
                </a:solidFill>
              </a:rPr>
              <a:t>:  </a:t>
            </a:r>
            <a:r>
              <a:rPr lang="vi-VN" sz="5400" dirty="0">
                <a:solidFill>
                  <a:schemeClr val="bg1"/>
                </a:solidFill>
              </a:rPr>
              <a:t>Có tiếng kêu trong hoang </a:t>
            </a:r>
            <a:r>
              <a:rPr lang="vi-VN" sz="5400" dirty="0" smtClean="0">
                <a:solidFill>
                  <a:schemeClr val="bg1"/>
                </a:solidFill>
              </a:rPr>
              <a:t>địa. </a:t>
            </a:r>
            <a:r>
              <a:rPr lang="vi-VN" sz="5400" dirty="0">
                <a:solidFill>
                  <a:schemeClr val="bg1"/>
                </a:solidFill>
              </a:rPr>
              <a:t>Hãy mau dọn đường cho Chúa. Có tiếng kêu trong hoang </a:t>
            </a:r>
            <a:r>
              <a:rPr lang="vi-VN" sz="5400" dirty="0" smtClean="0">
                <a:solidFill>
                  <a:schemeClr val="bg1"/>
                </a:solidFill>
              </a:rPr>
              <a:t>địa. </a:t>
            </a:r>
            <a:r>
              <a:rPr lang="vi-VN" sz="5400" dirty="0">
                <a:solidFill>
                  <a:schemeClr val="bg1"/>
                </a:solidFill>
              </a:rPr>
              <a:t>Mau sửa đường vì Chúa đã đến gần. </a:t>
            </a:r>
            <a:endParaRPr lang="en-US" sz="5400" b="0" dirty="0">
              <a:solidFill>
                <a:schemeClr val="bg1"/>
              </a:solidFill>
              <a:effectLst/>
            </a:endParaRPr>
          </a:p>
        </p:txBody>
      </p:sp>
    </p:spTree>
    <p:extLst>
      <p:ext uri="{BB962C8B-B14F-4D97-AF65-F5344CB8AC3E}">
        <p14:creationId xmlns:p14="http://schemas.microsoft.com/office/powerpoint/2010/main" val="89931973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06082328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5" y="0"/>
            <a:ext cx="9136069" cy="5143500"/>
          </a:xfrm>
          <a:prstGeom prst="rect">
            <a:avLst/>
          </a:prstGeom>
        </p:spPr>
      </p:pic>
    </p:spTree>
    <p:extLst>
      <p:ext uri="{BB962C8B-B14F-4D97-AF65-F5344CB8AC3E}">
        <p14:creationId xmlns:p14="http://schemas.microsoft.com/office/powerpoint/2010/main" val="311209650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400550"/>
          </a:xfrm>
        </p:spPr>
        <p:txBody>
          <a:bodyPr>
            <a:normAutofit/>
          </a:bodyPr>
          <a:lstStyle/>
          <a:p>
            <a:r>
              <a:rPr lang="en-US" sz="6600" b="0" dirty="0">
                <a:solidFill>
                  <a:srgbClr val="FFFF00"/>
                </a:solidFill>
                <a:effectLst/>
              </a:rPr>
              <a:t>Ca </a:t>
            </a:r>
            <a:r>
              <a:rPr lang="en-US" sz="6600" b="0" dirty="0" err="1">
                <a:solidFill>
                  <a:srgbClr val="FFFF00"/>
                </a:solidFill>
                <a:effectLst/>
              </a:rPr>
              <a:t>Kết</a:t>
            </a:r>
            <a:r>
              <a:rPr lang="en-US" sz="6600" b="0" dirty="0">
                <a:solidFill>
                  <a:srgbClr val="FFFF00"/>
                </a:solidFill>
                <a:effectLst/>
              </a:rPr>
              <a:t> </a:t>
            </a:r>
            <a:r>
              <a:rPr lang="en-US" sz="6600" b="0" dirty="0" err="1">
                <a:solidFill>
                  <a:srgbClr val="FFFF00"/>
                </a:solidFill>
                <a:effectLst/>
              </a:rPr>
              <a:t>Lễ</a:t>
            </a:r>
            <a:r>
              <a:rPr lang="en-US" sz="6600" b="0" dirty="0">
                <a:solidFill>
                  <a:srgbClr val="FFFF00"/>
                </a:solidFill>
                <a:effectLst/>
              </a:rPr>
              <a:t/>
            </a:r>
            <a:br>
              <a:rPr lang="en-US" sz="6600" b="0" dirty="0">
                <a:solidFill>
                  <a:srgbClr val="FFFF00"/>
                </a:solidFill>
                <a:effectLst/>
              </a:rPr>
            </a:br>
            <a:r>
              <a:rPr lang="en-US" sz="6600" dirty="0" err="1" smtClean="0">
                <a:solidFill>
                  <a:srgbClr val="FFFF00"/>
                </a:solidFill>
              </a:rPr>
              <a:t>Để</a:t>
            </a:r>
            <a:r>
              <a:rPr lang="en-US" sz="6600" dirty="0" smtClean="0">
                <a:solidFill>
                  <a:srgbClr val="FFFF00"/>
                </a:solidFill>
              </a:rPr>
              <a:t> </a:t>
            </a:r>
            <a:r>
              <a:rPr lang="en-US" sz="6600" dirty="0" err="1">
                <a:solidFill>
                  <a:srgbClr val="FFFF00"/>
                </a:solidFill>
              </a:rPr>
              <a:t>Chúa</a:t>
            </a:r>
            <a:r>
              <a:rPr lang="en-US" sz="6600" dirty="0">
                <a:solidFill>
                  <a:srgbClr val="FFFF00"/>
                </a:solidFill>
              </a:rPr>
              <a:t> </a:t>
            </a:r>
            <a:r>
              <a:rPr lang="en-US" sz="6600" dirty="0" err="1" smtClean="0">
                <a:solidFill>
                  <a:srgbClr val="FFFF00"/>
                </a:solidFill>
              </a:rPr>
              <a:t>Đến</a:t>
            </a:r>
            <a:r>
              <a:rPr lang="en-US" sz="6000" dirty="0" smtClean="0">
                <a:solidFill>
                  <a:srgbClr val="FFFF00"/>
                </a:solidFill>
              </a:rPr>
              <a:t/>
            </a:r>
            <a:br>
              <a:rPr lang="en-US" sz="6000" dirty="0" smtClean="0">
                <a:solidFill>
                  <a:srgbClr val="FFFF00"/>
                </a:solidFill>
              </a:rPr>
            </a:br>
            <a:r>
              <a:rPr lang="en-US" sz="4800" i="1" dirty="0" smtClean="0">
                <a:solidFill>
                  <a:schemeClr val="bg1"/>
                </a:solidFill>
              </a:rPr>
              <a:t>Lm </a:t>
            </a:r>
            <a:r>
              <a:rPr lang="en-US" sz="4800" i="1" dirty="0" err="1" smtClean="0">
                <a:solidFill>
                  <a:schemeClr val="bg1"/>
                </a:solidFill>
              </a:rPr>
              <a:t>Nguyễn</a:t>
            </a:r>
            <a:r>
              <a:rPr lang="en-US" sz="4800" i="1" dirty="0" smtClean="0">
                <a:solidFill>
                  <a:schemeClr val="bg1"/>
                </a:solidFill>
              </a:rPr>
              <a:t> </a:t>
            </a:r>
            <a:r>
              <a:rPr lang="en-US" sz="4800" i="1" dirty="0" err="1" smtClean="0">
                <a:solidFill>
                  <a:schemeClr val="bg1"/>
                </a:solidFill>
              </a:rPr>
              <a:t>Duy</a:t>
            </a:r>
            <a:endParaRPr lang="en-US" sz="4800" b="0" i="1" dirty="0">
              <a:solidFill>
                <a:schemeClr val="bg1"/>
              </a:solidFill>
              <a:effectLst/>
            </a:endParaRPr>
          </a:p>
        </p:txBody>
      </p:sp>
    </p:spTree>
    <p:extLst>
      <p:ext uri="{BB962C8B-B14F-4D97-AF65-F5344CB8AC3E}">
        <p14:creationId xmlns:p14="http://schemas.microsoft.com/office/powerpoint/2010/main" val="35085029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6000" dirty="0" smtClean="0">
                <a:solidFill>
                  <a:srgbClr val="FFFF00"/>
                </a:solidFill>
              </a:rPr>
              <a:t>Pk1</a:t>
            </a:r>
            <a:r>
              <a:rPr lang="vi-VN" sz="6000" dirty="0">
                <a:solidFill>
                  <a:srgbClr val="FFFF00"/>
                </a:solidFill>
              </a:rPr>
              <a:t>: </a:t>
            </a:r>
            <a:r>
              <a:rPr lang="vi-VN" sz="6000" dirty="0" smtClean="0">
                <a:solidFill>
                  <a:schemeClr val="bg1"/>
                </a:solidFill>
              </a:rPr>
              <a:t>Xin </a:t>
            </a:r>
            <a:r>
              <a:rPr lang="vi-VN" sz="6000" dirty="0">
                <a:solidFill>
                  <a:schemeClr val="bg1"/>
                </a:solidFill>
              </a:rPr>
              <a:t>cho lòng chúng </a:t>
            </a:r>
            <a:r>
              <a:rPr lang="vi-VN" sz="6000" dirty="0" smtClean="0">
                <a:solidFill>
                  <a:schemeClr val="bg1"/>
                </a:solidFill>
              </a:rPr>
              <a:t>con, </a:t>
            </a:r>
            <a:r>
              <a:rPr lang="vi-VN" sz="6000" dirty="0">
                <a:solidFill>
                  <a:schemeClr val="bg1"/>
                </a:solidFill>
              </a:rPr>
              <a:t>luôn </a:t>
            </a:r>
            <a:r>
              <a:rPr lang="vi-VN" sz="6000" dirty="0" smtClean="0">
                <a:solidFill>
                  <a:schemeClr val="bg1"/>
                </a:solidFill>
              </a:rPr>
              <a:t>mở rộng chờ </a:t>
            </a:r>
            <a:r>
              <a:rPr lang="vi-VN" sz="6000" dirty="0">
                <a:solidFill>
                  <a:schemeClr val="bg1"/>
                </a:solidFill>
              </a:rPr>
              <a:t>mong Chúa đến. Xin cho lòng chúng </a:t>
            </a:r>
            <a:r>
              <a:rPr lang="vi-VN" sz="6000" dirty="0" smtClean="0">
                <a:solidFill>
                  <a:schemeClr val="bg1"/>
                </a:solidFill>
              </a:rPr>
              <a:t>con, </a:t>
            </a:r>
            <a:r>
              <a:rPr lang="vi-VN" sz="6000" dirty="0">
                <a:solidFill>
                  <a:schemeClr val="bg1"/>
                </a:solidFill>
              </a:rPr>
              <a:t>luôn thắm nồng một tình yêu mến. </a:t>
            </a:r>
            <a:endParaRPr lang="vi-VN" sz="6000" b="0" dirty="0">
              <a:solidFill>
                <a:schemeClr val="bg1"/>
              </a:solidFill>
              <a:effectLst/>
            </a:endParaRPr>
          </a:p>
        </p:txBody>
      </p:sp>
    </p:spTree>
    <p:extLst>
      <p:ext uri="{BB962C8B-B14F-4D97-AF65-F5344CB8AC3E}">
        <p14:creationId xmlns:p14="http://schemas.microsoft.com/office/powerpoint/2010/main" val="42783538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dirty="0" err="1" smtClean="0">
                <a:solidFill>
                  <a:srgbClr val="FFFF00"/>
                </a:solidFill>
                <a:effectLst/>
              </a:rPr>
              <a:t>Ca</a:t>
            </a:r>
            <a:r>
              <a:rPr lang="en-US" sz="6000" b="0" dirty="0" smtClean="0">
                <a:solidFill>
                  <a:srgbClr val="FFFF00"/>
                </a:solidFill>
                <a:effectLst/>
              </a:rPr>
              <a:t> </a:t>
            </a:r>
            <a:r>
              <a:rPr lang="en-US" sz="6000" b="0" dirty="0" err="1">
                <a:solidFill>
                  <a:srgbClr val="FFFF00"/>
                </a:solidFill>
                <a:effectLst/>
              </a:rPr>
              <a:t>Nhập</a:t>
            </a:r>
            <a:r>
              <a:rPr lang="en-US" sz="6000" b="0" dirty="0">
                <a:solidFill>
                  <a:srgbClr val="FFFF00"/>
                </a:solidFill>
                <a:effectLst/>
              </a:rPr>
              <a:t> </a:t>
            </a:r>
            <a:r>
              <a:rPr lang="en-US" sz="6000" b="0" dirty="0" err="1">
                <a:solidFill>
                  <a:srgbClr val="FFFF00"/>
                </a:solidFill>
                <a:effectLst/>
              </a:rPr>
              <a:t>Lễ</a:t>
            </a:r>
            <a:r>
              <a:rPr lang="en-US" sz="6000" b="0" dirty="0">
                <a:solidFill>
                  <a:srgbClr val="FFFF00"/>
                </a:solidFill>
                <a:effectLst/>
              </a:rPr>
              <a:t/>
            </a:r>
            <a:br>
              <a:rPr lang="en-US" sz="6000" b="0" dirty="0">
                <a:solidFill>
                  <a:srgbClr val="FFFF00"/>
                </a:solidFill>
                <a:effectLst/>
              </a:rPr>
            </a:br>
            <a:r>
              <a:rPr lang="en-US" sz="6000" dirty="0" smtClean="0">
                <a:solidFill>
                  <a:srgbClr val="FFFF00"/>
                </a:solidFill>
              </a:rPr>
              <a:t>Mau </a:t>
            </a:r>
            <a:r>
              <a:rPr lang="en-US" sz="6000" dirty="0" err="1" smtClean="0">
                <a:solidFill>
                  <a:srgbClr val="FFFF00"/>
                </a:solidFill>
              </a:rPr>
              <a:t>Mau</a:t>
            </a:r>
            <a:r>
              <a:rPr lang="en-US" sz="6000" dirty="0" smtClean="0">
                <a:solidFill>
                  <a:srgbClr val="FFFF00"/>
                </a:solidFill>
              </a:rPr>
              <a:t> </a:t>
            </a:r>
            <a:r>
              <a:rPr lang="en-US" sz="6000" dirty="0" err="1" smtClean="0">
                <a:solidFill>
                  <a:srgbClr val="FFFF00"/>
                </a:solidFill>
              </a:rPr>
              <a:t>Dọn</a:t>
            </a:r>
            <a:r>
              <a:rPr lang="en-US" sz="6000" dirty="0" smtClean="0">
                <a:solidFill>
                  <a:srgbClr val="FFFF00"/>
                </a:solidFill>
              </a:rPr>
              <a:t> </a:t>
            </a:r>
            <a:r>
              <a:rPr lang="en-US" sz="6000" dirty="0" err="1" smtClean="0">
                <a:solidFill>
                  <a:srgbClr val="FFFF00"/>
                </a:solidFill>
              </a:rPr>
              <a:t>Đường</a:t>
            </a:r>
            <a:r>
              <a:rPr lang="en-US" sz="5400" dirty="0" smtClean="0">
                <a:solidFill>
                  <a:srgbClr val="FFFF00"/>
                </a:solidFill>
              </a:rPr>
              <a:t/>
            </a:r>
            <a:br>
              <a:rPr lang="en-US" sz="5400" dirty="0" smtClean="0">
                <a:solidFill>
                  <a:srgbClr val="FFFF00"/>
                </a:solidFill>
              </a:rPr>
            </a:br>
            <a:r>
              <a:rPr lang="en-US" sz="4800" i="1" dirty="0" err="1" smtClean="0">
                <a:solidFill>
                  <a:schemeClr val="bg1"/>
                </a:solidFill>
              </a:rPr>
              <a:t>Anh</a:t>
            </a:r>
            <a:r>
              <a:rPr lang="en-US" sz="4800" i="1" dirty="0" smtClean="0">
                <a:solidFill>
                  <a:schemeClr val="bg1"/>
                </a:solidFill>
              </a:rPr>
              <a:t> </a:t>
            </a:r>
            <a:r>
              <a:rPr lang="en-US" sz="4800" i="1" dirty="0" err="1" smtClean="0">
                <a:solidFill>
                  <a:schemeClr val="bg1"/>
                </a:solidFill>
              </a:rPr>
              <a:t>Tuấn</a:t>
            </a:r>
            <a:endParaRPr lang="en-US" sz="4800" b="0" i="1" dirty="0">
              <a:solidFill>
                <a:schemeClr val="bg1"/>
              </a:solidFill>
              <a:effectLst/>
            </a:endParaRPr>
          </a:p>
        </p:txBody>
      </p:sp>
    </p:spTree>
    <p:extLst>
      <p:ext uri="{BB962C8B-B14F-4D97-AF65-F5344CB8AC3E}">
        <p14:creationId xmlns:p14="http://schemas.microsoft.com/office/powerpoint/2010/main" val="114841572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6000" dirty="0" smtClean="0">
                <a:solidFill>
                  <a:srgbClr val="FFFF00"/>
                </a:solidFill>
              </a:rPr>
              <a:t>**</a:t>
            </a:r>
            <a:r>
              <a:rPr lang="vi-VN" sz="6000" dirty="0" smtClean="0">
                <a:solidFill>
                  <a:schemeClr val="bg1"/>
                </a:solidFill>
              </a:rPr>
              <a:t> Xin </a:t>
            </a:r>
            <a:r>
              <a:rPr lang="vi-VN" sz="6000" dirty="0">
                <a:solidFill>
                  <a:schemeClr val="bg1"/>
                </a:solidFill>
              </a:rPr>
              <a:t>cho lòng chúng </a:t>
            </a:r>
            <a:r>
              <a:rPr lang="vi-VN" sz="6000" dirty="0" smtClean="0">
                <a:solidFill>
                  <a:schemeClr val="bg1"/>
                </a:solidFill>
              </a:rPr>
              <a:t>con, </a:t>
            </a:r>
            <a:r>
              <a:rPr lang="vi-VN" sz="6000" dirty="0">
                <a:solidFill>
                  <a:schemeClr val="bg1"/>
                </a:solidFill>
              </a:rPr>
              <a:t>luôn khát khao luôn ước </a:t>
            </a:r>
            <a:r>
              <a:rPr lang="vi-VN" sz="6000" dirty="0" smtClean="0">
                <a:solidFill>
                  <a:schemeClr val="bg1"/>
                </a:solidFill>
              </a:rPr>
              <a:t>ao, </a:t>
            </a:r>
            <a:r>
              <a:rPr lang="vi-VN" sz="6000" dirty="0">
                <a:solidFill>
                  <a:schemeClr val="bg1"/>
                </a:solidFill>
              </a:rPr>
              <a:t>một thế giới sướng vui dạt </a:t>
            </a:r>
            <a:r>
              <a:rPr lang="vi-VN" sz="6000" dirty="0" smtClean="0">
                <a:solidFill>
                  <a:schemeClr val="bg1"/>
                </a:solidFill>
              </a:rPr>
              <a:t>dào, </a:t>
            </a:r>
            <a:r>
              <a:rPr lang="vi-VN" sz="6000" dirty="0">
                <a:solidFill>
                  <a:schemeClr val="bg1"/>
                </a:solidFill>
              </a:rPr>
              <a:t>một thế giới không còn khổ đau. </a:t>
            </a:r>
            <a:endParaRPr lang="vi-VN" sz="6000" b="0" dirty="0">
              <a:solidFill>
                <a:schemeClr val="bg1"/>
              </a:solidFill>
              <a:effectLst/>
            </a:endParaRPr>
          </a:p>
        </p:txBody>
      </p:sp>
    </p:spTree>
    <p:extLst>
      <p:ext uri="{BB962C8B-B14F-4D97-AF65-F5344CB8AC3E}">
        <p14:creationId xmlns:p14="http://schemas.microsoft.com/office/powerpoint/2010/main" val="87716987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6000" dirty="0">
                <a:solidFill>
                  <a:srgbClr val="FFFF00"/>
                </a:solidFill>
              </a:rPr>
              <a:t/>
            </a:r>
            <a:br>
              <a:rPr lang="vi-VN" sz="6000" dirty="0">
                <a:solidFill>
                  <a:srgbClr val="FFFF00"/>
                </a:solidFill>
              </a:rPr>
            </a:br>
            <a:r>
              <a:rPr lang="vi-VN" sz="6000" dirty="0">
                <a:solidFill>
                  <a:srgbClr val="FFFF00"/>
                </a:solidFill>
              </a:rPr>
              <a:t>ĐK: </a:t>
            </a:r>
            <a:r>
              <a:rPr lang="vi-VN" sz="6000" dirty="0">
                <a:solidFill>
                  <a:schemeClr val="bg1"/>
                </a:solidFill>
              </a:rPr>
              <a:t>Để Chúa đến trong cuộc đời, để Chúa đến mang ơn </a:t>
            </a:r>
            <a:r>
              <a:rPr lang="vi-VN" sz="6000" dirty="0" smtClean="0">
                <a:solidFill>
                  <a:schemeClr val="bg1"/>
                </a:solidFill>
              </a:rPr>
              <a:t>trời. Nguồn </a:t>
            </a:r>
            <a:r>
              <a:rPr lang="vi-VN" sz="6000" dirty="0">
                <a:solidFill>
                  <a:schemeClr val="bg1"/>
                </a:solidFill>
              </a:rPr>
              <a:t>hạnh </a:t>
            </a:r>
            <a:r>
              <a:rPr lang="vi-VN" sz="6000" dirty="0" smtClean="0">
                <a:solidFill>
                  <a:schemeClr val="bg1"/>
                </a:solidFill>
              </a:rPr>
              <a:t>phúc, </a:t>
            </a:r>
            <a:r>
              <a:rPr lang="vi-VN" sz="6000" dirty="0">
                <a:solidFill>
                  <a:schemeClr val="bg1"/>
                </a:solidFill>
              </a:rPr>
              <a:t>cho con người, mùa cứu rỗi cho mọi </a:t>
            </a:r>
            <a:r>
              <a:rPr lang="vi-VN" sz="6000" dirty="0" smtClean="0">
                <a:solidFill>
                  <a:schemeClr val="bg1"/>
                </a:solidFill>
              </a:rPr>
              <a:t>nơi.</a:t>
            </a:r>
            <a:r>
              <a:rPr lang="vi-VN" sz="6000" dirty="0">
                <a:solidFill>
                  <a:schemeClr val="bg1"/>
                </a:solidFill>
              </a:rPr>
              <a:t/>
            </a:r>
            <a:br>
              <a:rPr lang="vi-VN" sz="6000" dirty="0">
                <a:solidFill>
                  <a:schemeClr val="bg1"/>
                </a:solidFill>
              </a:rPr>
            </a:br>
            <a:endParaRPr lang="en-US" sz="6000" b="0" dirty="0">
              <a:solidFill>
                <a:schemeClr val="bg1"/>
              </a:solidFill>
              <a:effectLst/>
            </a:endParaRPr>
          </a:p>
        </p:txBody>
      </p:sp>
    </p:spTree>
    <p:extLst>
      <p:ext uri="{BB962C8B-B14F-4D97-AF65-F5344CB8AC3E}">
        <p14:creationId xmlns:p14="http://schemas.microsoft.com/office/powerpoint/2010/main" val="281753161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6000" dirty="0" smtClean="0">
                <a:solidFill>
                  <a:srgbClr val="FFFF00"/>
                </a:solidFill>
              </a:rPr>
              <a:t>Pk2</a:t>
            </a:r>
            <a:r>
              <a:rPr lang="vi-VN" sz="6000" dirty="0">
                <a:solidFill>
                  <a:srgbClr val="FFFF00"/>
                </a:solidFill>
              </a:rPr>
              <a:t>: </a:t>
            </a:r>
            <a:r>
              <a:rPr lang="vi-VN" sz="6000" dirty="0">
                <a:solidFill>
                  <a:schemeClr val="bg1"/>
                </a:solidFill>
              </a:rPr>
              <a:t>Xin cho lòng chúng </a:t>
            </a:r>
            <a:r>
              <a:rPr lang="vi-VN" sz="6000" dirty="0" smtClean="0">
                <a:solidFill>
                  <a:schemeClr val="bg1"/>
                </a:solidFill>
              </a:rPr>
              <a:t>con, </a:t>
            </a:r>
            <a:r>
              <a:rPr lang="vi-VN" sz="6000" dirty="0">
                <a:solidFill>
                  <a:schemeClr val="bg1"/>
                </a:solidFill>
              </a:rPr>
              <a:t>không oán hờn và không ghen ghét. Xin cho lòng chúng </a:t>
            </a:r>
            <a:r>
              <a:rPr lang="vi-VN" sz="6000" dirty="0" smtClean="0">
                <a:solidFill>
                  <a:schemeClr val="bg1"/>
                </a:solidFill>
              </a:rPr>
              <a:t>con, </a:t>
            </a:r>
            <a:r>
              <a:rPr lang="vi-VN" sz="6000" dirty="0">
                <a:solidFill>
                  <a:schemeClr val="bg1"/>
                </a:solidFill>
              </a:rPr>
              <a:t>luôn quảng đại và luôn tha thứ. </a:t>
            </a:r>
            <a:endParaRPr lang="en-US" sz="6000" b="0" dirty="0">
              <a:solidFill>
                <a:schemeClr val="bg1"/>
              </a:solidFill>
              <a:effectLst/>
            </a:endParaRPr>
          </a:p>
        </p:txBody>
      </p:sp>
    </p:spTree>
    <p:extLst>
      <p:ext uri="{BB962C8B-B14F-4D97-AF65-F5344CB8AC3E}">
        <p14:creationId xmlns:p14="http://schemas.microsoft.com/office/powerpoint/2010/main" val="177274889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6000" dirty="0" smtClean="0">
                <a:solidFill>
                  <a:srgbClr val="FFFF00"/>
                </a:solidFill>
              </a:rPr>
              <a:t>**</a:t>
            </a:r>
            <a:r>
              <a:rPr lang="vi-VN" sz="6000" dirty="0" smtClean="0">
                <a:solidFill>
                  <a:schemeClr val="bg1"/>
                </a:solidFill>
              </a:rPr>
              <a:t> </a:t>
            </a:r>
            <a:r>
              <a:rPr lang="vi-VN" sz="6000" dirty="0">
                <a:solidFill>
                  <a:schemeClr val="bg1"/>
                </a:solidFill>
              </a:rPr>
              <a:t>Xin cho lòng chúng </a:t>
            </a:r>
            <a:r>
              <a:rPr lang="vi-VN" sz="6000" dirty="0" smtClean="0">
                <a:solidFill>
                  <a:schemeClr val="bg1"/>
                </a:solidFill>
              </a:rPr>
              <a:t>con, </a:t>
            </a:r>
            <a:r>
              <a:rPr lang="vi-VN" sz="6000" dirty="0">
                <a:solidFill>
                  <a:schemeClr val="bg1"/>
                </a:solidFill>
              </a:rPr>
              <a:t>yêu mến </a:t>
            </a:r>
            <a:r>
              <a:rPr lang="vi-VN" sz="6000" dirty="0" smtClean="0">
                <a:solidFill>
                  <a:schemeClr val="bg1"/>
                </a:solidFill>
              </a:rPr>
              <a:t>người, </a:t>
            </a:r>
            <a:r>
              <a:rPr lang="vi-VN" sz="6000" dirty="0">
                <a:solidFill>
                  <a:schemeClr val="bg1"/>
                </a:solidFill>
              </a:rPr>
              <a:t>yêu suốt </a:t>
            </a:r>
            <a:r>
              <a:rPr lang="vi-VN" sz="6000" dirty="0" smtClean="0">
                <a:solidFill>
                  <a:schemeClr val="bg1"/>
                </a:solidFill>
              </a:rPr>
              <a:t>đời, </a:t>
            </a:r>
            <a:r>
              <a:rPr lang="vi-VN" sz="6000" dirty="0">
                <a:solidFill>
                  <a:schemeClr val="bg1"/>
                </a:solidFill>
              </a:rPr>
              <a:t>chỉ biết sống hiến dâng phục </a:t>
            </a:r>
            <a:r>
              <a:rPr lang="vi-VN" sz="6000" dirty="0" smtClean="0">
                <a:solidFill>
                  <a:schemeClr val="bg1"/>
                </a:solidFill>
              </a:rPr>
              <a:t>vụ, </a:t>
            </a:r>
            <a:r>
              <a:rPr lang="vi-VN" sz="6000" dirty="0">
                <a:solidFill>
                  <a:schemeClr val="bg1"/>
                </a:solidFill>
              </a:rPr>
              <a:t>và hướng đến ân tình trời cao.</a:t>
            </a:r>
            <a:endParaRPr lang="vi-VN" sz="6000" b="0" dirty="0">
              <a:solidFill>
                <a:schemeClr val="bg1"/>
              </a:solidFill>
              <a:effectLst/>
            </a:endParaRPr>
          </a:p>
        </p:txBody>
      </p:sp>
    </p:spTree>
    <p:extLst>
      <p:ext uri="{BB962C8B-B14F-4D97-AF65-F5344CB8AC3E}">
        <p14:creationId xmlns:p14="http://schemas.microsoft.com/office/powerpoint/2010/main" val="269296159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6000" dirty="0">
                <a:solidFill>
                  <a:srgbClr val="FFFF00"/>
                </a:solidFill>
              </a:rPr>
              <a:t/>
            </a:r>
            <a:br>
              <a:rPr lang="vi-VN" sz="6000" dirty="0">
                <a:solidFill>
                  <a:srgbClr val="FFFF00"/>
                </a:solidFill>
              </a:rPr>
            </a:br>
            <a:r>
              <a:rPr lang="vi-VN" sz="6000" dirty="0">
                <a:solidFill>
                  <a:srgbClr val="FFFF00"/>
                </a:solidFill>
              </a:rPr>
              <a:t>ĐK: </a:t>
            </a:r>
            <a:r>
              <a:rPr lang="vi-VN" sz="6000" dirty="0">
                <a:solidFill>
                  <a:schemeClr val="bg1"/>
                </a:solidFill>
              </a:rPr>
              <a:t>Để Chúa đến trong cuộc đời, để Chúa đến mang ơn </a:t>
            </a:r>
            <a:r>
              <a:rPr lang="vi-VN" sz="6000" dirty="0" smtClean="0">
                <a:solidFill>
                  <a:schemeClr val="bg1"/>
                </a:solidFill>
              </a:rPr>
              <a:t>trời. Nguồn </a:t>
            </a:r>
            <a:r>
              <a:rPr lang="vi-VN" sz="6000" dirty="0">
                <a:solidFill>
                  <a:schemeClr val="bg1"/>
                </a:solidFill>
              </a:rPr>
              <a:t>hạnh </a:t>
            </a:r>
            <a:r>
              <a:rPr lang="vi-VN" sz="6000" dirty="0" smtClean="0">
                <a:solidFill>
                  <a:schemeClr val="bg1"/>
                </a:solidFill>
              </a:rPr>
              <a:t>phúc, </a:t>
            </a:r>
            <a:r>
              <a:rPr lang="vi-VN" sz="6000" dirty="0">
                <a:solidFill>
                  <a:schemeClr val="bg1"/>
                </a:solidFill>
              </a:rPr>
              <a:t>cho con người, mùa cứu rỗi cho mọi </a:t>
            </a:r>
            <a:r>
              <a:rPr lang="vi-VN" sz="6000" dirty="0" smtClean="0">
                <a:solidFill>
                  <a:schemeClr val="bg1"/>
                </a:solidFill>
              </a:rPr>
              <a:t>nơi.</a:t>
            </a:r>
            <a:r>
              <a:rPr lang="vi-VN" sz="6000" dirty="0">
                <a:solidFill>
                  <a:schemeClr val="bg1"/>
                </a:solidFill>
              </a:rPr>
              <a:t/>
            </a:r>
            <a:br>
              <a:rPr lang="vi-VN" sz="6000" dirty="0">
                <a:solidFill>
                  <a:schemeClr val="bg1"/>
                </a:solidFill>
              </a:rPr>
            </a:br>
            <a:endParaRPr lang="en-US" sz="6000" b="0" dirty="0">
              <a:solidFill>
                <a:schemeClr val="bg1"/>
              </a:solidFill>
              <a:effectLst/>
            </a:endParaRPr>
          </a:p>
        </p:txBody>
      </p:sp>
    </p:spTree>
    <p:extLst>
      <p:ext uri="{BB962C8B-B14F-4D97-AF65-F5344CB8AC3E}">
        <p14:creationId xmlns:p14="http://schemas.microsoft.com/office/powerpoint/2010/main" val="121449375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5" y="0"/>
            <a:ext cx="9136069" cy="5143500"/>
          </a:xfrm>
          <a:prstGeom prst="rect">
            <a:avLst/>
          </a:prstGeom>
        </p:spPr>
      </p:pic>
    </p:spTree>
    <p:extLst>
      <p:ext uri="{BB962C8B-B14F-4D97-AF65-F5344CB8AC3E}">
        <p14:creationId xmlns:p14="http://schemas.microsoft.com/office/powerpoint/2010/main" val="31120965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4800" dirty="0" smtClean="0">
                <a:solidFill>
                  <a:srgbClr val="FFFF00"/>
                </a:solidFill>
                <a:latin typeface="+mj-lt"/>
              </a:rPr>
              <a:t>ĐK</a:t>
            </a:r>
            <a:r>
              <a:rPr lang="vi-VN" sz="4800" dirty="0">
                <a:solidFill>
                  <a:srgbClr val="FFFF00"/>
                </a:solidFill>
                <a:latin typeface="+mj-lt"/>
              </a:rPr>
              <a:t>: </a:t>
            </a:r>
            <a:r>
              <a:rPr lang="vi-VN" sz="4800" dirty="0">
                <a:solidFill>
                  <a:schemeClr val="bg1"/>
                </a:solidFill>
                <a:latin typeface="+mj-lt"/>
              </a:rPr>
              <a:t>Kìa có tiếng kêu từ trong hoang địa, mau mau hãy dọn đường cho Chúa đến. Mau mau hãy dọn đường cho Chúa đến. Đồi cao hãy san bằng, hố sâu hãy lấp đầy, đường quanh co hãy uốn cho ngay.</a:t>
            </a:r>
          </a:p>
        </p:txBody>
      </p:sp>
    </p:spTree>
    <p:extLst>
      <p:ext uri="{BB962C8B-B14F-4D97-AF65-F5344CB8AC3E}">
        <p14:creationId xmlns:p14="http://schemas.microsoft.com/office/powerpoint/2010/main" val="857958041"/>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5400" dirty="0" smtClean="0">
                <a:solidFill>
                  <a:srgbClr val="FFFF00"/>
                </a:solidFill>
                <a:latin typeface="+mj-lt"/>
              </a:rPr>
              <a:t>Pk1</a:t>
            </a:r>
            <a:r>
              <a:rPr lang="vi-VN" sz="5400" dirty="0">
                <a:solidFill>
                  <a:srgbClr val="FFFF00"/>
                </a:solidFill>
                <a:latin typeface="+mj-lt"/>
              </a:rPr>
              <a:t>: </a:t>
            </a:r>
            <a:r>
              <a:rPr lang="vi-VN" sz="5400" dirty="0">
                <a:solidFill>
                  <a:schemeClr val="bg1"/>
                </a:solidFill>
                <a:latin typeface="+mj-lt"/>
              </a:rPr>
              <a:t>Này đêm sắp </a:t>
            </a:r>
            <a:r>
              <a:rPr lang="vi-VN" sz="5400" dirty="0" smtClean="0">
                <a:solidFill>
                  <a:schemeClr val="bg1"/>
                </a:solidFill>
                <a:latin typeface="+mj-lt"/>
              </a:rPr>
              <a:t>tàn. </a:t>
            </a:r>
            <a:r>
              <a:rPr lang="vi-VN" sz="5400" dirty="0">
                <a:solidFill>
                  <a:schemeClr val="bg1"/>
                </a:solidFill>
                <a:latin typeface="+mj-lt"/>
              </a:rPr>
              <a:t>(</a:t>
            </a:r>
            <a:r>
              <a:rPr lang="vi-VN" sz="5400" i="1" dirty="0">
                <a:solidFill>
                  <a:schemeClr val="bg1"/>
                </a:solidFill>
                <a:latin typeface="+mj-lt"/>
              </a:rPr>
              <a:t>này đêm sắp tàn</a:t>
            </a:r>
            <a:r>
              <a:rPr lang="vi-VN" sz="5400" dirty="0">
                <a:solidFill>
                  <a:schemeClr val="bg1"/>
                </a:solidFill>
                <a:latin typeface="+mj-lt"/>
              </a:rPr>
              <a:t>) và ngày đang </a:t>
            </a:r>
            <a:r>
              <a:rPr lang="vi-VN" sz="5400" dirty="0" smtClean="0">
                <a:solidFill>
                  <a:schemeClr val="bg1"/>
                </a:solidFill>
                <a:latin typeface="+mj-lt"/>
              </a:rPr>
              <a:t>đến. </a:t>
            </a:r>
            <a:r>
              <a:rPr lang="vi-VN" sz="5400" dirty="0">
                <a:solidFill>
                  <a:schemeClr val="bg1"/>
                </a:solidFill>
                <a:latin typeface="+mj-lt"/>
              </a:rPr>
              <a:t>(</a:t>
            </a:r>
            <a:r>
              <a:rPr lang="vi-VN" sz="5400" i="1" dirty="0">
                <a:solidFill>
                  <a:schemeClr val="bg1"/>
                </a:solidFill>
                <a:latin typeface="+mj-lt"/>
              </a:rPr>
              <a:t>và </a:t>
            </a:r>
            <a:r>
              <a:rPr lang="vi-VN" sz="5400" i="1" dirty="0" smtClean="0">
                <a:solidFill>
                  <a:schemeClr val="bg1"/>
                </a:solidFill>
                <a:latin typeface="+mj-lt"/>
              </a:rPr>
              <a:t>ngày </a:t>
            </a:r>
            <a:r>
              <a:rPr lang="vi-VN" sz="5400" i="1" dirty="0">
                <a:solidFill>
                  <a:schemeClr val="bg1"/>
                </a:solidFill>
                <a:latin typeface="+mj-lt"/>
              </a:rPr>
              <a:t>đang đến</a:t>
            </a:r>
            <a:r>
              <a:rPr lang="vi-VN" sz="5400" dirty="0">
                <a:solidFill>
                  <a:schemeClr val="bg1"/>
                </a:solidFill>
                <a:latin typeface="+mj-lt"/>
              </a:rPr>
              <a:t>). Hãy luôn kiên vững đợi chờ lúc Chúa quang lâm.</a:t>
            </a:r>
          </a:p>
        </p:txBody>
      </p:sp>
    </p:spTree>
    <p:extLst>
      <p:ext uri="{BB962C8B-B14F-4D97-AF65-F5344CB8AC3E}">
        <p14:creationId xmlns:p14="http://schemas.microsoft.com/office/powerpoint/2010/main" val="1519906175"/>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4800" dirty="0" smtClean="0">
                <a:solidFill>
                  <a:srgbClr val="FFFF00"/>
                </a:solidFill>
                <a:latin typeface="+mj-lt"/>
              </a:rPr>
              <a:t>ĐK</a:t>
            </a:r>
            <a:r>
              <a:rPr lang="vi-VN" sz="4800" dirty="0">
                <a:solidFill>
                  <a:srgbClr val="FFFF00"/>
                </a:solidFill>
                <a:latin typeface="+mj-lt"/>
              </a:rPr>
              <a:t>: </a:t>
            </a:r>
            <a:r>
              <a:rPr lang="vi-VN" sz="4800" dirty="0">
                <a:solidFill>
                  <a:schemeClr val="bg1"/>
                </a:solidFill>
                <a:latin typeface="+mj-lt"/>
              </a:rPr>
              <a:t>Kìa có tiếng kêu từ trong hoang địa, mau mau hãy dọn đường cho Chúa đến. Mau mau hãy dọn đường cho Chúa đến. Đồi cao hãy san bằng, hố sâu hãy lấp đầy, đường quanh co hãy uốn cho ngay.</a:t>
            </a:r>
          </a:p>
        </p:txBody>
      </p:sp>
    </p:spTree>
    <p:extLst>
      <p:ext uri="{BB962C8B-B14F-4D97-AF65-F5344CB8AC3E}">
        <p14:creationId xmlns:p14="http://schemas.microsoft.com/office/powerpoint/2010/main" val="1198952642"/>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1344</TotalTime>
  <Words>1515</Words>
  <Application>Microsoft Office PowerPoint</Application>
  <PresentationFormat>On-screen Show (16:9)</PresentationFormat>
  <Paragraphs>63</Paragraphs>
  <Slides>65</Slides>
  <Notes>1</Notes>
  <HiddenSlides>0</HiddenSlides>
  <MMClips>0</MMClips>
  <ScaleCrop>false</ScaleCrop>
  <HeadingPairs>
    <vt:vector size="4" baseType="variant">
      <vt:variant>
        <vt:lpstr>Theme</vt:lpstr>
      </vt:variant>
      <vt:variant>
        <vt:i4>13</vt:i4>
      </vt:variant>
      <vt:variant>
        <vt:lpstr>Slide Titles</vt:lpstr>
      </vt:variant>
      <vt:variant>
        <vt:i4>65</vt:i4>
      </vt:variant>
    </vt:vector>
  </HeadingPairs>
  <TitlesOfParts>
    <vt:vector size="78" baseType="lpstr">
      <vt:lpstr>Office Theme</vt:lpstr>
      <vt:lpstr>12_Office Theme</vt:lpstr>
      <vt:lpstr>10_Office Theme</vt:lpstr>
      <vt:lpstr>37_Default Design</vt:lpstr>
      <vt:lpstr>6_Office Theme</vt:lpstr>
      <vt:lpstr>9_Office Theme</vt:lpstr>
      <vt:lpstr>11_Office Theme</vt:lpstr>
      <vt:lpstr>15_Office Theme</vt:lpstr>
      <vt:lpstr>16_Office Theme</vt:lpstr>
      <vt:lpstr>17_Office Theme</vt:lpstr>
      <vt:lpstr>18_Office Theme</vt:lpstr>
      <vt:lpstr>2_Office Theme</vt:lpstr>
      <vt:lpstr>3_Office Theme</vt:lpstr>
      <vt:lpstr>PowerPoint Presentation</vt:lpstr>
      <vt:lpstr>TẬP HÁT CỘNG ĐOÀN</vt:lpstr>
      <vt:lpstr>Đk: Lạy Chúa, xin cho chúng con được thấy. tình thương của Chúa, và ban ơn cứu độ cho chúng con.</vt:lpstr>
      <vt:lpstr>Alleluia-Alleluia: Hãy dọn đường cho Chúa, hãy sửa đường Chúa cho thẳng ngay, và mọi người sẽ thấy ơn Thiên Chúa cứu độ. Alleluia …</vt:lpstr>
      <vt:lpstr>PowerPoint Presentation</vt:lpstr>
      <vt:lpstr>Ca Nhập Lễ Mau Mau Dọn Đường Anh Tuấn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Thánh Vịnh 84 Chúa Nhật II Mùa Vọng  Năm B Lm. Kim Long 03 Câu</vt:lpstr>
      <vt:lpstr>Đk: Lạy Chúa, xin cho chúng con được thấy. tình thương của Chúa, và ban ơn cứu độ cho chúng con.</vt:lpstr>
      <vt:lpstr>Tk1: Tôi lẳng lặng nghe Chúa nay ban truyền, lời chào bình an tặng dân Chúa. Cứu ai hằng sợ Tôn Danh, dọi chiếu ánh vinh hiển Ngài.</vt:lpstr>
      <vt:lpstr>Đk: Lạy Chúa, xin cho chúng con được thấy. tình thương của Chúa, và ban ơn cứu độ cho chúng con.</vt:lpstr>
      <vt:lpstr>Tk2: Ân nghĩa và công lý nay tao ngộ, hòa bình đẹp duyên cùng công chính. Đất nay nảy mầm công minh, thành tín giáng lâm bởi trời.</vt:lpstr>
      <vt:lpstr>Đk: Lạy Chúa, xin cho chúng con được thấy. tình thương của Chúa, và ban ơn cứu độ cho chúng con.</vt:lpstr>
      <vt:lpstr>Tk3: Vâng, chính Ngài ban phúc ân dư đầy, và ruộng đồng nở rộ hoa trái. Tín trung rày làm tiền phong mở lối bước chân của Ngài.</vt:lpstr>
      <vt:lpstr>Đk: Lạy Chúa, xin cho chúng con được thấy. tình thương của Chúa, và ban ơn cứu độ cho chúng con.</vt:lpstr>
      <vt:lpstr>PowerPoint Presentation</vt:lpstr>
      <vt:lpstr>Alleluia-Alleluia: Hãy dọn đường cho Chúa, hãy sửa đường Chúa cho thẳng ngay, và mọi người sẽ thấy ơn Thiên Chúa cứu độ. Alleluia …</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Pk1: Dâng nỗi chờ mong khi tâm hồn nặng nề âu lo. Bao nỗi chờ mong như thuở xưa toàn dân trông ngóng. Chúa đến trần gian mang bình an đến cho ngàn dân. Dâng nỗi chờ mong xin ơn Trời đổ xuống nhân trần.</vt:lpstr>
      <vt:lpstr>ĐK: Rượu nho thơm ngát bánh trắng tinh cùng tiến dâng lên. Đàn ca du dương tiếng hát vang dâng lên toà thiêng. Đoàn con dâng Chúa nỗi khát mong chờ Chúa, chúa ơi, Tựa như hương thơm kính dâng lên mùa vọng yêu thương.</vt:lpstr>
      <vt:lpstr>Pk2: Dâng nỗi chờ mong khi tâm hồn lạc loài cô đơn. Bao tháng ngày qua khi hồn con chờ mong Chúa đến. Khao khát từng giây như đàn nai ước mong dòng sông. Xin Chúa dủ thương đến chữa lành đổi mới con người. </vt:lpstr>
      <vt:lpstr>ĐK: Rượu nho thơm ngát bánh trắng tinh cùng tiến dâng lên. Đàn ca du dương tiếng hát vang dâng lên toà thiêng. Đoàn con dâng Chúa nỗi khát mong chờ Chúa, chúa ơi, Tựa như hương thơm kính dâng lên mùa vọng yêu thương.</vt:lpstr>
      <vt:lpstr>PowerPoint Presentation</vt:lpstr>
      <vt:lpstr>PowerPoint Presentation</vt:lpstr>
      <vt:lpstr>PowerPoint Presentation</vt:lpstr>
      <vt:lpstr>Ca Nguyện Hiệp Lễ Tiếng Kêu Trong Hoang Địa Đinh Công Huỳnh</vt:lpstr>
      <vt:lpstr>ĐK:  Có tiếng kêu trong hoang địa. Hãy mau dọn đường cho Chúa. Có tiếng kêu trong hoang địa. Mau sửa đường vì Chúa đã đến gần. </vt:lpstr>
      <vt:lpstr>Pk1: Đường của Chúa, ta mau uốn cho ngay thẳng, hãy mau bạt núi đồi. Đường lồi lõm hãy san cho bằng, mọi hố sâu hãy mau lấp đi hỡi người. </vt:lpstr>
      <vt:lpstr>ĐK:  Có tiếng kêu trong hoang địa. Hãy mau dọn đường cho Chúa. Có tiếng kêu trong hoang địa. Mau sửa đường vì Chúa đã đến gần. </vt:lpstr>
      <vt:lpstr>Pk2:  Hãy sám hối, ăn năn biết bao lỗi lầm, hãy xóa bỏ, oán thù. Mọi người sẽ thấy ơn cứu độ, và khắp nơi bừng lên ánh quang rạng ngời. </vt:lpstr>
      <vt:lpstr>ĐK:  Có tiếng kêu trong hoang địa. Hãy mau dọn đường cho Chúa. Có tiếng kêu trong hoang địa. Mau sửa đường vì Chúa đã đến gần. </vt:lpstr>
      <vt:lpstr>Pk3: Lòng khao khát, trông mong Chúa đến gian trần, để ban nguồn cứu độ. Tựa người lính ngóng trông ánh hồng, tựa đất khô đợi mưa thánh ân từ trời.</vt:lpstr>
      <vt:lpstr>ĐK:  Có tiếng kêu trong hoang địa. Hãy mau dọn đường cho Chúa. Có tiếng kêu trong hoang địa. Mau sửa đường vì Chúa đã đến gần. </vt:lpstr>
      <vt:lpstr>PowerPoint Presentation</vt:lpstr>
      <vt:lpstr>PowerPoint Presentation</vt:lpstr>
      <vt:lpstr>Ca Kết Lễ Để Chúa Đến Lm Nguyễn Duy</vt:lpstr>
      <vt:lpstr>Pk1: Xin cho lòng chúng con, luôn mở rộng chờ mong Chúa đến. Xin cho lòng chúng con, luôn thắm nồng một tình yêu mến. </vt:lpstr>
      <vt:lpstr>** Xin cho lòng chúng con, luôn khát khao luôn ước ao, một thế giới sướng vui dạt dào, một thế giới không còn khổ đau. </vt:lpstr>
      <vt:lpstr> ĐK: Để Chúa đến trong cuộc đời, để Chúa đến mang ơn trời. Nguồn hạnh phúc, cho con người, mùa cứu rỗi cho mọi nơi. </vt:lpstr>
      <vt:lpstr>Pk2: Xin cho lòng chúng con, không oán hờn và không ghen ghét. Xin cho lòng chúng con, luôn quảng đại và luôn tha thứ. </vt:lpstr>
      <vt:lpstr>** Xin cho lòng chúng con, yêu mến người, yêu suốt đời, chỉ biết sống hiến dâng phục vụ, và hướng đến ân tình trời cao.</vt:lpstr>
      <vt:lpstr> ĐK: Để Chúa đến trong cuộc đời, để Chúa đến mang ơn trời. Nguồn hạnh phúc, cho con người, mùa cứu rỗi cho mọi nơi.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Hung Nam</cp:lastModifiedBy>
  <cp:revision>167</cp:revision>
  <dcterms:created xsi:type="dcterms:W3CDTF">2023-05-21T07:25:42Z</dcterms:created>
  <dcterms:modified xsi:type="dcterms:W3CDTF">2023-12-07T22:06:14Z</dcterms:modified>
</cp:coreProperties>
</file>