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192" r:id="rId7"/>
    <p:sldMasterId id="2147484216" r:id="rId8"/>
    <p:sldMasterId id="2147484228" r:id="rId9"/>
    <p:sldMasterId id="2147484324" r:id="rId10"/>
    <p:sldMasterId id="2147484372" r:id="rId11"/>
    <p:sldMasterId id="2147484384" r:id="rId12"/>
    <p:sldMasterId id="2147484396" r:id="rId13"/>
    <p:sldMasterId id="2147484420" r:id="rId14"/>
    <p:sldMasterId id="2147484456" r:id="rId15"/>
    <p:sldMasterId id="2147484468" r:id="rId16"/>
    <p:sldMasterId id="2147484480" r:id="rId17"/>
    <p:sldMasterId id="2147484492" r:id="rId18"/>
    <p:sldMasterId id="2147484504" r:id="rId19"/>
    <p:sldMasterId id="2147484516" r:id="rId20"/>
    <p:sldMasterId id="2147484528" r:id="rId21"/>
    <p:sldMasterId id="2147484540" r:id="rId22"/>
  </p:sldMasterIdLst>
  <p:notesMasterIdLst>
    <p:notesMasterId r:id="rId107"/>
  </p:notesMasterIdLst>
  <p:sldIdLst>
    <p:sldId id="794" r:id="rId23"/>
    <p:sldId id="367" r:id="rId24"/>
    <p:sldId id="368" r:id="rId25"/>
    <p:sldId id="369" r:id="rId26"/>
    <p:sldId id="370" r:id="rId27"/>
    <p:sldId id="371" r:id="rId28"/>
    <p:sldId id="372" r:id="rId29"/>
    <p:sldId id="373" r:id="rId30"/>
    <p:sldId id="374" r:id="rId31"/>
    <p:sldId id="725" r:id="rId32"/>
    <p:sldId id="553" r:id="rId33"/>
    <p:sldId id="585" r:id="rId34"/>
    <p:sldId id="443" r:id="rId35"/>
    <p:sldId id="782" r:id="rId36"/>
    <p:sldId id="770" r:id="rId37"/>
    <p:sldId id="783" r:id="rId38"/>
    <p:sldId id="676" r:id="rId39"/>
    <p:sldId id="784" r:id="rId40"/>
    <p:sldId id="771" r:id="rId41"/>
    <p:sldId id="785" r:id="rId42"/>
    <p:sldId id="795" r:id="rId43"/>
    <p:sldId id="384" r:id="rId44"/>
    <p:sldId id="386" r:id="rId45"/>
    <p:sldId id="387" r:id="rId46"/>
    <p:sldId id="388" r:id="rId47"/>
    <p:sldId id="389" r:id="rId48"/>
    <p:sldId id="390" r:id="rId49"/>
    <p:sldId id="391" r:id="rId50"/>
    <p:sldId id="727" r:id="rId51"/>
    <p:sldId id="731" r:id="rId52"/>
    <p:sldId id="732" r:id="rId53"/>
    <p:sldId id="733" r:id="rId54"/>
    <p:sldId id="734" r:id="rId55"/>
    <p:sldId id="752" r:id="rId56"/>
    <p:sldId id="735" r:id="rId57"/>
    <p:sldId id="748" r:id="rId58"/>
    <p:sldId id="754" r:id="rId59"/>
    <p:sldId id="749" r:id="rId60"/>
    <p:sldId id="750" r:id="rId61"/>
    <p:sldId id="756" r:id="rId62"/>
    <p:sldId id="796" r:id="rId63"/>
    <p:sldId id="772" r:id="rId64"/>
    <p:sldId id="797" r:id="rId65"/>
    <p:sldId id="549" r:id="rId66"/>
    <p:sldId id="400" r:id="rId67"/>
    <p:sldId id="401" r:id="rId68"/>
    <p:sldId id="402" r:id="rId69"/>
    <p:sldId id="403" r:id="rId70"/>
    <p:sldId id="404" r:id="rId71"/>
    <p:sldId id="405" r:id="rId72"/>
    <p:sldId id="406" r:id="rId73"/>
    <p:sldId id="407" r:id="rId74"/>
    <p:sldId id="408" r:id="rId75"/>
    <p:sldId id="409" r:id="rId76"/>
    <p:sldId id="410" r:id="rId77"/>
    <p:sldId id="411" r:id="rId78"/>
    <p:sldId id="412" r:id="rId79"/>
    <p:sldId id="798" r:id="rId80"/>
    <p:sldId id="558" r:id="rId81"/>
    <p:sldId id="559" r:id="rId82"/>
    <p:sldId id="773" r:id="rId83"/>
    <p:sldId id="561" r:id="rId84"/>
    <p:sldId id="786" r:id="rId85"/>
    <p:sldId id="774" r:id="rId86"/>
    <p:sldId id="787" r:id="rId87"/>
    <p:sldId id="276" r:id="rId88"/>
    <p:sldId id="277" r:id="rId89"/>
    <p:sldId id="278" r:id="rId90"/>
    <p:sldId id="778" r:id="rId91"/>
    <p:sldId id="788" r:id="rId92"/>
    <p:sldId id="290" r:id="rId93"/>
    <p:sldId id="789" r:id="rId94"/>
    <p:sldId id="790" r:id="rId95"/>
    <p:sldId id="779" r:id="rId96"/>
    <p:sldId id="791" r:id="rId97"/>
    <p:sldId id="792" r:id="rId98"/>
    <p:sldId id="292" r:id="rId99"/>
    <p:sldId id="799" r:id="rId100"/>
    <p:sldId id="293" r:id="rId101"/>
    <p:sldId id="563" r:id="rId102"/>
    <p:sldId id="564" r:id="rId103"/>
    <p:sldId id="765" r:id="rId104"/>
    <p:sldId id="793" r:id="rId105"/>
    <p:sldId id="800" r:id="rId10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99"/>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9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4.xml"/><Relationship Id="rId21" Type="http://schemas.openxmlformats.org/officeDocument/2006/relationships/slideMaster" Target="slideMasters/slideMaster21.xml"/><Relationship Id="rId42" Type="http://schemas.openxmlformats.org/officeDocument/2006/relationships/slide" Target="slides/slide20.xml"/><Relationship Id="rId47" Type="http://schemas.openxmlformats.org/officeDocument/2006/relationships/slide" Target="slides/slide25.xml"/><Relationship Id="rId63" Type="http://schemas.openxmlformats.org/officeDocument/2006/relationships/slide" Target="slides/slide41.xml"/><Relationship Id="rId68" Type="http://schemas.openxmlformats.org/officeDocument/2006/relationships/slide" Target="slides/slide46.xml"/><Relationship Id="rId84" Type="http://schemas.openxmlformats.org/officeDocument/2006/relationships/slide" Target="slides/slide62.xml"/><Relationship Id="rId89"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07" Type="http://schemas.openxmlformats.org/officeDocument/2006/relationships/notesMaster" Target="notesMasters/notesMaster1.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slide" Target="slides/slide44.xml"/><Relationship Id="rId74" Type="http://schemas.openxmlformats.org/officeDocument/2006/relationships/slide" Target="slides/slide52.xml"/><Relationship Id="rId79" Type="http://schemas.openxmlformats.org/officeDocument/2006/relationships/slide" Target="slides/slide57.xml"/><Relationship Id="rId87" Type="http://schemas.openxmlformats.org/officeDocument/2006/relationships/slide" Target="slides/slide65.xml"/><Relationship Id="rId102" Type="http://schemas.openxmlformats.org/officeDocument/2006/relationships/slide" Target="slides/slide80.xml"/><Relationship Id="rId110"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39.xml"/><Relationship Id="rId82" Type="http://schemas.openxmlformats.org/officeDocument/2006/relationships/slide" Target="slides/slide60.xml"/><Relationship Id="rId90" Type="http://schemas.openxmlformats.org/officeDocument/2006/relationships/slide" Target="slides/slide68.xml"/><Relationship Id="rId95" Type="http://schemas.openxmlformats.org/officeDocument/2006/relationships/slide" Target="slides/slide7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slide" Target="slides/slide47.xml"/><Relationship Id="rId77" Type="http://schemas.openxmlformats.org/officeDocument/2006/relationships/slide" Target="slides/slide55.xml"/><Relationship Id="rId100" Type="http://schemas.openxmlformats.org/officeDocument/2006/relationships/slide" Target="slides/slide78.xml"/><Relationship Id="rId105" Type="http://schemas.openxmlformats.org/officeDocument/2006/relationships/slide" Target="slides/slide83.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slide" Target="slides/slide50.xml"/><Relationship Id="rId80" Type="http://schemas.openxmlformats.org/officeDocument/2006/relationships/slide" Target="slides/slide58.xml"/><Relationship Id="rId85" Type="http://schemas.openxmlformats.org/officeDocument/2006/relationships/slide" Target="slides/slide63.xml"/><Relationship Id="rId93" Type="http://schemas.openxmlformats.org/officeDocument/2006/relationships/slide" Target="slides/slide71.xml"/><Relationship Id="rId98" Type="http://schemas.openxmlformats.org/officeDocument/2006/relationships/slide" Target="slides/slide7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103" Type="http://schemas.openxmlformats.org/officeDocument/2006/relationships/slide" Target="slides/slide81.xml"/><Relationship Id="rId108"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slide" Target="slides/slide48.xml"/><Relationship Id="rId75" Type="http://schemas.openxmlformats.org/officeDocument/2006/relationships/slide" Target="slides/slide53.xml"/><Relationship Id="rId83" Type="http://schemas.openxmlformats.org/officeDocument/2006/relationships/slide" Target="slides/slide61.xml"/><Relationship Id="rId88" Type="http://schemas.openxmlformats.org/officeDocument/2006/relationships/slide" Target="slides/slide66.xml"/><Relationship Id="rId91" Type="http://schemas.openxmlformats.org/officeDocument/2006/relationships/slide" Target="slides/slide69.xml"/><Relationship Id="rId96" Type="http://schemas.openxmlformats.org/officeDocument/2006/relationships/slide" Target="slides/slide74.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6" Type="http://schemas.openxmlformats.org/officeDocument/2006/relationships/slide" Target="slides/slide84.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slide" Target="slides/slide51.xml"/><Relationship Id="rId78" Type="http://schemas.openxmlformats.org/officeDocument/2006/relationships/slide" Target="slides/slide56.xml"/><Relationship Id="rId81" Type="http://schemas.openxmlformats.org/officeDocument/2006/relationships/slide" Target="slides/slide59.xml"/><Relationship Id="rId86" Type="http://schemas.openxmlformats.org/officeDocument/2006/relationships/slide" Target="slides/slide64.xml"/><Relationship Id="rId94" Type="http://schemas.openxmlformats.org/officeDocument/2006/relationships/slide" Target="slides/slide72.xml"/><Relationship Id="rId99" Type="http://schemas.openxmlformats.org/officeDocument/2006/relationships/slide" Target="slides/slide77.xml"/><Relationship Id="rId101" Type="http://schemas.openxmlformats.org/officeDocument/2006/relationships/slide" Target="slides/slide7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7.xml"/><Relationship Id="rId109" Type="http://schemas.openxmlformats.org/officeDocument/2006/relationships/viewProps" Target="viewProps.xml"/><Relationship Id="rId34" Type="http://schemas.openxmlformats.org/officeDocument/2006/relationships/slide" Target="slides/slide12.xml"/><Relationship Id="rId50" Type="http://schemas.openxmlformats.org/officeDocument/2006/relationships/slide" Target="slides/slide28.xml"/><Relationship Id="rId55" Type="http://schemas.openxmlformats.org/officeDocument/2006/relationships/slide" Target="slides/slide33.xml"/><Relationship Id="rId76" Type="http://schemas.openxmlformats.org/officeDocument/2006/relationships/slide" Target="slides/slide54.xml"/><Relationship Id="rId97" Type="http://schemas.openxmlformats.org/officeDocument/2006/relationships/slide" Target="slides/slide75.xml"/><Relationship Id="rId104" Type="http://schemas.openxmlformats.org/officeDocument/2006/relationships/slide" Target="slides/slide82.xml"/><Relationship Id="rId7" Type="http://schemas.openxmlformats.org/officeDocument/2006/relationships/slideMaster" Target="slideMasters/slideMaster7.xml"/><Relationship Id="rId71" Type="http://schemas.openxmlformats.org/officeDocument/2006/relationships/slide" Target="slides/slide49.xml"/><Relationship Id="rId92"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10/5/2023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47964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89109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80285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30081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58989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29111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0341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908248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05930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9672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825356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829499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56522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2562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932647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10051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637694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427767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06169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526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86989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21308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5442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69977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88574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90494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358719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79565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94545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0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2926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23271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198871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757787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752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04035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05643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81703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95640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183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72908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80115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88437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72090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94175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14834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930510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74277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28657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1573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74193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12975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035053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99103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053346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33649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87922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580893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921819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4700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699108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32652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84198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43546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14272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398374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087847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77954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71896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32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304894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74227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93306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56948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131992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48911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94033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440418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799087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168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662062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57197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21319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47172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48171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45435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9680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09321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02087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223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44895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63133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511756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84573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53860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42887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44546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028449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17930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24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615740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66026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06776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6382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976481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719586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77430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887201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9869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40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518787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05330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35876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108253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07747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258192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0920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58261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4810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8275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55056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60154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461201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361195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108253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07747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258192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0920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58261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48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827564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55056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60154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461201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36119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904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014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215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834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977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87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07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143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2965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74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4734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75878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8442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549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7171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9872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2782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492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0630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891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04037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171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3888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21695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0592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425318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42766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02084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22353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872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10/5/2023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7796537"/>
      </p:ext>
    </p:extLst>
  </p:cSld>
  <p:clrMap bg1="lt1" tx1="dk1" bg2="lt2" tx2="dk2" accent1="accent1" accent2="accent2" accent3="accent3" accent4="accent4" accent5="accent5" accent6="accent6" hlink="hlink" folHlink="folHlink"/>
  <p:sldLayoutIdLst>
    <p:sldLayoutId id="2147484325" r:id="rId1"/>
    <p:sldLayoutId id="2147484326" r:id="rId2"/>
    <p:sldLayoutId id="2147484327" r:id="rId3"/>
    <p:sldLayoutId id="2147484328" r:id="rId4"/>
    <p:sldLayoutId id="2147484329" r:id="rId5"/>
    <p:sldLayoutId id="2147484330" r:id="rId6"/>
    <p:sldLayoutId id="2147484331" r:id="rId7"/>
    <p:sldLayoutId id="2147484332" r:id="rId8"/>
    <p:sldLayoutId id="2147484333" r:id="rId9"/>
    <p:sldLayoutId id="2147484334" r:id="rId10"/>
    <p:sldLayoutId id="21474843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994141"/>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905157"/>
      </p:ext>
    </p:extLst>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276842"/>
      </p:ext>
    </p:extLst>
  </p:cSld>
  <p:clrMap bg1="lt1" tx1="dk1" bg2="lt2" tx2="dk2" accent1="accent1" accent2="accent2" accent3="accent3" accent4="accent4" accent5="accent5" accent6="accent6" hlink="hlink" folHlink="folHlink"/>
  <p:sldLayoutIdLst>
    <p:sldLayoutId id="2147484397" r:id="rId1"/>
    <p:sldLayoutId id="2147484398" r:id="rId2"/>
    <p:sldLayoutId id="2147484399" r:id="rId3"/>
    <p:sldLayoutId id="2147484400" r:id="rId4"/>
    <p:sldLayoutId id="2147484401" r:id="rId5"/>
    <p:sldLayoutId id="2147484402" r:id="rId6"/>
    <p:sldLayoutId id="2147484403" r:id="rId7"/>
    <p:sldLayoutId id="2147484404" r:id="rId8"/>
    <p:sldLayoutId id="2147484405" r:id="rId9"/>
    <p:sldLayoutId id="2147484406" r:id="rId10"/>
    <p:sldLayoutId id="21474844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219985"/>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465572"/>
      </p:ext>
    </p:extLst>
  </p:cSld>
  <p:clrMap bg1="lt1" tx1="dk1" bg2="lt2" tx2="dk2" accent1="accent1" accent2="accent2" accent3="accent3" accent4="accent4" accent5="accent5" accent6="accent6" hlink="hlink" folHlink="folHlink"/>
  <p:sldLayoutIdLst>
    <p:sldLayoutId id="2147484457" r:id="rId1"/>
    <p:sldLayoutId id="2147484458" r:id="rId2"/>
    <p:sldLayoutId id="2147484459" r:id="rId3"/>
    <p:sldLayoutId id="2147484460" r:id="rId4"/>
    <p:sldLayoutId id="2147484461" r:id="rId5"/>
    <p:sldLayoutId id="2147484462" r:id="rId6"/>
    <p:sldLayoutId id="2147484463" r:id="rId7"/>
    <p:sldLayoutId id="2147484464" r:id="rId8"/>
    <p:sldLayoutId id="2147484465" r:id="rId9"/>
    <p:sldLayoutId id="2147484466" r:id="rId10"/>
    <p:sldLayoutId id="21474844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1701624"/>
      </p:ext>
    </p:extLst>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778151"/>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759908"/>
      </p:ext>
    </p:extLst>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786795"/>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2114352"/>
      </p:ext>
    </p:extLst>
  </p:cSld>
  <p:clrMap bg1="lt1" tx1="dk1" bg2="lt2" tx2="dk2" accent1="accent1" accent2="accent2" accent3="accent3" accent4="accent4" accent5="accent5" accent6="accent6" hlink="hlink" folHlink="folHlink"/>
  <p:sldLayoutIdLst>
    <p:sldLayoutId id="2147484517" r:id="rId1"/>
    <p:sldLayoutId id="2147484518" r:id="rId2"/>
    <p:sldLayoutId id="2147484519" r:id="rId3"/>
    <p:sldLayoutId id="2147484520" r:id="rId4"/>
    <p:sldLayoutId id="2147484521" r:id="rId5"/>
    <p:sldLayoutId id="2147484522" r:id="rId6"/>
    <p:sldLayoutId id="2147484523" r:id="rId7"/>
    <p:sldLayoutId id="2147484524" r:id="rId8"/>
    <p:sldLayoutId id="2147484525" r:id="rId9"/>
    <p:sldLayoutId id="2147484526" r:id="rId10"/>
    <p:sldLayoutId id="21474845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880428"/>
      </p:ext>
    </p:extLst>
  </p:cSld>
  <p:clrMap bg1="lt1" tx1="dk1" bg2="lt2" tx2="dk2" accent1="accent1" accent2="accent2" accent3="accent3" accent4="accent4" accent5="accent5" accent6="accent6" hlink="hlink" folHlink="folHlink"/>
  <p:sldLayoutIdLst>
    <p:sldLayoutId id="2147484529" r:id="rId1"/>
    <p:sldLayoutId id="2147484530" r:id="rId2"/>
    <p:sldLayoutId id="2147484531" r:id="rId3"/>
    <p:sldLayoutId id="2147484532" r:id="rId4"/>
    <p:sldLayoutId id="2147484533" r:id="rId5"/>
    <p:sldLayoutId id="2147484534" r:id="rId6"/>
    <p:sldLayoutId id="2147484535" r:id="rId7"/>
    <p:sldLayoutId id="2147484536" r:id="rId8"/>
    <p:sldLayoutId id="2147484537" r:id="rId9"/>
    <p:sldLayoutId id="2147484538" r:id="rId10"/>
    <p:sldLayoutId id="21474845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880428"/>
      </p:ext>
    </p:extLst>
  </p:cSld>
  <p:clrMap bg1="lt1" tx1="dk1" bg2="lt2" tx2="dk2" accent1="accent1" accent2="accent2" accent3="accent3" accent4="accent4" accent5="accent5" accent6="accent6" hlink="hlink" folHlink="folHlink"/>
  <p:sldLayoutIdLst>
    <p:sldLayoutId id="2147484541" r:id="rId1"/>
    <p:sldLayoutId id="2147484542" r:id="rId2"/>
    <p:sldLayoutId id="2147484543" r:id="rId3"/>
    <p:sldLayoutId id="2147484544" r:id="rId4"/>
    <p:sldLayoutId id="2147484545" r:id="rId5"/>
    <p:sldLayoutId id="2147484546" r:id="rId6"/>
    <p:sldLayoutId id="2147484547" r:id="rId7"/>
    <p:sldLayoutId id="2147484548" r:id="rId8"/>
    <p:sldLayoutId id="2147484549" r:id="rId9"/>
    <p:sldLayoutId id="2147484550" r:id="rId10"/>
    <p:sldLayoutId id="21474845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60875"/>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10/5/2023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509030"/>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8.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0.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1.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13.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8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2.xml"/></Relationships>
</file>

<file path=ppt/slides/_rels/slide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24.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86292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72075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FF0000"/>
                </a:solidFill>
                <a:effectLst/>
              </a:rPr>
              <a:t>Ca</a:t>
            </a:r>
            <a:r>
              <a:rPr lang="en-US" sz="6600" b="0" dirty="0" smtClean="0">
                <a:solidFill>
                  <a:srgbClr val="FF0000"/>
                </a:solidFill>
                <a:effectLst/>
              </a:rPr>
              <a:t> </a:t>
            </a:r>
            <a:r>
              <a:rPr lang="en-US" sz="6600" b="0" dirty="0" err="1">
                <a:solidFill>
                  <a:srgbClr val="FF0000"/>
                </a:solidFill>
                <a:effectLst/>
              </a:rPr>
              <a:t>Nhập</a:t>
            </a:r>
            <a:r>
              <a:rPr lang="en-US" sz="6600" b="0" dirty="0">
                <a:solidFill>
                  <a:srgbClr val="FF0000"/>
                </a:solidFill>
                <a:effectLst/>
              </a:rPr>
              <a:t> </a:t>
            </a:r>
            <a:r>
              <a:rPr lang="en-US" sz="6600" b="0" dirty="0" err="1">
                <a:solidFill>
                  <a:srgbClr val="FF0000"/>
                </a:solidFill>
                <a:effectLst/>
              </a:rPr>
              <a:t>Lễ</a:t>
            </a:r>
            <a:r>
              <a:rPr lang="en-US" sz="6600" b="0" dirty="0">
                <a:solidFill>
                  <a:srgbClr val="FF0000"/>
                </a:solidFill>
                <a:effectLst/>
              </a:rPr>
              <a:t/>
            </a:r>
            <a:br>
              <a:rPr lang="en-US" sz="6600" b="0" dirty="0">
                <a:solidFill>
                  <a:srgbClr val="FF0000"/>
                </a:solidFill>
                <a:effectLst/>
              </a:rPr>
            </a:br>
            <a:r>
              <a:rPr lang="en-US" sz="6600" dirty="0" err="1" smtClean="0">
                <a:solidFill>
                  <a:srgbClr val="FF0000"/>
                </a:solidFill>
              </a:rPr>
              <a:t>Đền</a:t>
            </a:r>
            <a:r>
              <a:rPr lang="en-US" sz="6600" dirty="0" smtClean="0">
                <a:solidFill>
                  <a:srgbClr val="FF0000"/>
                </a:solidFill>
              </a:rPr>
              <a:t> </a:t>
            </a:r>
            <a:r>
              <a:rPr lang="en-US" sz="6600" dirty="0" err="1" smtClean="0">
                <a:solidFill>
                  <a:srgbClr val="FF0000"/>
                </a:solidFill>
              </a:rPr>
              <a:t>Tạ</a:t>
            </a:r>
            <a:r>
              <a:rPr lang="en-US" sz="6600" dirty="0" smtClean="0">
                <a:solidFill>
                  <a:srgbClr val="FF0000"/>
                </a:solidFill>
              </a:rPr>
              <a:t> </a:t>
            </a:r>
            <a:r>
              <a:rPr lang="en-US" sz="6600" dirty="0" err="1" smtClean="0">
                <a:solidFill>
                  <a:srgbClr val="FF0000"/>
                </a:solidFill>
              </a:rPr>
              <a:t>Trái</a:t>
            </a:r>
            <a:r>
              <a:rPr lang="en-US" sz="6600" dirty="0" smtClean="0">
                <a:solidFill>
                  <a:srgbClr val="FF0000"/>
                </a:solidFill>
              </a:rPr>
              <a:t> Tim </a:t>
            </a:r>
            <a:r>
              <a:rPr lang="en-US" sz="6600" dirty="0" err="1" smtClean="0">
                <a:solidFill>
                  <a:srgbClr val="FF0000"/>
                </a:solidFill>
              </a:rPr>
              <a:t>Mẹ</a:t>
            </a:r>
            <a:r>
              <a:rPr lang="en-US" sz="5400" dirty="0" smtClean="0">
                <a:solidFill>
                  <a:srgbClr val="FF0000"/>
                </a:solidFill>
              </a:rPr>
              <a:t/>
            </a:r>
            <a:br>
              <a:rPr lang="en-US" sz="5400" dirty="0" smtClean="0">
                <a:solidFill>
                  <a:srgbClr val="FF0000"/>
                </a:solidFill>
              </a:rPr>
            </a:br>
            <a:r>
              <a:rPr lang="en-US" b="0" i="1" dirty="0" err="1" smtClean="0">
                <a:solidFill>
                  <a:srgbClr val="000066"/>
                </a:solidFill>
                <a:effectLst/>
                <a:latin typeface="+mj-lt"/>
              </a:rPr>
              <a:t>Nguyễn</a:t>
            </a:r>
            <a:r>
              <a:rPr lang="en-US" b="0" i="1" dirty="0" smtClean="0">
                <a:solidFill>
                  <a:srgbClr val="000066"/>
                </a:solidFill>
                <a:effectLst/>
                <a:latin typeface="+mj-lt"/>
              </a:rPr>
              <a:t> </a:t>
            </a:r>
            <a:r>
              <a:rPr lang="en-US" b="0" i="1" dirty="0" err="1" smtClean="0">
                <a:solidFill>
                  <a:srgbClr val="000066"/>
                </a:solidFill>
                <a:effectLst/>
                <a:latin typeface="+mj-lt"/>
              </a:rPr>
              <a:t>Khắc</a:t>
            </a:r>
            <a:r>
              <a:rPr lang="en-US" b="0" i="1" dirty="0" smtClean="0">
                <a:solidFill>
                  <a:srgbClr val="000066"/>
                </a:solidFill>
                <a:effectLst/>
                <a:latin typeface="+mj-lt"/>
              </a:rPr>
              <a:t> </a:t>
            </a:r>
            <a:r>
              <a:rPr lang="en-US" b="0" i="1" dirty="0" err="1" smtClean="0">
                <a:solidFill>
                  <a:srgbClr val="000066"/>
                </a:solidFill>
                <a:effectLst/>
                <a:latin typeface="+mj-lt"/>
              </a:rPr>
              <a:t>Tuần</a:t>
            </a:r>
            <a:endParaRPr lang="en-US" b="0" i="1" dirty="0">
              <a:solidFill>
                <a:srgbClr val="000066"/>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0000"/>
                </a:solidFill>
                <a:latin typeface="+mj-lt"/>
              </a:rPr>
              <a:t>ĐK</a:t>
            </a:r>
            <a:r>
              <a:rPr lang="vi-VN" sz="5400" dirty="0">
                <a:solidFill>
                  <a:srgbClr val="FF0000"/>
                </a:solidFill>
                <a:latin typeface="+mj-lt"/>
              </a:rPr>
              <a:t>: </a:t>
            </a:r>
            <a:r>
              <a:rPr lang="vi-VN" sz="5400" dirty="0">
                <a:solidFill>
                  <a:srgbClr val="000066"/>
                </a:solidFill>
                <a:latin typeface="+mj-lt"/>
              </a:rPr>
              <a:t>Lạy Mẹ Fa-ti-ma; Mẹ nỉ non bao lần. Tội gian trần để phiền cho </a:t>
            </a:r>
            <a:r>
              <a:rPr lang="vi-VN" sz="5400" dirty="0" smtClean="0">
                <a:solidFill>
                  <a:srgbClr val="000066"/>
                </a:solidFill>
                <a:latin typeface="+mj-lt"/>
              </a:rPr>
              <a:t>Trái Tim </a:t>
            </a:r>
            <a:r>
              <a:rPr lang="vi-VN" sz="5400" dirty="0">
                <a:solidFill>
                  <a:srgbClr val="000066"/>
                </a:solidFill>
                <a:latin typeface="+mj-lt"/>
              </a:rPr>
              <a:t>Mẹ. Lòng Mẹ thương bao la và thiết tha vô ngần. Con dâng mình đền bao tội lỗi vong ân.</a:t>
            </a:r>
          </a:p>
        </p:txBody>
      </p:sp>
    </p:spTree>
    <p:extLst>
      <p:ext uri="{BB962C8B-B14F-4D97-AF65-F5344CB8AC3E}">
        <p14:creationId xmlns:p14="http://schemas.microsoft.com/office/powerpoint/2010/main" val="151990617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0000"/>
                </a:solidFill>
                <a:latin typeface="+mj-lt"/>
              </a:rPr>
              <a:t>Pk1</a:t>
            </a:r>
            <a:r>
              <a:rPr lang="vi-VN" sz="5400" dirty="0">
                <a:solidFill>
                  <a:srgbClr val="FF0000"/>
                </a:solidFill>
                <a:latin typeface="+mj-lt"/>
              </a:rPr>
              <a:t>: </a:t>
            </a:r>
            <a:r>
              <a:rPr lang="vi-VN" sz="5400" dirty="0" smtClean="0">
                <a:solidFill>
                  <a:srgbClr val="000066"/>
                </a:solidFill>
                <a:latin typeface="+mj-lt"/>
              </a:rPr>
              <a:t>Từ </a:t>
            </a:r>
            <a:r>
              <a:rPr lang="vi-VN" sz="5400" dirty="0">
                <a:solidFill>
                  <a:srgbClr val="000066"/>
                </a:solidFill>
                <a:latin typeface="+mj-lt"/>
              </a:rPr>
              <a:t>nay lòng con nhớ lời Mẹ tha thiết. Xá gì dầu nguy </a:t>
            </a:r>
            <a:r>
              <a:rPr lang="vi-VN" sz="5400" dirty="0" smtClean="0">
                <a:solidFill>
                  <a:srgbClr val="000066"/>
                </a:solidFill>
                <a:latin typeface="+mj-lt"/>
              </a:rPr>
              <a:t>biến </a:t>
            </a:r>
            <a:r>
              <a:rPr lang="vi-VN" sz="5400" dirty="0">
                <a:solidFill>
                  <a:srgbClr val="000066"/>
                </a:solidFill>
                <a:latin typeface="+mj-lt"/>
              </a:rPr>
              <a:t>thề chết có Mẹ vui có Mẹ. Dù rằng bao sóng gió con lo gì, con lo gì. Chết bên Mẹ con sợ chi, con sợ chi Mẹ </a:t>
            </a:r>
            <a:r>
              <a:rPr lang="vi-VN" sz="5400" dirty="0" smtClean="0">
                <a:solidFill>
                  <a:srgbClr val="000066"/>
                </a:solidFill>
                <a:latin typeface="+mj-lt"/>
              </a:rPr>
              <a:t>ơi.</a:t>
            </a:r>
            <a:endParaRPr lang="vi-VN" sz="5400" dirty="0">
              <a:solidFill>
                <a:srgbClr val="000066"/>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0000"/>
                </a:solidFill>
                <a:latin typeface="+mj-lt"/>
              </a:rPr>
              <a:t>ĐK</a:t>
            </a:r>
            <a:r>
              <a:rPr lang="vi-VN" sz="5400" dirty="0">
                <a:solidFill>
                  <a:srgbClr val="FF0000"/>
                </a:solidFill>
                <a:latin typeface="+mj-lt"/>
              </a:rPr>
              <a:t>: </a:t>
            </a:r>
            <a:r>
              <a:rPr lang="vi-VN" sz="5400" dirty="0">
                <a:solidFill>
                  <a:srgbClr val="000066"/>
                </a:solidFill>
                <a:latin typeface="+mj-lt"/>
              </a:rPr>
              <a:t>Lạy Mẹ Fa-ti-ma; Mẹ nỉ non bao lần. Tội gian trần để phiền cho </a:t>
            </a:r>
            <a:r>
              <a:rPr lang="vi-VN" sz="5400" dirty="0" smtClean="0">
                <a:solidFill>
                  <a:srgbClr val="000066"/>
                </a:solidFill>
                <a:latin typeface="+mj-lt"/>
              </a:rPr>
              <a:t>Trái Tim </a:t>
            </a:r>
            <a:r>
              <a:rPr lang="vi-VN" sz="5400" dirty="0">
                <a:solidFill>
                  <a:srgbClr val="000066"/>
                </a:solidFill>
                <a:latin typeface="+mj-lt"/>
              </a:rPr>
              <a:t>Mẹ. Lòng Mẹ thương bao la và thiết tha vô ngần. Con dâng mình đền bao tội lỗi vong ân.</a:t>
            </a:r>
          </a:p>
        </p:txBody>
      </p:sp>
    </p:spTree>
    <p:extLst>
      <p:ext uri="{BB962C8B-B14F-4D97-AF65-F5344CB8AC3E}">
        <p14:creationId xmlns:p14="http://schemas.microsoft.com/office/powerpoint/2010/main" val="19213283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800" dirty="0" smtClean="0">
                <a:solidFill>
                  <a:srgbClr val="FF0000"/>
                </a:solidFill>
                <a:latin typeface="+mj-lt"/>
              </a:rPr>
              <a:t>Pk2: </a:t>
            </a:r>
            <a:r>
              <a:rPr lang="vi-VN" sz="4800" dirty="0" smtClean="0">
                <a:solidFill>
                  <a:srgbClr val="000066"/>
                </a:solidFill>
                <a:latin typeface="+mj-lt"/>
              </a:rPr>
              <a:t>Trần </a:t>
            </a:r>
            <a:r>
              <a:rPr lang="vi-VN" sz="4800" dirty="0">
                <a:solidFill>
                  <a:srgbClr val="000066"/>
                </a:solidFill>
                <a:latin typeface="+mj-lt"/>
              </a:rPr>
              <a:t>gian trụy sa, nhuốm màu tang đắm đuối. Trên đường theo chân lý nào đâu mấy người, đâu mấy người. Đường trần ai say đắm không bến bờ, không bến bờ. Phút gian nan trông vào ai, nương nhờ ai, Mẹ </a:t>
            </a:r>
            <a:r>
              <a:rPr lang="vi-VN" sz="4800" dirty="0" smtClean="0">
                <a:solidFill>
                  <a:srgbClr val="000066"/>
                </a:solidFill>
                <a:latin typeface="+mj-lt"/>
              </a:rPr>
              <a:t>ơi.</a:t>
            </a:r>
            <a:endParaRPr lang="vi-VN" sz="4800" dirty="0">
              <a:solidFill>
                <a:srgbClr val="000066"/>
              </a:solidFill>
              <a:latin typeface="+mj-lt"/>
            </a:endParaRPr>
          </a:p>
        </p:txBody>
      </p:sp>
    </p:spTree>
    <p:extLst>
      <p:ext uri="{BB962C8B-B14F-4D97-AF65-F5344CB8AC3E}">
        <p14:creationId xmlns:p14="http://schemas.microsoft.com/office/powerpoint/2010/main" val="360899117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0000"/>
                </a:solidFill>
                <a:latin typeface="+mj-lt"/>
              </a:rPr>
              <a:t>ĐK</a:t>
            </a:r>
            <a:r>
              <a:rPr lang="vi-VN" sz="5400" dirty="0">
                <a:solidFill>
                  <a:srgbClr val="FF0000"/>
                </a:solidFill>
                <a:latin typeface="+mj-lt"/>
              </a:rPr>
              <a:t>: </a:t>
            </a:r>
            <a:r>
              <a:rPr lang="vi-VN" sz="5400" dirty="0">
                <a:solidFill>
                  <a:srgbClr val="000066"/>
                </a:solidFill>
                <a:latin typeface="+mj-lt"/>
              </a:rPr>
              <a:t>Lạy Mẹ Fa-ti-ma; Mẹ nỉ non bao lần. Tội gian trần để phiền cho </a:t>
            </a:r>
            <a:r>
              <a:rPr lang="vi-VN" sz="5400" dirty="0" smtClean="0">
                <a:solidFill>
                  <a:srgbClr val="000066"/>
                </a:solidFill>
                <a:latin typeface="+mj-lt"/>
              </a:rPr>
              <a:t>Trái Tim </a:t>
            </a:r>
            <a:r>
              <a:rPr lang="vi-VN" sz="5400" dirty="0">
                <a:solidFill>
                  <a:srgbClr val="000066"/>
                </a:solidFill>
                <a:latin typeface="+mj-lt"/>
              </a:rPr>
              <a:t>Mẹ. Lòng Mẹ thương bao la và thiết tha vô ngần. Con dâng mình đền bao tội lỗi vong ân.</a:t>
            </a:r>
          </a:p>
        </p:txBody>
      </p:sp>
    </p:spTree>
    <p:extLst>
      <p:ext uri="{BB962C8B-B14F-4D97-AF65-F5344CB8AC3E}">
        <p14:creationId xmlns:p14="http://schemas.microsoft.com/office/powerpoint/2010/main" val="190000081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800" dirty="0" smtClean="0">
                <a:solidFill>
                  <a:srgbClr val="FF0000"/>
                </a:solidFill>
                <a:latin typeface="+mj-lt"/>
              </a:rPr>
              <a:t>Pk3</a:t>
            </a:r>
            <a:r>
              <a:rPr lang="vi-VN" sz="4800" dirty="0">
                <a:solidFill>
                  <a:srgbClr val="FF0000"/>
                </a:solidFill>
                <a:latin typeface="+mj-lt"/>
              </a:rPr>
              <a:t>:  </a:t>
            </a:r>
            <a:r>
              <a:rPr lang="vi-VN" sz="4800" dirty="0">
                <a:solidFill>
                  <a:srgbClr val="000066"/>
                </a:solidFill>
                <a:latin typeface="+mj-lt"/>
              </a:rPr>
              <a:t>Mẹ cho lòng con, trên đường gai dương thế, tấm lòng luôn tinh tuyết tựa hoa trắng ngần, hoa trắng ngần. Trọn đời con trung tín sống với Mẹ, luôn cho Mẹ. Biết hy sinh quên lợi danh, sống cuộc đời bình an.</a:t>
            </a:r>
          </a:p>
        </p:txBody>
      </p:sp>
    </p:spTree>
    <p:extLst>
      <p:ext uri="{BB962C8B-B14F-4D97-AF65-F5344CB8AC3E}">
        <p14:creationId xmlns:p14="http://schemas.microsoft.com/office/powerpoint/2010/main" val="280584533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0000"/>
                </a:solidFill>
                <a:latin typeface="+mj-lt"/>
              </a:rPr>
              <a:t>ĐK</a:t>
            </a:r>
            <a:r>
              <a:rPr lang="vi-VN" sz="5400" dirty="0">
                <a:solidFill>
                  <a:srgbClr val="FF0000"/>
                </a:solidFill>
                <a:latin typeface="+mj-lt"/>
              </a:rPr>
              <a:t>: </a:t>
            </a:r>
            <a:r>
              <a:rPr lang="vi-VN" sz="5400" dirty="0">
                <a:solidFill>
                  <a:srgbClr val="000066"/>
                </a:solidFill>
                <a:latin typeface="+mj-lt"/>
              </a:rPr>
              <a:t>Lạy Mẹ Fa-ti-ma; Mẹ nỉ non bao lần. Tội gian trần để phiền cho </a:t>
            </a:r>
            <a:r>
              <a:rPr lang="vi-VN" sz="5400" dirty="0" smtClean="0">
                <a:solidFill>
                  <a:srgbClr val="000066"/>
                </a:solidFill>
                <a:latin typeface="+mj-lt"/>
              </a:rPr>
              <a:t>Trái Tim </a:t>
            </a:r>
            <a:r>
              <a:rPr lang="vi-VN" sz="5400" dirty="0">
                <a:solidFill>
                  <a:srgbClr val="000066"/>
                </a:solidFill>
                <a:latin typeface="+mj-lt"/>
              </a:rPr>
              <a:t>Mẹ. Lòng Mẹ thương bao la và thiết tha vô ngần. Con dâng mình đền bao tội lỗi vong ân.</a:t>
            </a:r>
          </a:p>
        </p:txBody>
      </p:sp>
    </p:spTree>
    <p:extLst>
      <p:ext uri="{BB962C8B-B14F-4D97-AF65-F5344CB8AC3E}">
        <p14:creationId xmlns:p14="http://schemas.microsoft.com/office/powerpoint/2010/main" val="34805519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800" dirty="0" smtClean="0">
                <a:solidFill>
                  <a:srgbClr val="FF0000"/>
                </a:solidFill>
                <a:latin typeface="+mj-lt"/>
              </a:rPr>
              <a:t>Pk4</a:t>
            </a:r>
            <a:r>
              <a:rPr lang="vi-VN" sz="4800" dirty="0">
                <a:solidFill>
                  <a:srgbClr val="FF0000"/>
                </a:solidFill>
                <a:latin typeface="+mj-lt"/>
              </a:rPr>
              <a:t>:  </a:t>
            </a:r>
            <a:r>
              <a:rPr lang="vi-VN" sz="4800" dirty="0">
                <a:solidFill>
                  <a:srgbClr val="000066"/>
                </a:solidFill>
                <a:latin typeface="+mj-lt"/>
              </a:rPr>
              <a:t>Mẹ ơi giờ đây, con thực tình thống hối. Con đường xưa tội lỗi nguyện xa cách rồi, xa cách rồi. Và quỳ đây con muốn không dâng gì, không xin gì. Mắt con trông lên Mẹ yêu, âm thầm nhìn Mẹ </a:t>
            </a:r>
            <a:r>
              <a:rPr lang="vi-VN" sz="4800" dirty="0" smtClean="0">
                <a:solidFill>
                  <a:srgbClr val="000066"/>
                </a:solidFill>
                <a:latin typeface="+mj-lt"/>
              </a:rPr>
              <a:t>thôi.</a:t>
            </a:r>
            <a:endParaRPr lang="vi-VN" sz="4800" dirty="0">
              <a:solidFill>
                <a:srgbClr val="000066"/>
              </a:solidFill>
              <a:latin typeface="+mj-lt"/>
            </a:endParaRPr>
          </a:p>
        </p:txBody>
      </p:sp>
    </p:spTree>
    <p:extLst>
      <p:ext uri="{BB962C8B-B14F-4D97-AF65-F5344CB8AC3E}">
        <p14:creationId xmlns:p14="http://schemas.microsoft.com/office/powerpoint/2010/main" val="366664886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FF0000"/>
                </a:solidFill>
                <a:latin typeface="+mj-lt"/>
              </a:rPr>
              <a:t>ĐK</a:t>
            </a:r>
            <a:r>
              <a:rPr lang="vi-VN" sz="5400" dirty="0">
                <a:solidFill>
                  <a:srgbClr val="FF0000"/>
                </a:solidFill>
                <a:latin typeface="+mj-lt"/>
              </a:rPr>
              <a:t>: </a:t>
            </a:r>
            <a:r>
              <a:rPr lang="vi-VN" sz="5400" dirty="0">
                <a:solidFill>
                  <a:srgbClr val="000066"/>
                </a:solidFill>
                <a:latin typeface="+mj-lt"/>
              </a:rPr>
              <a:t>Lạy Mẹ Fa-ti-ma; Mẹ nỉ non bao lần. Tội gian trần để phiền cho </a:t>
            </a:r>
            <a:r>
              <a:rPr lang="vi-VN" sz="5400" dirty="0" smtClean="0">
                <a:solidFill>
                  <a:srgbClr val="000066"/>
                </a:solidFill>
                <a:latin typeface="+mj-lt"/>
              </a:rPr>
              <a:t>Trái Tim </a:t>
            </a:r>
            <a:r>
              <a:rPr lang="vi-VN" sz="5400" dirty="0">
                <a:solidFill>
                  <a:srgbClr val="000066"/>
                </a:solidFill>
                <a:latin typeface="+mj-lt"/>
              </a:rPr>
              <a:t>Mẹ. Lòng Mẹ thương bao la và thiết tha vô ngần. Con dâng mình đền bao tội lỗi vong ân.</a:t>
            </a:r>
          </a:p>
        </p:txBody>
      </p:sp>
    </p:spTree>
    <p:extLst>
      <p:ext uri="{BB962C8B-B14F-4D97-AF65-F5344CB8AC3E}">
        <p14:creationId xmlns:p14="http://schemas.microsoft.com/office/powerpoint/2010/main" val="41990378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86292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0066"/>
                </a:solidFill>
                <a:effectLst/>
                <a:latin typeface="+mj-lt"/>
              </a:rPr>
              <a:t/>
            </a:r>
            <a:br>
              <a:rPr lang="en-US" b="0">
                <a:solidFill>
                  <a:srgbClr val="000066"/>
                </a:solidFill>
                <a:effectLst/>
                <a:latin typeface="+mj-lt"/>
              </a:rPr>
            </a:br>
            <a:endParaRPr lang="en-US" b="0">
              <a:solidFill>
                <a:srgbClr val="000066"/>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r>
              <a:rPr lang="en-US" sz="7200" b="0" i="1" dirty="0">
                <a:solidFill>
                  <a:srgbClr val="FF0000"/>
                </a:solidFill>
                <a:effectLst/>
                <a:latin typeface="+mj-lt"/>
                <a:cs typeface="Times New Roman" panose="02020603050405020304" pitchFamily="18" charset="0"/>
              </a:rPr>
              <a:t>KINH VINH DANH</a:t>
            </a:r>
          </a:p>
          <a:p>
            <a:pPr eaLnBrk="1" hangingPunct="1"/>
            <a:r>
              <a:rPr lang="en-US" sz="7200" b="0" i="1" dirty="0" err="1">
                <a:solidFill>
                  <a:srgbClr val="FF0000"/>
                </a:solidFill>
                <a:effectLst/>
                <a:latin typeface="+mj-lt"/>
                <a:cs typeface="Times New Roman" panose="02020603050405020304" pitchFamily="18" charset="0"/>
              </a:rPr>
              <a:t>Ca</a:t>
            </a:r>
            <a:r>
              <a:rPr lang="en-US" sz="7200" b="0" i="1" dirty="0">
                <a:solidFill>
                  <a:srgbClr val="FF0000"/>
                </a:solidFill>
                <a:effectLst/>
                <a:latin typeface="+mj-lt"/>
                <a:cs typeface="Times New Roman" panose="02020603050405020304" pitchFamily="18" charset="0"/>
              </a:rPr>
              <a:t> </a:t>
            </a:r>
            <a:r>
              <a:rPr lang="en-US" sz="7200" b="0" i="1" dirty="0" err="1">
                <a:solidFill>
                  <a:srgbClr val="FF0000"/>
                </a:solidFill>
                <a:effectLst/>
                <a:latin typeface="+mj-lt"/>
                <a:cs typeface="Times New Roman" panose="02020603050405020304" pitchFamily="18" charset="0"/>
              </a:rPr>
              <a:t>Lên</a:t>
            </a:r>
            <a:r>
              <a:rPr lang="en-US" sz="7200" b="0" i="1" dirty="0">
                <a:solidFill>
                  <a:srgbClr val="FF0000"/>
                </a:solidFill>
                <a:effectLst/>
                <a:latin typeface="+mj-lt"/>
                <a:cs typeface="Times New Roman" panose="02020603050405020304" pitchFamily="18" charset="0"/>
              </a:rPr>
              <a:t> </a:t>
            </a:r>
            <a:r>
              <a:rPr lang="en-US" sz="7200" b="0" i="1" dirty="0" err="1">
                <a:solidFill>
                  <a:srgbClr val="FF0000"/>
                </a:solidFill>
                <a:effectLst/>
                <a:latin typeface="+mj-lt"/>
                <a:cs typeface="Times New Roman" panose="02020603050405020304" pitchFamily="18" charset="0"/>
              </a:rPr>
              <a:t>Đi</a:t>
            </a:r>
            <a:r>
              <a:rPr lang="en-US" sz="7200" b="0" i="1" dirty="0">
                <a:solidFill>
                  <a:srgbClr val="FF0000"/>
                </a:solidFill>
                <a:effectLst/>
                <a:latin typeface="+mj-lt"/>
                <a:cs typeface="Times New Roman" panose="02020603050405020304" pitchFamily="18" charset="0"/>
              </a:rPr>
              <a:t> 2</a:t>
            </a:r>
            <a:endParaRPr lang="vi-VN" sz="7200" b="0" i="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0066"/>
                </a:solidFill>
                <a:effectLst/>
                <a:latin typeface="+mj-lt"/>
              </a:rPr>
              <a:t/>
            </a:r>
            <a:br>
              <a:rPr lang="en-US" b="0">
                <a:solidFill>
                  <a:srgbClr val="000066"/>
                </a:solidFill>
                <a:effectLst/>
                <a:latin typeface="+mj-lt"/>
              </a:rPr>
            </a:br>
            <a:endParaRPr lang="en-US" b="0">
              <a:solidFill>
                <a:srgbClr val="000066"/>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0000"/>
                </a:solidFill>
                <a:effectLst/>
                <a:latin typeface="+mj-lt"/>
                <a:cs typeface="Times New Roman" panose="02020603050405020304" pitchFamily="18" charset="0"/>
              </a:rPr>
              <a:t>Chủ tế: </a:t>
            </a:r>
            <a:r>
              <a:rPr lang="vi-VN" sz="5400" b="0" i="1">
                <a:solidFill>
                  <a:srgbClr val="FF0000"/>
                </a:solidFill>
                <a:effectLst/>
                <a:latin typeface="+mj-lt"/>
                <a:cs typeface="Times New Roman" panose="02020603050405020304" pitchFamily="18" charset="0"/>
              </a:rPr>
              <a:t>Vinh danh Thiên Chúa trên các tầng trời.</a:t>
            </a:r>
            <a:r>
              <a:rPr lang="vi-VN" sz="5400" b="0" i="1">
                <a:solidFill>
                  <a:srgbClr val="000066"/>
                </a:solidFill>
                <a:effectLst/>
                <a:latin typeface="+mj-lt"/>
                <a:cs typeface="Times New Roman" panose="02020603050405020304" pitchFamily="18" charset="0"/>
              </a:rPr>
              <a:t> </a:t>
            </a:r>
            <a:r>
              <a:rPr lang="vi-VN" sz="5400" b="0">
                <a:solidFill>
                  <a:srgbClr val="000066"/>
                </a:solidFill>
                <a:effectLst/>
                <a:latin typeface="+mj-lt"/>
                <a:cs typeface="Times New Roman" panose="02020603050405020304" pitchFamily="18" charset="0"/>
              </a:rPr>
              <a:t>Và bình an dưới thế, bình an dưới thế cho người thiện tâm. </a:t>
            </a:r>
            <a:endParaRPr lang="vi-VN" sz="7200" b="0">
              <a:solidFill>
                <a:srgbClr val="000066"/>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0066"/>
                </a:solidFill>
                <a:effectLst/>
                <a:latin typeface="+mj-lt"/>
              </a:rPr>
              <a:t/>
            </a:r>
            <a:br>
              <a:rPr lang="en-US" b="0">
                <a:solidFill>
                  <a:srgbClr val="000066"/>
                </a:solidFill>
                <a:effectLst/>
                <a:latin typeface="+mj-lt"/>
              </a:rPr>
            </a:br>
            <a:endParaRPr lang="en-US" b="0">
              <a:solidFill>
                <a:srgbClr val="000066"/>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rgbClr val="000066"/>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rgbClr val="000066"/>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rgbClr val="000066"/>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rgbClr val="000066"/>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rgbClr val="000066"/>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rgbClr val="000066"/>
                </a:solidFill>
                <a:effectLst/>
                <a:latin typeface="+mj-lt"/>
                <a:cs typeface="Times New Roman" panose="02020603050405020304" pitchFamily="18" charset="0"/>
              </a:rPr>
              <a:t>Vì lạy </a:t>
            </a:r>
            <a:r>
              <a:rPr lang="en-US" sz="4400" b="0">
                <a:solidFill>
                  <a:srgbClr val="FF0000"/>
                </a:solidFill>
                <a:effectLst/>
                <a:latin typeface="+mj-lt"/>
                <a:cs typeface="Times New Roman" panose="02020603050405020304" pitchFamily="18" charset="0"/>
              </a:rPr>
              <a:t>Chúa Giê-su Ki-tô</a:t>
            </a:r>
            <a:r>
              <a:rPr lang="en-US" sz="4400" b="0">
                <a:solidFill>
                  <a:srgbClr val="000066"/>
                </a:solidFill>
                <a:effectLst/>
                <a:latin typeface="+mj-lt"/>
                <a:cs typeface="Times New Roman" panose="02020603050405020304" pitchFamily="18" charset="0"/>
              </a:rPr>
              <a:t>, chỉ có Chúa là Đấng Thánh, chỉ có Chúa là Chúa, chỉ có Chúa là Đấng Tối Cao, cùng Đức Chúa Thánh Thần trong vinh quang Đức Chúa Cha. </a:t>
            </a:r>
            <a:r>
              <a:rPr lang="en-US" sz="4400" b="0" u="sng">
                <a:solidFill>
                  <a:srgbClr val="FF0000"/>
                </a:solidFill>
                <a:effectLst/>
                <a:latin typeface="+mj-lt"/>
                <a:cs typeface="Times New Roman" panose="02020603050405020304" pitchFamily="18" charset="0"/>
              </a:rPr>
              <a:t>A-men. A-men. </a:t>
            </a:r>
            <a:endParaRPr lang="vi-VN" sz="4400" b="0" u="sng">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72075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rgbClr val="000066"/>
                </a:solidFill>
                <a:effectLst/>
                <a:latin typeface="+mj-lt"/>
              </a:rPr>
              <a:t>Lạy Chúa Thánh Thần là Ánh sáng Chân lý vẹn toàn,</a:t>
            </a:r>
            <a:br>
              <a:rPr lang="vi-VN" sz="5400" b="0">
                <a:solidFill>
                  <a:srgbClr val="000066"/>
                </a:solidFill>
                <a:effectLst/>
                <a:latin typeface="+mj-lt"/>
              </a:rPr>
            </a:br>
            <a:r>
              <a:rPr lang="vi-VN" sz="5400" b="0">
                <a:solidFill>
                  <a:srgbClr val="000066"/>
                </a:solidFill>
                <a:effectLst/>
                <a:latin typeface="+mj-lt"/>
              </a:rPr>
              <a:t>Chúa ban những ân huệ thích hợp cho từng thời đại, và dùng nhiều cách thế kỳ diệu để hướng dẫn Hội Thánh,</a:t>
            </a:r>
            <a:endParaRPr lang="en-US" sz="5400" b="0">
              <a:solidFill>
                <a:srgbClr val="000066"/>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z="6000" dirty="0" err="1" smtClean="0">
                <a:solidFill>
                  <a:srgbClr val="C00000"/>
                </a:solidFill>
              </a:rPr>
              <a:t>Đáp</a:t>
            </a:r>
            <a:r>
              <a:rPr lang="en-US" sz="6000" dirty="0" smtClean="0">
                <a:solidFill>
                  <a:srgbClr val="C00000"/>
                </a:solidFill>
              </a:rPr>
              <a:t> </a:t>
            </a:r>
            <a:r>
              <a:rPr lang="en-US" sz="6000" dirty="0" err="1" smtClean="0">
                <a:solidFill>
                  <a:srgbClr val="C00000"/>
                </a:solidFill>
              </a:rPr>
              <a:t>Ca</a:t>
            </a:r>
            <a:r>
              <a:rPr lang="en-US" sz="6000" dirty="0" smtClean="0">
                <a:solidFill>
                  <a:srgbClr val="C00000"/>
                </a:solidFill>
              </a:rPr>
              <a:t/>
            </a:r>
            <a:br>
              <a:rPr lang="en-US" sz="6000" dirty="0" smtClean="0">
                <a:solidFill>
                  <a:srgbClr val="C00000"/>
                </a:solidFill>
              </a:rPr>
            </a:br>
            <a:r>
              <a:rPr lang="en-US" sz="6000" dirty="0" err="1" smtClean="0">
                <a:solidFill>
                  <a:srgbClr val="C00000"/>
                </a:solidFill>
              </a:rPr>
              <a:t>Lễ</a:t>
            </a:r>
            <a:r>
              <a:rPr lang="en-US" sz="6000" dirty="0" smtClean="0">
                <a:solidFill>
                  <a:srgbClr val="C00000"/>
                </a:solidFill>
              </a:rPr>
              <a:t> </a:t>
            </a:r>
            <a:r>
              <a:rPr lang="en-US" sz="6000" dirty="0" err="1" smtClean="0">
                <a:solidFill>
                  <a:srgbClr val="C00000"/>
                </a:solidFill>
              </a:rPr>
              <a:t>Đức</a:t>
            </a:r>
            <a:r>
              <a:rPr lang="en-US" sz="6000" dirty="0" smtClean="0">
                <a:solidFill>
                  <a:srgbClr val="C00000"/>
                </a:solidFill>
              </a:rPr>
              <a:t> </a:t>
            </a:r>
            <a:r>
              <a:rPr lang="en-US" sz="6000" dirty="0" err="1" smtClean="0">
                <a:solidFill>
                  <a:srgbClr val="C00000"/>
                </a:solidFill>
              </a:rPr>
              <a:t>Mẹ</a:t>
            </a:r>
            <a:r>
              <a:rPr lang="en-US" sz="6000" smtClean="0">
                <a:solidFill>
                  <a:srgbClr val="C00000"/>
                </a:solidFill>
              </a:rPr>
              <a:t> Fatima</a:t>
            </a:r>
            <a:r>
              <a:rPr lang="en-US" sz="6000" dirty="0" smtClean="0">
                <a:solidFill>
                  <a:srgbClr val="C00000"/>
                </a:solidFill>
              </a:rPr>
              <a:t/>
            </a:r>
            <a:br>
              <a:rPr lang="en-US" sz="6000" dirty="0" smtClean="0">
                <a:solidFill>
                  <a:srgbClr val="C00000"/>
                </a:solidFill>
              </a:rPr>
            </a:br>
            <a:r>
              <a:rPr lang="en-US" i="1" dirty="0" err="1" smtClean="0">
                <a:solidFill>
                  <a:srgbClr val="000066"/>
                </a:solidFill>
              </a:rPr>
              <a:t>Magnificat</a:t>
            </a:r>
            <a:r>
              <a:rPr lang="en-US" i="1" dirty="0" smtClean="0">
                <a:solidFill>
                  <a:srgbClr val="000066"/>
                </a:solidFill>
              </a:rPr>
              <a:t/>
            </a:r>
            <a:br>
              <a:rPr lang="en-US" i="1" dirty="0" smtClean="0">
                <a:solidFill>
                  <a:srgbClr val="000066"/>
                </a:solidFill>
              </a:rPr>
            </a:br>
            <a:r>
              <a:rPr lang="en-US" i="1" dirty="0" smtClean="0">
                <a:solidFill>
                  <a:srgbClr val="000066"/>
                </a:solidFill>
              </a:rPr>
              <a:t>Lm. Kim Long</a:t>
            </a:r>
            <a:br>
              <a:rPr lang="en-US" i="1" dirty="0" smtClean="0">
                <a:solidFill>
                  <a:srgbClr val="000066"/>
                </a:solidFill>
              </a:rPr>
            </a:br>
            <a:r>
              <a:rPr lang="en-US" i="1" dirty="0" smtClean="0">
                <a:solidFill>
                  <a:srgbClr val="000066"/>
                </a:solidFill>
              </a:rPr>
              <a:t>06 </a:t>
            </a:r>
            <a:r>
              <a:rPr lang="en-US" i="1" dirty="0" err="1" smtClean="0">
                <a:solidFill>
                  <a:srgbClr val="000066"/>
                </a:solidFill>
              </a:rPr>
              <a:t>câu</a:t>
            </a:r>
            <a:endParaRPr lang="en-US" i="1" dirty="0">
              <a:solidFill>
                <a:srgbClr val="000066"/>
              </a:solidFill>
            </a:endParaRPr>
          </a:p>
        </p:txBody>
      </p:sp>
    </p:spTree>
    <p:extLst>
      <p:ext uri="{BB962C8B-B14F-4D97-AF65-F5344CB8AC3E}">
        <p14:creationId xmlns:p14="http://schemas.microsoft.com/office/powerpoint/2010/main" val="36033385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smtClean="0">
                <a:solidFill>
                  <a:srgbClr val="FF0000"/>
                </a:solidFill>
              </a:rPr>
              <a:t>Đk:</a:t>
            </a:r>
            <a:r>
              <a:rPr lang="en-US" sz="7200" smtClean="0">
                <a:solidFill>
                  <a:srgbClr val="000066"/>
                </a:solidFill>
              </a:rPr>
              <a:t> </a:t>
            </a:r>
            <a:r>
              <a:rPr lang="vi-VN" sz="7200" smtClean="0">
                <a:solidFill>
                  <a:srgbClr val="000066"/>
                </a:solidFill>
              </a:rPr>
              <a:t>Đấng </a:t>
            </a:r>
            <a:r>
              <a:rPr lang="vi-VN" sz="7200">
                <a:solidFill>
                  <a:srgbClr val="000066"/>
                </a:solidFill>
              </a:rPr>
              <a:t>toàn năng đã làm cho tôi </a:t>
            </a:r>
            <a:r>
              <a:rPr lang="vi-VN" sz="7200" smtClean="0">
                <a:solidFill>
                  <a:srgbClr val="000066"/>
                </a:solidFill>
              </a:rPr>
              <a:t>những </a:t>
            </a:r>
            <a:r>
              <a:rPr lang="vi-VN" sz="7200">
                <a:solidFill>
                  <a:srgbClr val="000066"/>
                </a:solidFill>
              </a:rPr>
              <a:t>điều cao trọng, danh Ngài thật chí thánh chí tôn.</a:t>
            </a:r>
            <a:endParaRPr lang="vi-VN" sz="7200" smtClean="0">
              <a:solidFill>
                <a:srgbClr val="000066"/>
              </a:solidFill>
            </a:endParaRPr>
          </a:p>
        </p:txBody>
      </p:sp>
    </p:spTree>
    <p:extLst>
      <p:ext uri="{BB962C8B-B14F-4D97-AF65-F5344CB8AC3E}">
        <p14:creationId xmlns:p14="http://schemas.microsoft.com/office/powerpoint/2010/main" val="38309689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FF0000"/>
                </a:solidFill>
              </a:rPr>
              <a:t>Tk1:</a:t>
            </a:r>
            <a:r>
              <a:rPr lang="en-US" sz="6000" smtClean="0">
                <a:solidFill>
                  <a:srgbClr val="000066"/>
                </a:solidFill>
              </a:rPr>
              <a:t> </a:t>
            </a:r>
            <a:r>
              <a:rPr lang="vi-VN" sz="6000">
                <a:solidFill>
                  <a:srgbClr val="000066"/>
                </a:solidFill>
              </a:rPr>
              <a:t>Đức Ma-ri-a nói rằng: linh hồn tôi </a:t>
            </a:r>
            <a:r>
              <a:rPr lang="vi-VN" sz="6000" smtClean="0">
                <a:solidFill>
                  <a:srgbClr val="000066"/>
                </a:solidFill>
              </a:rPr>
              <a:t>ngợi </a:t>
            </a:r>
            <a:r>
              <a:rPr lang="vi-VN" sz="6000">
                <a:solidFill>
                  <a:srgbClr val="000066"/>
                </a:solidFill>
              </a:rPr>
              <a:t>khen Thiên Chúa và thần trí tôi reo mừng vì Thiên Chúa </a:t>
            </a:r>
            <a:r>
              <a:rPr lang="vi-VN" sz="6000" smtClean="0">
                <a:solidFill>
                  <a:srgbClr val="000066"/>
                </a:solidFill>
              </a:rPr>
              <a:t>Đấng </a:t>
            </a:r>
            <a:r>
              <a:rPr lang="vi-VN" sz="6000">
                <a:solidFill>
                  <a:srgbClr val="000066"/>
                </a:solidFill>
              </a:rPr>
              <a:t>cứu độ tôi.</a:t>
            </a:r>
            <a:endParaRPr lang="en-US" sz="6000">
              <a:solidFill>
                <a:srgbClr val="000066"/>
              </a:solidFill>
            </a:endParaRPr>
          </a:p>
        </p:txBody>
      </p:sp>
    </p:spTree>
    <p:extLst>
      <p:ext uri="{BB962C8B-B14F-4D97-AF65-F5344CB8AC3E}">
        <p14:creationId xmlns:p14="http://schemas.microsoft.com/office/powerpoint/2010/main" val="714728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FF0000"/>
                </a:solidFill>
              </a:rPr>
              <a:t>Tk2:</a:t>
            </a:r>
            <a:r>
              <a:rPr lang="en-US" sz="6000" smtClean="0">
                <a:solidFill>
                  <a:srgbClr val="000066"/>
                </a:solidFill>
              </a:rPr>
              <a:t> </a:t>
            </a:r>
            <a:r>
              <a:rPr lang="vi-VN" sz="6000">
                <a:solidFill>
                  <a:srgbClr val="000066"/>
                </a:solidFill>
              </a:rPr>
              <a:t>Chúa trông xem phận nữ tỳ. Nên từ đây </a:t>
            </a:r>
            <a:r>
              <a:rPr lang="vi-VN" sz="6000" smtClean="0">
                <a:solidFill>
                  <a:srgbClr val="000066"/>
                </a:solidFill>
              </a:rPr>
              <a:t>gọi </a:t>
            </a:r>
            <a:r>
              <a:rPr lang="vi-VN" sz="6000">
                <a:solidFill>
                  <a:srgbClr val="000066"/>
                </a:solidFill>
              </a:rPr>
              <a:t>tôi diễm phúc, làm việc lớn trên thân này, vì danh </a:t>
            </a:r>
            <a:r>
              <a:rPr lang="vi-VN" sz="6000" smtClean="0">
                <a:solidFill>
                  <a:srgbClr val="000066"/>
                </a:solidFill>
              </a:rPr>
              <a:t>Chúa</a:t>
            </a:r>
            <a:r>
              <a:rPr lang="en-US" sz="6000" smtClean="0">
                <a:solidFill>
                  <a:srgbClr val="000066"/>
                </a:solidFill>
              </a:rPr>
              <a:t> </a:t>
            </a:r>
            <a:r>
              <a:rPr lang="vi-VN" sz="6000" smtClean="0">
                <a:solidFill>
                  <a:srgbClr val="000066"/>
                </a:solidFill>
              </a:rPr>
              <a:t>chí </a:t>
            </a:r>
            <a:r>
              <a:rPr lang="vi-VN" sz="6000">
                <a:solidFill>
                  <a:srgbClr val="000066"/>
                </a:solidFill>
              </a:rPr>
              <a:t>thánh tuyệt luân.</a:t>
            </a:r>
            <a:endParaRPr lang="en-US" sz="6000">
              <a:solidFill>
                <a:srgbClr val="000066"/>
              </a:solidFill>
            </a:endParaRPr>
          </a:p>
        </p:txBody>
      </p:sp>
    </p:spTree>
    <p:extLst>
      <p:ext uri="{BB962C8B-B14F-4D97-AF65-F5344CB8AC3E}">
        <p14:creationId xmlns:p14="http://schemas.microsoft.com/office/powerpoint/2010/main" val="24350637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smtClean="0">
                <a:solidFill>
                  <a:srgbClr val="FF0000"/>
                </a:solidFill>
              </a:rPr>
              <a:t>Đk:</a:t>
            </a:r>
            <a:r>
              <a:rPr lang="en-US" sz="7200" smtClean="0">
                <a:solidFill>
                  <a:srgbClr val="000066"/>
                </a:solidFill>
              </a:rPr>
              <a:t> </a:t>
            </a:r>
            <a:r>
              <a:rPr lang="vi-VN" sz="7200" smtClean="0">
                <a:solidFill>
                  <a:srgbClr val="000066"/>
                </a:solidFill>
              </a:rPr>
              <a:t>Đấng </a:t>
            </a:r>
            <a:r>
              <a:rPr lang="vi-VN" sz="7200">
                <a:solidFill>
                  <a:srgbClr val="000066"/>
                </a:solidFill>
              </a:rPr>
              <a:t>toàn năng đã làm cho tôi </a:t>
            </a:r>
            <a:r>
              <a:rPr lang="vi-VN" sz="7200" smtClean="0">
                <a:solidFill>
                  <a:srgbClr val="000066"/>
                </a:solidFill>
              </a:rPr>
              <a:t>những </a:t>
            </a:r>
            <a:r>
              <a:rPr lang="vi-VN" sz="7200">
                <a:solidFill>
                  <a:srgbClr val="000066"/>
                </a:solidFill>
              </a:rPr>
              <a:t>điều cao trọng, danh Ngài thật chí thánh chí tôn.</a:t>
            </a:r>
            <a:endParaRPr lang="vi-VN" sz="7200" smtClean="0">
              <a:solidFill>
                <a:srgbClr val="000066"/>
              </a:solidFill>
            </a:endParaRPr>
          </a:p>
        </p:txBody>
      </p:sp>
    </p:spTree>
    <p:extLst>
      <p:ext uri="{BB962C8B-B14F-4D97-AF65-F5344CB8AC3E}">
        <p14:creationId xmlns:p14="http://schemas.microsoft.com/office/powerpoint/2010/main" val="14328866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800" u="sng" smtClean="0">
                <a:solidFill>
                  <a:srgbClr val="FF0000"/>
                </a:solidFill>
              </a:rPr>
              <a:t>Tk3:</a:t>
            </a:r>
            <a:r>
              <a:rPr lang="en-US" sz="5800">
                <a:solidFill>
                  <a:srgbClr val="000066"/>
                </a:solidFill>
              </a:rPr>
              <a:t> </a:t>
            </a:r>
            <a:r>
              <a:rPr lang="vi-VN" sz="5800" smtClean="0">
                <a:solidFill>
                  <a:srgbClr val="000066"/>
                </a:solidFill>
              </a:rPr>
              <a:t>Chúa </a:t>
            </a:r>
            <a:r>
              <a:rPr lang="vi-VN" sz="5800">
                <a:solidFill>
                  <a:srgbClr val="000066"/>
                </a:solidFill>
              </a:rPr>
              <a:t>thương ai tôn kính Ngài. Qua ngàn </a:t>
            </a:r>
            <a:r>
              <a:rPr lang="vi-VN" sz="5800" smtClean="0">
                <a:solidFill>
                  <a:srgbClr val="000066"/>
                </a:solidFill>
              </a:rPr>
              <a:t>năm</a:t>
            </a:r>
            <a:r>
              <a:rPr lang="en-US" sz="5800" smtClean="0">
                <a:solidFill>
                  <a:srgbClr val="000066"/>
                </a:solidFill>
              </a:rPr>
              <a:t> </a:t>
            </a:r>
            <a:r>
              <a:rPr lang="vi-VN" sz="5800" smtClean="0">
                <a:solidFill>
                  <a:srgbClr val="000066"/>
                </a:solidFill>
              </a:rPr>
              <a:t>và </a:t>
            </a:r>
            <a:r>
              <a:rPr lang="vi-VN" sz="5800">
                <a:solidFill>
                  <a:srgbClr val="000066"/>
                </a:solidFill>
              </a:rPr>
              <a:t>qua muôn kiếp. Vận dụng cánh tay uy quyền dẹp tan </a:t>
            </a:r>
            <a:r>
              <a:rPr lang="vi-VN" sz="5800" smtClean="0">
                <a:solidFill>
                  <a:srgbClr val="000066"/>
                </a:solidFill>
              </a:rPr>
              <a:t>lũ</a:t>
            </a:r>
            <a:r>
              <a:rPr lang="en-US" sz="5800" smtClean="0">
                <a:solidFill>
                  <a:srgbClr val="000066"/>
                </a:solidFill>
              </a:rPr>
              <a:t> </a:t>
            </a:r>
            <a:r>
              <a:rPr lang="vi-VN" sz="5800" smtClean="0">
                <a:solidFill>
                  <a:srgbClr val="000066"/>
                </a:solidFill>
              </a:rPr>
              <a:t>hống </a:t>
            </a:r>
            <a:r>
              <a:rPr lang="vi-VN" sz="5800">
                <a:solidFill>
                  <a:srgbClr val="000066"/>
                </a:solidFill>
              </a:rPr>
              <a:t>hách tự kiêu.</a:t>
            </a:r>
            <a:endParaRPr lang="vi-VN" sz="5800" smtClean="0">
              <a:solidFill>
                <a:srgbClr val="000066"/>
              </a:solidFill>
            </a:endParaRPr>
          </a:p>
        </p:txBody>
      </p:sp>
    </p:spTree>
    <p:extLst>
      <p:ext uri="{BB962C8B-B14F-4D97-AF65-F5344CB8AC3E}">
        <p14:creationId xmlns:p14="http://schemas.microsoft.com/office/powerpoint/2010/main" val="26674037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FF0000"/>
                </a:solidFill>
              </a:rPr>
              <a:t>Tk4:</a:t>
            </a:r>
            <a:r>
              <a:rPr lang="en-US" sz="6000" smtClean="0">
                <a:solidFill>
                  <a:srgbClr val="000066"/>
                </a:solidFill>
              </a:rPr>
              <a:t> </a:t>
            </a:r>
            <a:r>
              <a:rPr lang="vi-VN" sz="6000">
                <a:solidFill>
                  <a:srgbClr val="000066"/>
                </a:solidFill>
              </a:rPr>
              <a:t>Chúa thương ai tôn kính Ngài. Qua ngàn năm </a:t>
            </a:r>
            <a:r>
              <a:rPr lang="vi-VN" sz="6000" smtClean="0">
                <a:solidFill>
                  <a:srgbClr val="000066"/>
                </a:solidFill>
              </a:rPr>
              <a:t>và </a:t>
            </a:r>
            <a:r>
              <a:rPr lang="vi-VN" sz="6000">
                <a:solidFill>
                  <a:srgbClr val="000066"/>
                </a:solidFill>
              </a:rPr>
              <a:t>qua muôn kiếp. Kẻ nghèo Chúa ban dư đầy, và xua lũ </a:t>
            </a:r>
            <a:r>
              <a:rPr lang="vi-VN" sz="6000" smtClean="0">
                <a:solidFill>
                  <a:srgbClr val="000066"/>
                </a:solidFill>
              </a:rPr>
              <a:t>phú </a:t>
            </a:r>
            <a:r>
              <a:rPr lang="vi-VN" sz="6000">
                <a:solidFill>
                  <a:srgbClr val="000066"/>
                </a:solidFill>
              </a:rPr>
              <a:t>quí về không.</a:t>
            </a:r>
            <a:endParaRPr lang="en-US" sz="6000">
              <a:solidFill>
                <a:srgbClr val="000066"/>
              </a:solidFill>
            </a:endParaRPr>
          </a:p>
        </p:txBody>
      </p:sp>
    </p:spTree>
    <p:extLst>
      <p:ext uri="{BB962C8B-B14F-4D97-AF65-F5344CB8AC3E}">
        <p14:creationId xmlns:p14="http://schemas.microsoft.com/office/powerpoint/2010/main" val="6642219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smtClean="0">
                <a:solidFill>
                  <a:srgbClr val="FF0000"/>
                </a:solidFill>
              </a:rPr>
              <a:t>Đk:</a:t>
            </a:r>
            <a:r>
              <a:rPr lang="en-US" sz="7200" smtClean="0">
                <a:solidFill>
                  <a:srgbClr val="000066"/>
                </a:solidFill>
              </a:rPr>
              <a:t> </a:t>
            </a:r>
            <a:r>
              <a:rPr lang="vi-VN" sz="7200" smtClean="0">
                <a:solidFill>
                  <a:srgbClr val="000066"/>
                </a:solidFill>
              </a:rPr>
              <a:t>Đấng </a:t>
            </a:r>
            <a:r>
              <a:rPr lang="vi-VN" sz="7200">
                <a:solidFill>
                  <a:srgbClr val="000066"/>
                </a:solidFill>
              </a:rPr>
              <a:t>toàn năng đã làm cho tôi </a:t>
            </a:r>
            <a:r>
              <a:rPr lang="vi-VN" sz="7200" smtClean="0">
                <a:solidFill>
                  <a:srgbClr val="000066"/>
                </a:solidFill>
              </a:rPr>
              <a:t>những </a:t>
            </a:r>
            <a:r>
              <a:rPr lang="vi-VN" sz="7200">
                <a:solidFill>
                  <a:srgbClr val="000066"/>
                </a:solidFill>
              </a:rPr>
              <a:t>điều cao trọng, danh Ngài thật chí thánh chí tôn.</a:t>
            </a:r>
            <a:endParaRPr lang="vi-VN" sz="7200" smtClean="0">
              <a:solidFill>
                <a:srgbClr val="000066"/>
              </a:solidFill>
            </a:endParaRPr>
          </a:p>
        </p:txBody>
      </p:sp>
    </p:spTree>
    <p:extLst>
      <p:ext uri="{BB962C8B-B14F-4D97-AF65-F5344CB8AC3E}">
        <p14:creationId xmlns:p14="http://schemas.microsoft.com/office/powerpoint/2010/main" val="14328866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FF0000"/>
                </a:solidFill>
              </a:rPr>
              <a:t>Tk5:</a:t>
            </a:r>
            <a:r>
              <a:rPr lang="en-US" sz="6000" smtClean="0">
                <a:solidFill>
                  <a:srgbClr val="000066"/>
                </a:solidFill>
              </a:rPr>
              <a:t> </a:t>
            </a:r>
            <a:r>
              <a:rPr lang="vi-VN" sz="6000">
                <a:solidFill>
                  <a:srgbClr val="000066"/>
                </a:solidFill>
              </a:rPr>
              <a:t>Chúa nâng ai khiêm ái thật. Bọn quyền uy </a:t>
            </a:r>
            <a:r>
              <a:rPr lang="vi-VN" sz="6000" smtClean="0">
                <a:solidFill>
                  <a:srgbClr val="000066"/>
                </a:solidFill>
              </a:rPr>
              <a:t>hạ </a:t>
            </a:r>
            <a:r>
              <a:rPr lang="vi-VN" sz="6000">
                <a:solidFill>
                  <a:srgbClr val="000066"/>
                </a:solidFill>
              </a:rPr>
              <a:t>khỏi ngai báu. Kẻ nghèo Chúa ban dư đầy, và xua lũ </a:t>
            </a:r>
            <a:r>
              <a:rPr lang="vi-VN" sz="6000" smtClean="0">
                <a:solidFill>
                  <a:srgbClr val="000066"/>
                </a:solidFill>
              </a:rPr>
              <a:t>phú </a:t>
            </a:r>
            <a:r>
              <a:rPr lang="vi-VN" sz="6000">
                <a:solidFill>
                  <a:srgbClr val="000066"/>
                </a:solidFill>
              </a:rPr>
              <a:t>quí về không.</a:t>
            </a:r>
            <a:endParaRPr lang="en-US" sz="6000">
              <a:solidFill>
                <a:srgbClr val="000066"/>
              </a:solidFill>
            </a:endParaRPr>
          </a:p>
        </p:txBody>
      </p:sp>
    </p:spTree>
    <p:extLst>
      <p:ext uri="{BB962C8B-B14F-4D97-AF65-F5344CB8AC3E}">
        <p14:creationId xmlns:p14="http://schemas.microsoft.com/office/powerpoint/2010/main" val="6642219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FF0000"/>
                </a:solidFill>
              </a:rPr>
              <a:t>Tk6:</a:t>
            </a:r>
            <a:r>
              <a:rPr lang="en-US" sz="6000" smtClean="0">
                <a:solidFill>
                  <a:srgbClr val="000066"/>
                </a:solidFill>
              </a:rPr>
              <a:t> </a:t>
            </a:r>
            <a:r>
              <a:rPr lang="vi-VN" sz="6000">
                <a:solidFill>
                  <a:srgbClr val="000066"/>
                </a:solidFill>
              </a:rPr>
              <a:t>Is-ra-el tôi tớ Ngài. Theo lời xưa </a:t>
            </a:r>
            <a:r>
              <a:rPr lang="vi-VN" sz="6000" smtClean="0">
                <a:solidFill>
                  <a:srgbClr val="000066"/>
                </a:solidFill>
              </a:rPr>
              <a:t>Ngài </a:t>
            </a:r>
            <a:r>
              <a:rPr lang="vi-VN" sz="6000">
                <a:solidFill>
                  <a:srgbClr val="000066"/>
                </a:solidFill>
              </a:rPr>
              <a:t>luôn bênh đỡ. Vì lòng xót thương tổ phụ, và con cháu </a:t>
            </a:r>
            <a:r>
              <a:rPr lang="vi-VN" sz="6000" smtClean="0">
                <a:solidFill>
                  <a:srgbClr val="000066"/>
                </a:solidFill>
              </a:rPr>
              <a:t>mãi </a:t>
            </a:r>
            <a:r>
              <a:rPr lang="vi-VN" sz="6000">
                <a:solidFill>
                  <a:srgbClr val="000066"/>
                </a:solidFill>
              </a:rPr>
              <a:t>tới ngàn thu.</a:t>
            </a:r>
            <a:endParaRPr lang="en-US" sz="6000">
              <a:solidFill>
                <a:srgbClr val="000066"/>
              </a:solidFill>
            </a:endParaRPr>
          </a:p>
        </p:txBody>
      </p:sp>
    </p:spTree>
    <p:extLst>
      <p:ext uri="{BB962C8B-B14F-4D97-AF65-F5344CB8AC3E}">
        <p14:creationId xmlns:p14="http://schemas.microsoft.com/office/powerpoint/2010/main" val="664221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rgbClr val="000066"/>
                </a:solidFill>
                <a:effectLst/>
                <a:latin typeface="+mj-lt"/>
              </a:rPr>
              <a:t>này chúng con đang chung lời cầu nguyện cho các</a:t>
            </a:r>
            <a:br>
              <a:rPr lang="vi-VN" sz="5900" b="0">
                <a:solidFill>
                  <a:srgbClr val="000066"/>
                </a:solidFill>
                <a:effectLst/>
                <a:latin typeface="+mj-lt"/>
              </a:rPr>
            </a:br>
            <a:r>
              <a:rPr lang="vi-VN" sz="5900" b="0">
                <a:solidFill>
                  <a:srgbClr val="000066"/>
                </a:solidFill>
                <a:effectLst/>
                <a:latin typeface="+mj-lt"/>
              </a:rPr>
              <a:t>Giám mục, và những người tham dự Thượng Hội đồng Giám mục thế giới.</a:t>
            </a:r>
            <a:endParaRPr lang="en-US" sz="5900" b="0" dirty="0">
              <a:solidFill>
                <a:srgbClr val="000066"/>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smtClean="0">
                <a:solidFill>
                  <a:srgbClr val="FF0000"/>
                </a:solidFill>
              </a:rPr>
              <a:t>Đk:</a:t>
            </a:r>
            <a:r>
              <a:rPr lang="en-US" sz="7200" smtClean="0">
                <a:solidFill>
                  <a:srgbClr val="000066"/>
                </a:solidFill>
              </a:rPr>
              <a:t> </a:t>
            </a:r>
            <a:r>
              <a:rPr lang="vi-VN" sz="7200" smtClean="0">
                <a:solidFill>
                  <a:srgbClr val="000066"/>
                </a:solidFill>
              </a:rPr>
              <a:t>Đấng </a:t>
            </a:r>
            <a:r>
              <a:rPr lang="vi-VN" sz="7200">
                <a:solidFill>
                  <a:srgbClr val="000066"/>
                </a:solidFill>
              </a:rPr>
              <a:t>toàn năng đã làm cho tôi </a:t>
            </a:r>
            <a:r>
              <a:rPr lang="vi-VN" sz="7200" smtClean="0">
                <a:solidFill>
                  <a:srgbClr val="000066"/>
                </a:solidFill>
              </a:rPr>
              <a:t>những </a:t>
            </a:r>
            <a:r>
              <a:rPr lang="vi-VN" sz="7200">
                <a:solidFill>
                  <a:srgbClr val="000066"/>
                </a:solidFill>
              </a:rPr>
              <a:t>điều cao trọng, danh Ngài thật chí thánh chí tôn.</a:t>
            </a:r>
            <a:endParaRPr lang="vi-VN" sz="7200" smtClean="0">
              <a:solidFill>
                <a:srgbClr val="000066"/>
              </a:solidFill>
            </a:endParaRPr>
          </a:p>
        </p:txBody>
      </p:sp>
    </p:spTree>
    <p:extLst>
      <p:ext uri="{BB962C8B-B14F-4D97-AF65-F5344CB8AC3E}">
        <p14:creationId xmlns:p14="http://schemas.microsoft.com/office/powerpoint/2010/main" val="14328866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656830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66750"/>
            <a:ext cx="9144000" cy="3733800"/>
          </a:xfrm>
        </p:spPr>
        <p:txBody>
          <a:bodyPr>
            <a:noAutofit/>
          </a:bodyPr>
          <a:lstStyle/>
          <a:p>
            <a:pPr algn="just"/>
            <a:r>
              <a:rPr lang="en-US" sz="6200" dirty="0" smtClean="0">
                <a:solidFill>
                  <a:srgbClr val="FF0000"/>
                </a:solidFill>
              </a:rPr>
              <a:t>Alleluia-Alleluia: </a:t>
            </a:r>
            <a:r>
              <a:rPr lang="en-US" sz="6200" dirty="0" err="1" smtClean="0">
                <a:solidFill>
                  <a:srgbClr val="000066"/>
                </a:solidFill>
              </a:rPr>
              <a:t>Kính</a:t>
            </a:r>
            <a:r>
              <a:rPr lang="en-US" sz="6200" dirty="0" smtClean="0">
                <a:solidFill>
                  <a:srgbClr val="000066"/>
                </a:solidFill>
              </a:rPr>
              <a:t> </a:t>
            </a:r>
            <a:r>
              <a:rPr lang="en-US" sz="6200" dirty="0" err="1" smtClean="0">
                <a:solidFill>
                  <a:srgbClr val="000066"/>
                </a:solidFill>
              </a:rPr>
              <a:t>mừng</a:t>
            </a:r>
            <a:r>
              <a:rPr lang="en-US" sz="6200" dirty="0" smtClean="0">
                <a:solidFill>
                  <a:srgbClr val="000066"/>
                </a:solidFill>
              </a:rPr>
              <a:t> Ma-</a:t>
            </a:r>
            <a:r>
              <a:rPr lang="en-US" sz="6200" dirty="0" err="1" smtClean="0">
                <a:solidFill>
                  <a:srgbClr val="000066"/>
                </a:solidFill>
              </a:rPr>
              <a:t>ri</a:t>
            </a:r>
            <a:r>
              <a:rPr lang="en-US" sz="6200" dirty="0" smtClean="0">
                <a:solidFill>
                  <a:srgbClr val="000066"/>
                </a:solidFill>
              </a:rPr>
              <a:t>-a </a:t>
            </a:r>
            <a:r>
              <a:rPr lang="en-US" sz="6200" dirty="0" err="1" smtClean="0">
                <a:solidFill>
                  <a:srgbClr val="000066"/>
                </a:solidFill>
              </a:rPr>
              <a:t>đầy</a:t>
            </a:r>
            <a:r>
              <a:rPr lang="en-US" sz="6200" dirty="0" smtClean="0">
                <a:solidFill>
                  <a:srgbClr val="000066"/>
                </a:solidFill>
              </a:rPr>
              <a:t> </a:t>
            </a:r>
            <a:r>
              <a:rPr lang="en-US" sz="6200" dirty="0" err="1" smtClean="0">
                <a:solidFill>
                  <a:srgbClr val="000066"/>
                </a:solidFill>
              </a:rPr>
              <a:t>ơn</a:t>
            </a:r>
            <a:r>
              <a:rPr lang="en-US" sz="6200" dirty="0" smtClean="0">
                <a:solidFill>
                  <a:srgbClr val="000066"/>
                </a:solidFill>
              </a:rPr>
              <a:t> </a:t>
            </a:r>
            <a:r>
              <a:rPr lang="en-US" sz="6200" dirty="0" err="1" smtClean="0">
                <a:solidFill>
                  <a:srgbClr val="000066"/>
                </a:solidFill>
              </a:rPr>
              <a:t>phúc</a:t>
            </a:r>
            <a:r>
              <a:rPr lang="en-US" sz="6200" dirty="0" smtClean="0">
                <a:solidFill>
                  <a:srgbClr val="000066"/>
                </a:solidFill>
              </a:rPr>
              <a:t>, </a:t>
            </a:r>
            <a:r>
              <a:rPr lang="en-US" sz="6200" dirty="0" err="1" smtClean="0">
                <a:solidFill>
                  <a:srgbClr val="000066"/>
                </a:solidFill>
              </a:rPr>
              <a:t>Chúa</a:t>
            </a:r>
            <a:r>
              <a:rPr lang="en-US" sz="6200" dirty="0" smtClean="0">
                <a:solidFill>
                  <a:srgbClr val="000066"/>
                </a:solidFill>
              </a:rPr>
              <a:t> ở </a:t>
            </a:r>
            <a:r>
              <a:rPr lang="en-US" sz="6200" dirty="0" err="1" smtClean="0">
                <a:solidFill>
                  <a:srgbClr val="000066"/>
                </a:solidFill>
              </a:rPr>
              <a:t>cùng</a:t>
            </a:r>
            <a:r>
              <a:rPr lang="en-US" sz="6200" dirty="0" smtClean="0">
                <a:solidFill>
                  <a:srgbClr val="000066"/>
                </a:solidFill>
              </a:rPr>
              <a:t> </a:t>
            </a:r>
            <a:r>
              <a:rPr lang="en-US" sz="6200" dirty="0" err="1" smtClean="0">
                <a:solidFill>
                  <a:srgbClr val="000066"/>
                </a:solidFill>
              </a:rPr>
              <a:t>Mẹ</a:t>
            </a:r>
            <a:r>
              <a:rPr lang="en-US" sz="6200" dirty="0" smtClean="0">
                <a:solidFill>
                  <a:srgbClr val="000066"/>
                </a:solidFill>
              </a:rPr>
              <a:t>, </a:t>
            </a:r>
            <a:r>
              <a:rPr lang="en-US" sz="6200" dirty="0" err="1" smtClean="0">
                <a:solidFill>
                  <a:srgbClr val="000066"/>
                </a:solidFill>
              </a:rPr>
              <a:t>Mẹ</a:t>
            </a:r>
            <a:r>
              <a:rPr lang="en-US" sz="6200" dirty="0" smtClean="0">
                <a:solidFill>
                  <a:srgbClr val="000066"/>
                </a:solidFill>
              </a:rPr>
              <a:t> </a:t>
            </a:r>
            <a:r>
              <a:rPr lang="en-US" sz="6200" dirty="0" err="1" smtClean="0">
                <a:solidFill>
                  <a:srgbClr val="000066"/>
                </a:solidFill>
              </a:rPr>
              <a:t>diễm</a:t>
            </a:r>
            <a:r>
              <a:rPr lang="en-US" sz="6200" dirty="0" smtClean="0">
                <a:solidFill>
                  <a:srgbClr val="000066"/>
                </a:solidFill>
              </a:rPr>
              <a:t> </a:t>
            </a:r>
            <a:r>
              <a:rPr lang="en-US" sz="6200" dirty="0" err="1" smtClean="0">
                <a:solidFill>
                  <a:srgbClr val="000066"/>
                </a:solidFill>
              </a:rPr>
              <a:t>phúc</a:t>
            </a:r>
            <a:r>
              <a:rPr lang="en-US" sz="6200" dirty="0" smtClean="0">
                <a:solidFill>
                  <a:srgbClr val="000066"/>
                </a:solidFill>
              </a:rPr>
              <a:t> </a:t>
            </a:r>
            <a:r>
              <a:rPr lang="en-US" sz="6200" dirty="0" err="1" smtClean="0">
                <a:solidFill>
                  <a:srgbClr val="000066"/>
                </a:solidFill>
              </a:rPr>
              <a:t>hơn</a:t>
            </a:r>
            <a:r>
              <a:rPr lang="en-US" sz="6200" dirty="0" smtClean="0">
                <a:solidFill>
                  <a:srgbClr val="000066"/>
                </a:solidFill>
              </a:rPr>
              <a:t> </a:t>
            </a:r>
            <a:r>
              <a:rPr lang="en-US" sz="6200" dirty="0" err="1" smtClean="0">
                <a:solidFill>
                  <a:srgbClr val="000066"/>
                </a:solidFill>
              </a:rPr>
              <a:t>các</a:t>
            </a:r>
            <a:r>
              <a:rPr lang="en-US" sz="6200" dirty="0" smtClean="0">
                <a:solidFill>
                  <a:srgbClr val="000066"/>
                </a:solidFill>
              </a:rPr>
              <a:t> </a:t>
            </a:r>
            <a:r>
              <a:rPr lang="en-US" sz="6200" dirty="0" err="1" smtClean="0">
                <a:solidFill>
                  <a:srgbClr val="000066"/>
                </a:solidFill>
              </a:rPr>
              <a:t>phụ</a:t>
            </a:r>
            <a:r>
              <a:rPr lang="en-US" sz="6200" dirty="0" smtClean="0">
                <a:solidFill>
                  <a:srgbClr val="000066"/>
                </a:solidFill>
              </a:rPr>
              <a:t> </a:t>
            </a:r>
            <a:r>
              <a:rPr lang="en-US" sz="6200" dirty="0" err="1" smtClean="0">
                <a:solidFill>
                  <a:srgbClr val="000066"/>
                </a:solidFill>
              </a:rPr>
              <a:t>nữ</a:t>
            </a:r>
            <a:r>
              <a:rPr lang="vi-VN" sz="6200" dirty="0">
                <a:solidFill>
                  <a:srgbClr val="000066"/>
                </a:solidFill>
              </a:rPr>
              <a:t>. </a:t>
            </a:r>
            <a:r>
              <a:rPr lang="vi-VN" sz="6200" dirty="0" smtClean="0">
                <a:solidFill>
                  <a:srgbClr val="FF0000"/>
                </a:solidFill>
              </a:rPr>
              <a:t>Alleluia…</a:t>
            </a:r>
            <a:endParaRPr lang="en-US" sz="6200" dirty="0">
              <a:solidFill>
                <a:srgbClr val="FF0000"/>
              </a:solidFill>
            </a:endParaRPr>
          </a:p>
        </p:txBody>
      </p:sp>
      <p:sp>
        <p:nvSpPr>
          <p:cNvPr id="3" name="TextBox 2"/>
          <p:cNvSpPr txBox="1"/>
          <p:nvPr/>
        </p:nvSpPr>
        <p:spPr>
          <a:xfrm>
            <a:off x="0" y="1"/>
            <a:ext cx="3886200" cy="646331"/>
          </a:xfrm>
          <a:prstGeom prst="rect">
            <a:avLst/>
          </a:prstGeom>
          <a:noFill/>
        </p:spPr>
        <p:txBody>
          <a:bodyPr wrap="square" rtlCol="0">
            <a:spAutoFit/>
          </a:bodyPr>
          <a:lstStyle/>
          <a:p>
            <a:endParaRPr lang="en-US" sz="3600" u="sng" dirty="0">
              <a:solidFill>
                <a:srgbClr val="FFFF00"/>
              </a:solidFill>
            </a:endParaRPr>
          </a:p>
        </p:txBody>
      </p:sp>
      <p:sp>
        <p:nvSpPr>
          <p:cNvPr id="4" name="Rectangle 3"/>
          <p:cNvSpPr/>
          <p:nvPr/>
        </p:nvSpPr>
        <p:spPr>
          <a:xfrm>
            <a:off x="6477000" y="4497169"/>
            <a:ext cx="184731" cy="646331"/>
          </a:xfrm>
          <a:prstGeom prst="rect">
            <a:avLst/>
          </a:prstGeom>
        </p:spPr>
        <p:txBody>
          <a:bodyPr wrap="none">
            <a:spAutoFit/>
          </a:bodyPr>
          <a:lstStyle/>
          <a:p>
            <a:endParaRPr lang="en-US" sz="3600" u="sng" dirty="0">
              <a:solidFill>
                <a:srgbClr val="FF0000"/>
              </a:solidFill>
            </a:endParaRPr>
          </a:p>
        </p:txBody>
      </p:sp>
    </p:spTree>
    <p:extLst>
      <p:ext uri="{BB962C8B-B14F-4D97-AF65-F5344CB8AC3E}">
        <p14:creationId xmlns:p14="http://schemas.microsoft.com/office/powerpoint/2010/main" val="4512636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656830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000066"/>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Tôi tin kính một Thiên Chúa là Cha toàn năng, </a:t>
            </a:r>
            <a:r>
              <a:rPr lang="vi-VN" sz="6600" b="0" dirty="0">
                <a:solidFill>
                  <a:srgbClr val="000066"/>
                </a:solidFill>
                <a:effectLst/>
                <a:latin typeface="+mj-lt"/>
                <a:cs typeface="Times New Roman" pitchFamily="18" charset="0"/>
              </a:rPr>
              <a:t>Đấng tạo thành trời đất, muôn vật hữu hình và vô hình. </a:t>
            </a:r>
            <a:endParaRPr lang="en-US" sz="66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0066"/>
                </a:solidFill>
                <a:effectLst/>
                <a:latin typeface="+mj-lt"/>
                <a:cs typeface="Times New Roman" pitchFamily="18" charset="0"/>
              </a:rPr>
              <a:t>Tôi</a:t>
            </a:r>
            <a:r>
              <a:rPr lang="en-US" sz="6600" b="0" dirty="0">
                <a:solidFill>
                  <a:srgbClr val="000066"/>
                </a:solidFill>
                <a:effectLst/>
                <a:latin typeface="+mj-lt"/>
                <a:cs typeface="Times New Roman" pitchFamily="18" charset="0"/>
              </a:rPr>
              <a:t> tin </a:t>
            </a:r>
            <a:r>
              <a:rPr lang="en-US" sz="6600" b="0" dirty="0" err="1">
                <a:solidFill>
                  <a:srgbClr val="000066"/>
                </a:solidFill>
                <a:effectLst/>
                <a:latin typeface="+mj-lt"/>
                <a:cs typeface="Times New Roman" pitchFamily="18" charset="0"/>
              </a:rPr>
              <a:t>kính</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một</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Chúa</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Giêsu</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Kitô</a:t>
            </a:r>
            <a:r>
              <a:rPr lang="en-US" sz="6600" b="0" dirty="0">
                <a:solidFill>
                  <a:srgbClr val="000066"/>
                </a:solidFill>
                <a:effectLst/>
                <a:latin typeface="+mj-lt"/>
                <a:cs typeface="Times New Roman" pitchFamily="18" charset="0"/>
              </a:rPr>
              <a:t>, Con </a:t>
            </a:r>
            <a:r>
              <a:rPr lang="en-US" sz="6600" b="0" dirty="0" err="1">
                <a:solidFill>
                  <a:srgbClr val="000066"/>
                </a:solidFill>
                <a:effectLst/>
                <a:latin typeface="+mj-lt"/>
                <a:cs typeface="Times New Roman" pitchFamily="18" charset="0"/>
              </a:rPr>
              <a:t>Một</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Thiên</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Chúa</a:t>
            </a:r>
            <a:r>
              <a:rPr lang="en-US" sz="6600" b="0" dirty="0">
                <a:solidFill>
                  <a:srgbClr val="000066"/>
                </a:solidFill>
                <a:effectLst/>
                <a:latin typeface="+mj-lt"/>
                <a:cs typeface="Times New Roman" pitchFamily="18" charset="0"/>
              </a:rPr>
              <a:t>, </a:t>
            </a:r>
            <a:r>
              <a:rPr lang="vi-VN" sz="6600" b="0" dirty="0">
                <a:solidFill>
                  <a:srgbClr val="000066"/>
                </a:solidFill>
                <a:effectLst/>
                <a:latin typeface="+mj-lt"/>
                <a:cs typeface="Times New Roman" pitchFamily="18" charset="0"/>
              </a:rPr>
              <a:t>Sinh bởi Đức Chúa Cha từ trước muôn đời. </a:t>
            </a:r>
            <a:endParaRPr lang="en-US" sz="66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0066"/>
                </a:solidFill>
                <a:effectLst/>
                <a:latin typeface="+mj-lt"/>
                <a:cs typeface="Times New Roman" pitchFamily="18" charset="0"/>
              </a:rPr>
              <a:t>Người là Thiên Chúa bởi Thiên Chúa, Ánh Sáng bởi Ánh Sáng,</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Thiên</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Chúa</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thật</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bởi</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Thiên</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Chúa</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thật</a:t>
            </a:r>
            <a:r>
              <a:rPr lang="en-US" sz="6600" b="0" dirty="0">
                <a:solidFill>
                  <a:srgbClr val="000066"/>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0066"/>
                </a:solidFill>
                <a:effectLst/>
                <a:latin typeface="+mj-lt"/>
              </a:rPr>
              <a:t>được sinh ra mà không phải được tạo thành, đồng bản thể với Đức Chúa Cha: nhờ Người mà muôn vật được tạo thành. </a:t>
            </a:r>
            <a:endParaRPr lang="en-US" sz="6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rgbClr val="000066"/>
                </a:solidFill>
                <a:effectLst/>
                <a:latin typeface="+mj-lt"/>
                <a:cs typeface="Times New Roman" pitchFamily="18" charset="0"/>
              </a:rPr>
              <a:t>Xin Chúa làm nên cuộc Hiện Xuống mới trong đời sống Hội</a:t>
            </a:r>
            <a:br>
              <a:rPr lang="vi-VN" sz="4800" b="0">
                <a:solidFill>
                  <a:srgbClr val="000066"/>
                </a:solidFill>
                <a:effectLst/>
                <a:latin typeface="+mj-lt"/>
                <a:cs typeface="Times New Roman" pitchFamily="18" charset="0"/>
              </a:rPr>
            </a:br>
            <a:r>
              <a:rPr lang="vi-VN" sz="4800" b="0">
                <a:solidFill>
                  <a:srgbClr val="000066"/>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0066"/>
                </a:solidFill>
                <a:effectLst/>
                <a:latin typeface="+mj-lt"/>
              </a:rPr>
              <a:t>Vì loài người chúng ta và để cứu độ chúng ta,</a:t>
            </a:r>
            <a:r>
              <a:rPr lang="en-US" sz="7200" b="0" dirty="0">
                <a:solidFill>
                  <a:srgbClr val="000066"/>
                </a:solidFill>
                <a:effectLst/>
                <a:latin typeface="+mj-lt"/>
              </a:rPr>
              <a:t> </a:t>
            </a:r>
            <a:r>
              <a:rPr lang="vi-VN" sz="7200" b="0" dirty="0">
                <a:solidFill>
                  <a:srgbClr val="000066"/>
                </a:solidFill>
                <a:effectLst/>
                <a:latin typeface="+mj-lt"/>
                <a:cs typeface="Times New Roman" pitchFamily="18" charset="0"/>
              </a:rPr>
              <a:t>Người đã từ trời xuống thế. </a:t>
            </a:r>
            <a:endParaRPr lang="en-US" sz="72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0066"/>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0066"/>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0066"/>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0066"/>
                </a:solidFill>
                <a:effectLst/>
                <a:latin typeface="+mj-lt"/>
              </a:rPr>
              <a:t>Người được phụng thờ và tôn vinh cùng với Đức Chúa Cha và Đức Chúa Con: Người đã dùng các tiên tri mà phán dạy. </a:t>
            </a:r>
            <a:endParaRPr lang="en-US" sz="6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0066"/>
                </a:solidFill>
                <a:effectLst/>
                <a:latin typeface="+mj-lt"/>
              </a:rPr>
              <a:t>Tôi tin Hội Thánh duy nhất thánh thiện công giáo và tông truyền.</a:t>
            </a:r>
            <a:endParaRPr lang="en-US" sz="8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0066"/>
                </a:solidFill>
                <a:effectLst/>
                <a:latin typeface="+mj-lt"/>
                <a:cs typeface="Times New Roman" pitchFamily="18" charset="0"/>
              </a:rPr>
              <a:t>Tôi tuyên xưng có một Phép Rửa để tha tội. Tôi trông đợi kẻ chết sống lại và sự</a:t>
            </a:r>
            <a:r>
              <a:rPr lang="en-US" sz="6600" b="0" dirty="0">
                <a:solidFill>
                  <a:srgbClr val="000066"/>
                </a:solidFill>
                <a:effectLst/>
                <a:latin typeface="+mj-lt"/>
                <a:cs typeface="Times New Roman" pitchFamily="18" charset="0"/>
              </a:rPr>
              <a:t> </a:t>
            </a:r>
            <a:r>
              <a:rPr lang="vi-VN" sz="6600" b="0" dirty="0">
                <a:solidFill>
                  <a:srgbClr val="000066"/>
                </a:solidFill>
                <a:effectLst/>
                <a:latin typeface="+mj-lt"/>
                <a:cs typeface="Times New Roman" pitchFamily="18" charset="0"/>
              </a:rPr>
              <a:t>sống đời sau. </a:t>
            </a:r>
            <a:r>
              <a:rPr lang="vi-VN" sz="6600" b="0" dirty="0">
                <a:solidFill>
                  <a:srgbClr val="FF0000"/>
                </a:solidFill>
                <a:effectLst/>
                <a:latin typeface="+mj-lt"/>
                <a:cs typeface="Times New Roman" pitchFamily="18" charset="0"/>
              </a:rPr>
              <a:t>Amen.</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656830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2819400" y="1962150"/>
            <a:ext cx="6705600" cy="1384995"/>
          </a:xfrm>
          <a:prstGeom prst="rect">
            <a:avLst/>
          </a:prstGeom>
          <a:noFill/>
        </p:spPr>
        <p:txBody>
          <a:bodyPr wrap="square" rtlCol="0">
            <a:spAutoFit/>
          </a:bodyPr>
          <a:lstStyle/>
          <a:p>
            <a:pPr algn="ctr"/>
            <a:r>
              <a:rPr lang="en-US" sz="4800" dirty="0" err="1" smtClean="0">
                <a:solidFill>
                  <a:srgbClr val="C00000"/>
                </a:solidFill>
              </a:rPr>
              <a:t>Xin</a:t>
            </a:r>
            <a:r>
              <a:rPr lang="en-US" sz="4800" dirty="0" smtClean="0">
                <a:solidFill>
                  <a:srgbClr val="C00000"/>
                </a:solidFill>
              </a:rPr>
              <a:t> </a:t>
            </a:r>
            <a:r>
              <a:rPr lang="en-US" sz="4800" dirty="0" err="1" smtClean="0">
                <a:solidFill>
                  <a:srgbClr val="C00000"/>
                </a:solidFill>
              </a:rPr>
              <a:t>Dâng</a:t>
            </a:r>
            <a:r>
              <a:rPr lang="en-US" sz="4800" dirty="0" smtClean="0">
                <a:solidFill>
                  <a:srgbClr val="C00000"/>
                </a:solidFill>
              </a:rPr>
              <a:t> </a:t>
            </a:r>
            <a:r>
              <a:rPr lang="en-US" sz="4800" dirty="0" err="1" smtClean="0">
                <a:solidFill>
                  <a:srgbClr val="C00000"/>
                </a:solidFill>
              </a:rPr>
              <a:t>Lên</a:t>
            </a:r>
            <a:r>
              <a:rPr lang="en-US" sz="4800" dirty="0" smtClean="0">
                <a:solidFill>
                  <a:srgbClr val="C00000"/>
                </a:solidFill>
              </a:rPr>
              <a:t> Cha</a:t>
            </a:r>
          </a:p>
          <a:p>
            <a:pPr algn="ctr"/>
            <a:r>
              <a:rPr lang="en-US" sz="3600" i="1" dirty="0" smtClean="0">
                <a:solidFill>
                  <a:srgbClr val="000066"/>
                </a:solidFill>
              </a:rPr>
              <a:t>Lm </a:t>
            </a:r>
            <a:r>
              <a:rPr lang="en-US" sz="3600" i="1" dirty="0" err="1" smtClean="0">
                <a:solidFill>
                  <a:srgbClr val="000066"/>
                </a:solidFill>
              </a:rPr>
              <a:t>Nguyễn</a:t>
            </a:r>
            <a:r>
              <a:rPr lang="en-US" sz="3600" i="1" dirty="0" smtClean="0">
                <a:solidFill>
                  <a:srgbClr val="000066"/>
                </a:solidFill>
              </a:rPr>
              <a:t> </a:t>
            </a:r>
            <a:r>
              <a:rPr lang="en-US" sz="3600" i="1" dirty="0" err="1" smtClean="0">
                <a:solidFill>
                  <a:srgbClr val="000066"/>
                </a:solidFill>
              </a:rPr>
              <a:t>Mộng</a:t>
            </a:r>
            <a:r>
              <a:rPr lang="en-US" sz="3600" i="1" dirty="0" smtClean="0">
                <a:solidFill>
                  <a:srgbClr val="000066"/>
                </a:solidFill>
              </a:rPr>
              <a:t> </a:t>
            </a:r>
            <a:r>
              <a:rPr lang="en-US" sz="3600" i="1" dirty="0" err="1" smtClean="0">
                <a:solidFill>
                  <a:srgbClr val="000066"/>
                </a:solidFill>
              </a:rPr>
              <a:t>Huỳnh</a:t>
            </a:r>
            <a:endParaRPr lang="en-US" sz="3600" i="1" dirty="0">
              <a:solidFill>
                <a:srgbClr val="000066"/>
              </a:solidFill>
            </a:endParaRPr>
          </a:p>
        </p:txBody>
      </p:sp>
    </p:spTree>
    <p:extLst>
      <p:ext uri="{BB962C8B-B14F-4D97-AF65-F5344CB8AC3E}">
        <p14:creationId xmlns:p14="http://schemas.microsoft.com/office/powerpoint/2010/main" val="1235855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rgbClr val="000066"/>
                </a:solidFill>
                <a:effectLst/>
                <a:latin typeface="+mj-lt"/>
              </a:rPr>
              <a:t>để các ngài cùng nhau tìm hiểu những điều đẹp ý</a:t>
            </a:r>
            <a:r>
              <a:rPr lang="en-US" sz="5400" b="0">
                <a:solidFill>
                  <a:srgbClr val="000066"/>
                </a:solidFill>
                <a:effectLst/>
                <a:latin typeface="+mj-lt"/>
              </a:rPr>
              <a:t> </a:t>
            </a:r>
            <a:r>
              <a:rPr lang="vi-VN" sz="5400" b="0">
                <a:solidFill>
                  <a:srgbClr val="000066"/>
                </a:solidFill>
                <a:effectLst/>
                <a:latin typeface="+mj-lt"/>
              </a:rPr>
              <a:t>Chúa, và hướng dẫn đoàn Dân Chúa thực thi những điều Chúa truyền dạy</a:t>
            </a:r>
            <a:r>
              <a:rPr lang="en-US" sz="5400" b="0">
                <a:solidFill>
                  <a:srgbClr val="000066"/>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Pk1: </a:t>
            </a:r>
            <a:r>
              <a:rPr lang="vi-VN" sz="5400" dirty="0" smtClean="0">
                <a:solidFill>
                  <a:srgbClr val="000066"/>
                </a:solidFill>
              </a:rPr>
              <a:t>Xin </a:t>
            </a:r>
            <a:r>
              <a:rPr lang="vi-VN" sz="5400" dirty="0">
                <a:solidFill>
                  <a:srgbClr val="000066"/>
                </a:solidFill>
              </a:rPr>
              <a:t>dâng lên Cha bao nhiêu lo lắng bao nhiêu khổ nhọc buồn vui đã qua. Xin dâng lên Cha bao nhiêu hy vọng chờ mong thao thức nỗi đau nở hoa. </a:t>
            </a:r>
            <a:endParaRPr lang="en-US" sz="5400" b="0" dirty="0">
              <a:solidFill>
                <a:srgbClr val="000066"/>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ĐK</a:t>
            </a:r>
            <a:r>
              <a:rPr lang="vi-VN" sz="5400" dirty="0">
                <a:solidFill>
                  <a:srgbClr val="FF0000"/>
                </a:solidFill>
              </a:rPr>
              <a:t>: </a:t>
            </a:r>
            <a:r>
              <a:rPr lang="vi-VN" sz="5400" dirty="0" smtClean="0">
                <a:solidFill>
                  <a:srgbClr val="000066"/>
                </a:solidFill>
              </a:rPr>
              <a:t>Xin </a:t>
            </a:r>
            <a:r>
              <a:rPr lang="vi-VN" sz="5400" dirty="0">
                <a:solidFill>
                  <a:srgbClr val="000066"/>
                </a:solidFill>
              </a:rPr>
              <a:t>dâng lên </a:t>
            </a:r>
            <a:r>
              <a:rPr lang="vi-VN" sz="5400" dirty="0" smtClean="0">
                <a:solidFill>
                  <a:srgbClr val="000066"/>
                </a:solidFill>
              </a:rPr>
              <a:t>Cha, </a:t>
            </a:r>
            <a:r>
              <a:rPr lang="vi-VN" sz="5400" dirty="0">
                <a:solidFill>
                  <a:srgbClr val="000066"/>
                </a:solidFill>
              </a:rPr>
              <a:t>ước mơ chân thành, có Cha bên </a:t>
            </a:r>
            <a:r>
              <a:rPr lang="vi-VN" sz="5400" dirty="0" smtClean="0">
                <a:solidFill>
                  <a:srgbClr val="000066"/>
                </a:solidFill>
              </a:rPr>
              <a:t>mình, </a:t>
            </a:r>
            <a:r>
              <a:rPr lang="vi-VN" sz="5400" dirty="0">
                <a:solidFill>
                  <a:srgbClr val="000066"/>
                </a:solidFill>
              </a:rPr>
              <a:t>kết se mộng lành. Lòng thành dâng </a:t>
            </a:r>
            <a:r>
              <a:rPr lang="vi-VN" sz="5400" dirty="0" smtClean="0">
                <a:solidFill>
                  <a:srgbClr val="000066"/>
                </a:solidFill>
              </a:rPr>
              <a:t>tiến, </a:t>
            </a:r>
            <a:r>
              <a:rPr lang="vi-VN" sz="5400" dirty="0">
                <a:solidFill>
                  <a:srgbClr val="000066"/>
                </a:solidFill>
              </a:rPr>
              <a:t>đẹp như ánh nến, bừng lên trong </a:t>
            </a:r>
            <a:r>
              <a:rPr lang="vi-VN" sz="5400" dirty="0" smtClean="0">
                <a:solidFill>
                  <a:srgbClr val="000066"/>
                </a:solidFill>
              </a:rPr>
              <a:t>tim, </a:t>
            </a:r>
            <a:r>
              <a:rPr lang="vi-VN" sz="5400" dirty="0">
                <a:solidFill>
                  <a:srgbClr val="000066"/>
                </a:solidFill>
              </a:rPr>
              <a:t>nguyện xin dâng lên.</a:t>
            </a:r>
            <a:endParaRPr lang="en-US" sz="5400" b="0" dirty="0">
              <a:solidFill>
                <a:srgbClr val="000066"/>
              </a:solidFill>
              <a:effectLst/>
            </a:endParaRPr>
          </a:p>
        </p:txBody>
      </p:sp>
    </p:spTree>
    <p:extLst>
      <p:ext uri="{BB962C8B-B14F-4D97-AF65-F5344CB8AC3E}">
        <p14:creationId xmlns:p14="http://schemas.microsoft.com/office/powerpoint/2010/main" val="24395835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Pk2</a:t>
            </a:r>
            <a:r>
              <a:rPr lang="vi-VN" sz="5400" dirty="0">
                <a:solidFill>
                  <a:srgbClr val="FF0000"/>
                </a:solidFill>
              </a:rPr>
              <a:t>: </a:t>
            </a:r>
            <a:r>
              <a:rPr lang="vi-VN" sz="5400" dirty="0" smtClean="0">
                <a:solidFill>
                  <a:srgbClr val="000066"/>
                </a:solidFill>
              </a:rPr>
              <a:t>Xin </a:t>
            </a:r>
            <a:r>
              <a:rPr lang="vi-VN" sz="5400" dirty="0">
                <a:solidFill>
                  <a:srgbClr val="000066"/>
                </a:solidFill>
              </a:rPr>
              <a:t>dâng lên Cha bao nhiêu cay đắng bao nhiêu ngọt bùi nhiều phen nếm qua. Xin dâng lên Cha bao nhiêu năm dài bình minh hoa nắng sáng trên đường xa.  </a:t>
            </a:r>
            <a:endParaRPr lang="en-US" sz="5400" b="0" dirty="0">
              <a:solidFill>
                <a:srgbClr val="000066"/>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ĐK</a:t>
            </a:r>
            <a:r>
              <a:rPr lang="vi-VN" sz="5400" dirty="0">
                <a:solidFill>
                  <a:srgbClr val="FF0000"/>
                </a:solidFill>
              </a:rPr>
              <a:t>: </a:t>
            </a:r>
            <a:r>
              <a:rPr lang="vi-VN" sz="5400" dirty="0" smtClean="0">
                <a:solidFill>
                  <a:srgbClr val="000066"/>
                </a:solidFill>
              </a:rPr>
              <a:t>Xin </a:t>
            </a:r>
            <a:r>
              <a:rPr lang="vi-VN" sz="5400" dirty="0">
                <a:solidFill>
                  <a:srgbClr val="000066"/>
                </a:solidFill>
              </a:rPr>
              <a:t>dâng lên </a:t>
            </a:r>
            <a:r>
              <a:rPr lang="vi-VN" sz="5400" dirty="0" smtClean="0">
                <a:solidFill>
                  <a:srgbClr val="000066"/>
                </a:solidFill>
              </a:rPr>
              <a:t>Cha, </a:t>
            </a:r>
            <a:r>
              <a:rPr lang="vi-VN" sz="5400" dirty="0">
                <a:solidFill>
                  <a:srgbClr val="000066"/>
                </a:solidFill>
              </a:rPr>
              <a:t>ước mơ chân thành, có Cha bên </a:t>
            </a:r>
            <a:r>
              <a:rPr lang="vi-VN" sz="5400" dirty="0" smtClean="0">
                <a:solidFill>
                  <a:srgbClr val="000066"/>
                </a:solidFill>
              </a:rPr>
              <a:t>mình, </a:t>
            </a:r>
            <a:r>
              <a:rPr lang="vi-VN" sz="5400" dirty="0">
                <a:solidFill>
                  <a:srgbClr val="000066"/>
                </a:solidFill>
              </a:rPr>
              <a:t>kết se mộng lành. Lòng thành dâng </a:t>
            </a:r>
            <a:r>
              <a:rPr lang="vi-VN" sz="5400" dirty="0" smtClean="0">
                <a:solidFill>
                  <a:srgbClr val="000066"/>
                </a:solidFill>
              </a:rPr>
              <a:t>tiến, </a:t>
            </a:r>
            <a:r>
              <a:rPr lang="vi-VN" sz="5400" dirty="0">
                <a:solidFill>
                  <a:srgbClr val="000066"/>
                </a:solidFill>
              </a:rPr>
              <a:t>đẹp như ánh nến, bừng lên trong </a:t>
            </a:r>
            <a:r>
              <a:rPr lang="vi-VN" sz="5400" dirty="0" smtClean="0">
                <a:solidFill>
                  <a:srgbClr val="000066"/>
                </a:solidFill>
              </a:rPr>
              <a:t>tim, </a:t>
            </a:r>
            <a:r>
              <a:rPr lang="vi-VN" sz="5400" dirty="0">
                <a:solidFill>
                  <a:srgbClr val="000066"/>
                </a:solidFill>
              </a:rPr>
              <a:t>nguyện xin dâng lên.</a:t>
            </a:r>
            <a:endParaRPr lang="en-US" sz="5400" b="0" dirty="0">
              <a:solidFill>
                <a:srgbClr val="000066"/>
              </a:solidFill>
              <a:effectLst/>
            </a:endParaRPr>
          </a:p>
        </p:txBody>
      </p:sp>
    </p:spTree>
    <p:extLst>
      <p:ext uri="{BB962C8B-B14F-4D97-AF65-F5344CB8AC3E}">
        <p14:creationId xmlns:p14="http://schemas.microsoft.com/office/powerpoint/2010/main" val="27215721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Pk3: </a:t>
            </a:r>
            <a:r>
              <a:rPr lang="vi-VN" sz="5400" dirty="0" smtClean="0">
                <a:solidFill>
                  <a:srgbClr val="000066"/>
                </a:solidFill>
              </a:rPr>
              <a:t>Xin </a:t>
            </a:r>
            <a:r>
              <a:rPr lang="vi-VN" sz="5400" dirty="0">
                <a:solidFill>
                  <a:srgbClr val="000066"/>
                </a:solidFill>
              </a:rPr>
              <a:t>dâng lên Cha bao nhiêu kiếp sống bao nhiêu cuộc đời lầm than tối tăm. Xin dâng lên Cha bao nhiêu dân tộc triền miên than khóc chiến tranh tàn hoang.  </a:t>
            </a:r>
            <a:endParaRPr lang="en-US" sz="5400" b="0" dirty="0">
              <a:solidFill>
                <a:srgbClr val="000066"/>
              </a:solidFill>
              <a:effectLst/>
            </a:endParaRPr>
          </a:p>
        </p:txBody>
      </p:sp>
    </p:spTree>
    <p:extLst>
      <p:ext uri="{BB962C8B-B14F-4D97-AF65-F5344CB8AC3E}">
        <p14:creationId xmlns:p14="http://schemas.microsoft.com/office/powerpoint/2010/main" val="37899048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ĐK</a:t>
            </a:r>
            <a:r>
              <a:rPr lang="vi-VN" sz="5400" dirty="0">
                <a:solidFill>
                  <a:srgbClr val="FF0000"/>
                </a:solidFill>
              </a:rPr>
              <a:t>: </a:t>
            </a:r>
            <a:r>
              <a:rPr lang="vi-VN" sz="5400" dirty="0" smtClean="0">
                <a:solidFill>
                  <a:srgbClr val="000066"/>
                </a:solidFill>
              </a:rPr>
              <a:t>Xin </a:t>
            </a:r>
            <a:r>
              <a:rPr lang="vi-VN" sz="5400" dirty="0">
                <a:solidFill>
                  <a:srgbClr val="000066"/>
                </a:solidFill>
              </a:rPr>
              <a:t>dâng lên </a:t>
            </a:r>
            <a:r>
              <a:rPr lang="vi-VN" sz="5400" dirty="0" smtClean="0">
                <a:solidFill>
                  <a:srgbClr val="000066"/>
                </a:solidFill>
              </a:rPr>
              <a:t>Cha, </a:t>
            </a:r>
            <a:r>
              <a:rPr lang="vi-VN" sz="5400" dirty="0">
                <a:solidFill>
                  <a:srgbClr val="000066"/>
                </a:solidFill>
              </a:rPr>
              <a:t>ước mơ chân thành, có Cha bên </a:t>
            </a:r>
            <a:r>
              <a:rPr lang="vi-VN" sz="5400" dirty="0" smtClean="0">
                <a:solidFill>
                  <a:srgbClr val="000066"/>
                </a:solidFill>
              </a:rPr>
              <a:t>mình, </a:t>
            </a:r>
            <a:r>
              <a:rPr lang="vi-VN" sz="5400" dirty="0">
                <a:solidFill>
                  <a:srgbClr val="000066"/>
                </a:solidFill>
              </a:rPr>
              <a:t>kết se mộng lành. Lòng thành dâng </a:t>
            </a:r>
            <a:r>
              <a:rPr lang="vi-VN" sz="5400" dirty="0" smtClean="0">
                <a:solidFill>
                  <a:srgbClr val="000066"/>
                </a:solidFill>
              </a:rPr>
              <a:t>tiến, </a:t>
            </a:r>
            <a:r>
              <a:rPr lang="vi-VN" sz="5400" dirty="0">
                <a:solidFill>
                  <a:srgbClr val="000066"/>
                </a:solidFill>
              </a:rPr>
              <a:t>đẹp như ánh nến, bừng lên trong </a:t>
            </a:r>
            <a:r>
              <a:rPr lang="vi-VN" sz="5400" dirty="0" smtClean="0">
                <a:solidFill>
                  <a:srgbClr val="000066"/>
                </a:solidFill>
              </a:rPr>
              <a:t>tim, </a:t>
            </a:r>
            <a:r>
              <a:rPr lang="vi-VN" sz="5400" dirty="0">
                <a:solidFill>
                  <a:srgbClr val="000066"/>
                </a:solidFill>
              </a:rPr>
              <a:t>nguyện xin dâng lên.</a:t>
            </a:r>
            <a:endParaRPr lang="en-US" sz="5400" b="0" dirty="0">
              <a:solidFill>
                <a:srgbClr val="000066"/>
              </a:solidFill>
              <a:effectLst/>
            </a:endParaRPr>
          </a:p>
        </p:txBody>
      </p:sp>
    </p:spTree>
    <p:extLst>
      <p:ext uri="{BB962C8B-B14F-4D97-AF65-F5344CB8AC3E}">
        <p14:creationId xmlns:p14="http://schemas.microsoft.com/office/powerpoint/2010/main" val="36593594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0000"/>
                </a:solidFill>
                <a:effectLst/>
                <a:latin typeface="+mj-lt"/>
              </a:rPr>
              <a:t>Ca </a:t>
            </a:r>
            <a:r>
              <a:rPr lang="en-US" sz="6600" b="0" dirty="0" err="1">
                <a:solidFill>
                  <a:srgbClr val="FF0000"/>
                </a:solidFill>
                <a:effectLst/>
                <a:latin typeface="+mj-lt"/>
              </a:rPr>
              <a:t>Nguyện</a:t>
            </a:r>
            <a:r>
              <a:rPr lang="en-US" sz="6600" b="0" dirty="0">
                <a:solidFill>
                  <a:srgbClr val="FF0000"/>
                </a:solidFill>
                <a:effectLst/>
                <a:latin typeface="+mj-lt"/>
              </a:rPr>
              <a:t> </a:t>
            </a:r>
            <a:r>
              <a:rPr lang="en-US" sz="6600" b="0" dirty="0" err="1">
                <a:solidFill>
                  <a:srgbClr val="FF0000"/>
                </a:solidFill>
                <a:effectLst/>
                <a:latin typeface="+mj-lt"/>
              </a:rPr>
              <a:t>Hiệp</a:t>
            </a:r>
            <a:r>
              <a:rPr lang="en-US" sz="6600" b="0" dirty="0">
                <a:solidFill>
                  <a:srgbClr val="FF0000"/>
                </a:solidFill>
                <a:effectLst/>
                <a:latin typeface="+mj-lt"/>
              </a:rPr>
              <a:t> </a:t>
            </a:r>
            <a:r>
              <a:rPr lang="en-US" sz="6600" b="0" dirty="0" err="1">
                <a:solidFill>
                  <a:srgbClr val="FF0000"/>
                </a:solidFill>
                <a:effectLst/>
                <a:latin typeface="+mj-lt"/>
              </a:rPr>
              <a:t>Lễ</a:t>
            </a:r>
            <a:r>
              <a:rPr lang="en-US" sz="6600" b="0" dirty="0">
                <a:solidFill>
                  <a:srgbClr val="FF0000"/>
                </a:solidFill>
                <a:effectLst/>
                <a:latin typeface="+mj-lt"/>
              </a:rPr>
              <a:t/>
            </a:r>
            <a:br>
              <a:rPr lang="en-US" sz="6600" b="0" dirty="0">
                <a:solidFill>
                  <a:srgbClr val="FF0000"/>
                </a:solidFill>
                <a:effectLst/>
                <a:latin typeface="+mj-lt"/>
              </a:rPr>
            </a:br>
            <a:r>
              <a:rPr lang="en-US" sz="6600" dirty="0" err="1" smtClean="0">
                <a:solidFill>
                  <a:srgbClr val="FF0000"/>
                </a:solidFill>
              </a:rPr>
              <a:t>Tâm</a:t>
            </a:r>
            <a:r>
              <a:rPr lang="en-US" sz="6600" dirty="0" smtClean="0">
                <a:solidFill>
                  <a:srgbClr val="FF0000"/>
                </a:solidFill>
              </a:rPr>
              <a:t> </a:t>
            </a:r>
            <a:r>
              <a:rPr lang="en-US" sz="6600" dirty="0" err="1" smtClean="0">
                <a:solidFill>
                  <a:srgbClr val="FF0000"/>
                </a:solidFill>
              </a:rPr>
              <a:t>Tình</a:t>
            </a:r>
            <a:r>
              <a:rPr lang="en-US" sz="6600" dirty="0" smtClean="0">
                <a:solidFill>
                  <a:srgbClr val="FF0000"/>
                </a:solidFill>
              </a:rPr>
              <a:t> </a:t>
            </a:r>
            <a:r>
              <a:rPr lang="en-US" sz="6600" dirty="0" err="1" smtClean="0">
                <a:solidFill>
                  <a:srgbClr val="FF0000"/>
                </a:solidFill>
              </a:rPr>
              <a:t>Xin</a:t>
            </a:r>
            <a:r>
              <a:rPr lang="en-US" sz="6600" dirty="0" smtClean="0">
                <a:solidFill>
                  <a:srgbClr val="FF0000"/>
                </a:solidFill>
              </a:rPr>
              <a:t> </a:t>
            </a:r>
            <a:r>
              <a:rPr lang="en-US" sz="6600" dirty="0" err="1" smtClean="0">
                <a:solidFill>
                  <a:srgbClr val="FF0000"/>
                </a:solidFill>
              </a:rPr>
              <a:t>Vâng</a:t>
            </a:r>
            <a:r>
              <a:rPr lang="en-US" sz="6600" b="0" dirty="0" smtClean="0">
                <a:solidFill>
                  <a:srgbClr val="FF0000"/>
                </a:solidFill>
                <a:effectLst/>
                <a:latin typeface="+mj-lt"/>
              </a:rPr>
              <a:t/>
            </a:r>
            <a:br>
              <a:rPr lang="en-US" sz="6600" b="0" dirty="0" smtClean="0">
                <a:solidFill>
                  <a:srgbClr val="FF0000"/>
                </a:solidFill>
                <a:effectLst/>
                <a:latin typeface="+mj-lt"/>
              </a:rPr>
            </a:br>
            <a:r>
              <a:rPr lang="en-US" b="0" i="1" dirty="0" smtClean="0">
                <a:solidFill>
                  <a:srgbClr val="000066"/>
                </a:solidFill>
                <a:effectLst/>
              </a:rPr>
              <a:t>Lm </a:t>
            </a:r>
            <a:r>
              <a:rPr lang="en-US" b="0" i="1" dirty="0" err="1" smtClean="0">
                <a:solidFill>
                  <a:srgbClr val="000066"/>
                </a:solidFill>
                <a:effectLst/>
              </a:rPr>
              <a:t>Thái</a:t>
            </a:r>
            <a:r>
              <a:rPr lang="en-US" b="0" i="1" dirty="0" smtClean="0">
                <a:solidFill>
                  <a:srgbClr val="000066"/>
                </a:solidFill>
                <a:effectLst/>
              </a:rPr>
              <a:t> </a:t>
            </a:r>
            <a:r>
              <a:rPr lang="en-US" b="0" i="1" dirty="0" err="1" smtClean="0">
                <a:solidFill>
                  <a:srgbClr val="000066"/>
                </a:solidFill>
                <a:effectLst/>
              </a:rPr>
              <a:t>Nguyên</a:t>
            </a:r>
            <a:endParaRPr lang="en-US" b="0" i="1" dirty="0">
              <a:solidFill>
                <a:srgbClr val="000066"/>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387842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600" dirty="0" smtClean="0">
                <a:solidFill>
                  <a:srgbClr val="FF0000"/>
                </a:solidFill>
              </a:rPr>
              <a:t>Pk1</a:t>
            </a:r>
            <a:r>
              <a:rPr lang="vi-VN" sz="4600" dirty="0">
                <a:solidFill>
                  <a:srgbClr val="FF0000"/>
                </a:solidFill>
              </a:rPr>
              <a:t>: </a:t>
            </a:r>
            <a:r>
              <a:rPr lang="vi-VN" sz="4600" dirty="0" smtClean="0">
                <a:solidFill>
                  <a:srgbClr val="000066"/>
                </a:solidFill>
              </a:rPr>
              <a:t>Lời </a:t>
            </a:r>
            <a:r>
              <a:rPr lang="vi-VN" sz="4600" dirty="0">
                <a:solidFill>
                  <a:srgbClr val="000066"/>
                </a:solidFill>
              </a:rPr>
              <a:t>mời gọi của </a:t>
            </a:r>
            <a:r>
              <a:rPr lang="vi-VN" sz="4600" dirty="0" smtClean="0">
                <a:solidFill>
                  <a:srgbClr val="000066"/>
                </a:solidFill>
              </a:rPr>
              <a:t>Chúa, </a:t>
            </a:r>
            <a:r>
              <a:rPr lang="vi-VN" sz="4600" dirty="0">
                <a:solidFill>
                  <a:srgbClr val="000066"/>
                </a:solidFill>
              </a:rPr>
              <a:t>luôn gây xáo trộn đời con. Bao dự định riêng </a:t>
            </a:r>
            <a:r>
              <a:rPr lang="vi-VN" sz="4600" dirty="0" smtClean="0">
                <a:solidFill>
                  <a:srgbClr val="000066"/>
                </a:solidFill>
              </a:rPr>
              <a:t>tư, </a:t>
            </a:r>
            <a:r>
              <a:rPr lang="vi-VN" sz="4600" dirty="0">
                <a:solidFill>
                  <a:srgbClr val="000066"/>
                </a:solidFill>
              </a:rPr>
              <a:t>dường như mất hút trong đời. Con mong muốn thế </a:t>
            </a:r>
            <a:r>
              <a:rPr lang="vi-VN" sz="4600" dirty="0" smtClean="0">
                <a:solidFill>
                  <a:srgbClr val="000066"/>
                </a:solidFill>
              </a:rPr>
              <a:t>này, </a:t>
            </a:r>
            <a:r>
              <a:rPr lang="vi-VN" sz="4600" dirty="0">
                <a:solidFill>
                  <a:srgbClr val="000066"/>
                </a:solidFill>
              </a:rPr>
              <a:t>Chúa lại mong muốn thế kia. Con không sao hiểu được nhưng tin vào tình thương của Ngài.</a:t>
            </a:r>
            <a:endParaRPr lang="vi-VN" sz="4600" b="0" dirty="0">
              <a:solidFill>
                <a:srgbClr val="000066"/>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ĐK</a:t>
            </a:r>
            <a:r>
              <a:rPr lang="vi-VN" sz="5400" dirty="0">
                <a:solidFill>
                  <a:srgbClr val="FF0000"/>
                </a:solidFill>
              </a:rPr>
              <a:t>: </a:t>
            </a:r>
            <a:r>
              <a:rPr lang="vi-VN" sz="5400" dirty="0">
                <a:solidFill>
                  <a:srgbClr val="000066"/>
                </a:solidFill>
              </a:rPr>
              <a:t>Con xin vâng theo Chúa dù bao nỗi khó khăn trong đời. Con xin vâng trọn đời để thánh ý Chúa được thực thi. </a:t>
            </a:r>
            <a:endParaRPr lang="en-US" sz="5400" b="0" dirty="0">
              <a:solidFill>
                <a:srgbClr val="000066"/>
              </a:solidFill>
              <a:effectLst/>
            </a:endParaRPr>
          </a:p>
        </p:txBody>
      </p:sp>
    </p:spTree>
    <p:extLst>
      <p:ext uri="{BB962C8B-B14F-4D97-AF65-F5344CB8AC3E}">
        <p14:creationId xmlns:p14="http://schemas.microsoft.com/office/powerpoint/2010/main" val="2226597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rgbClr val="000066"/>
                </a:solidFill>
                <a:effectLst/>
                <a:latin typeface="+mj-lt"/>
              </a:rPr>
              <a:t>Các giáo phận Việt Nam chúng con, </a:t>
            </a:r>
            <a:br>
              <a:rPr lang="vi-VN" b="0">
                <a:solidFill>
                  <a:srgbClr val="000066"/>
                </a:solidFill>
                <a:effectLst/>
                <a:latin typeface="+mj-lt"/>
              </a:rPr>
            </a:br>
            <a:r>
              <a:rPr lang="vi-VN" b="0">
                <a:solidFill>
                  <a:srgbClr val="000066"/>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rgbClr val="000066"/>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a:t>
            </a:r>
            <a:r>
              <a:rPr lang="vi-VN" sz="5400" dirty="0" smtClean="0">
                <a:solidFill>
                  <a:srgbClr val="000066"/>
                </a:solidFill>
              </a:rPr>
              <a:t> Tin </a:t>
            </a:r>
            <a:r>
              <a:rPr lang="vi-VN" sz="5400" dirty="0">
                <a:solidFill>
                  <a:srgbClr val="000066"/>
                </a:solidFill>
              </a:rPr>
              <a:t>vào lòng Chúa tín trung, tin vào tình Chúa bao </a:t>
            </a:r>
            <a:r>
              <a:rPr lang="vi-VN" sz="5400" dirty="0" smtClean="0">
                <a:solidFill>
                  <a:srgbClr val="000066"/>
                </a:solidFill>
              </a:rPr>
              <a:t>dung, </a:t>
            </a:r>
            <a:r>
              <a:rPr lang="vi-VN" sz="5400" dirty="0">
                <a:solidFill>
                  <a:srgbClr val="000066"/>
                </a:solidFill>
              </a:rPr>
              <a:t>như Mẹ xưa đã xin vâng, trọn niềm phó thác theo ơn Thánh Thần. </a:t>
            </a:r>
            <a:endParaRPr lang="en-US" sz="5400" b="0" dirty="0">
              <a:solidFill>
                <a:srgbClr val="000066"/>
              </a:solidFill>
              <a:effectLst/>
            </a:endParaRPr>
          </a:p>
        </p:txBody>
      </p:sp>
    </p:spTree>
    <p:extLst>
      <p:ext uri="{BB962C8B-B14F-4D97-AF65-F5344CB8AC3E}">
        <p14:creationId xmlns:p14="http://schemas.microsoft.com/office/powerpoint/2010/main" val="42854609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600" dirty="0" smtClean="0">
                <a:solidFill>
                  <a:srgbClr val="FF0000"/>
                </a:solidFill>
              </a:rPr>
              <a:t>Pk2</a:t>
            </a:r>
            <a:r>
              <a:rPr lang="vi-VN" sz="4600" dirty="0">
                <a:solidFill>
                  <a:srgbClr val="FF0000"/>
                </a:solidFill>
              </a:rPr>
              <a:t>: </a:t>
            </a:r>
            <a:r>
              <a:rPr lang="vi-VN" sz="4600" dirty="0" smtClean="0">
                <a:solidFill>
                  <a:srgbClr val="000066"/>
                </a:solidFill>
              </a:rPr>
              <a:t>Tin </a:t>
            </a:r>
            <a:r>
              <a:rPr lang="vi-VN" sz="4600" dirty="0">
                <a:solidFill>
                  <a:srgbClr val="000066"/>
                </a:solidFill>
              </a:rPr>
              <a:t>vào quyền năng </a:t>
            </a:r>
            <a:r>
              <a:rPr lang="vi-VN" sz="4600" dirty="0" smtClean="0">
                <a:solidFill>
                  <a:srgbClr val="000066"/>
                </a:solidFill>
              </a:rPr>
              <a:t>Chúa, </a:t>
            </a:r>
            <a:r>
              <a:rPr lang="vi-VN" sz="4600" dirty="0">
                <a:solidFill>
                  <a:srgbClr val="000066"/>
                </a:solidFill>
              </a:rPr>
              <a:t>không lo lắng gì ngày mai. Bao điều trong tương </a:t>
            </a:r>
            <a:r>
              <a:rPr lang="vi-VN" sz="4600" dirty="0" smtClean="0">
                <a:solidFill>
                  <a:srgbClr val="000066"/>
                </a:solidFill>
              </a:rPr>
              <a:t>lai, </a:t>
            </a:r>
            <a:r>
              <a:rPr lang="vi-VN" sz="4600" dirty="0">
                <a:solidFill>
                  <a:srgbClr val="000066"/>
                </a:solidFill>
              </a:rPr>
              <a:t>nằm trong thánh ý của Ngài. Con lo lắng cũng </a:t>
            </a:r>
            <a:r>
              <a:rPr lang="vi-VN" sz="4600" dirty="0" smtClean="0">
                <a:solidFill>
                  <a:srgbClr val="000066"/>
                </a:solidFill>
              </a:rPr>
              <a:t>thừa, </a:t>
            </a:r>
            <a:r>
              <a:rPr lang="vi-VN" sz="4600" dirty="0">
                <a:solidFill>
                  <a:srgbClr val="000066"/>
                </a:solidFill>
              </a:rPr>
              <a:t>chỉ cần vâng theo ý Cha. Bao phong ba trên đời sẽ kết thành niềm vui sáng ngời.</a:t>
            </a:r>
            <a:endParaRPr lang="en-US" sz="4600" b="0" dirty="0">
              <a:solidFill>
                <a:srgbClr val="000066"/>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ĐK</a:t>
            </a:r>
            <a:r>
              <a:rPr lang="vi-VN" sz="5400" dirty="0">
                <a:solidFill>
                  <a:srgbClr val="FF0000"/>
                </a:solidFill>
              </a:rPr>
              <a:t>: </a:t>
            </a:r>
            <a:r>
              <a:rPr lang="vi-VN" sz="5400" dirty="0">
                <a:solidFill>
                  <a:srgbClr val="000066"/>
                </a:solidFill>
              </a:rPr>
              <a:t>Con xin vâng theo Chúa dù bao nỗi khó khăn trong đời. Con xin vâng trọn đời để thánh ý Chúa được thực thi. </a:t>
            </a:r>
            <a:endParaRPr lang="en-US" sz="5400" b="0" dirty="0">
              <a:solidFill>
                <a:srgbClr val="000066"/>
              </a:solidFill>
              <a:effectLst/>
            </a:endParaRPr>
          </a:p>
        </p:txBody>
      </p:sp>
    </p:spTree>
    <p:extLst>
      <p:ext uri="{BB962C8B-B14F-4D97-AF65-F5344CB8AC3E}">
        <p14:creationId xmlns:p14="http://schemas.microsoft.com/office/powerpoint/2010/main" val="31788200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a:t>
            </a:r>
            <a:r>
              <a:rPr lang="vi-VN" sz="5400" dirty="0" smtClean="0">
                <a:solidFill>
                  <a:srgbClr val="000066"/>
                </a:solidFill>
              </a:rPr>
              <a:t> Tin </a:t>
            </a:r>
            <a:r>
              <a:rPr lang="vi-VN" sz="5400" dirty="0">
                <a:solidFill>
                  <a:srgbClr val="000066"/>
                </a:solidFill>
              </a:rPr>
              <a:t>vào lòng Chúa tín trung, tin vào tình Chúa bao </a:t>
            </a:r>
            <a:r>
              <a:rPr lang="vi-VN" sz="5400" dirty="0" smtClean="0">
                <a:solidFill>
                  <a:srgbClr val="000066"/>
                </a:solidFill>
              </a:rPr>
              <a:t>dung, </a:t>
            </a:r>
            <a:r>
              <a:rPr lang="vi-VN" sz="5400" dirty="0">
                <a:solidFill>
                  <a:srgbClr val="000066"/>
                </a:solidFill>
              </a:rPr>
              <a:t>như Mẹ xưa đã xin vâng, trọn niềm phó thác theo ơn Thánh Thần. </a:t>
            </a:r>
            <a:endParaRPr lang="en-US" sz="5400" b="0" dirty="0">
              <a:solidFill>
                <a:srgbClr val="000066"/>
              </a:solidFill>
              <a:effectLst/>
            </a:endParaRPr>
          </a:p>
        </p:txBody>
      </p:sp>
    </p:spTree>
    <p:extLst>
      <p:ext uri="{BB962C8B-B14F-4D97-AF65-F5344CB8AC3E}">
        <p14:creationId xmlns:p14="http://schemas.microsoft.com/office/powerpoint/2010/main" val="34253559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FF0000"/>
                </a:solidFill>
              </a:rPr>
              <a:t>Pk3</a:t>
            </a:r>
            <a:r>
              <a:rPr lang="vi-VN" sz="4600" dirty="0">
                <a:solidFill>
                  <a:srgbClr val="FF0000"/>
                </a:solidFill>
              </a:rPr>
              <a:t>: </a:t>
            </a:r>
            <a:r>
              <a:rPr lang="vi-VN" sz="4600" dirty="0" smtClean="0">
                <a:solidFill>
                  <a:srgbClr val="000066"/>
                </a:solidFill>
              </a:rPr>
              <a:t>Đời </a:t>
            </a:r>
            <a:r>
              <a:rPr lang="vi-VN" sz="4600" dirty="0">
                <a:solidFill>
                  <a:srgbClr val="000066"/>
                </a:solidFill>
              </a:rPr>
              <a:t>một đời cho </a:t>
            </a:r>
            <a:r>
              <a:rPr lang="vi-VN" sz="4600" dirty="0" smtClean="0">
                <a:solidFill>
                  <a:srgbClr val="000066"/>
                </a:solidFill>
              </a:rPr>
              <a:t>Chúa, </a:t>
            </a:r>
            <a:r>
              <a:rPr lang="vi-VN" sz="4600" dirty="0">
                <a:solidFill>
                  <a:srgbClr val="000066"/>
                </a:solidFill>
              </a:rPr>
              <a:t>an vui sống trọn niềm tin. Không sợ chi lao </a:t>
            </a:r>
            <a:r>
              <a:rPr lang="vi-VN" sz="4600" dirty="0" smtClean="0">
                <a:solidFill>
                  <a:srgbClr val="000066"/>
                </a:solidFill>
              </a:rPr>
              <a:t>lung, </a:t>
            </a:r>
            <a:r>
              <a:rPr lang="vi-VN" sz="4600" dirty="0">
                <a:solidFill>
                  <a:srgbClr val="000066"/>
                </a:solidFill>
              </a:rPr>
              <a:t>vì luôn có Chúa ở cùng. Bao nhiêu nỗi khốn </a:t>
            </a:r>
            <a:r>
              <a:rPr lang="vi-VN" sz="4600" dirty="0" smtClean="0">
                <a:solidFill>
                  <a:srgbClr val="000066"/>
                </a:solidFill>
              </a:rPr>
              <a:t>cùng, </a:t>
            </a:r>
            <a:r>
              <a:rPr lang="vi-VN" sz="4600" dirty="0">
                <a:solidFill>
                  <a:srgbClr val="000066"/>
                </a:solidFill>
              </a:rPr>
              <a:t>biến thành ân phúc thế nhân. Noi theo gương Đức Mẹ để một lòng phụng sự Chúa </a:t>
            </a:r>
            <a:r>
              <a:rPr lang="vi-VN" sz="4600" dirty="0" smtClean="0">
                <a:solidFill>
                  <a:srgbClr val="000066"/>
                </a:solidFill>
              </a:rPr>
              <a:t>Trời.</a:t>
            </a:r>
            <a:endParaRPr lang="en-US" sz="4600" b="0" dirty="0">
              <a:solidFill>
                <a:srgbClr val="000066"/>
              </a:solidFill>
              <a:effectLst/>
            </a:endParaRPr>
          </a:p>
        </p:txBody>
      </p:sp>
    </p:spTree>
    <p:extLst>
      <p:ext uri="{BB962C8B-B14F-4D97-AF65-F5344CB8AC3E}">
        <p14:creationId xmlns:p14="http://schemas.microsoft.com/office/powerpoint/2010/main" val="741701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ĐK</a:t>
            </a:r>
            <a:r>
              <a:rPr lang="vi-VN" sz="5400" dirty="0">
                <a:solidFill>
                  <a:srgbClr val="FF0000"/>
                </a:solidFill>
              </a:rPr>
              <a:t>: </a:t>
            </a:r>
            <a:r>
              <a:rPr lang="vi-VN" sz="5400" dirty="0">
                <a:solidFill>
                  <a:srgbClr val="000066"/>
                </a:solidFill>
              </a:rPr>
              <a:t>Con xin vâng theo Chúa dù bao nỗi khó khăn trong đời. Con xin vâng trọn đời để thánh ý Chúa được thực thi. </a:t>
            </a:r>
            <a:endParaRPr lang="en-US" sz="5400" b="0" dirty="0">
              <a:solidFill>
                <a:srgbClr val="000066"/>
              </a:solidFill>
              <a:effectLst/>
            </a:endParaRPr>
          </a:p>
        </p:txBody>
      </p:sp>
    </p:spTree>
    <p:extLst>
      <p:ext uri="{BB962C8B-B14F-4D97-AF65-F5344CB8AC3E}">
        <p14:creationId xmlns:p14="http://schemas.microsoft.com/office/powerpoint/2010/main" val="20969420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a:t>
            </a:r>
            <a:r>
              <a:rPr lang="vi-VN" sz="5400" dirty="0" smtClean="0">
                <a:solidFill>
                  <a:srgbClr val="000066"/>
                </a:solidFill>
              </a:rPr>
              <a:t> Tin </a:t>
            </a:r>
            <a:r>
              <a:rPr lang="vi-VN" sz="5400" dirty="0">
                <a:solidFill>
                  <a:srgbClr val="000066"/>
                </a:solidFill>
              </a:rPr>
              <a:t>vào lòng Chúa tín trung, tin vào tình Chúa bao </a:t>
            </a:r>
            <a:r>
              <a:rPr lang="vi-VN" sz="5400" dirty="0" smtClean="0">
                <a:solidFill>
                  <a:srgbClr val="000066"/>
                </a:solidFill>
              </a:rPr>
              <a:t>dung, </a:t>
            </a:r>
            <a:r>
              <a:rPr lang="vi-VN" sz="5400" dirty="0">
                <a:solidFill>
                  <a:srgbClr val="000066"/>
                </a:solidFill>
              </a:rPr>
              <a:t>như Mẹ xưa đã xin vâng, trọn niềm phó thác theo ơn Thánh Thần. </a:t>
            </a:r>
            <a:endParaRPr lang="en-US" sz="5400" b="0" dirty="0">
              <a:solidFill>
                <a:srgbClr val="000066"/>
              </a:solidFill>
              <a:effectLst/>
            </a:endParaRPr>
          </a:p>
        </p:txBody>
      </p:sp>
    </p:spTree>
    <p:extLst>
      <p:ext uri="{BB962C8B-B14F-4D97-AF65-F5344CB8AC3E}">
        <p14:creationId xmlns:p14="http://schemas.microsoft.com/office/powerpoint/2010/main" val="29174108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000066"/>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0000"/>
                </a:solidFill>
                <a:effectLst/>
                <a:latin typeface="+mj-lt"/>
              </a:rPr>
              <a:t>Ca </a:t>
            </a:r>
            <a:r>
              <a:rPr lang="en-US" sz="6600" b="0" dirty="0" err="1">
                <a:solidFill>
                  <a:srgbClr val="FF0000"/>
                </a:solidFill>
                <a:effectLst/>
                <a:latin typeface="+mj-lt"/>
              </a:rPr>
              <a:t>Nguyện</a:t>
            </a:r>
            <a:r>
              <a:rPr lang="en-US" sz="6600" b="0" dirty="0">
                <a:solidFill>
                  <a:srgbClr val="FF0000"/>
                </a:solidFill>
                <a:effectLst/>
                <a:latin typeface="+mj-lt"/>
              </a:rPr>
              <a:t> </a:t>
            </a:r>
            <a:r>
              <a:rPr lang="en-US" sz="6600" b="0" dirty="0" err="1">
                <a:solidFill>
                  <a:srgbClr val="FF0000"/>
                </a:solidFill>
                <a:effectLst/>
                <a:latin typeface="+mj-lt"/>
              </a:rPr>
              <a:t>Hiệp</a:t>
            </a:r>
            <a:r>
              <a:rPr lang="en-US" sz="6600" b="0" dirty="0">
                <a:solidFill>
                  <a:srgbClr val="FF0000"/>
                </a:solidFill>
                <a:effectLst/>
                <a:latin typeface="+mj-lt"/>
              </a:rPr>
              <a:t> </a:t>
            </a:r>
            <a:r>
              <a:rPr lang="en-US" sz="6600" b="0" dirty="0" err="1">
                <a:solidFill>
                  <a:srgbClr val="FF0000"/>
                </a:solidFill>
                <a:effectLst/>
                <a:latin typeface="+mj-lt"/>
              </a:rPr>
              <a:t>Lễ</a:t>
            </a:r>
            <a:r>
              <a:rPr lang="en-US" sz="6600" b="0" dirty="0">
                <a:solidFill>
                  <a:srgbClr val="FF0000"/>
                </a:solidFill>
                <a:effectLst/>
                <a:latin typeface="+mj-lt"/>
              </a:rPr>
              <a:t/>
            </a:r>
            <a:br>
              <a:rPr lang="en-US" sz="6600" b="0" dirty="0">
                <a:solidFill>
                  <a:srgbClr val="FF0000"/>
                </a:solidFill>
                <a:effectLst/>
                <a:latin typeface="+mj-lt"/>
              </a:rPr>
            </a:br>
            <a:r>
              <a:rPr lang="en-US" sz="6600" dirty="0" err="1" smtClean="0">
                <a:solidFill>
                  <a:srgbClr val="FF0000"/>
                </a:solidFill>
              </a:rPr>
              <a:t>Tâm</a:t>
            </a:r>
            <a:r>
              <a:rPr lang="en-US" sz="6600" dirty="0" smtClean="0">
                <a:solidFill>
                  <a:srgbClr val="FF0000"/>
                </a:solidFill>
              </a:rPr>
              <a:t> </a:t>
            </a:r>
            <a:r>
              <a:rPr lang="en-US" sz="6600" dirty="0" err="1" smtClean="0">
                <a:solidFill>
                  <a:srgbClr val="FF0000"/>
                </a:solidFill>
              </a:rPr>
              <a:t>Tình</a:t>
            </a:r>
            <a:r>
              <a:rPr lang="en-US" sz="6600" dirty="0" smtClean="0">
                <a:solidFill>
                  <a:srgbClr val="FF0000"/>
                </a:solidFill>
              </a:rPr>
              <a:t> </a:t>
            </a:r>
            <a:r>
              <a:rPr lang="en-US" sz="6600" dirty="0" err="1" smtClean="0">
                <a:solidFill>
                  <a:srgbClr val="FF0000"/>
                </a:solidFill>
              </a:rPr>
              <a:t>Xin</a:t>
            </a:r>
            <a:r>
              <a:rPr lang="en-US" sz="6600" dirty="0" smtClean="0">
                <a:solidFill>
                  <a:srgbClr val="FF0000"/>
                </a:solidFill>
              </a:rPr>
              <a:t> </a:t>
            </a:r>
            <a:r>
              <a:rPr lang="en-US" sz="6600" dirty="0" err="1" smtClean="0">
                <a:solidFill>
                  <a:srgbClr val="FF0000"/>
                </a:solidFill>
              </a:rPr>
              <a:t>Vâng</a:t>
            </a:r>
            <a:r>
              <a:rPr lang="en-US" sz="6600" b="0" dirty="0" smtClean="0">
                <a:solidFill>
                  <a:srgbClr val="FF0000"/>
                </a:solidFill>
                <a:effectLst/>
                <a:latin typeface="+mj-lt"/>
              </a:rPr>
              <a:t/>
            </a:r>
            <a:br>
              <a:rPr lang="en-US" sz="6600" b="0" dirty="0" smtClean="0">
                <a:solidFill>
                  <a:srgbClr val="FF0000"/>
                </a:solidFill>
                <a:effectLst/>
                <a:latin typeface="+mj-lt"/>
              </a:rPr>
            </a:br>
            <a:r>
              <a:rPr lang="en-US" b="0" i="1" dirty="0" smtClean="0">
                <a:solidFill>
                  <a:srgbClr val="000066"/>
                </a:solidFill>
                <a:effectLst/>
              </a:rPr>
              <a:t>Lm </a:t>
            </a:r>
            <a:r>
              <a:rPr lang="en-US" b="0" i="1" dirty="0" err="1" smtClean="0">
                <a:solidFill>
                  <a:srgbClr val="000066"/>
                </a:solidFill>
                <a:effectLst/>
              </a:rPr>
              <a:t>Thái</a:t>
            </a:r>
            <a:r>
              <a:rPr lang="en-US" b="0" i="1" dirty="0" smtClean="0">
                <a:solidFill>
                  <a:srgbClr val="000066"/>
                </a:solidFill>
                <a:effectLst/>
              </a:rPr>
              <a:t> </a:t>
            </a:r>
            <a:r>
              <a:rPr lang="en-US" b="0" i="1" dirty="0" err="1" smtClean="0">
                <a:solidFill>
                  <a:srgbClr val="000066"/>
                </a:solidFill>
                <a:effectLst/>
              </a:rPr>
              <a:t>Nguyên</a:t>
            </a:r>
            <a:endParaRPr lang="en-US" b="0" i="1" dirty="0">
              <a:solidFill>
                <a:srgbClr val="000066"/>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756169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0000"/>
                </a:solidFill>
                <a:effectLst/>
                <a:latin typeface="+mj-lt"/>
              </a:rPr>
              <a:t>Ca </a:t>
            </a:r>
            <a:r>
              <a:rPr lang="en-US" sz="8000" b="0" dirty="0" err="1">
                <a:solidFill>
                  <a:srgbClr val="FF0000"/>
                </a:solidFill>
                <a:effectLst/>
                <a:latin typeface="+mj-lt"/>
              </a:rPr>
              <a:t>Kết</a:t>
            </a:r>
            <a:r>
              <a:rPr lang="en-US" sz="8000" b="0" dirty="0">
                <a:solidFill>
                  <a:srgbClr val="FF0000"/>
                </a:solidFill>
                <a:effectLst/>
                <a:latin typeface="+mj-lt"/>
              </a:rPr>
              <a:t> </a:t>
            </a:r>
            <a:r>
              <a:rPr lang="en-US" sz="8000" b="0" dirty="0" err="1">
                <a:solidFill>
                  <a:srgbClr val="FF0000"/>
                </a:solidFill>
                <a:effectLst/>
                <a:latin typeface="+mj-lt"/>
              </a:rPr>
              <a:t>Lễ</a:t>
            </a:r>
            <a:r>
              <a:rPr lang="en-US" sz="8000" b="0" dirty="0">
                <a:solidFill>
                  <a:srgbClr val="FF0000"/>
                </a:solidFill>
                <a:effectLst/>
                <a:latin typeface="+mj-lt"/>
              </a:rPr>
              <a:t/>
            </a:r>
            <a:br>
              <a:rPr lang="en-US" sz="8000" b="0" dirty="0">
                <a:solidFill>
                  <a:srgbClr val="FF0000"/>
                </a:solidFill>
                <a:effectLst/>
                <a:latin typeface="+mj-lt"/>
              </a:rPr>
            </a:br>
            <a:r>
              <a:rPr lang="en-US" sz="6600" b="0" dirty="0" err="1" smtClean="0">
                <a:solidFill>
                  <a:srgbClr val="FF0000"/>
                </a:solidFill>
                <a:effectLst/>
                <a:latin typeface="+mj-lt"/>
              </a:rPr>
              <a:t>Tiếng</a:t>
            </a:r>
            <a:r>
              <a:rPr lang="en-US" sz="6600" b="0" dirty="0" smtClean="0">
                <a:solidFill>
                  <a:srgbClr val="FF0000"/>
                </a:solidFill>
                <a:effectLst/>
                <a:latin typeface="+mj-lt"/>
              </a:rPr>
              <a:t> </a:t>
            </a:r>
            <a:r>
              <a:rPr lang="en-US" sz="6600" b="0" dirty="0" err="1" smtClean="0">
                <a:solidFill>
                  <a:srgbClr val="FF0000"/>
                </a:solidFill>
                <a:effectLst/>
                <a:latin typeface="+mj-lt"/>
              </a:rPr>
              <a:t>Gọi</a:t>
            </a:r>
            <a:r>
              <a:rPr lang="en-US" sz="6600" b="0" dirty="0" smtClean="0">
                <a:solidFill>
                  <a:srgbClr val="FF0000"/>
                </a:solidFill>
                <a:effectLst/>
                <a:latin typeface="+mj-lt"/>
              </a:rPr>
              <a:t> Fatima</a:t>
            </a:r>
            <a:br>
              <a:rPr lang="en-US" sz="6600" b="0" dirty="0" smtClean="0">
                <a:solidFill>
                  <a:srgbClr val="FF0000"/>
                </a:solidFill>
                <a:effectLst/>
                <a:latin typeface="+mj-lt"/>
              </a:rPr>
            </a:br>
            <a:r>
              <a:rPr lang="en-US" sz="4800" i="1" dirty="0" err="1" smtClean="0">
                <a:solidFill>
                  <a:srgbClr val="000066"/>
                </a:solidFill>
              </a:rPr>
              <a:t>Phanxicô</a:t>
            </a:r>
            <a:endParaRPr lang="en-US" sz="4800" b="0" i="1" dirty="0">
              <a:solidFill>
                <a:srgbClr val="000066"/>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rgbClr val="000066"/>
                </a:solidFill>
                <a:effectLst/>
                <a:latin typeface="+mj-lt"/>
              </a:rPr>
              <a:t>thái độ tham gia và lòng nhiệt thành trong sứ vụ của Hội</a:t>
            </a:r>
            <a:br>
              <a:rPr lang="vi-VN" sz="4900" b="0">
                <a:solidFill>
                  <a:srgbClr val="000066"/>
                </a:solidFill>
                <a:effectLst/>
                <a:latin typeface="+mj-lt"/>
              </a:rPr>
            </a:br>
            <a:r>
              <a:rPr lang="vi-VN" sz="4900" b="0">
                <a:solidFill>
                  <a:srgbClr val="000066"/>
                </a:solidFill>
                <a:effectLst/>
                <a:latin typeface="+mj-lt"/>
              </a:rPr>
              <a:t>Thánh, Nhờ lời chuyển cầu của Đức Trinh Nữ Maria, Nữ Vương các Tông đồ và là Mẹ của Hội Thánh,</a:t>
            </a:r>
            <a:endParaRPr lang="en-US" sz="4900" b="0">
              <a:solidFill>
                <a:srgbClr val="000066"/>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Pk1</a:t>
            </a:r>
            <a:r>
              <a:rPr lang="vi-VN" sz="5400" dirty="0">
                <a:solidFill>
                  <a:srgbClr val="FF0000"/>
                </a:solidFill>
              </a:rPr>
              <a:t>: </a:t>
            </a:r>
            <a:r>
              <a:rPr lang="vi-VN" sz="5400" dirty="0" smtClean="0">
                <a:solidFill>
                  <a:srgbClr val="000066"/>
                </a:solidFill>
              </a:rPr>
              <a:t>Xưa </a:t>
            </a:r>
            <a:r>
              <a:rPr lang="vi-VN" sz="5400" dirty="0">
                <a:solidFill>
                  <a:srgbClr val="000066"/>
                </a:solidFill>
              </a:rPr>
              <a:t>trong làng </a:t>
            </a:r>
            <a:r>
              <a:rPr lang="vi-VN" sz="5400" dirty="0" smtClean="0">
                <a:solidFill>
                  <a:srgbClr val="000066"/>
                </a:solidFill>
              </a:rPr>
              <a:t>Fa-ti-ma </a:t>
            </a:r>
            <a:r>
              <a:rPr lang="vi-VN" sz="5400" dirty="0">
                <a:solidFill>
                  <a:srgbClr val="000066"/>
                </a:solidFill>
              </a:rPr>
              <a:t>có Đức Mẹ </a:t>
            </a:r>
            <a:r>
              <a:rPr lang="vi-VN" sz="5400" dirty="0" smtClean="0">
                <a:solidFill>
                  <a:srgbClr val="000066"/>
                </a:solidFill>
              </a:rPr>
              <a:t>Ma-ri-a</a:t>
            </a:r>
            <a:r>
              <a:rPr lang="vi-VN" sz="5400" dirty="0">
                <a:solidFill>
                  <a:srgbClr val="000066"/>
                </a:solidFill>
              </a:rPr>
              <a:t>. Mẹ đến với đời, Mẹ nói với người</a:t>
            </a:r>
            <a:r>
              <a:rPr lang="vi-VN" sz="5400" dirty="0" smtClean="0">
                <a:solidFill>
                  <a:srgbClr val="000066"/>
                </a:solidFill>
              </a:rPr>
              <a:t>, những </a:t>
            </a:r>
            <a:r>
              <a:rPr lang="vi-VN" sz="5400" dirty="0">
                <a:solidFill>
                  <a:srgbClr val="000066"/>
                </a:solidFill>
              </a:rPr>
              <a:t>lời bao sắt son, những lời của Mẹ ru con.  </a:t>
            </a:r>
            <a:endParaRPr lang="vi-VN" sz="5400" b="0" dirty="0">
              <a:solidFill>
                <a:srgbClr val="000066"/>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ĐK</a:t>
            </a:r>
            <a:r>
              <a:rPr lang="vi-VN" sz="5400" dirty="0">
                <a:solidFill>
                  <a:srgbClr val="FF0000"/>
                </a:solidFill>
              </a:rPr>
              <a:t>: </a:t>
            </a:r>
            <a:r>
              <a:rPr lang="vi-VN" sz="5400" dirty="0">
                <a:solidFill>
                  <a:srgbClr val="000066"/>
                </a:solidFill>
              </a:rPr>
              <a:t>Mẹ nhắc người ăn năn thống hối, hãy siêng năng lần hạt Mân Côi. Tháng năm qua Mẹ đau khổ nhiều. Hãy sùng kính Trái Tim Mẹ </a:t>
            </a:r>
            <a:r>
              <a:rPr lang="vi-VN" sz="5400" dirty="0" smtClean="0">
                <a:solidFill>
                  <a:srgbClr val="000066"/>
                </a:solidFill>
              </a:rPr>
              <a:t>yêu. </a:t>
            </a:r>
            <a:endParaRPr lang="en-US" sz="5400" b="0" dirty="0">
              <a:solidFill>
                <a:srgbClr val="000066"/>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Pk2</a:t>
            </a:r>
            <a:r>
              <a:rPr lang="vi-VN" sz="5400" dirty="0">
                <a:solidFill>
                  <a:srgbClr val="FF0000"/>
                </a:solidFill>
              </a:rPr>
              <a:t>: </a:t>
            </a:r>
            <a:r>
              <a:rPr lang="vi-VN" sz="5400" dirty="0">
                <a:solidFill>
                  <a:srgbClr val="000066"/>
                </a:solidFill>
              </a:rPr>
              <a:t>Đây tiếng gọi </a:t>
            </a:r>
            <a:r>
              <a:rPr lang="vi-VN" sz="5400" dirty="0" smtClean="0">
                <a:solidFill>
                  <a:srgbClr val="000066"/>
                </a:solidFill>
              </a:rPr>
              <a:t>Fa-ti-ma </a:t>
            </a:r>
            <a:r>
              <a:rPr lang="vi-VN" sz="5400" dirty="0">
                <a:solidFill>
                  <a:srgbClr val="000066"/>
                </a:solidFill>
              </a:rPr>
              <a:t>nói với người muôn phương xa. Hãy đến với Mẹ, hãy sống trong Mẹ, nghe lời mẹ dẫn đưa, nhớ lời của Mẹ khi xưa. </a:t>
            </a:r>
            <a:endParaRPr lang="en-US" sz="5400" b="0" dirty="0">
              <a:solidFill>
                <a:srgbClr val="000066"/>
              </a:solidFill>
              <a:effectLst/>
            </a:endParaRPr>
          </a:p>
        </p:txBody>
      </p:sp>
    </p:spTree>
    <p:extLst>
      <p:ext uri="{BB962C8B-B14F-4D97-AF65-F5344CB8AC3E}">
        <p14:creationId xmlns:p14="http://schemas.microsoft.com/office/powerpoint/2010/main" val="30885311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ĐK</a:t>
            </a:r>
            <a:r>
              <a:rPr lang="vi-VN" sz="5400" dirty="0">
                <a:solidFill>
                  <a:srgbClr val="FF0000"/>
                </a:solidFill>
              </a:rPr>
              <a:t>: </a:t>
            </a:r>
            <a:r>
              <a:rPr lang="vi-VN" sz="5400" dirty="0">
                <a:solidFill>
                  <a:srgbClr val="000066"/>
                </a:solidFill>
              </a:rPr>
              <a:t>Mẹ nhắc người ăn năn thống hối, hãy siêng năng lần hạt Mân Côi. Tháng năm qua Mẹ đau khổ nhiều. Hãy sùng kính Trái Tim Mẹ </a:t>
            </a:r>
            <a:r>
              <a:rPr lang="vi-VN" sz="5400" dirty="0" smtClean="0">
                <a:solidFill>
                  <a:srgbClr val="000066"/>
                </a:solidFill>
              </a:rPr>
              <a:t>yêu. </a:t>
            </a:r>
            <a:endParaRPr lang="en-US" sz="5400" b="0" dirty="0">
              <a:solidFill>
                <a:srgbClr val="000066"/>
              </a:solidFill>
              <a:effectLst/>
            </a:endParaRPr>
          </a:p>
        </p:txBody>
      </p:sp>
    </p:spTree>
    <p:extLst>
      <p:ext uri="{BB962C8B-B14F-4D97-AF65-F5344CB8AC3E}">
        <p14:creationId xmlns:p14="http://schemas.microsoft.com/office/powerpoint/2010/main" val="24992222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0000"/>
                </a:solidFill>
                <a:effectLst/>
                <a:latin typeface="+mj-lt"/>
              </a:rPr>
              <a:t>Ca </a:t>
            </a:r>
            <a:r>
              <a:rPr lang="en-US" sz="6600" b="0" dirty="0" err="1">
                <a:solidFill>
                  <a:srgbClr val="FF0000"/>
                </a:solidFill>
                <a:effectLst/>
                <a:latin typeface="+mj-lt"/>
              </a:rPr>
              <a:t>Nguyện</a:t>
            </a:r>
            <a:r>
              <a:rPr lang="en-US" sz="6600" b="0" dirty="0">
                <a:solidFill>
                  <a:srgbClr val="FF0000"/>
                </a:solidFill>
                <a:effectLst/>
                <a:latin typeface="+mj-lt"/>
              </a:rPr>
              <a:t> </a:t>
            </a:r>
            <a:r>
              <a:rPr lang="en-US" sz="6600" b="0" dirty="0" err="1">
                <a:solidFill>
                  <a:srgbClr val="FF0000"/>
                </a:solidFill>
                <a:effectLst/>
                <a:latin typeface="+mj-lt"/>
              </a:rPr>
              <a:t>Hiệp</a:t>
            </a:r>
            <a:r>
              <a:rPr lang="en-US" sz="6600" b="0" dirty="0">
                <a:solidFill>
                  <a:srgbClr val="FF0000"/>
                </a:solidFill>
                <a:effectLst/>
                <a:latin typeface="+mj-lt"/>
              </a:rPr>
              <a:t> </a:t>
            </a:r>
            <a:r>
              <a:rPr lang="en-US" sz="6600" b="0" dirty="0" err="1">
                <a:solidFill>
                  <a:srgbClr val="FF0000"/>
                </a:solidFill>
                <a:effectLst/>
                <a:latin typeface="+mj-lt"/>
              </a:rPr>
              <a:t>Lễ</a:t>
            </a:r>
            <a:r>
              <a:rPr lang="en-US" sz="6600" b="0" dirty="0">
                <a:solidFill>
                  <a:srgbClr val="FF0000"/>
                </a:solidFill>
                <a:effectLst/>
                <a:latin typeface="+mj-lt"/>
              </a:rPr>
              <a:t/>
            </a:r>
            <a:br>
              <a:rPr lang="en-US" sz="6600" b="0" dirty="0">
                <a:solidFill>
                  <a:srgbClr val="FF0000"/>
                </a:solidFill>
                <a:effectLst/>
                <a:latin typeface="+mj-lt"/>
              </a:rPr>
            </a:br>
            <a:r>
              <a:rPr lang="en-US" sz="6600" dirty="0" err="1" smtClean="0">
                <a:solidFill>
                  <a:srgbClr val="FF0000"/>
                </a:solidFill>
              </a:rPr>
              <a:t>Tâm</a:t>
            </a:r>
            <a:r>
              <a:rPr lang="en-US" sz="6600" dirty="0" smtClean="0">
                <a:solidFill>
                  <a:srgbClr val="FF0000"/>
                </a:solidFill>
              </a:rPr>
              <a:t> </a:t>
            </a:r>
            <a:r>
              <a:rPr lang="en-US" sz="6600" dirty="0" err="1" smtClean="0">
                <a:solidFill>
                  <a:srgbClr val="FF0000"/>
                </a:solidFill>
              </a:rPr>
              <a:t>Tình</a:t>
            </a:r>
            <a:r>
              <a:rPr lang="en-US" sz="6600" dirty="0" smtClean="0">
                <a:solidFill>
                  <a:srgbClr val="FF0000"/>
                </a:solidFill>
              </a:rPr>
              <a:t> </a:t>
            </a:r>
            <a:r>
              <a:rPr lang="en-US" sz="6600" dirty="0" err="1" smtClean="0">
                <a:solidFill>
                  <a:srgbClr val="FF0000"/>
                </a:solidFill>
              </a:rPr>
              <a:t>Xin</a:t>
            </a:r>
            <a:r>
              <a:rPr lang="en-US" sz="6600" dirty="0" smtClean="0">
                <a:solidFill>
                  <a:srgbClr val="FF0000"/>
                </a:solidFill>
              </a:rPr>
              <a:t> </a:t>
            </a:r>
            <a:r>
              <a:rPr lang="en-US" sz="6600" dirty="0" err="1" smtClean="0">
                <a:solidFill>
                  <a:srgbClr val="FF0000"/>
                </a:solidFill>
              </a:rPr>
              <a:t>Vâng</a:t>
            </a:r>
            <a:r>
              <a:rPr lang="en-US" sz="6600" b="0" dirty="0" smtClean="0">
                <a:solidFill>
                  <a:srgbClr val="FF0000"/>
                </a:solidFill>
                <a:effectLst/>
                <a:latin typeface="+mj-lt"/>
              </a:rPr>
              <a:t/>
            </a:r>
            <a:br>
              <a:rPr lang="en-US" sz="6600" b="0" dirty="0" smtClean="0">
                <a:solidFill>
                  <a:srgbClr val="FF0000"/>
                </a:solidFill>
                <a:effectLst/>
                <a:latin typeface="+mj-lt"/>
              </a:rPr>
            </a:br>
            <a:r>
              <a:rPr lang="en-US" b="0" i="1" dirty="0" smtClean="0">
                <a:solidFill>
                  <a:srgbClr val="000066"/>
                </a:solidFill>
                <a:effectLst/>
              </a:rPr>
              <a:t>Lm </a:t>
            </a:r>
            <a:r>
              <a:rPr lang="en-US" b="0" i="1" dirty="0" err="1" smtClean="0">
                <a:solidFill>
                  <a:srgbClr val="000066"/>
                </a:solidFill>
                <a:effectLst/>
              </a:rPr>
              <a:t>Thái</a:t>
            </a:r>
            <a:r>
              <a:rPr lang="en-US" b="0" i="1" dirty="0" smtClean="0">
                <a:solidFill>
                  <a:srgbClr val="000066"/>
                </a:solidFill>
                <a:effectLst/>
              </a:rPr>
              <a:t> </a:t>
            </a:r>
            <a:r>
              <a:rPr lang="en-US" b="0" i="1" dirty="0" err="1" smtClean="0">
                <a:solidFill>
                  <a:srgbClr val="000066"/>
                </a:solidFill>
                <a:effectLst/>
              </a:rPr>
              <a:t>Nguyên</a:t>
            </a:r>
            <a:endParaRPr lang="en-US" b="0" i="1" dirty="0">
              <a:solidFill>
                <a:srgbClr val="000066"/>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75616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rgbClr val="000066"/>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0000"/>
                </a:solidFill>
                <a:effectLst/>
                <a:latin typeface="+mj-lt"/>
                <a:cs typeface="Times New Roman" pitchFamily="18" charset="0"/>
              </a:rPr>
              <a:t>Amen.</a:t>
            </a:r>
            <a:endParaRPr lang="en-US" sz="5400" b="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1301</TotalTime>
  <Words>2099</Words>
  <Application>Microsoft Office PowerPoint</Application>
  <PresentationFormat>On-screen Show (16:9)</PresentationFormat>
  <Paragraphs>83</Paragraphs>
  <Slides>84</Slides>
  <Notes>0</Notes>
  <HiddenSlides>0</HiddenSlides>
  <MMClips>0</MMClips>
  <ScaleCrop>false</ScaleCrop>
  <HeadingPairs>
    <vt:vector size="4" baseType="variant">
      <vt:variant>
        <vt:lpstr>Theme</vt:lpstr>
      </vt:variant>
      <vt:variant>
        <vt:i4>22</vt:i4>
      </vt:variant>
      <vt:variant>
        <vt:lpstr>Slide Titles</vt:lpstr>
      </vt:variant>
      <vt:variant>
        <vt:i4>84</vt:i4>
      </vt:variant>
    </vt:vector>
  </HeadingPairs>
  <TitlesOfParts>
    <vt:vector size="106" baseType="lpstr">
      <vt:lpstr>Office Theme</vt:lpstr>
      <vt:lpstr>12_Office Theme</vt:lpstr>
      <vt:lpstr>36_Default Design</vt:lpstr>
      <vt:lpstr>10_Office Theme</vt:lpstr>
      <vt:lpstr>37_Default Design</vt:lpstr>
      <vt:lpstr>6_Office Theme</vt:lpstr>
      <vt:lpstr>4_Office Theme</vt:lpstr>
      <vt:lpstr>1_Office Theme</vt:lpstr>
      <vt:lpstr>3_Office Theme</vt:lpstr>
      <vt:lpstr>16_Office Theme</vt:lpstr>
      <vt:lpstr>20_Office Theme</vt:lpstr>
      <vt:lpstr>21_Office Theme</vt:lpstr>
      <vt:lpstr>22_Office Theme</vt:lpstr>
      <vt:lpstr>9_Office Theme</vt:lpstr>
      <vt:lpstr>15_Office Theme</vt:lpstr>
      <vt:lpstr>17_Office Theme</vt:lpstr>
      <vt:lpstr>18_Office Theme</vt:lpstr>
      <vt:lpstr>11_Office Theme</vt:lpstr>
      <vt:lpstr>19_Office Theme</vt:lpstr>
      <vt:lpstr>13_Office Theme</vt:lpstr>
      <vt:lpstr>2_Office Theme</vt:lpstr>
      <vt:lpstr>5_Office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Đền Tạ Trái Tim Mẹ Nguyễn Khắc Tuần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Đáp Ca Lễ Đức Mẹ Fatima Magnificat Lm. Kim Long 06 câu</vt:lpstr>
      <vt:lpstr>Đk: Đấng toàn năng đã làm cho tôi những điều cao trọng, danh Ngài thật chí thánh chí tôn.</vt:lpstr>
      <vt:lpstr>Tk1: Đức Ma-ri-a nói rằng: linh hồn tôi ngợi khen Thiên Chúa và thần trí tôi reo mừng vì Thiên Chúa Đấng cứu độ tôi.</vt:lpstr>
      <vt:lpstr>Tk2: Chúa trông xem phận nữ tỳ. Nên từ đây gọi tôi diễm phúc, làm việc lớn trên thân này, vì danh Chúa chí thánh tuyệt luân.</vt:lpstr>
      <vt:lpstr>Đk: Đấng toàn năng đã làm cho tôi những điều cao trọng, danh Ngài thật chí thánh chí tôn.</vt:lpstr>
      <vt:lpstr>Tk3: Chúa thương ai tôn kính Ngài. Qua ngàn năm và qua muôn kiếp. Vận dụng cánh tay uy quyền dẹp tan lũ hống hách tự kiêu.</vt:lpstr>
      <vt:lpstr>Tk4: Chúa thương ai tôn kính Ngài. Qua ngàn năm và qua muôn kiếp. Kẻ nghèo Chúa ban dư đầy, và xua lũ phú quí về không.</vt:lpstr>
      <vt:lpstr>Đk: Đấng toàn năng đã làm cho tôi những điều cao trọng, danh Ngài thật chí thánh chí tôn.</vt:lpstr>
      <vt:lpstr>Tk5: Chúa nâng ai khiêm ái thật. Bọn quyền uy hạ khỏi ngai báu. Kẻ nghèo Chúa ban dư đầy, và xua lũ phú quí về không.</vt:lpstr>
      <vt:lpstr>Tk6: Is-ra-el tôi tớ Ngài. Theo lời xưa Ngài luôn bênh đỡ. Vì lòng xót thương tổ phụ, và con cháu mãi tới ngàn thu.</vt:lpstr>
      <vt:lpstr>Đk: Đấng toàn năng đã làm cho tôi những điều cao trọng, danh Ngài thật chí thánh chí tôn.</vt:lpstr>
      <vt:lpstr>PowerPoint Presentation</vt:lpstr>
      <vt:lpstr>Alleluia-Alleluia: Kính mừng Ma-ri-a đầy ơn phúc, Chúa ở cùng Mẹ, Mẹ diễm phúc hơn các phụ nữ. Alleluia…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Pk1: Xin dâng lên Cha bao nhiêu lo lắng bao nhiêu khổ nhọc buồn vui đã qua. Xin dâng lên Cha bao nhiêu hy vọng chờ mong thao thức nỗi đau nở hoa. </vt:lpstr>
      <vt:lpstr>ĐK: Xin dâng lên Cha, ước mơ chân thành, có Cha bên mình, kết se mộng lành. Lòng thành dâng tiến, đẹp như ánh nến, bừng lên trong tim, nguyện xin dâng lên.</vt:lpstr>
      <vt:lpstr>Pk2: Xin dâng lên Cha bao nhiêu cay đắng bao nhiêu ngọt bùi nhiều phen nếm qua. Xin dâng lên Cha bao nhiêu năm dài bình minh hoa nắng sáng trên đường xa.  </vt:lpstr>
      <vt:lpstr>ĐK: Xin dâng lên Cha, ước mơ chân thành, có Cha bên mình, kết se mộng lành. Lòng thành dâng tiến, đẹp như ánh nến, bừng lên trong tim, nguyện xin dâng lên.</vt:lpstr>
      <vt:lpstr>Pk3: Xin dâng lên Cha bao nhiêu kiếp sống bao nhiêu cuộc đời lầm than tối tăm. Xin dâng lên Cha bao nhiêu dân tộc triền miên than khóc chiến tranh tàn hoang.  </vt:lpstr>
      <vt:lpstr>ĐK: Xin dâng lên Cha, ước mơ chân thành, có Cha bên mình, kết se mộng lành. Lòng thành dâng tiến, đẹp như ánh nến, bừng lên trong tim, nguyện xin dâng lên.</vt:lpstr>
      <vt:lpstr>PowerPoint Presentation</vt:lpstr>
      <vt:lpstr>Ca Nguyện Hiệp Lễ Tâm Tình Xin Vâng Lm Thái Nguyên</vt:lpstr>
      <vt:lpstr>Pk1: Lời mời gọi của Chúa, luôn gây xáo trộn đời con. Bao dự định riêng tư, dường như mất hút trong đời. Con mong muốn thế này, Chúa lại mong muốn thế kia. Con không sao hiểu được nhưng tin vào tình thương của Ngài.</vt:lpstr>
      <vt:lpstr>ĐK: Con xin vâng theo Chúa dù bao nỗi khó khăn trong đời. Con xin vâng trọn đời để thánh ý Chúa được thực thi. </vt:lpstr>
      <vt:lpstr>** Tin vào lòng Chúa tín trung, tin vào tình Chúa bao dung, như Mẹ xưa đã xin vâng, trọn niềm phó thác theo ơn Thánh Thần. </vt:lpstr>
      <vt:lpstr>Pk2: Tin vào quyền năng Chúa, không lo lắng gì ngày mai. Bao điều trong tương lai, nằm trong thánh ý của Ngài. Con lo lắng cũng thừa, chỉ cần vâng theo ý Cha. Bao phong ba trên đời sẽ kết thành niềm vui sáng ngời.</vt:lpstr>
      <vt:lpstr>ĐK: Con xin vâng theo Chúa dù bao nỗi khó khăn trong đời. Con xin vâng trọn đời để thánh ý Chúa được thực thi. </vt:lpstr>
      <vt:lpstr>** Tin vào lòng Chúa tín trung, tin vào tình Chúa bao dung, như Mẹ xưa đã xin vâng, trọn niềm phó thác theo ơn Thánh Thần. </vt:lpstr>
      <vt:lpstr>Pk3: Đời một đời cho Chúa, an vui sống trọn niềm tin. Không sợ chi lao lung, vì luôn có Chúa ở cùng. Bao nhiêu nỗi khốn cùng, biến thành ân phúc thế nhân. Noi theo gương Đức Mẹ để một lòng phụng sự Chúa Trời.</vt:lpstr>
      <vt:lpstr>ĐK: Con xin vâng theo Chúa dù bao nỗi khó khăn trong đời. Con xin vâng trọn đời để thánh ý Chúa được thực thi. </vt:lpstr>
      <vt:lpstr>** Tin vào lòng Chúa tín trung, tin vào tình Chúa bao dung, như Mẹ xưa đã xin vâng, trọn niềm phó thác theo ơn Thánh Thần. </vt:lpstr>
      <vt:lpstr>PowerPoint Presentation</vt:lpstr>
      <vt:lpstr>Ca Nguyện Hiệp Lễ Tâm Tình Xin Vâng Lm Thái Nguyên</vt:lpstr>
      <vt:lpstr>Ca Kết Lễ Tiếng Gọi Fatima Phanxicô</vt:lpstr>
      <vt:lpstr>Pk1: Xưa trong làng Fa-ti-ma có Đức Mẹ Ma-ri-a. Mẹ đến với đời, Mẹ nói với người, những lời bao sắt son, những lời của Mẹ ru con.  </vt:lpstr>
      <vt:lpstr>ĐK: Mẹ nhắc người ăn năn thống hối, hãy siêng năng lần hạt Mân Côi. Tháng năm qua Mẹ đau khổ nhiều. Hãy sùng kính Trái Tim Mẹ yêu. </vt:lpstr>
      <vt:lpstr>Pk2: Đây tiếng gọi Fa-ti-ma nói với người muôn phương xa. Hãy đến với Mẹ, hãy sống trong Mẹ, nghe lời mẹ dẫn đưa, nhớ lời của Mẹ khi xưa. </vt:lpstr>
      <vt:lpstr>ĐK: Mẹ nhắc người ăn năn thống hối, hãy siêng năng lần hạt Mân Côi. Tháng năm qua Mẹ đau khổ nhiều. Hãy sùng kính Trái Tim Mẹ yêu. </vt:lpstr>
      <vt:lpstr>Ca Nguyện Hiệp Lễ Tâm Tình Xin Vâng Lm Thái Nguyên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149</cp:revision>
  <dcterms:created xsi:type="dcterms:W3CDTF">2023-05-21T07:25:42Z</dcterms:created>
  <dcterms:modified xsi:type="dcterms:W3CDTF">2023-10-05T09:40:24Z</dcterms:modified>
</cp:coreProperties>
</file>