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28" r:id="rId2"/>
    <p:sldMasterId id="2147484228" r:id="rId3"/>
    <p:sldMasterId id="2147484384" r:id="rId4"/>
    <p:sldMasterId id="2147484564" r:id="rId5"/>
    <p:sldMasterId id="2147484648" r:id="rId6"/>
    <p:sldMasterId id="2147484672" r:id="rId7"/>
    <p:sldMasterId id="2147484684" r:id="rId8"/>
    <p:sldMasterId id="2147484696" r:id="rId9"/>
    <p:sldMasterId id="2147484708" r:id="rId10"/>
    <p:sldMasterId id="2147484732" r:id="rId11"/>
    <p:sldMasterId id="2147484744" r:id="rId12"/>
    <p:sldMasterId id="2147484756" r:id="rId13"/>
  </p:sldMasterIdLst>
  <p:notesMasterIdLst>
    <p:notesMasterId r:id="rId63"/>
  </p:notesMasterIdLst>
  <p:sldIdLst>
    <p:sldId id="852" r:id="rId14"/>
    <p:sldId id="553" r:id="rId15"/>
    <p:sldId id="585" r:id="rId16"/>
    <p:sldId id="443" r:id="rId17"/>
    <p:sldId id="822" r:id="rId18"/>
    <p:sldId id="823" r:id="rId19"/>
    <p:sldId id="824" r:id="rId20"/>
    <p:sldId id="825" r:id="rId21"/>
    <p:sldId id="826" r:id="rId22"/>
    <p:sldId id="853" r:id="rId23"/>
    <p:sldId id="731" r:id="rId24"/>
    <p:sldId id="732" r:id="rId25"/>
    <p:sldId id="733" r:id="rId26"/>
    <p:sldId id="828" r:id="rId27"/>
    <p:sldId id="734" r:id="rId28"/>
    <p:sldId id="829" r:id="rId29"/>
    <p:sldId id="735" r:id="rId30"/>
    <p:sldId id="830" r:id="rId31"/>
    <p:sldId id="850" r:id="rId32"/>
    <p:sldId id="772" r:id="rId33"/>
    <p:sldId id="854" r:id="rId34"/>
    <p:sldId id="549" r:id="rId35"/>
    <p:sldId id="558" r:id="rId36"/>
    <p:sldId id="559" r:id="rId37"/>
    <p:sldId id="843" r:id="rId38"/>
    <p:sldId id="845" r:id="rId39"/>
    <p:sldId id="773" r:id="rId40"/>
    <p:sldId id="847" r:id="rId41"/>
    <p:sldId id="846" r:id="rId42"/>
    <p:sldId id="848" r:id="rId43"/>
    <p:sldId id="855" r:id="rId44"/>
    <p:sldId id="833" r:id="rId45"/>
    <p:sldId id="834" r:id="rId46"/>
    <p:sldId id="835" r:id="rId47"/>
    <p:sldId id="836" r:id="rId48"/>
    <p:sldId id="837" r:id="rId49"/>
    <p:sldId id="838" r:id="rId50"/>
    <p:sldId id="840" r:id="rId51"/>
    <p:sldId id="839" r:id="rId52"/>
    <p:sldId id="816" r:id="rId53"/>
    <p:sldId id="841" r:id="rId54"/>
    <p:sldId id="292" r:id="rId55"/>
    <p:sldId id="856" r:id="rId56"/>
    <p:sldId id="293" r:id="rId57"/>
    <p:sldId id="563" r:id="rId58"/>
    <p:sldId id="564" r:id="rId59"/>
    <p:sldId id="819" r:id="rId60"/>
    <p:sldId id="842" r:id="rId61"/>
    <p:sldId id="857" r:id="rId6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a:srgbClr val="6F0DFF"/>
    <a:srgbClr val="33007E"/>
    <a:srgbClr val="660066"/>
    <a:srgbClr val="4C216D"/>
    <a:srgbClr val="000066"/>
    <a:srgbClr val="000099"/>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49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8.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tableStyles" Target="tableStyles.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3/14/2024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25971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589322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172928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89974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02229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81736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61155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752116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335840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5872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040571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107615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83302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334256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21257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54954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014129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157404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05343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866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230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84763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107615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83302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334256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2125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54954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014129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157404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053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86698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230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84763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107615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83302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334256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21257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54954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014129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1574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05343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86698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230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847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175878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78442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549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7171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3/14/2024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9872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3/14/2024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2782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3/14/2024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649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0630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8915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9040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171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93264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1005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63769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42776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00616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526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3/14/2024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28698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82130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85442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6997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88574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62046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33928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4481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3068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2458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3/14/2024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8252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3105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79031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28515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76415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3772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22028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2676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55407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580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3/14/2024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84262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1326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0111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24377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41769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97744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40521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11873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9200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7512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3/14/2024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39691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87900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49546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62460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48529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57071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3927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41849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1255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6239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3/14/2024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4238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14453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06198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65410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95072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40104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86124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090575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521003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445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3/14/2024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05044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32547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840799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297038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346389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987903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39830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060533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477595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8590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2.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3/14/2024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7472498"/>
      </p:ext>
    </p:extLst>
  </p:cSld>
  <p:clrMap bg1="lt1" tx1="dk1" bg2="lt2" tx2="dk2" accent1="accent1" accent2="accent2" accent3="accent3" accent4="accent4" accent5="accent5" accent6="accent6" hlink="hlink" folHlink="folHlink"/>
  <p:sldLayoutIdLst>
    <p:sldLayoutId id="2147484709" r:id="rId1"/>
    <p:sldLayoutId id="2147484710" r:id="rId2"/>
    <p:sldLayoutId id="2147484711" r:id="rId3"/>
    <p:sldLayoutId id="2147484712" r:id="rId4"/>
    <p:sldLayoutId id="2147484713" r:id="rId5"/>
    <p:sldLayoutId id="2147484714" r:id="rId6"/>
    <p:sldLayoutId id="2147484715" r:id="rId7"/>
    <p:sldLayoutId id="2147484716" r:id="rId8"/>
    <p:sldLayoutId id="2147484717" r:id="rId9"/>
    <p:sldLayoutId id="2147484718" r:id="rId10"/>
    <p:sldLayoutId id="2147484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3622486"/>
      </p:ext>
    </p:extLst>
  </p:cSld>
  <p:clrMap bg1="lt1" tx1="dk1" bg2="lt2" tx2="dk2" accent1="accent1" accent2="accent2" accent3="accent3" accent4="accent4" accent5="accent5" accent6="accent6" hlink="hlink" folHlink="folHlink"/>
  <p:sldLayoutIdLst>
    <p:sldLayoutId id="2147484733" r:id="rId1"/>
    <p:sldLayoutId id="2147484734" r:id="rId2"/>
    <p:sldLayoutId id="2147484735" r:id="rId3"/>
    <p:sldLayoutId id="2147484736" r:id="rId4"/>
    <p:sldLayoutId id="2147484737" r:id="rId5"/>
    <p:sldLayoutId id="2147484738" r:id="rId6"/>
    <p:sldLayoutId id="2147484739" r:id="rId7"/>
    <p:sldLayoutId id="2147484740" r:id="rId8"/>
    <p:sldLayoutId id="2147484741" r:id="rId9"/>
    <p:sldLayoutId id="2147484742" r:id="rId10"/>
    <p:sldLayoutId id="2147484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3622486"/>
      </p:ext>
    </p:extLst>
  </p:cSld>
  <p:clrMap bg1="lt1" tx1="dk1" bg2="lt2" tx2="dk2" accent1="accent1" accent2="accent2" accent3="accent3" accent4="accent4" accent5="accent5" accent6="accent6" hlink="hlink" folHlink="folHlink"/>
  <p:sldLayoutIdLst>
    <p:sldLayoutId id="2147484745" r:id="rId1"/>
    <p:sldLayoutId id="2147484746" r:id="rId2"/>
    <p:sldLayoutId id="2147484747" r:id="rId3"/>
    <p:sldLayoutId id="2147484748" r:id="rId4"/>
    <p:sldLayoutId id="2147484749" r:id="rId5"/>
    <p:sldLayoutId id="2147484750" r:id="rId6"/>
    <p:sldLayoutId id="2147484751" r:id="rId7"/>
    <p:sldLayoutId id="2147484752" r:id="rId8"/>
    <p:sldLayoutId id="2147484753" r:id="rId9"/>
    <p:sldLayoutId id="2147484754" r:id="rId10"/>
    <p:sldLayoutId id="2147484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3622486"/>
      </p:ext>
    </p:extLst>
  </p:cSld>
  <p:clrMap bg1="lt1" tx1="dk1" bg2="lt2" tx2="dk2" accent1="accent1" accent2="accent2" accent3="accent3" accent4="accent4" accent5="accent5" accent6="accent6" hlink="hlink" folHlink="folHlink"/>
  <p:sldLayoutIdLst>
    <p:sldLayoutId id="2147484757" r:id="rId1"/>
    <p:sldLayoutId id="2147484758" r:id="rId2"/>
    <p:sldLayoutId id="2147484759" r:id="rId3"/>
    <p:sldLayoutId id="2147484760" r:id="rId4"/>
    <p:sldLayoutId id="2147484761" r:id="rId5"/>
    <p:sldLayoutId id="2147484762" r:id="rId6"/>
    <p:sldLayoutId id="2147484763" r:id="rId7"/>
    <p:sldLayoutId id="2147484764" r:id="rId8"/>
    <p:sldLayoutId id="2147484765" r:id="rId9"/>
    <p:sldLayoutId id="2147484766" r:id="rId10"/>
    <p:sldLayoutId id="2147484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509030"/>
      </p:ext>
    </p:extLst>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9905157"/>
      </p:ext>
    </p:extLst>
  </p:cSld>
  <p:clrMap bg1="lt1" tx1="dk1" bg2="lt2" tx2="dk2" accent1="accent1" accent2="accent2" accent3="accent3" accent4="accent4" accent5="accent5" accent6="accent6" hlink="hlink" folHlink="folHlink"/>
  <p:sldLayoutIdLst>
    <p:sldLayoutId id="2147484385" r:id="rId1"/>
    <p:sldLayoutId id="2147484386" r:id="rId2"/>
    <p:sldLayoutId id="2147484387" r:id="rId3"/>
    <p:sldLayoutId id="2147484388" r:id="rId4"/>
    <p:sldLayoutId id="2147484389" r:id="rId5"/>
    <p:sldLayoutId id="2147484390" r:id="rId6"/>
    <p:sldLayoutId id="2147484391" r:id="rId7"/>
    <p:sldLayoutId id="2147484392" r:id="rId8"/>
    <p:sldLayoutId id="2147484393" r:id="rId9"/>
    <p:sldLayoutId id="2147484394" r:id="rId10"/>
    <p:sldLayoutId id="21474843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7368208"/>
      </p:ext>
    </p:extLst>
  </p:cSld>
  <p:clrMap bg1="lt1" tx1="dk1" bg2="lt2" tx2="dk2" accent1="accent1" accent2="accent2" accent3="accent3" accent4="accent4" accent5="accent5" accent6="accent6" hlink="hlink" folHlink="folHlink"/>
  <p:sldLayoutIdLst>
    <p:sldLayoutId id="2147484565" r:id="rId1"/>
    <p:sldLayoutId id="2147484566" r:id="rId2"/>
    <p:sldLayoutId id="2147484567" r:id="rId3"/>
    <p:sldLayoutId id="2147484568" r:id="rId4"/>
    <p:sldLayoutId id="2147484569" r:id="rId5"/>
    <p:sldLayoutId id="2147484570" r:id="rId6"/>
    <p:sldLayoutId id="2147484571" r:id="rId7"/>
    <p:sldLayoutId id="2147484572" r:id="rId8"/>
    <p:sldLayoutId id="2147484573" r:id="rId9"/>
    <p:sldLayoutId id="2147484574" r:id="rId10"/>
    <p:sldLayoutId id="21474845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2264419"/>
      </p:ext>
    </p:extLst>
  </p:cSld>
  <p:clrMap bg1="lt1" tx1="dk1" bg2="lt2" tx2="dk2" accent1="accent1" accent2="accent2" accent3="accent3" accent4="accent4" accent5="accent5" accent6="accent6" hlink="hlink" folHlink="folHlink"/>
  <p:sldLayoutIdLst>
    <p:sldLayoutId id="2147484649" r:id="rId1"/>
    <p:sldLayoutId id="2147484650" r:id="rId2"/>
    <p:sldLayoutId id="2147484651" r:id="rId3"/>
    <p:sldLayoutId id="2147484652" r:id="rId4"/>
    <p:sldLayoutId id="2147484653" r:id="rId5"/>
    <p:sldLayoutId id="2147484654" r:id="rId6"/>
    <p:sldLayoutId id="2147484655" r:id="rId7"/>
    <p:sldLayoutId id="2147484656" r:id="rId8"/>
    <p:sldLayoutId id="2147484657" r:id="rId9"/>
    <p:sldLayoutId id="2147484658" r:id="rId10"/>
    <p:sldLayoutId id="2147484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744468"/>
      </p:ext>
    </p:extLst>
  </p:cSld>
  <p:clrMap bg1="lt1" tx1="dk1" bg2="lt2" tx2="dk2" accent1="accent1" accent2="accent2" accent3="accent3" accent4="accent4" accent5="accent5" accent6="accent6" hlink="hlink" folHlink="folHlink"/>
  <p:sldLayoutIdLst>
    <p:sldLayoutId id="2147484673" r:id="rId1"/>
    <p:sldLayoutId id="2147484674" r:id="rId2"/>
    <p:sldLayoutId id="2147484675" r:id="rId3"/>
    <p:sldLayoutId id="2147484676" r:id="rId4"/>
    <p:sldLayoutId id="2147484677" r:id="rId5"/>
    <p:sldLayoutId id="2147484678" r:id="rId6"/>
    <p:sldLayoutId id="2147484679" r:id="rId7"/>
    <p:sldLayoutId id="2147484680" r:id="rId8"/>
    <p:sldLayoutId id="2147484681" r:id="rId9"/>
    <p:sldLayoutId id="2147484682" r:id="rId10"/>
    <p:sldLayoutId id="2147484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8011422"/>
      </p:ext>
    </p:extLst>
  </p:cSld>
  <p:clrMap bg1="lt1" tx1="dk1" bg2="lt2" tx2="dk2" accent1="accent1" accent2="accent2" accent3="accent3" accent4="accent4" accent5="accent5" accent6="accent6" hlink="hlink" folHlink="folHlink"/>
  <p:sldLayoutIdLst>
    <p:sldLayoutId id="2147484685" r:id="rId1"/>
    <p:sldLayoutId id="2147484686" r:id="rId2"/>
    <p:sldLayoutId id="2147484687" r:id="rId3"/>
    <p:sldLayoutId id="2147484688" r:id="rId4"/>
    <p:sldLayoutId id="2147484689" r:id="rId5"/>
    <p:sldLayoutId id="2147484690" r:id="rId6"/>
    <p:sldLayoutId id="2147484691" r:id="rId7"/>
    <p:sldLayoutId id="2147484692" r:id="rId8"/>
    <p:sldLayoutId id="2147484693" r:id="rId9"/>
    <p:sldLayoutId id="2147484694" r:id="rId10"/>
    <p:sldLayoutId id="2147484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3/14/2024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3199010"/>
      </p:ext>
    </p:extLst>
  </p:cSld>
  <p:clrMap bg1="lt1" tx1="dk1" bg2="lt2" tx2="dk2" accent1="accent1" accent2="accent2" accent3="accent3" accent4="accent4" accent5="accent5" accent6="accent6" hlink="hlink" folHlink="folHlink"/>
  <p:sldLayoutIdLst>
    <p:sldLayoutId id="2147484697" r:id="rId1"/>
    <p:sldLayoutId id="2147484698" r:id="rId2"/>
    <p:sldLayoutId id="2147484699" r:id="rId3"/>
    <p:sldLayoutId id="2147484700" r:id="rId4"/>
    <p:sldLayoutId id="2147484701" r:id="rId5"/>
    <p:sldLayoutId id="2147484702" r:id="rId6"/>
    <p:sldLayoutId id="2147484703" r:id="rId7"/>
    <p:sldLayoutId id="2147484704" r:id="rId8"/>
    <p:sldLayoutId id="2147484705" r:id="rId9"/>
    <p:sldLayoutId id="2147484706" r:id="rId10"/>
    <p:sldLayoutId id="2147484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74141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3416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z="6600" dirty="0" err="1" smtClean="0">
                <a:solidFill>
                  <a:srgbClr val="C00000"/>
                </a:solidFill>
              </a:rPr>
              <a:t>Đáp</a:t>
            </a:r>
            <a:r>
              <a:rPr lang="en-US" sz="6600" dirty="0" smtClean="0">
                <a:solidFill>
                  <a:srgbClr val="C00000"/>
                </a:solidFill>
              </a:rPr>
              <a:t> </a:t>
            </a:r>
            <a:r>
              <a:rPr lang="en-US" sz="6600" dirty="0" err="1" smtClean="0">
                <a:solidFill>
                  <a:srgbClr val="C00000"/>
                </a:solidFill>
              </a:rPr>
              <a:t>Ca</a:t>
            </a:r>
            <a:r>
              <a:rPr lang="en-US" sz="6600" dirty="0" smtClean="0">
                <a:solidFill>
                  <a:srgbClr val="C00000"/>
                </a:solidFill>
              </a:rPr>
              <a:t/>
            </a:r>
            <a:br>
              <a:rPr lang="en-US" sz="6600" dirty="0" smtClean="0">
                <a:solidFill>
                  <a:srgbClr val="C00000"/>
                </a:solidFill>
              </a:rPr>
            </a:br>
            <a:r>
              <a:rPr lang="en-US" sz="6600" dirty="0" err="1" smtClean="0">
                <a:solidFill>
                  <a:srgbClr val="7030A0"/>
                </a:solidFill>
              </a:rPr>
              <a:t>Thánh</a:t>
            </a:r>
            <a:r>
              <a:rPr lang="en-US" sz="6600" dirty="0" smtClean="0">
                <a:solidFill>
                  <a:srgbClr val="7030A0"/>
                </a:solidFill>
              </a:rPr>
              <a:t> </a:t>
            </a:r>
            <a:r>
              <a:rPr lang="en-US" sz="6600" dirty="0" err="1" smtClean="0">
                <a:solidFill>
                  <a:srgbClr val="7030A0"/>
                </a:solidFill>
              </a:rPr>
              <a:t>Vịnh</a:t>
            </a:r>
            <a:r>
              <a:rPr lang="en-US" sz="6600" dirty="0" smtClean="0">
                <a:solidFill>
                  <a:srgbClr val="7030A0"/>
                </a:solidFill>
              </a:rPr>
              <a:t> 88</a:t>
            </a:r>
            <a:r>
              <a:rPr lang="en-US" sz="6000" dirty="0" smtClean="0">
                <a:solidFill>
                  <a:srgbClr val="C00000"/>
                </a:solidFill>
              </a:rPr>
              <a:t/>
            </a:r>
            <a:br>
              <a:rPr lang="en-US" sz="6000" dirty="0" smtClean="0">
                <a:solidFill>
                  <a:srgbClr val="C00000"/>
                </a:solidFill>
              </a:rPr>
            </a:br>
            <a:r>
              <a:rPr lang="en-US" i="1" dirty="0" err="1" smtClean="0">
                <a:solidFill>
                  <a:srgbClr val="FF0000"/>
                </a:solidFill>
              </a:rPr>
              <a:t>Đinh</a:t>
            </a:r>
            <a:r>
              <a:rPr lang="en-US" i="1" dirty="0" smtClean="0">
                <a:solidFill>
                  <a:srgbClr val="FF0000"/>
                </a:solidFill>
              </a:rPr>
              <a:t> </a:t>
            </a:r>
            <a:r>
              <a:rPr lang="en-US" i="1" dirty="0" err="1" smtClean="0">
                <a:solidFill>
                  <a:srgbClr val="FF0000"/>
                </a:solidFill>
              </a:rPr>
              <a:t>Công</a:t>
            </a:r>
            <a:r>
              <a:rPr lang="en-US" i="1" dirty="0" smtClean="0">
                <a:solidFill>
                  <a:srgbClr val="FF0000"/>
                </a:solidFill>
              </a:rPr>
              <a:t> </a:t>
            </a:r>
            <a:r>
              <a:rPr lang="en-US" i="1" dirty="0" err="1" smtClean="0">
                <a:solidFill>
                  <a:srgbClr val="FF0000"/>
                </a:solidFill>
              </a:rPr>
              <a:t>Huỳnh</a:t>
            </a:r>
            <a:r>
              <a:rPr lang="en-US" i="1" dirty="0" smtClean="0">
                <a:solidFill>
                  <a:srgbClr val="FF0000"/>
                </a:solidFill>
              </a:rPr>
              <a:t/>
            </a:r>
            <a:br>
              <a:rPr lang="en-US" i="1" dirty="0" smtClean="0">
                <a:solidFill>
                  <a:srgbClr val="FF0000"/>
                </a:solidFill>
              </a:rPr>
            </a:br>
            <a:r>
              <a:rPr lang="en-US" i="1" dirty="0" smtClean="0">
                <a:solidFill>
                  <a:srgbClr val="FF0000"/>
                </a:solidFill>
              </a:rPr>
              <a:t>03 </a:t>
            </a:r>
            <a:r>
              <a:rPr lang="en-US" i="1" dirty="0" err="1" smtClean="0">
                <a:solidFill>
                  <a:srgbClr val="FF0000"/>
                </a:solidFill>
              </a:rPr>
              <a:t>câu</a:t>
            </a:r>
            <a:endParaRPr lang="en-US" i="1" dirty="0">
              <a:solidFill>
                <a:srgbClr val="FF0000"/>
              </a:solidFill>
            </a:endParaRPr>
          </a:p>
        </p:txBody>
      </p:sp>
    </p:spTree>
    <p:extLst>
      <p:ext uri="{BB962C8B-B14F-4D97-AF65-F5344CB8AC3E}">
        <p14:creationId xmlns:p14="http://schemas.microsoft.com/office/powerpoint/2010/main" val="3603338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000" dirty="0" smtClean="0">
                <a:solidFill>
                  <a:srgbClr val="FF0000"/>
                </a:solidFill>
              </a:rPr>
              <a:t>ĐK:</a:t>
            </a:r>
            <a:r>
              <a:rPr lang="vi-VN" sz="6000" dirty="0">
                <a:solidFill>
                  <a:srgbClr val="000066"/>
                </a:solidFill>
              </a:rPr>
              <a:t> </a:t>
            </a:r>
            <a:r>
              <a:rPr lang="vi-VN" sz="6000" dirty="0" smtClean="0">
                <a:solidFill>
                  <a:srgbClr val="7030A0"/>
                </a:solidFill>
              </a:rPr>
              <a:t>Miêu </a:t>
            </a:r>
            <a:r>
              <a:rPr lang="vi-VN" sz="6000" dirty="0">
                <a:solidFill>
                  <a:srgbClr val="7030A0"/>
                </a:solidFill>
              </a:rPr>
              <a:t>duệ Người tồn tại đến muôn đời. Miêu duệ Người tồn tại đến muôn </a:t>
            </a:r>
            <a:r>
              <a:rPr lang="vi-VN" sz="6000" dirty="0" smtClean="0">
                <a:solidFill>
                  <a:srgbClr val="7030A0"/>
                </a:solidFill>
              </a:rPr>
              <a:t>muôn đời</a:t>
            </a:r>
            <a:r>
              <a:rPr lang="vi-VN" sz="6000" dirty="0">
                <a:solidFill>
                  <a:srgbClr val="7030A0"/>
                </a:solidFill>
              </a:rPr>
              <a:t>.</a:t>
            </a:r>
            <a:endParaRPr lang="vi-VN" sz="6000" dirty="0" smtClean="0">
              <a:solidFill>
                <a:srgbClr val="7030A0"/>
              </a:solidFill>
            </a:endParaRPr>
          </a:p>
        </p:txBody>
      </p:sp>
    </p:spTree>
    <p:extLst>
      <p:ext uri="{BB962C8B-B14F-4D97-AF65-F5344CB8AC3E}">
        <p14:creationId xmlns:p14="http://schemas.microsoft.com/office/powerpoint/2010/main" val="38309689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0000"/>
                </a:solidFill>
              </a:rPr>
              <a:t>Pk1</a:t>
            </a:r>
            <a:r>
              <a:rPr lang="vi-VN" sz="4800" dirty="0">
                <a:solidFill>
                  <a:srgbClr val="FF0000"/>
                </a:solidFill>
              </a:rPr>
              <a:t>: </a:t>
            </a:r>
            <a:r>
              <a:rPr lang="vi-VN" sz="4800" dirty="0">
                <a:solidFill>
                  <a:srgbClr val="7030A0"/>
                </a:solidFill>
              </a:rPr>
              <a:t>Con sẽ ca </a:t>
            </a:r>
            <a:r>
              <a:rPr lang="vi-VN" sz="4800" dirty="0" smtClean="0">
                <a:solidFill>
                  <a:srgbClr val="7030A0"/>
                </a:solidFill>
              </a:rPr>
              <a:t>ngợi, </a:t>
            </a:r>
            <a:r>
              <a:rPr lang="vi-VN" sz="4800" dirty="0">
                <a:solidFill>
                  <a:srgbClr val="7030A0"/>
                </a:solidFill>
              </a:rPr>
              <a:t>tình thương của Chúa muôn đời, qua muôn thế </a:t>
            </a:r>
            <a:r>
              <a:rPr lang="vi-VN" sz="4800" dirty="0" smtClean="0">
                <a:solidFill>
                  <a:srgbClr val="7030A0"/>
                </a:solidFill>
              </a:rPr>
              <a:t>hệ, </a:t>
            </a:r>
            <a:r>
              <a:rPr lang="vi-VN" sz="4800" dirty="0">
                <a:solidFill>
                  <a:srgbClr val="7030A0"/>
                </a:solidFill>
              </a:rPr>
              <a:t>miệng tôi tán dương lòng thành tín. Vì Ngài đã phán: “Tình thương Ta đứng vững muôn đời”, từ trời cao xanh </a:t>
            </a:r>
            <a:r>
              <a:rPr lang="vi-VN" sz="4800" dirty="0" smtClean="0">
                <a:solidFill>
                  <a:srgbClr val="7030A0"/>
                </a:solidFill>
              </a:rPr>
              <a:t>Ngài, </a:t>
            </a:r>
            <a:r>
              <a:rPr lang="vi-VN" sz="4800" dirty="0">
                <a:solidFill>
                  <a:srgbClr val="7030A0"/>
                </a:solidFill>
              </a:rPr>
              <a:t>đã thiết lập lòng trung tín.</a:t>
            </a:r>
            <a:endParaRPr lang="en-US" sz="4800" dirty="0">
              <a:solidFill>
                <a:srgbClr val="7030A0"/>
              </a:solidFill>
            </a:endParaRPr>
          </a:p>
        </p:txBody>
      </p:sp>
    </p:spTree>
    <p:extLst>
      <p:ext uri="{BB962C8B-B14F-4D97-AF65-F5344CB8AC3E}">
        <p14:creationId xmlns:p14="http://schemas.microsoft.com/office/powerpoint/2010/main" val="71472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000" dirty="0" smtClean="0">
                <a:solidFill>
                  <a:srgbClr val="FF0000"/>
                </a:solidFill>
              </a:rPr>
              <a:t>ĐK:</a:t>
            </a:r>
            <a:r>
              <a:rPr lang="vi-VN" sz="6000" dirty="0">
                <a:solidFill>
                  <a:srgbClr val="000066"/>
                </a:solidFill>
              </a:rPr>
              <a:t> </a:t>
            </a:r>
            <a:r>
              <a:rPr lang="vi-VN" sz="6000" dirty="0" smtClean="0">
                <a:solidFill>
                  <a:srgbClr val="7030A0"/>
                </a:solidFill>
              </a:rPr>
              <a:t>Miêu </a:t>
            </a:r>
            <a:r>
              <a:rPr lang="vi-VN" sz="6000" dirty="0">
                <a:solidFill>
                  <a:srgbClr val="7030A0"/>
                </a:solidFill>
              </a:rPr>
              <a:t>duệ Người tồn tại đến muôn đời. Miêu duệ Người tồn tại đến muôn </a:t>
            </a:r>
            <a:r>
              <a:rPr lang="vi-VN" sz="6000" dirty="0" smtClean="0">
                <a:solidFill>
                  <a:srgbClr val="7030A0"/>
                </a:solidFill>
              </a:rPr>
              <a:t>muôn đời</a:t>
            </a:r>
            <a:r>
              <a:rPr lang="vi-VN" sz="6000" dirty="0">
                <a:solidFill>
                  <a:srgbClr val="7030A0"/>
                </a:solidFill>
              </a:rPr>
              <a:t>.</a:t>
            </a:r>
            <a:endParaRPr lang="vi-VN" sz="6000" dirty="0" smtClean="0">
              <a:solidFill>
                <a:srgbClr val="7030A0"/>
              </a:solidFill>
            </a:endParaRPr>
          </a:p>
        </p:txBody>
      </p:sp>
    </p:spTree>
    <p:extLst>
      <p:ext uri="{BB962C8B-B14F-4D97-AF65-F5344CB8AC3E}">
        <p14:creationId xmlns:p14="http://schemas.microsoft.com/office/powerpoint/2010/main" val="10774942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vi-VN" sz="4800" dirty="0" smtClean="0">
                <a:solidFill>
                  <a:srgbClr val="FF0000"/>
                </a:solidFill>
              </a:rPr>
              <a:t>Pk2</a:t>
            </a:r>
            <a:r>
              <a:rPr lang="vi-VN" sz="4800" dirty="0">
                <a:solidFill>
                  <a:srgbClr val="FF0000"/>
                </a:solidFill>
              </a:rPr>
              <a:t>: </a:t>
            </a:r>
            <a:r>
              <a:rPr lang="vi-VN" sz="4800" dirty="0" smtClean="0">
                <a:solidFill>
                  <a:srgbClr val="7030A0"/>
                </a:solidFill>
              </a:rPr>
              <a:t>Ta </a:t>
            </a:r>
            <a:r>
              <a:rPr lang="vi-VN" sz="4800" dirty="0">
                <a:solidFill>
                  <a:srgbClr val="7030A0"/>
                </a:solidFill>
              </a:rPr>
              <a:t>đã </a:t>
            </a:r>
            <a:r>
              <a:rPr lang="vi-VN" sz="4800" dirty="0" smtClean="0">
                <a:solidFill>
                  <a:srgbClr val="7030A0"/>
                </a:solidFill>
              </a:rPr>
              <a:t>ước giao, cùng </a:t>
            </a:r>
            <a:r>
              <a:rPr lang="vi-VN" sz="4800" dirty="0">
                <a:solidFill>
                  <a:srgbClr val="7030A0"/>
                </a:solidFill>
              </a:rPr>
              <a:t>dân Ta đã tuyển chọn, Ta đã ước </a:t>
            </a:r>
            <a:r>
              <a:rPr lang="vi-VN" sz="4800" dirty="0" smtClean="0">
                <a:solidFill>
                  <a:srgbClr val="7030A0"/>
                </a:solidFill>
              </a:rPr>
              <a:t>thề, </a:t>
            </a:r>
            <a:r>
              <a:rPr lang="vi-VN" sz="4800" dirty="0">
                <a:solidFill>
                  <a:srgbClr val="7030A0"/>
                </a:solidFill>
              </a:rPr>
              <a:t>cùng tôi tớ Ta là Đa-vít: “Hậu duệ của ngươi ngàn năm sau vẫn mãi sinh tồn, đền vàng cao sang Ta đã thiết lập dành cho ngươi ”. </a:t>
            </a:r>
            <a:endParaRPr lang="en-US" sz="4800" dirty="0">
              <a:solidFill>
                <a:srgbClr val="7030A0"/>
              </a:solidFill>
            </a:endParaRPr>
          </a:p>
        </p:txBody>
      </p:sp>
    </p:spTree>
    <p:extLst>
      <p:ext uri="{BB962C8B-B14F-4D97-AF65-F5344CB8AC3E}">
        <p14:creationId xmlns:p14="http://schemas.microsoft.com/office/powerpoint/2010/main" val="24350637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000" dirty="0" smtClean="0">
                <a:solidFill>
                  <a:srgbClr val="FF0000"/>
                </a:solidFill>
              </a:rPr>
              <a:t>ĐK:</a:t>
            </a:r>
            <a:r>
              <a:rPr lang="vi-VN" sz="6000" dirty="0">
                <a:solidFill>
                  <a:srgbClr val="000066"/>
                </a:solidFill>
              </a:rPr>
              <a:t> </a:t>
            </a:r>
            <a:r>
              <a:rPr lang="vi-VN" sz="6000" dirty="0" smtClean="0">
                <a:solidFill>
                  <a:srgbClr val="7030A0"/>
                </a:solidFill>
              </a:rPr>
              <a:t>Miêu </a:t>
            </a:r>
            <a:r>
              <a:rPr lang="vi-VN" sz="6000" dirty="0">
                <a:solidFill>
                  <a:srgbClr val="7030A0"/>
                </a:solidFill>
              </a:rPr>
              <a:t>duệ Người tồn tại đến muôn đời. Miêu duệ Người tồn tại đến muôn </a:t>
            </a:r>
            <a:r>
              <a:rPr lang="vi-VN" sz="6000" dirty="0" smtClean="0">
                <a:solidFill>
                  <a:srgbClr val="7030A0"/>
                </a:solidFill>
              </a:rPr>
              <a:t>muôn đời</a:t>
            </a:r>
            <a:r>
              <a:rPr lang="vi-VN" sz="6000" dirty="0">
                <a:solidFill>
                  <a:srgbClr val="7030A0"/>
                </a:solidFill>
              </a:rPr>
              <a:t>.</a:t>
            </a:r>
            <a:endParaRPr lang="vi-VN" sz="6000" dirty="0" smtClean="0">
              <a:solidFill>
                <a:srgbClr val="7030A0"/>
              </a:solidFill>
            </a:endParaRPr>
          </a:p>
        </p:txBody>
      </p:sp>
    </p:spTree>
    <p:extLst>
      <p:ext uri="{BB962C8B-B14F-4D97-AF65-F5344CB8AC3E}">
        <p14:creationId xmlns:p14="http://schemas.microsoft.com/office/powerpoint/2010/main" val="38042549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vi-VN" sz="4800" dirty="0" smtClean="0">
                <a:solidFill>
                  <a:srgbClr val="FF0000"/>
                </a:solidFill>
              </a:rPr>
              <a:t>Pk3: </a:t>
            </a:r>
            <a:r>
              <a:rPr lang="vi-VN" sz="4800" dirty="0" smtClean="0">
                <a:solidFill>
                  <a:srgbClr val="7030A0"/>
                </a:solidFill>
              </a:rPr>
              <a:t>Ngươi </a:t>
            </a:r>
            <a:r>
              <a:rPr lang="vi-VN" sz="4800" dirty="0">
                <a:solidFill>
                  <a:srgbClr val="7030A0"/>
                </a:solidFill>
              </a:rPr>
              <a:t>sẽ thân </a:t>
            </a:r>
            <a:r>
              <a:rPr lang="vi-VN" sz="4800" dirty="0" smtClean="0">
                <a:solidFill>
                  <a:srgbClr val="7030A0"/>
                </a:solidFill>
              </a:rPr>
              <a:t>thưa, </a:t>
            </a:r>
            <a:r>
              <a:rPr lang="vi-VN" sz="4800" dirty="0">
                <a:solidFill>
                  <a:srgbClr val="7030A0"/>
                </a:solidFill>
              </a:rPr>
              <a:t>cùng </a:t>
            </a:r>
            <a:r>
              <a:rPr lang="vi-VN" sz="4800" dirty="0" smtClean="0">
                <a:solidFill>
                  <a:srgbClr val="7030A0"/>
                </a:solidFill>
              </a:rPr>
              <a:t>Ta </a:t>
            </a:r>
            <a:r>
              <a:rPr lang="vi-VN" sz="4800" dirty="0">
                <a:solidFill>
                  <a:srgbClr val="7030A0"/>
                </a:solidFill>
              </a:rPr>
              <a:t>“Chúa chính thân phụ, xin nên đá </a:t>
            </a:r>
            <a:r>
              <a:rPr lang="vi-VN" sz="4800" dirty="0" smtClean="0">
                <a:solidFill>
                  <a:srgbClr val="7030A0"/>
                </a:solidFill>
              </a:rPr>
              <a:t>tảng, </a:t>
            </a:r>
            <a:r>
              <a:rPr lang="vi-VN" sz="4800" dirty="0">
                <a:solidFill>
                  <a:srgbClr val="7030A0"/>
                </a:solidFill>
              </a:rPr>
              <a:t>chở che, cứu độ cuộc đời con”. Đời đời Ta sẽ dành cho ngươi sủng ái dư tràn, lời thề hôm xưa sẽ mãi duy trì ngàn năm sau.  </a:t>
            </a:r>
            <a:endParaRPr lang="vi-VN" sz="4800" dirty="0" smtClean="0">
              <a:solidFill>
                <a:srgbClr val="7030A0"/>
              </a:solidFill>
            </a:endParaRPr>
          </a:p>
        </p:txBody>
      </p:sp>
    </p:spTree>
    <p:extLst>
      <p:ext uri="{BB962C8B-B14F-4D97-AF65-F5344CB8AC3E}">
        <p14:creationId xmlns:p14="http://schemas.microsoft.com/office/powerpoint/2010/main" val="26674037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000" dirty="0" smtClean="0">
                <a:solidFill>
                  <a:srgbClr val="FF0000"/>
                </a:solidFill>
              </a:rPr>
              <a:t>ĐK:</a:t>
            </a:r>
            <a:r>
              <a:rPr lang="vi-VN" sz="6000" dirty="0">
                <a:solidFill>
                  <a:srgbClr val="000066"/>
                </a:solidFill>
              </a:rPr>
              <a:t> </a:t>
            </a:r>
            <a:r>
              <a:rPr lang="vi-VN" sz="6000" dirty="0" smtClean="0">
                <a:solidFill>
                  <a:srgbClr val="7030A0"/>
                </a:solidFill>
              </a:rPr>
              <a:t>Miêu </a:t>
            </a:r>
            <a:r>
              <a:rPr lang="vi-VN" sz="6000" dirty="0">
                <a:solidFill>
                  <a:srgbClr val="7030A0"/>
                </a:solidFill>
              </a:rPr>
              <a:t>duệ Người tồn tại đến muôn đời. Miêu duệ Người tồn tại đến muôn </a:t>
            </a:r>
            <a:r>
              <a:rPr lang="vi-VN" sz="6000" dirty="0" smtClean="0">
                <a:solidFill>
                  <a:srgbClr val="7030A0"/>
                </a:solidFill>
              </a:rPr>
              <a:t>muôn đời</a:t>
            </a:r>
            <a:r>
              <a:rPr lang="vi-VN" sz="6000" dirty="0">
                <a:solidFill>
                  <a:srgbClr val="7030A0"/>
                </a:solidFill>
              </a:rPr>
              <a:t>.</a:t>
            </a:r>
            <a:endParaRPr lang="vi-VN" sz="6000" dirty="0" smtClean="0">
              <a:solidFill>
                <a:srgbClr val="7030A0"/>
              </a:solidFill>
            </a:endParaRPr>
          </a:p>
        </p:txBody>
      </p:sp>
    </p:spTree>
    <p:extLst>
      <p:ext uri="{BB962C8B-B14F-4D97-AF65-F5344CB8AC3E}">
        <p14:creationId xmlns:p14="http://schemas.microsoft.com/office/powerpoint/2010/main" val="12790885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76228"/>
            <a:ext cx="9144000" cy="2862322"/>
          </a:xfrm>
          <a:prstGeom prst="rect">
            <a:avLst/>
          </a:prstGeom>
        </p:spPr>
        <p:txBody>
          <a:bodyPr wrap="square">
            <a:spAutoFit/>
          </a:bodyPr>
          <a:lstStyle/>
          <a:p>
            <a:pPr algn="ctr"/>
            <a:r>
              <a:rPr lang="en-US" sz="6000" dirty="0" smtClean="0">
                <a:solidFill>
                  <a:srgbClr val="FF0000"/>
                </a:solidFill>
              </a:rPr>
              <a:t>LỄ KÍNH THÁNH GIU SE </a:t>
            </a:r>
          </a:p>
          <a:p>
            <a:pPr algn="ctr"/>
            <a:r>
              <a:rPr lang="en-US" sz="6000" dirty="0" smtClean="0">
                <a:solidFill>
                  <a:srgbClr val="FF0000"/>
                </a:solidFill>
              </a:rPr>
              <a:t>BỔN MẠNG GIỚI TRẺ</a:t>
            </a:r>
          </a:p>
          <a:p>
            <a:pPr algn="ctr"/>
            <a:r>
              <a:rPr lang="en-US" sz="6000" dirty="0" smtClean="0">
                <a:solidFill>
                  <a:srgbClr val="FF0000"/>
                </a:solidFill>
              </a:rPr>
              <a:t>ĐỒNG HƯƠNG VĨNH TRỊ</a:t>
            </a:r>
            <a:endParaRPr lang="vi-VN" dirty="0">
              <a:solidFill>
                <a:prstClr val="black"/>
              </a:solidFill>
            </a:endParaRPr>
          </a:p>
        </p:txBody>
      </p:sp>
    </p:spTree>
    <p:extLst>
      <p:ext uri="{BB962C8B-B14F-4D97-AF65-F5344CB8AC3E}">
        <p14:creationId xmlns:p14="http://schemas.microsoft.com/office/powerpoint/2010/main" val="3268523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err="1" smtClean="0">
                <a:solidFill>
                  <a:srgbClr val="FF0000"/>
                </a:solidFill>
                <a:effectLst/>
              </a:rPr>
              <a:t>Ca</a:t>
            </a:r>
            <a:r>
              <a:rPr lang="en-US" sz="6600" b="0" dirty="0" smtClean="0">
                <a:solidFill>
                  <a:srgbClr val="FF0000"/>
                </a:solidFill>
                <a:effectLst/>
              </a:rPr>
              <a:t> </a:t>
            </a:r>
            <a:r>
              <a:rPr lang="en-US" sz="6600" b="0" dirty="0" err="1">
                <a:solidFill>
                  <a:srgbClr val="FF0000"/>
                </a:solidFill>
                <a:effectLst/>
              </a:rPr>
              <a:t>Nhập</a:t>
            </a:r>
            <a:r>
              <a:rPr lang="en-US" sz="6600" b="0" dirty="0">
                <a:solidFill>
                  <a:srgbClr val="FF0000"/>
                </a:solidFill>
                <a:effectLst/>
              </a:rPr>
              <a:t> </a:t>
            </a:r>
            <a:r>
              <a:rPr lang="en-US" sz="6600" b="0" dirty="0" err="1">
                <a:solidFill>
                  <a:srgbClr val="FF0000"/>
                </a:solidFill>
                <a:effectLst/>
              </a:rPr>
              <a:t>Lễ</a:t>
            </a:r>
            <a:r>
              <a:rPr lang="en-US" sz="6600" b="0" dirty="0">
                <a:solidFill>
                  <a:srgbClr val="FF0000"/>
                </a:solidFill>
                <a:effectLst/>
              </a:rPr>
              <a:t/>
            </a:r>
            <a:br>
              <a:rPr lang="en-US" sz="6600" b="0" dirty="0">
                <a:solidFill>
                  <a:srgbClr val="FF0000"/>
                </a:solidFill>
                <a:effectLst/>
              </a:rPr>
            </a:br>
            <a:r>
              <a:rPr lang="en-US" sz="6000" dirty="0" err="1" smtClean="0">
                <a:solidFill>
                  <a:srgbClr val="7030A0"/>
                </a:solidFill>
              </a:rPr>
              <a:t>Thánh</a:t>
            </a:r>
            <a:r>
              <a:rPr lang="en-US" sz="6000" dirty="0" smtClean="0">
                <a:solidFill>
                  <a:srgbClr val="7030A0"/>
                </a:solidFill>
              </a:rPr>
              <a:t> </a:t>
            </a:r>
            <a:r>
              <a:rPr lang="en-US" sz="6000" dirty="0" err="1" smtClean="0">
                <a:solidFill>
                  <a:srgbClr val="7030A0"/>
                </a:solidFill>
              </a:rPr>
              <a:t>Giuse</a:t>
            </a:r>
            <a:r>
              <a:rPr lang="en-US" sz="6000" dirty="0" smtClean="0">
                <a:solidFill>
                  <a:srgbClr val="7030A0"/>
                </a:solidFill>
              </a:rPr>
              <a:t> </a:t>
            </a:r>
            <a:r>
              <a:rPr lang="en-US" sz="6000" dirty="0" err="1" smtClean="0">
                <a:solidFill>
                  <a:srgbClr val="7030A0"/>
                </a:solidFill>
              </a:rPr>
              <a:t>Quan</a:t>
            </a:r>
            <a:r>
              <a:rPr lang="en-US" sz="6000" dirty="0" smtClean="0">
                <a:solidFill>
                  <a:srgbClr val="7030A0"/>
                </a:solidFill>
              </a:rPr>
              <a:t> </a:t>
            </a:r>
            <a:r>
              <a:rPr lang="en-US" sz="6000" dirty="0" err="1" smtClean="0">
                <a:solidFill>
                  <a:srgbClr val="7030A0"/>
                </a:solidFill>
              </a:rPr>
              <a:t>Thầy</a:t>
            </a:r>
            <a:r>
              <a:rPr lang="en-US" sz="5400" dirty="0" smtClean="0">
                <a:solidFill>
                  <a:srgbClr val="FF0000"/>
                </a:solidFill>
              </a:rPr>
              <a:t/>
            </a:r>
            <a:br>
              <a:rPr lang="en-US" sz="5400" dirty="0" smtClean="0">
                <a:solidFill>
                  <a:srgbClr val="FF0000"/>
                </a:solidFill>
              </a:rPr>
            </a:br>
            <a:r>
              <a:rPr lang="en-US" i="1" dirty="0" smtClean="0">
                <a:solidFill>
                  <a:srgbClr val="FF0000"/>
                </a:solidFill>
              </a:rPr>
              <a:t>Sr</a:t>
            </a:r>
            <a:r>
              <a:rPr lang="en-US" i="1" dirty="0">
                <a:solidFill>
                  <a:srgbClr val="FF0000"/>
                </a:solidFill>
              </a:rPr>
              <a:t>. Trinh </a:t>
            </a:r>
            <a:r>
              <a:rPr lang="en-US" i="1" dirty="0" err="1">
                <a:solidFill>
                  <a:srgbClr val="FF0000"/>
                </a:solidFill>
              </a:rPr>
              <a:t>Nguyên</a:t>
            </a:r>
            <a:endParaRPr lang="en-US" b="0" i="1" dirty="0">
              <a:solidFill>
                <a:srgbClr val="FF0000"/>
              </a:solidFill>
              <a:effectLst/>
              <a:latin typeface="+mj-lt"/>
            </a:endParaRPr>
          </a:p>
        </p:txBody>
      </p:sp>
    </p:spTree>
    <p:extLst>
      <p:ext uri="{BB962C8B-B14F-4D97-AF65-F5344CB8AC3E}">
        <p14:creationId xmlns:p14="http://schemas.microsoft.com/office/powerpoint/2010/main" val="1148415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733800"/>
          </a:xfrm>
        </p:spPr>
        <p:txBody>
          <a:bodyPr>
            <a:noAutofit/>
          </a:bodyPr>
          <a:lstStyle/>
          <a:p>
            <a:pPr algn="just"/>
            <a:r>
              <a:rPr lang="vi-VN" sz="4800" u="sng" dirty="0" smtClean="0">
                <a:solidFill>
                  <a:srgbClr val="FF0000"/>
                </a:solidFill>
              </a:rPr>
              <a:t>Câu Xướng </a:t>
            </a:r>
            <a:r>
              <a:rPr lang="vi-VN" sz="4800" u="sng" dirty="0">
                <a:solidFill>
                  <a:srgbClr val="FF0000"/>
                </a:solidFill>
              </a:rPr>
              <a:t>Trước Phúc </a:t>
            </a:r>
            <a:r>
              <a:rPr lang="vi-VN" sz="4800" u="sng" dirty="0" smtClean="0">
                <a:solidFill>
                  <a:srgbClr val="FF0000"/>
                </a:solidFill>
              </a:rPr>
              <a:t>Âm</a:t>
            </a:r>
            <a:r>
              <a:rPr lang="en-US" sz="4800" u="sng" dirty="0" smtClean="0">
                <a:solidFill>
                  <a:srgbClr val="FF0000"/>
                </a:solidFill>
              </a:rPr>
              <a:t>: </a:t>
            </a:r>
            <a:r>
              <a:rPr lang="vi-VN" sz="4800" dirty="0" smtClean="0">
                <a:solidFill>
                  <a:srgbClr val="FF0000"/>
                </a:solidFill>
              </a:rPr>
              <a:t/>
            </a:r>
            <a:br>
              <a:rPr lang="vi-VN" sz="4800" dirty="0" smtClean="0">
                <a:solidFill>
                  <a:srgbClr val="FF0000"/>
                </a:solidFill>
              </a:rPr>
            </a:br>
            <a:r>
              <a:rPr lang="vi-VN" sz="5400" dirty="0" smtClean="0">
                <a:solidFill>
                  <a:srgbClr val="7030A0"/>
                </a:solidFill>
              </a:rPr>
              <a:t>Lạy </a:t>
            </a:r>
            <a:r>
              <a:rPr lang="vi-VN" sz="5400" dirty="0">
                <a:solidFill>
                  <a:srgbClr val="7030A0"/>
                </a:solidFill>
              </a:rPr>
              <a:t>Chúa phúc cho những ai ngụ nơi nhà Chúa, họ sẽ </a:t>
            </a:r>
            <a:r>
              <a:rPr lang="vi-VN" sz="5400" dirty="0" smtClean="0">
                <a:solidFill>
                  <a:srgbClr val="7030A0"/>
                </a:solidFill>
              </a:rPr>
              <a:t>khen ngợi </a:t>
            </a:r>
            <a:r>
              <a:rPr lang="vi-VN" sz="5400" dirty="0">
                <a:solidFill>
                  <a:srgbClr val="7030A0"/>
                </a:solidFill>
              </a:rPr>
              <a:t>chúa đến muôn đời. </a:t>
            </a:r>
            <a:br>
              <a:rPr lang="vi-VN" sz="5400" dirty="0">
                <a:solidFill>
                  <a:srgbClr val="7030A0"/>
                </a:solidFill>
              </a:rPr>
            </a:br>
            <a:r>
              <a:rPr lang="vi-VN" sz="5400" dirty="0">
                <a:solidFill>
                  <a:srgbClr val="7030A0"/>
                </a:solidFill>
              </a:rPr>
              <a:t>     </a:t>
            </a:r>
            <a:r>
              <a:rPr lang="vi-VN" sz="6200" dirty="0" smtClean="0">
                <a:solidFill>
                  <a:srgbClr val="000066"/>
                </a:solidFill>
              </a:rPr>
              <a:t>						</a:t>
            </a:r>
            <a:endParaRPr lang="en-US" sz="6200" dirty="0">
              <a:solidFill>
                <a:srgbClr val="FF0000"/>
              </a:solidFill>
            </a:endParaRPr>
          </a:p>
        </p:txBody>
      </p:sp>
      <p:sp>
        <p:nvSpPr>
          <p:cNvPr id="3" name="TextBox 2"/>
          <p:cNvSpPr txBox="1"/>
          <p:nvPr/>
        </p:nvSpPr>
        <p:spPr>
          <a:xfrm>
            <a:off x="0" y="1"/>
            <a:ext cx="3886200" cy="646331"/>
          </a:xfrm>
          <a:prstGeom prst="rect">
            <a:avLst/>
          </a:prstGeom>
          <a:noFill/>
        </p:spPr>
        <p:txBody>
          <a:bodyPr wrap="square" rtlCol="0">
            <a:spAutoFit/>
          </a:bodyPr>
          <a:lstStyle/>
          <a:p>
            <a:endParaRPr lang="en-US" sz="3600" u="sng" dirty="0">
              <a:solidFill>
                <a:srgbClr val="FFFF00"/>
              </a:solidFill>
            </a:endParaRPr>
          </a:p>
        </p:txBody>
      </p:sp>
      <p:sp>
        <p:nvSpPr>
          <p:cNvPr id="4" name="Rectangle 3"/>
          <p:cNvSpPr/>
          <p:nvPr/>
        </p:nvSpPr>
        <p:spPr>
          <a:xfrm>
            <a:off x="6477000" y="4497169"/>
            <a:ext cx="184731" cy="646331"/>
          </a:xfrm>
          <a:prstGeom prst="rect">
            <a:avLst/>
          </a:prstGeom>
        </p:spPr>
        <p:txBody>
          <a:bodyPr wrap="none">
            <a:spAutoFit/>
          </a:bodyPr>
          <a:lstStyle/>
          <a:p>
            <a:endParaRPr lang="en-US" sz="3600" u="sng" dirty="0">
              <a:solidFill>
                <a:srgbClr val="FF0000"/>
              </a:solidFill>
            </a:endParaRPr>
          </a:p>
        </p:txBody>
      </p:sp>
    </p:spTree>
    <p:extLst>
      <p:ext uri="{BB962C8B-B14F-4D97-AF65-F5344CB8AC3E}">
        <p14:creationId xmlns:p14="http://schemas.microsoft.com/office/powerpoint/2010/main" val="4512636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3416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000066"/>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2819400" y="1962150"/>
            <a:ext cx="6705600" cy="1384995"/>
          </a:xfrm>
          <a:prstGeom prst="rect">
            <a:avLst/>
          </a:prstGeom>
          <a:noFill/>
        </p:spPr>
        <p:txBody>
          <a:bodyPr wrap="square" rtlCol="0">
            <a:spAutoFit/>
          </a:bodyPr>
          <a:lstStyle/>
          <a:p>
            <a:pPr algn="ctr"/>
            <a:r>
              <a:rPr lang="en-US" sz="4800" dirty="0" err="1" smtClean="0">
                <a:solidFill>
                  <a:srgbClr val="C00000"/>
                </a:solidFill>
              </a:rPr>
              <a:t>Tâm</a:t>
            </a:r>
            <a:r>
              <a:rPr lang="en-US" sz="4800" dirty="0" smtClean="0">
                <a:solidFill>
                  <a:srgbClr val="C00000"/>
                </a:solidFill>
              </a:rPr>
              <a:t> </a:t>
            </a:r>
            <a:r>
              <a:rPr lang="en-US" sz="4800" dirty="0" err="1" smtClean="0">
                <a:solidFill>
                  <a:srgbClr val="C00000"/>
                </a:solidFill>
              </a:rPr>
              <a:t>Tình</a:t>
            </a:r>
            <a:r>
              <a:rPr lang="en-US" sz="4800" dirty="0" smtClean="0">
                <a:solidFill>
                  <a:srgbClr val="C00000"/>
                </a:solidFill>
              </a:rPr>
              <a:t> Con </a:t>
            </a:r>
            <a:r>
              <a:rPr lang="en-US" sz="4800" dirty="0" err="1" smtClean="0">
                <a:solidFill>
                  <a:srgbClr val="C00000"/>
                </a:solidFill>
              </a:rPr>
              <a:t>Dâng</a:t>
            </a:r>
            <a:r>
              <a:rPr lang="en-US" sz="4800" dirty="0" smtClean="0">
                <a:solidFill>
                  <a:srgbClr val="C00000"/>
                </a:solidFill>
              </a:rPr>
              <a:t> 2 </a:t>
            </a:r>
          </a:p>
          <a:p>
            <a:pPr algn="ctr"/>
            <a:r>
              <a:rPr lang="en-US" sz="3600" i="1" dirty="0" smtClean="0">
                <a:solidFill>
                  <a:srgbClr val="000066"/>
                </a:solidFill>
              </a:rPr>
              <a:t>Mai </a:t>
            </a:r>
            <a:r>
              <a:rPr lang="en-US" sz="3600" i="1" dirty="0" err="1" smtClean="0">
                <a:solidFill>
                  <a:srgbClr val="000066"/>
                </a:solidFill>
              </a:rPr>
              <a:t>Khanh</a:t>
            </a:r>
            <a:endParaRPr lang="en-US" sz="3600" i="1" dirty="0">
              <a:solidFill>
                <a:srgbClr val="000066"/>
              </a:solidFill>
            </a:endParaRPr>
          </a:p>
        </p:txBody>
      </p:sp>
    </p:spTree>
    <p:extLst>
      <p:ext uri="{BB962C8B-B14F-4D97-AF65-F5344CB8AC3E}">
        <p14:creationId xmlns:p14="http://schemas.microsoft.com/office/powerpoint/2010/main" val="1235855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vi-VN" sz="5400" dirty="0" smtClean="0">
                <a:solidFill>
                  <a:srgbClr val="FF0000"/>
                </a:solidFill>
              </a:rPr>
              <a:t>Pk1</a:t>
            </a:r>
            <a:r>
              <a:rPr lang="vi-VN" sz="5400" dirty="0">
                <a:solidFill>
                  <a:srgbClr val="FF0000"/>
                </a:solidFill>
              </a:rPr>
              <a:t>: </a:t>
            </a:r>
            <a:r>
              <a:rPr lang="vi-VN" sz="5400" dirty="0" smtClean="0">
                <a:solidFill>
                  <a:srgbClr val="7030A0"/>
                </a:solidFill>
              </a:rPr>
              <a:t>Chúa </a:t>
            </a:r>
            <a:r>
              <a:rPr lang="vi-VN" sz="5400" dirty="0">
                <a:solidFill>
                  <a:srgbClr val="7030A0"/>
                </a:solidFill>
              </a:rPr>
              <a:t>vẫn biết thân phận của con, được khai sinh nên trong đất tro bụi, vì yêu nên Cha thương nắn hình </a:t>
            </a:r>
            <a:r>
              <a:rPr lang="vi-VN" sz="5400" dirty="0" smtClean="0">
                <a:solidFill>
                  <a:srgbClr val="7030A0"/>
                </a:solidFill>
              </a:rPr>
              <a:t>hài, </a:t>
            </a:r>
            <a:r>
              <a:rPr lang="vi-VN" sz="5400" dirty="0">
                <a:solidFill>
                  <a:srgbClr val="7030A0"/>
                </a:solidFill>
              </a:rPr>
              <a:t>thổi hơi đột biến đời con. </a:t>
            </a:r>
            <a:endParaRPr lang="en-US" sz="5400" b="0" dirty="0">
              <a:solidFill>
                <a:srgbClr val="7030A0"/>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0000"/>
                </a:solidFill>
              </a:rPr>
              <a:t>**</a:t>
            </a:r>
            <a:r>
              <a:rPr lang="vi-VN" sz="5400" dirty="0" smtClean="0">
                <a:solidFill>
                  <a:srgbClr val="7030A0"/>
                </a:solidFill>
              </a:rPr>
              <a:t> Gió </a:t>
            </a:r>
            <a:r>
              <a:rPr lang="vi-VN" sz="5400" dirty="0">
                <a:solidFill>
                  <a:srgbClr val="7030A0"/>
                </a:solidFill>
              </a:rPr>
              <a:t>cuốn gió xoay vần thời </a:t>
            </a:r>
            <a:r>
              <a:rPr lang="vi-VN" sz="5400" dirty="0" smtClean="0">
                <a:solidFill>
                  <a:srgbClr val="7030A0"/>
                </a:solidFill>
              </a:rPr>
              <a:t>gian, </a:t>
            </a:r>
            <a:r>
              <a:rPr lang="vi-VN" sz="5400" dirty="0">
                <a:solidFill>
                  <a:srgbClr val="7030A0"/>
                </a:solidFill>
              </a:rPr>
              <a:t>và con nên khôn nên lớn từng ngày. Được Cha yêu thương nuôi dưỡng xác hồn, tình yêu ôi rất diệu kỳ.  </a:t>
            </a:r>
            <a:endParaRPr lang="en-US" sz="5400" b="0" dirty="0">
              <a:solidFill>
                <a:srgbClr val="7030A0"/>
              </a:solidFill>
              <a:effectLst/>
            </a:endParaRPr>
          </a:p>
        </p:txBody>
      </p:sp>
    </p:spTree>
    <p:extLst>
      <p:ext uri="{BB962C8B-B14F-4D97-AF65-F5344CB8AC3E}">
        <p14:creationId xmlns:p14="http://schemas.microsoft.com/office/powerpoint/2010/main" val="1310814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0000"/>
                </a:solidFill>
              </a:rPr>
              <a:t>ĐK</a:t>
            </a:r>
            <a:r>
              <a:rPr lang="vi-VN" sz="4800" dirty="0">
                <a:solidFill>
                  <a:srgbClr val="FF0000"/>
                </a:solidFill>
              </a:rPr>
              <a:t>: </a:t>
            </a:r>
            <a:r>
              <a:rPr lang="vi-VN" sz="4800" dirty="0">
                <a:solidFill>
                  <a:srgbClr val="7030A0"/>
                </a:solidFill>
              </a:rPr>
              <a:t>Nay con đây dâng gì lên </a:t>
            </a:r>
            <a:r>
              <a:rPr lang="vi-VN" sz="4800" dirty="0" smtClean="0">
                <a:solidFill>
                  <a:srgbClr val="7030A0"/>
                </a:solidFill>
              </a:rPr>
              <a:t>Chúa, </a:t>
            </a:r>
            <a:r>
              <a:rPr lang="vi-VN" sz="4800" dirty="0">
                <a:solidFill>
                  <a:srgbClr val="7030A0"/>
                </a:solidFill>
              </a:rPr>
              <a:t>này bánh trắng trong sạch tinh. Là bao lao công trên ruộng đồng, tháng ngày thành lúa thành bông. Liên kết với Ngài, dâng hết xác hồn, một niềm cậy tin, tháng năm son sắt con hoài. </a:t>
            </a:r>
            <a:endParaRPr lang="en-US" sz="4800" b="0" dirty="0">
              <a:solidFill>
                <a:srgbClr val="7030A0"/>
              </a:solidFill>
              <a:effectLst/>
            </a:endParaRPr>
          </a:p>
        </p:txBody>
      </p:sp>
    </p:spTree>
    <p:extLst>
      <p:ext uri="{BB962C8B-B14F-4D97-AF65-F5344CB8AC3E}">
        <p14:creationId xmlns:p14="http://schemas.microsoft.com/office/powerpoint/2010/main" val="33529318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0000"/>
                </a:solidFill>
              </a:rPr>
              <a:t>Pk2: </a:t>
            </a:r>
            <a:r>
              <a:rPr lang="vi-VN" sz="5400" dirty="0">
                <a:solidFill>
                  <a:srgbClr val="7030A0"/>
                </a:solidFill>
              </a:rPr>
              <a:t>Sức sống vẫn dâng đầy trong con, dù qua bao nhiêu năm tháng lao nhọc. Được Cha thương yêu lo lắng quan phòng. Tình Cha ôi thật cao quý. </a:t>
            </a:r>
            <a:endParaRPr lang="en-US" sz="5400" b="0" dirty="0">
              <a:solidFill>
                <a:srgbClr val="7030A0"/>
              </a:solidFill>
              <a:effectLst/>
            </a:endParaRPr>
          </a:p>
        </p:txBody>
      </p:sp>
    </p:spTree>
    <p:extLst>
      <p:ext uri="{BB962C8B-B14F-4D97-AF65-F5344CB8AC3E}">
        <p14:creationId xmlns:p14="http://schemas.microsoft.com/office/powerpoint/2010/main" val="2439583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0000"/>
                </a:solidFill>
              </a:rPr>
              <a:t>**</a:t>
            </a:r>
            <a:r>
              <a:rPr lang="vi-VN" sz="5400" dirty="0" smtClean="0">
                <a:solidFill>
                  <a:srgbClr val="7030A0"/>
                </a:solidFill>
              </a:rPr>
              <a:t> Nước </a:t>
            </a:r>
            <a:r>
              <a:rPr lang="vi-VN" sz="5400" dirty="0">
                <a:solidFill>
                  <a:srgbClr val="7030A0"/>
                </a:solidFill>
              </a:rPr>
              <a:t>mắt với bao giọt mồ </a:t>
            </a:r>
            <a:r>
              <a:rPr lang="vi-VN" sz="5400" dirty="0" smtClean="0">
                <a:solidFill>
                  <a:srgbClr val="7030A0"/>
                </a:solidFill>
              </a:rPr>
              <a:t>hôi, </a:t>
            </a:r>
            <a:r>
              <a:rPr lang="vi-VN" sz="5400" dirty="0">
                <a:solidFill>
                  <a:srgbClr val="7030A0"/>
                </a:solidFill>
              </a:rPr>
              <a:t>là hoa </a:t>
            </a:r>
            <a:r>
              <a:rPr lang="vi-VN" sz="5400" dirty="0" smtClean="0">
                <a:solidFill>
                  <a:srgbClr val="7030A0"/>
                </a:solidFill>
              </a:rPr>
              <a:t>tươi </a:t>
            </a:r>
            <a:r>
              <a:rPr lang="vi-VN" sz="5400" dirty="0">
                <a:solidFill>
                  <a:srgbClr val="7030A0"/>
                </a:solidFill>
              </a:rPr>
              <a:t>hương </a:t>
            </a:r>
            <a:r>
              <a:rPr lang="vi-VN" sz="5400" dirty="0" smtClean="0">
                <a:solidFill>
                  <a:srgbClr val="7030A0"/>
                </a:solidFill>
              </a:rPr>
              <a:t>thơm </a:t>
            </a:r>
            <a:r>
              <a:rPr lang="vi-VN" sz="5400" dirty="0">
                <a:solidFill>
                  <a:srgbClr val="7030A0"/>
                </a:solidFill>
              </a:rPr>
              <a:t>lúa đơm bông. Bàn tay con đây mưa nắng bao ngày, Ngài thương chớ chấp phận hèn. </a:t>
            </a:r>
            <a:endParaRPr lang="en-US" sz="5400" b="0" dirty="0">
              <a:solidFill>
                <a:srgbClr val="7030A0"/>
              </a:solidFill>
              <a:effectLst/>
            </a:endParaRPr>
          </a:p>
        </p:txBody>
      </p:sp>
    </p:spTree>
    <p:extLst>
      <p:ext uri="{BB962C8B-B14F-4D97-AF65-F5344CB8AC3E}">
        <p14:creationId xmlns:p14="http://schemas.microsoft.com/office/powerpoint/2010/main" val="1398000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0000"/>
                </a:solidFill>
              </a:rPr>
              <a:t>ĐK</a:t>
            </a:r>
            <a:r>
              <a:rPr lang="vi-VN" sz="4800" dirty="0">
                <a:solidFill>
                  <a:srgbClr val="FF0000"/>
                </a:solidFill>
              </a:rPr>
              <a:t>: </a:t>
            </a:r>
            <a:r>
              <a:rPr lang="vi-VN" sz="4800" dirty="0">
                <a:solidFill>
                  <a:srgbClr val="7030A0"/>
                </a:solidFill>
              </a:rPr>
              <a:t>Nay con đây dâng gì lên </a:t>
            </a:r>
            <a:r>
              <a:rPr lang="vi-VN" sz="4800" dirty="0" smtClean="0">
                <a:solidFill>
                  <a:srgbClr val="7030A0"/>
                </a:solidFill>
              </a:rPr>
              <a:t>Chúa, </a:t>
            </a:r>
            <a:r>
              <a:rPr lang="vi-VN" sz="4800" dirty="0">
                <a:solidFill>
                  <a:srgbClr val="7030A0"/>
                </a:solidFill>
              </a:rPr>
              <a:t>giọt nước biến trong rượu nho. Hồn lâng lâng say trong tình </a:t>
            </a:r>
            <a:r>
              <a:rPr lang="vi-VN" sz="4800" dirty="0" smtClean="0">
                <a:solidFill>
                  <a:srgbClr val="7030A0"/>
                </a:solidFill>
              </a:rPr>
              <a:t>Ngài, </a:t>
            </a:r>
            <a:r>
              <a:rPr lang="vi-VN" sz="4800" dirty="0">
                <a:solidFill>
                  <a:srgbClr val="7030A0"/>
                </a:solidFill>
              </a:rPr>
              <a:t>đong đầy bằng suối tình yêu. Liên kết với Ngài, dâng hết xác hồn, một niềm cậy tin, tháng năm son sắt con hoài. </a:t>
            </a:r>
            <a:endParaRPr lang="en-US" sz="4800" b="0" dirty="0">
              <a:solidFill>
                <a:srgbClr val="7030A0"/>
              </a:solidFill>
              <a:effectLst/>
            </a:endParaRPr>
          </a:p>
        </p:txBody>
      </p:sp>
    </p:spTree>
    <p:extLst>
      <p:ext uri="{BB962C8B-B14F-4D97-AF65-F5344CB8AC3E}">
        <p14:creationId xmlns:p14="http://schemas.microsoft.com/office/powerpoint/2010/main" val="2038129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000" dirty="0" smtClean="0">
                <a:solidFill>
                  <a:srgbClr val="FF0000"/>
                </a:solidFill>
                <a:latin typeface="+mj-lt"/>
              </a:rPr>
              <a:t>ĐK</a:t>
            </a:r>
            <a:r>
              <a:rPr lang="vi-VN" sz="5000" dirty="0">
                <a:solidFill>
                  <a:srgbClr val="FF0000"/>
                </a:solidFill>
                <a:latin typeface="+mj-lt"/>
              </a:rPr>
              <a:t>: </a:t>
            </a:r>
            <a:r>
              <a:rPr lang="vi-VN" sz="5000" dirty="0">
                <a:solidFill>
                  <a:srgbClr val="7030A0"/>
                </a:solidFill>
                <a:latin typeface="+mj-lt"/>
              </a:rPr>
              <a:t>Đoàn con vang hát mừng Thánh Giu-se quan thầy. Là người công chính như bông huệ ngát hương thơm. Đời sống âm thầm thực thi thánh ý Chúa Trời. Xin Thánh Giu-se hộ phù đời sống chúng con. </a:t>
            </a:r>
          </a:p>
        </p:txBody>
      </p:sp>
    </p:spTree>
    <p:extLst>
      <p:ext uri="{BB962C8B-B14F-4D97-AF65-F5344CB8AC3E}">
        <p14:creationId xmlns:p14="http://schemas.microsoft.com/office/powerpoint/2010/main" val="151990617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49061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34160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0000"/>
                </a:solidFill>
                <a:effectLst/>
                <a:latin typeface="+mj-lt"/>
              </a:rPr>
              <a:t>Ca </a:t>
            </a:r>
            <a:r>
              <a:rPr lang="en-US" sz="6600" b="0" dirty="0" err="1">
                <a:solidFill>
                  <a:srgbClr val="FF0000"/>
                </a:solidFill>
                <a:effectLst/>
                <a:latin typeface="+mj-lt"/>
              </a:rPr>
              <a:t>Nguyện</a:t>
            </a:r>
            <a:r>
              <a:rPr lang="en-US" sz="6600" b="0" dirty="0">
                <a:solidFill>
                  <a:srgbClr val="FF0000"/>
                </a:solidFill>
                <a:effectLst/>
                <a:latin typeface="+mj-lt"/>
              </a:rPr>
              <a:t> </a:t>
            </a:r>
            <a:r>
              <a:rPr lang="en-US" sz="6600" b="0" dirty="0" err="1">
                <a:solidFill>
                  <a:srgbClr val="FF0000"/>
                </a:solidFill>
                <a:effectLst/>
                <a:latin typeface="+mj-lt"/>
              </a:rPr>
              <a:t>Hiệp</a:t>
            </a:r>
            <a:r>
              <a:rPr lang="en-US" sz="6600" b="0" dirty="0">
                <a:solidFill>
                  <a:srgbClr val="FF0000"/>
                </a:solidFill>
                <a:effectLst/>
                <a:latin typeface="+mj-lt"/>
              </a:rPr>
              <a:t> </a:t>
            </a:r>
            <a:r>
              <a:rPr lang="en-US" sz="6600" b="0" dirty="0" err="1">
                <a:solidFill>
                  <a:srgbClr val="FF0000"/>
                </a:solidFill>
                <a:effectLst/>
                <a:latin typeface="+mj-lt"/>
              </a:rPr>
              <a:t>Lễ</a:t>
            </a:r>
            <a:r>
              <a:rPr lang="en-US" sz="6600" b="0" dirty="0">
                <a:solidFill>
                  <a:srgbClr val="FF0000"/>
                </a:solidFill>
                <a:effectLst/>
                <a:latin typeface="+mj-lt"/>
              </a:rPr>
              <a:t/>
            </a:r>
            <a:br>
              <a:rPr lang="en-US" sz="6600" b="0" dirty="0">
                <a:solidFill>
                  <a:srgbClr val="FF0000"/>
                </a:solidFill>
                <a:effectLst/>
                <a:latin typeface="+mj-lt"/>
              </a:rPr>
            </a:br>
            <a:r>
              <a:rPr lang="en-US" sz="6600" dirty="0" err="1" smtClean="0">
                <a:solidFill>
                  <a:srgbClr val="FF0000"/>
                </a:solidFill>
              </a:rPr>
              <a:t>Giuse</a:t>
            </a:r>
            <a:r>
              <a:rPr lang="en-US" sz="6600" dirty="0" smtClean="0">
                <a:solidFill>
                  <a:srgbClr val="FF0000"/>
                </a:solidFill>
              </a:rPr>
              <a:t> </a:t>
            </a:r>
            <a:r>
              <a:rPr lang="en-US" sz="6600" dirty="0" err="1" smtClean="0">
                <a:solidFill>
                  <a:srgbClr val="FF0000"/>
                </a:solidFill>
              </a:rPr>
              <a:t>Người</a:t>
            </a:r>
            <a:r>
              <a:rPr lang="en-US" sz="6600" dirty="0" smtClean="0">
                <a:solidFill>
                  <a:srgbClr val="FF0000"/>
                </a:solidFill>
              </a:rPr>
              <a:t> </a:t>
            </a:r>
            <a:r>
              <a:rPr lang="en-US" sz="6600" dirty="0" err="1" smtClean="0">
                <a:solidFill>
                  <a:srgbClr val="FF0000"/>
                </a:solidFill>
              </a:rPr>
              <a:t>Âm</a:t>
            </a:r>
            <a:r>
              <a:rPr lang="en-US" sz="6600" dirty="0" smtClean="0">
                <a:solidFill>
                  <a:srgbClr val="FF0000"/>
                </a:solidFill>
              </a:rPr>
              <a:t> </a:t>
            </a:r>
            <a:r>
              <a:rPr lang="en-US" sz="6600" dirty="0" err="1" smtClean="0">
                <a:solidFill>
                  <a:srgbClr val="FF0000"/>
                </a:solidFill>
              </a:rPr>
              <a:t>Thầm</a:t>
            </a:r>
            <a:r>
              <a:rPr lang="en-US" sz="6600" b="0" dirty="0" smtClean="0">
                <a:solidFill>
                  <a:srgbClr val="FF0000"/>
                </a:solidFill>
                <a:effectLst/>
                <a:latin typeface="+mj-lt"/>
              </a:rPr>
              <a:t/>
            </a:r>
            <a:br>
              <a:rPr lang="en-US" sz="6600" b="0" dirty="0" smtClean="0">
                <a:solidFill>
                  <a:srgbClr val="FF0000"/>
                </a:solidFill>
                <a:effectLst/>
                <a:latin typeface="+mj-lt"/>
              </a:rPr>
            </a:br>
            <a:r>
              <a:rPr lang="en-US" i="1" dirty="0" err="1" smtClean="0">
                <a:solidFill>
                  <a:srgbClr val="6600CC"/>
                </a:solidFill>
              </a:rPr>
              <a:t>Huỳnh</a:t>
            </a:r>
            <a:r>
              <a:rPr lang="en-US" i="1" dirty="0" smtClean="0">
                <a:solidFill>
                  <a:srgbClr val="6600CC"/>
                </a:solidFill>
              </a:rPr>
              <a:t> Minh </a:t>
            </a:r>
            <a:r>
              <a:rPr lang="en-US" i="1" dirty="0" err="1" smtClean="0">
                <a:solidFill>
                  <a:srgbClr val="6600CC"/>
                </a:solidFill>
              </a:rPr>
              <a:t>Kỳ</a:t>
            </a:r>
            <a:r>
              <a:rPr lang="en-US" i="1" dirty="0" smtClean="0">
                <a:solidFill>
                  <a:srgbClr val="6600CC"/>
                </a:solidFill>
              </a:rPr>
              <a:t> &amp; </a:t>
            </a:r>
            <a:r>
              <a:rPr lang="en-US" i="1" dirty="0" err="1" smtClean="0">
                <a:solidFill>
                  <a:srgbClr val="6600CC"/>
                </a:solidFill>
              </a:rPr>
              <a:t>Đinh</a:t>
            </a:r>
            <a:r>
              <a:rPr lang="en-US" i="1" dirty="0" smtClean="0">
                <a:solidFill>
                  <a:srgbClr val="6600CC"/>
                </a:solidFill>
              </a:rPr>
              <a:t> </a:t>
            </a:r>
            <a:r>
              <a:rPr lang="en-US" i="1" dirty="0" err="1" smtClean="0">
                <a:solidFill>
                  <a:srgbClr val="6600CC"/>
                </a:solidFill>
              </a:rPr>
              <a:t>Công</a:t>
            </a:r>
            <a:r>
              <a:rPr lang="en-US" i="1" dirty="0" smtClean="0">
                <a:solidFill>
                  <a:srgbClr val="6600CC"/>
                </a:solidFill>
              </a:rPr>
              <a:t> </a:t>
            </a:r>
            <a:r>
              <a:rPr lang="en-US" i="1" dirty="0" err="1" smtClean="0">
                <a:solidFill>
                  <a:srgbClr val="6600CC"/>
                </a:solidFill>
              </a:rPr>
              <a:t>Huỳnh</a:t>
            </a:r>
            <a:endParaRPr lang="en-US" b="0" i="1" dirty="0">
              <a:solidFill>
                <a:srgbClr val="6600CC"/>
              </a:solidFill>
              <a:effectLst/>
            </a:endParaRPr>
          </a:p>
        </p:txBody>
      </p:sp>
    </p:spTree>
    <p:extLst>
      <p:ext uri="{BB962C8B-B14F-4D97-AF65-F5344CB8AC3E}">
        <p14:creationId xmlns:p14="http://schemas.microsoft.com/office/powerpoint/2010/main" val="22492945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4800" dirty="0" smtClean="0">
                <a:solidFill>
                  <a:srgbClr val="FF0000"/>
                </a:solidFill>
              </a:rPr>
              <a:t>Pk1: </a:t>
            </a:r>
            <a:r>
              <a:rPr lang="vi-VN" sz="4800" dirty="0" smtClean="0">
                <a:solidFill>
                  <a:srgbClr val="7030A0"/>
                </a:solidFill>
              </a:rPr>
              <a:t>Giu-se</a:t>
            </a:r>
            <a:r>
              <a:rPr lang="vi-VN" sz="4800" dirty="0">
                <a:solidFill>
                  <a:srgbClr val="7030A0"/>
                </a:solidFill>
              </a:rPr>
              <a:t>. Một đời luôn sống trong âm thầm. </a:t>
            </a:r>
            <a:r>
              <a:rPr lang="vi-VN" sz="4800" dirty="0" smtClean="0">
                <a:solidFill>
                  <a:srgbClr val="7030A0"/>
                </a:solidFill>
              </a:rPr>
              <a:t>Giu-se. </a:t>
            </a:r>
            <a:r>
              <a:rPr lang="vi-VN" sz="4800" dirty="0">
                <a:solidFill>
                  <a:srgbClr val="7030A0"/>
                </a:solidFill>
              </a:rPr>
              <a:t>Là nụ hoa tỏa hương khiêm nhường. </a:t>
            </a:r>
            <a:r>
              <a:rPr lang="vi-VN" sz="4800" dirty="0" smtClean="0">
                <a:solidFill>
                  <a:srgbClr val="7030A0"/>
                </a:solidFill>
              </a:rPr>
              <a:t>Giu-se. </a:t>
            </a:r>
            <a:r>
              <a:rPr lang="vi-VN" sz="4800" dirty="0">
                <a:solidFill>
                  <a:srgbClr val="7030A0"/>
                </a:solidFill>
              </a:rPr>
              <a:t>Người công chính sáng gương chuyên cần. </a:t>
            </a:r>
            <a:r>
              <a:rPr lang="vi-VN" sz="4800" dirty="0" smtClean="0">
                <a:solidFill>
                  <a:srgbClr val="7030A0"/>
                </a:solidFill>
              </a:rPr>
              <a:t>Giu-se. </a:t>
            </a:r>
            <a:r>
              <a:rPr lang="vi-VN" sz="4800" dirty="0">
                <a:solidFill>
                  <a:srgbClr val="7030A0"/>
                </a:solidFill>
              </a:rPr>
              <a:t>hằng chăm sóc Chúa Con tận tâm. </a:t>
            </a:r>
            <a:endParaRPr lang="vi-VN" sz="4800" b="0" dirty="0">
              <a:solidFill>
                <a:srgbClr val="7030A0"/>
              </a:solidFill>
              <a:effectLst/>
            </a:endParaRPr>
          </a:p>
        </p:txBody>
      </p:sp>
    </p:spTree>
    <p:extLst>
      <p:ext uri="{BB962C8B-B14F-4D97-AF65-F5344CB8AC3E}">
        <p14:creationId xmlns:p14="http://schemas.microsoft.com/office/powerpoint/2010/main" val="18461252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4800" dirty="0" smtClean="0">
                <a:solidFill>
                  <a:srgbClr val="FF0000"/>
                </a:solidFill>
              </a:rPr>
              <a:t>**</a:t>
            </a:r>
            <a:r>
              <a:rPr lang="vi-VN" sz="4800" dirty="0" smtClean="0">
                <a:solidFill>
                  <a:srgbClr val="7030A0"/>
                </a:solidFill>
              </a:rPr>
              <a:t> Giu-se</a:t>
            </a:r>
            <a:r>
              <a:rPr lang="vi-VN" sz="4800" dirty="0">
                <a:solidFill>
                  <a:srgbClr val="7030A0"/>
                </a:solidFill>
              </a:rPr>
              <a:t>. Đã thực thi ý Chúa ban truyền. Chăm lo và nuôi dưỡng Chúa Con hết mình. Nêu cao đời nghèo khó biết luôn vâng phục. Hy sinh và phó thác vững tin chẳng ngơi.</a:t>
            </a:r>
            <a:endParaRPr lang="vi-VN" sz="4800" b="0" dirty="0">
              <a:solidFill>
                <a:srgbClr val="7030A0"/>
              </a:solidFill>
              <a:effectLst/>
            </a:endParaRPr>
          </a:p>
        </p:txBody>
      </p:sp>
    </p:spTree>
    <p:extLst>
      <p:ext uri="{BB962C8B-B14F-4D97-AF65-F5344CB8AC3E}">
        <p14:creationId xmlns:p14="http://schemas.microsoft.com/office/powerpoint/2010/main" val="3594227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600" dirty="0" smtClean="0">
                <a:solidFill>
                  <a:srgbClr val="FF0000"/>
                </a:solidFill>
              </a:rPr>
              <a:t>ĐK</a:t>
            </a:r>
            <a:r>
              <a:rPr lang="vi-VN" sz="4600" dirty="0">
                <a:solidFill>
                  <a:srgbClr val="FF0000"/>
                </a:solidFill>
              </a:rPr>
              <a:t>: </a:t>
            </a:r>
            <a:r>
              <a:rPr lang="vi-VN" sz="4600" dirty="0" smtClean="0">
                <a:solidFill>
                  <a:srgbClr val="7030A0"/>
                </a:solidFill>
              </a:rPr>
              <a:t>Ôi </a:t>
            </a:r>
            <a:r>
              <a:rPr lang="vi-VN" sz="4600" dirty="0">
                <a:solidFill>
                  <a:srgbClr val="7030A0"/>
                </a:solidFill>
              </a:rPr>
              <a:t>Giu-se. Xin Người dạy con biết sống lắng nghe. Ôi Giu-se. Xin Người dạy con tìm theo ý Chúa. Nơi thiên cung xin Người nhìn xuống thế nhân cơ cùng. Cho nhân gian luôn tìm học theo gương sống khiêm nhường. </a:t>
            </a:r>
            <a:endParaRPr lang="en-US" sz="4600" b="0" dirty="0">
              <a:solidFill>
                <a:srgbClr val="7030A0"/>
              </a:solidFill>
              <a:effectLst/>
            </a:endParaRPr>
          </a:p>
        </p:txBody>
      </p:sp>
    </p:spTree>
    <p:extLst>
      <p:ext uri="{BB962C8B-B14F-4D97-AF65-F5344CB8AC3E}">
        <p14:creationId xmlns:p14="http://schemas.microsoft.com/office/powerpoint/2010/main" val="26190813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4800" dirty="0" smtClean="0">
                <a:solidFill>
                  <a:srgbClr val="FF0000"/>
                </a:solidFill>
              </a:rPr>
              <a:t>Pk2: </a:t>
            </a:r>
            <a:r>
              <a:rPr lang="vi-VN" sz="4800" dirty="0" smtClean="0">
                <a:solidFill>
                  <a:srgbClr val="7030A0"/>
                </a:solidFill>
              </a:rPr>
              <a:t>Khi xưa, </a:t>
            </a:r>
            <a:r>
              <a:rPr lang="vi-VN" sz="4800" dirty="0">
                <a:solidFill>
                  <a:srgbClr val="7030A0"/>
                </a:solidFill>
              </a:rPr>
              <a:t>Người rong ruổi giữa nơi gian trần. Long </a:t>
            </a:r>
            <a:r>
              <a:rPr lang="vi-VN" sz="4800" dirty="0" smtClean="0">
                <a:solidFill>
                  <a:srgbClr val="7030A0"/>
                </a:solidFill>
              </a:rPr>
              <a:t>đong, </a:t>
            </a:r>
            <a:r>
              <a:rPr lang="vi-VN" sz="4800" dirty="0">
                <a:solidFill>
                  <a:srgbClr val="7030A0"/>
                </a:solidFill>
              </a:rPr>
              <a:t>vì cuộc sống mãi luôn thanh bần. Nhưng </a:t>
            </a:r>
            <a:r>
              <a:rPr lang="vi-VN" sz="4800" dirty="0" smtClean="0">
                <a:solidFill>
                  <a:srgbClr val="7030A0"/>
                </a:solidFill>
              </a:rPr>
              <a:t>luôn, </a:t>
            </a:r>
            <a:r>
              <a:rPr lang="vi-VN" sz="4800" dirty="0">
                <a:solidFill>
                  <a:srgbClr val="7030A0"/>
                </a:solidFill>
              </a:rPr>
              <a:t>trọn tình yêu giữa nơi gia đình. Gian </a:t>
            </a:r>
            <a:r>
              <a:rPr lang="vi-VN" sz="4800" dirty="0" smtClean="0">
                <a:solidFill>
                  <a:srgbClr val="7030A0"/>
                </a:solidFill>
              </a:rPr>
              <a:t>nan, </a:t>
            </a:r>
            <a:r>
              <a:rPr lang="vi-VN" sz="4800" dirty="0">
                <a:solidFill>
                  <a:srgbClr val="7030A0"/>
                </a:solidFill>
              </a:rPr>
              <a:t>chẳng thở than vẫn luôn vẹn tình.</a:t>
            </a:r>
            <a:endParaRPr lang="vi-VN" sz="4800" b="0" dirty="0">
              <a:solidFill>
                <a:srgbClr val="7030A0"/>
              </a:solidFill>
              <a:effectLst/>
            </a:endParaRPr>
          </a:p>
        </p:txBody>
      </p:sp>
    </p:spTree>
    <p:extLst>
      <p:ext uri="{BB962C8B-B14F-4D97-AF65-F5344CB8AC3E}">
        <p14:creationId xmlns:p14="http://schemas.microsoft.com/office/powerpoint/2010/main" val="12944862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0000"/>
                </a:solidFill>
              </a:rPr>
              <a:t>** </a:t>
            </a:r>
            <a:r>
              <a:rPr lang="vi-VN" sz="4800" dirty="0" smtClean="0">
                <a:solidFill>
                  <a:srgbClr val="7030A0"/>
                </a:solidFill>
              </a:rPr>
              <a:t>Phong ba, </a:t>
            </a:r>
            <a:r>
              <a:rPr lang="vi-VN" sz="4800" dirty="0">
                <a:solidFill>
                  <a:srgbClr val="7030A0"/>
                </a:solidFill>
              </a:rPr>
              <a:t>dù hiểm nguy vẫn luôn coi thường. Tin </a:t>
            </a:r>
            <a:r>
              <a:rPr lang="vi-VN" sz="4800" dirty="0" smtClean="0">
                <a:solidFill>
                  <a:srgbClr val="7030A0"/>
                </a:solidFill>
              </a:rPr>
              <a:t>yêu, </a:t>
            </a:r>
            <a:r>
              <a:rPr lang="vi-VN" sz="4800" dirty="0">
                <a:solidFill>
                  <a:srgbClr val="7030A0"/>
                </a:solidFill>
              </a:rPr>
              <a:t>vào Thiên Chúa mãi luôn quan phòng. </a:t>
            </a:r>
            <a:r>
              <a:rPr lang="vi-VN" sz="4800" dirty="0" smtClean="0">
                <a:solidFill>
                  <a:srgbClr val="7030A0"/>
                </a:solidFill>
              </a:rPr>
              <a:t>Giu-se, </a:t>
            </a:r>
            <a:r>
              <a:rPr lang="vi-VN" sz="4800" dirty="0">
                <a:solidFill>
                  <a:srgbClr val="7030A0"/>
                </a:solidFill>
              </a:rPr>
              <a:t>Người được Chúa khấng ban ơn riêng: Khôn </a:t>
            </a:r>
            <a:r>
              <a:rPr lang="vi-VN" sz="4800" dirty="0" smtClean="0">
                <a:solidFill>
                  <a:srgbClr val="7030A0"/>
                </a:solidFill>
              </a:rPr>
              <a:t>ngoan, </a:t>
            </a:r>
            <a:r>
              <a:rPr lang="vi-VN" sz="4800" dirty="0">
                <a:solidFill>
                  <a:srgbClr val="7030A0"/>
                </a:solidFill>
              </a:rPr>
              <a:t>để dìu dắt Thánh Gia bình yên. </a:t>
            </a:r>
            <a:endParaRPr lang="en-US" sz="4800" b="0" dirty="0">
              <a:solidFill>
                <a:srgbClr val="7030A0"/>
              </a:solidFill>
              <a:effectLst/>
            </a:endParaRPr>
          </a:p>
        </p:txBody>
      </p:sp>
    </p:spTree>
    <p:extLst>
      <p:ext uri="{BB962C8B-B14F-4D97-AF65-F5344CB8AC3E}">
        <p14:creationId xmlns:p14="http://schemas.microsoft.com/office/powerpoint/2010/main" val="5313066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600" dirty="0" smtClean="0">
                <a:solidFill>
                  <a:srgbClr val="FF0000"/>
                </a:solidFill>
              </a:rPr>
              <a:t>ĐK</a:t>
            </a:r>
            <a:r>
              <a:rPr lang="vi-VN" sz="4600" dirty="0">
                <a:solidFill>
                  <a:srgbClr val="FF0000"/>
                </a:solidFill>
              </a:rPr>
              <a:t>: </a:t>
            </a:r>
            <a:r>
              <a:rPr lang="vi-VN" sz="4600" dirty="0" smtClean="0">
                <a:solidFill>
                  <a:srgbClr val="7030A0"/>
                </a:solidFill>
              </a:rPr>
              <a:t>Ôi </a:t>
            </a:r>
            <a:r>
              <a:rPr lang="vi-VN" sz="4600" dirty="0">
                <a:solidFill>
                  <a:srgbClr val="7030A0"/>
                </a:solidFill>
              </a:rPr>
              <a:t>Giu-se. Xin Người dạy con biết sống lắng nghe. Ôi Giu-se. Xin Người dạy con tìm theo ý Chúa. Nơi thiên cung xin Người nhìn xuống thế nhân cơ cùng. Cho nhân gian luôn tìm học theo gương sống khiêm nhường. </a:t>
            </a:r>
            <a:endParaRPr lang="en-US" sz="4600" b="0" dirty="0">
              <a:solidFill>
                <a:srgbClr val="7030A0"/>
              </a:solidFill>
              <a:effectLst/>
            </a:endParaRPr>
          </a:p>
        </p:txBody>
      </p:sp>
    </p:spTree>
    <p:extLst>
      <p:ext uri="{BB962C8B-B14F-4D97-AF65-F5344CB8AC3E}">
        <p14:creationId xmlns:p14="http://schemas.microsoft.com/office/powerpoint/2010/main" val="29552434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0000"/>
                </a:solidFill>
              </a:rPr>
              <a:t>Pk3</a:t>
            </a:r>
            <a:r>
              <a:rPr lang="vi-VN" sz="4800" dirty="0">
                <a:solidFill>
                  <a:srgbClr val="FF0000"/>
                </a:solidFill>
              </a:rPr>
              <a:t>: </a:t>
            </a:r>
            <a:r>
              <a:rPr lang="vi-VN" sz="4800" dirty="0" smtClean="0">
                <a:solidFill>
                  <a:srgbClr val="7030A0"/>
                </a:solidFill>
              </a:rPr>
              <a:t>Cho con, </a:t>
            </a:r>
            <a:r>
              <a:rPr lang="vi-VN" sz="4800" dirty="0">
                <a:solidFill>
                  <a:srgbClr val="7030A0"/>
                </a:solidFill>
              </a:rPr>
              <a:t>hằng vâng nghe tiếng Chúa kêu mời. Không </a:t>
            </a:r>
            <a:r>
              <a:rPr lang="vi-VN" sz="4800" dirty="0" smtClean="0">
                <a:solidFill>
                  <a:srgbClr val="7030A0"/>
                </a:solidFill>
              </a:rPr>
              <a:t>ham, </a:t>
            </a:r>
            <a:r>
              <a:rPr lang="vi-VN" sz="4800" dirty="0">
                <a:solidFill>
                  <a:srgbClr val="7030A0"/>
                </a:solidFill>
              </a:rPr>
              <a:t>đường lợi danh ngát hoa giữa đời. Biết </a:t>
            </a:r>
            <a:r>
              <a:rPr lang="vi-VN" sz="4800" dirty="0" smtClean="0">
                <a:solidFill>
                  <a:srgbClr val="7030A0"/>
                </a:solidFill>
              </a:rPr>
              <a:t>sống, </a:t>
            </a:r>
            <a:r>
              <a:rPr lang="vi-VN" sz="4800" dirty="0">
                <a:solidFill>
                  <a:srgbClr val="7030A0"/>
                </a:solidFill>
              </a:rPr>
              <a:t>trọn niềm tin giữa bao kiếp người. Trung </a:t>
            </a:r>
            <a:r>
              <a:rPr lang="vi-VN" sz="4800" dirty="0" smtClean="0">
                <a:solidFill>
                  <a:srgbClr val="7030A0"/>
                </a:solidFill>
              </a:rPr>
              <a:t>kiên, </a:t>
            </a:r>
            <a:r>
              <a:rPr lang="vi-VN" sz="4800" dirty="0">
                <a:solidFill>
                  <a:srgbClr val="7030A0"/>
                </a:solidFill>
              </a:rPr>
              <a:t>và yêu mến Chúa không hề vơi. </a:t>
            </a:r>
            <a:endParaRPr lang="en-US" sz="4800" b="0" dirty="0">
              <a:solidFill>
                <a:srgbClr val="7030A0"/>
              </a:solidFill>
              <a:effectLst/>
            </a:endParaRPr>
          </a:p>
        </p:txBody>
      </p:sp>
    </p:spTree>
    <p:extLst>
      <p:ext uri="{BB962C8B-B14F-4D97-AF65-F5344CB8AC3E}">
        <p14:creationId xmlns:p14="http://schemas.microsoft.com/office/powerpoint/2010/main" val="140001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000" dirty="0" smtClean="0">
                <a:solidFill>
                  <a:srgbClr val="FF0000"/>
                </a:solidFill>
                <a:latin typeface="+mj-lt"/>
              </a:rPr>
              <a:t>Pk1</a:t>
            </a:r>
            <a:r>
              <a:rPr lang="vi-VN" sz="5000" dirty="0">
                <a:solidFill>
                  <a:srgbClr val="FF0000"/>
                </a:solidFill>
                <a:latin typeface="+mj-lt"/>
              </a:rPr>
              <a:t>: </a:t>
            </a:r>
            <a:r>
              <a:rPr lang="vi-VN" sz="5000" dirty="0" smtClean="0">
                <a:solidFill>
                  <a:srgbClr val="7030A0"/>
                </a:solidFill>
                <a:latin typeface="+mj-lt"/>
              </a:rPr>
              <a:t>Này </a:t>
            </a:r>
            <a:r>
              <a:rPr lang="vi-VN" sz="5000" dirty="0">
                <a:solidFill>
                  <a:srgbClr val="7030A0"/>
                </a:solidFill>
                <a:latin typeface="+mj-lt"/>
              </a:rPr>
              <a:t>đoàn con đây nguyện Thánh Giu-se quan thầy, xin Người gìn giữ che chở qua những phong ba. Luôn giúp chúng con sống theo gương Thánh quan thầy. Một đời trung kiên đón nhận Thập giá Giê-su.</a:t>
            </a:r>
          </a:p>
        </p:txBody>
      </p:sp>
    </p:spTree>
    <p:extLst>
      <p:ext uri="{BB962C8B-B14F-4D97-AF65-F5344CB8AC3E}">
        <p14:creationId xmlns:p14="http://schemas.microsoft.com/office/powerpoint/2010/main" val="231503272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4800" dirty="0" smtClean="0">
                <a:solidFill>
                  <a:srgbClr val="FF0000"/>
                </a:solidFill>
              </a:rPr>
              <a:t>**</a:t>
            </a:r>
            <a:r>
              <a:rPr lang="vi-VN" sz="4800" dirty="0" smtClean="0">
                <a:solidFill>
                  <a:srgbClr val="7030A0"/>
                </a:solidFill>
              </a:rPr>
              <a:t> </a:t>
            </a:r>
            <a:r>
              <a:rPr lang="vi-VN" sz="4800" dirty="0">
                <a:solidFill>
                  <a:srgbClr val="7030A0"/>
                </a:solidFill>
              </a:rPr>
              <a:t>Chúa </a:t>
            </a:r>
            <a:r>
              <a:rPr lang="vi-VN" sz="4800" dirty="0" smtClean="0">
                <a:solidFill>
                  <a:srgbClr val="7030A0"/>
                </a:solidFill>
              </a:rPr>
              <a:t>hỡi, </a:t>
            </a:r>
            <a:r>
              <a:rPr lang="vi-VN" sz="4800" dirty="0">
                <a:solidFill>
                  <a:srgbClr val="7030A0"/>
                </a:solidFill>
              </a:rPr>
              <a:t>nguyện xin thương giúp con mỗi ngày. Biết </a:t>
            </a:r>
            <a:r>
              <a:rPr lang="vi-VN" sz="4800" dirty="0" smtClean="0">
                <a:solidFill>
                  <a:srgbClr val="7030A0"/>
                </a:solidFill>
              </a:rPr>
              <a:t>sống, </a:t>
            </a:r>
            <a:r>
              <a:rPr lang="vi-VN" sz="4800" dirty="0">
                <a:solidFill>
                  <a:srgbClr val="7030A0"/>
                </a:solidFill>
              </a:rPr>
              <a:t>đời khiêm tốn náu thân nơi Ngài. Ký </a:t>
            </a:r>
            <a:r>
              <a:rPr lang="vi-VN" sz="4800" dirty="0" smtClean="0">
                <a:solidFill>
                  <a:srgbClr val="7030A0"/>
                </a:solidFill>
              </a:rPr>
              <a:t>thác, </a:t>
            </a:r>
            <a:r>
              <a:rPr lang="vi-VN" sz="4800" dirty="0">
                <a:solidFill>
                  <a:srgbClr val="7030A0"/>
                </a:solidFill>
              </a:rPr>
              <a:t>đường đời con dẫu muôn nguy nan. Nên </a:t>
            </a:r>
            <a:r>
              <a:rPr lang="vi-VN" sz="4800" dirty="0" smtClean="0">
                <a:solidFill>
                  <a:srgbClr val="7030A0"/>
                </a:solidFill>
              </a:rPr>
              <a:t>như, </a:t>
            </a:r>
            <a:r>
              <a:rPr lang="vi-VN" sz="4800" dirty="0">
                <a:solidFill>
                  <a:srgbClr val="7030A0"/>
                </a:solidFill>
              </a:rPr>
              <a:t>người công chính sống trong bình an.</a:t>
            </a:r>
            <a:endParaRPr lang="vi-VN" sz="4800" b="0" dirty="0">
              <a:solidFill>
                <a:srgbClr val="7030A0"/>
              </a:solidFill>
              <a:effectLst/>
            </a:endParaRPr>
          </a:p>
        </p:txBody>
      </p:sp>
    </p:spTree>
    <p:extLst>
      <p:ext uri="{BB962C8B-B14F-4D97-AF65-F5344CB8AC3E}">
        <p14:creationId xmlns:p14="http://schemas.microsoft.com/office/powerpoint/2010/main" val="18169094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600" dirty="0" smtClean="0">
                <a:solidFill>
                  <a:srgbClr val="FF0000"/>
                </a:solidFill>
              </a:rPr>
              <a:t>ĐK</a:t>
            </a:r>
            <a:r>
              <a:rPr lang="vi-VN" sz="4600" dirty="0">
                <a:solidFill>
                  <a:srgbClr val="FF0000"/>
                </a:solidFill>
              </a:rPr>
              <a:t>: </a:t>
            </a:r>
            <a:r>
              <a:rPr lang="vi-VN" sz="4600" dirty="0" smtClean="0">
                <a:solidFill>
                  <a:srgbClr val="7030A0"/>
                </a:solidFill>
              </a:rPr>
              <a:t>Ôi </a:t>
            </a:r>
            <a:r>
              <a:rPr lang="vi-VN" sz="4600" dirty="0">
                <a:solidFill>
                  <a:srgbClr val="7030A0"/>
                </a:solidFill>
              </a:rPr>
              <a:t>Giu-se. Xin Người dạy con biết sống lắng nghe. Ôi Giu-se. Xin Người dạy con tìm theo ý Chúa. Nơi thiên cung xin Người nhìn xuống thế nhân cơ cùng. Cho nhân gian luôn tìm học theo gương sống khiêm nhường. </a:t>
            </a:r>
            <a:endParaRPr lang="en-US" sz="4600" b="0" dirty="0">
              <a:solidFill>
                <a:srgbClr val="7030A0"/>
              </a:solidFill>
              <a:effectLst/>
            </a:endParaRPr>
          </a:p>
        </p:txBody>
      </p:sp>
    </p:spTree>
    <p:extLst>
      <p:ext uri="{BB962C8B-B14F-4D97-AF65-F5344CB8AC3E}">
        <p14:creationId xmlns:p14="http://schemas.microsoft.com/office/powerpoint/2010/main" val="32383943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000066"/>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3416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6600" b="0" dirty="0">
                <a:solidFill>
                  <a:srgbClr val="FF0000"/>
                </a:solidFill>
                <a:effectLst/>
              </a:rPr>
              <a:t>Ca </a:t>
            </a:r>
            <a:r>
              <a:rPr lang="en-US" sz="6600" b="0" dirty="0" err="1">
                <a:solidFill>
                  <a:srgbClr val="FF0000"/>
                </a:solidFill>
                <a:effectLst/>
              </a:rPr>
              <a:t>Kết</a:t>
            </a:r>
            <a:r>
              <a:rPr lang="en-US" sz="6600" b="0" dirty="0">
                <a:solidFill>
                  <a:srgbClr val="FF0000"/>
                </a:solidFill>
                <a:effectLst/>
              </a:rPr>
              <a:t> </a:t>
            </a:r>
            <a:r>
              <a:rPr lang="en-US" sz="6600" b="0" dirty="0" err="1">
                <a:solidFill>
                  <a:srgbClr val="FF0000"/>
                </a:solidFill>
                <a:effectLst/>
              </a:rPr>
              <a:t>Lễ</a:t>
            </a:r>
            <a:r>
              <a:rPr lang="en-US" sz="6600" b="0" dirty="0">
                <a:solidFill>
                  <a:srgbClr val="FF0000"/>
                </a:solidFill>
                <a:effectLst/>
              </a:rPr>
              <a:t/>
            </a:r>
            <a:br>
              <a:rPr lang="en-US" sz="6600" b="0" dirty="0">
                <a:solidFill>
                  <a:srgbClr val="FF0000"/>
                </a:solidFill>
                <a:effectLst/>
              </a:rPr>
            </a:br>
            <a:r>
              <a:rPr lang="en-US" sz="6600" dirty="0" err="1" smtClean="0">
                <a:solidFill>
                  <a:srgbClr val="FF0000"/>
                </a:solidFill>
              </a:rPr>
              <a:t>Lạy</a:t>
            </a:r>
            <a:r>
              <a:rPr lang="en-US" sz="6600" dirty="0" smtClean="0">
                <a:solidFill>
                  <a:srgbClr val="FF0000"/>
                </a:solidFill>
              </a:rPr>
              <a:t> Cha </a:t>
            </a:r>
            <a:r>
              <a:rPr lang="en-US" sz="6600" dirty="0" err="1" smtClean="0">
                <a:solidFill>
                  <a:srgbClr val="FF0000"/>
                </a:solidFill>
              </a:rPr>
              <a:t>Thánh</a:t>
            </a:r>
            <a:r>
              <a:rPr lang="en-US" sz="6600" dirty="0" smtClean="0">
                <a:solidFill>
                  <a:srgbClr val="FF0000"/>
                </a:solidFill>
              </a:rPr>
              <a:t> </a:t>
            </a:r>
            <a:r>
              <a:rPr lang="en-US" sz="6600" dirty="0" err="1" smtClean="0">
                <a:solidFill>
                  <a:srgbClr val="FF0000"/>
                </a:solidFill>
              </a:rPr>
              <a:t>Giuse</a:t>
            </a:r>
            <a:r>
              <a:rPr lang="en-US" sz="6600" b="0" dirty="0" smtClean="0">
                <a:solidFill>
                  <a:srgbClr val="FF0000"/>
                </a:solidFill>
                <a:effectLst/>
                <a:latin typeface="+mj-lt"/>
              </a:rPr>
              <a:t/>
            </a:r>
            <a:br>
              <a:rPr lang="en-US" sz="6600" b="0" dirty="0" smtClean="0">
                <a:solidFill>
                  <a:srgbClr val="FF0000"/>
                </a:solidFill>
                <a:effectLst/>
                <a:latin typeface="+mj-lt"/>
              </a:rPr>
            </a:br>
            <a:r>
              <a:rPr lang="en-US" i="1" dirty="0" err="1" smtClean="0">
                <a:solidFill>
                  <a:srgbClr val="000066"/>
                </a:solidFill>
              </a:rPr>
              <a:t>Đinh</a:t>
            </a:r>
            <a:r>
              <a:rPr lang="en-US" i="1" dirty="0" smtClean="0">
                <a:solidFill>
                  <a:srgbClr val="000066"/>
                </a:solidFill>
              </a:rPr>
              <a:t> </a:t>
            </a:r>
            <a:r>
              <a:rPr lang="en-US" i="1" dirty="0" err="1" smtClean="0">
                <a:solidFill>
                  <a:srgbClr val="000066"/>
                </a:solidFill>
              </a:rPr>
              <a:t>Công</a:t>
            </a:r>
            <a:r>
              <a:rPr lang="en-US" i="1" dirty="0" smtClean="0">
                <a:solidFill>
                  <a:srgbClr val="000066"/>
                </a:solidFill>
              </a:rPr>
              <a:t> </a:t>
            </a:r>
            <a:r>
              <a:rPr lang="en-US" i="1" dirty="0" err="1" smtClean="0">
                <a:solidFill>
                  <a:srgbClr val="000066"/>
                </a:solidFill>
              </a:rPr>
              <a:t>Huỳnh</a:t>
            </a:r>
            <a:endParaRPr lang="en-US" b="0" i="1" dirty="0">
              <a:solidFill>
                <a:srgbClr val="000066"/>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0000"/>
                </a:solidFill>
              </a:rPr>
              <a:t>Pk1: </a:t>
            </a:r>
            <a:r>
              <a:rPr lang="vi-VN" sz="4800" dirty="0" smtClean="0">
                <a:solidFill>
                  <a:srgbClr val="7030A0"/>
                </a:solidFill>
              </a:rPr>
              <a:t>Lạy Cha Thánh Giu-se, là cha nuôi Chúa Giê-su, là bạn Đức Nữ Trinh. Người luôn sống tận tình, đắp xây một gia đình, làm thánh Gia Thất xưa. Một đời luôn tín trung, mến Chúa không hề phai.  </a:t>
            </a:r>
            <a:endParaRPr lang="vi-VN" sz="4800" b="0" dirty="0">
              <a:solidFill>
                <a:srgbClr val="7030A0"/>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600" dirty="0" smtClean="0">
                <a:solidFill>
                  <a:srgbClr val="FF0000"/>
                </a:solidFill>
              </a:rPr>
              <a:t>ĐK: </a:t>
            </a:r>
            <a:r>
              <a:rPr lang="vi-VN" sz="4600" dirty="0" smtClean="0">
                <a:solidFill>
                  <a:srgbClr val="7030A0"/>
                </a:solidFill>
              </a:rPr>
              <a:t>Hãy đến, hãy đến cùng Giu-se. Cầu Người thương phù giúp. Giữa cảnh đời tối tăm, nguyện thánh nhân đưa đường. Hãy đến, hãy đến cùng Giu-se. Nào người đang sầu khổ. Những ai hằng vững tin. Người sẽ chẳng bỏ quên. </a:t>
            </a:r>
            <a:endParaRPr lang="en-US" sz="4600" b="0" dirty="0">
              <a:solidFill>
                <a:srgbClr val="7030A0"/>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0000"/>
                </a:solidFill>
              </a:rPr>
              <a:t>Pk2: </a:t>
            </a:r>
            <a:r>
              <a:rPr lang="vi-VN" sz="4800" dirty="0" smtClean="0">
                <a:solidFill>
                  <a:srgbClr val="7030A0"/>
                </a:solidFill>
              </a:rPr>
              <a:t>Lạy Cha Thánh Giu-se. Người là gương sáng chiếu soi, để trần thế dõi theo, học nhân đức khiêm nhường, sống một đời âm thầm. Miệt mài suốt sớm hôm, đời cần lao vẫn luôn sáng lên bao niềm vui.  </a:t>
            </a:r>
            <a:endParaRPr lang="vi-VN" sz="4800" b="0" dirty="0">
              <a:solidFill>
                <a:srgbClr val="7030A0"/>
              </a:solidFill>
              <a:effectLst/>
            </a:endParaRPr>
          </a:p>
        </p:txBody>
      </p:sp>
    </p:spTree>
    <p:extLst>
      <p:ext uri="{BB962C8B-B14F-4D97-AF65-F5344CB8AC3E}">
        <p14:creationId xmlns:p14="http://schemas.microsoft.com/office/powerpoint/2010/main" val="27641817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600" dirty="0" smtClean="0">
                <a:solidFill>
                  <a:srgbClr val="FF0000"/>
                </a:solidFill>
              </a:rPr>
              <a:t>ĐK: </a:t>
            </a:r>
            <a:r>
              <a:rPr lang="vi-VN" sz="4600" dirty="0" smtClean="0">
                <a:solidFill>
                  <a:srgbClr val="7030A0"/>
                </a:solidFill>
              </a:rPr>
              <a:t>Hãy đến, hãy đến cùng Giu-se. Cầu Người thương phù giúp. Giữa cảnh đời tối tăm, nguyện thánh nhân đưa đường. Hãy đến, hãy đến cùng Giu-se. Nào người đang sầu khổ. Những ai hằng vững tin. Người sẽ chẳng bỏ quên. </a:t>
            </a:r>
            <a:endParaRPr lang="en-US" sz="4600" b="0" dirty="0">
              <a:solidFill>
                <a:srgbClr val="7030A0"/>
              </a:solidFill>
              <a:effectLst/>
            </a:endParaRPr>
          </a:p>
        </p:txBody>
      </p:sp>
    </p:spTree>
    <p:extLst>
      <p:ext uri="{BB962C8B-B14F-4D97-AF65-F5344CB8AC3E}">
        <p14:creationId xmlns:p14="http://schemas.microsoft.com/office/powerpoint/2010/main" val="23936419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3416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000" dirty="0" smtClean="0">
                <a:solidFill>
                  <a:srgbClr val="FF0000"/>
                </a:solidFill>
                <a:latin typeface="+mj-lt"/>
              </a:rPr>
              <a:t>ĐK</a:t>
            </a:r>
            <a:r>
              <a:rPr lang="vi-VN" sz="5000" dirty="0">
                <a:solidFill>
                  <a:srgbClr val="FF0000"/>
                </a:solidFill>
                <a:latin typeface="+mj-lt"/>
              </a:rPr>
              <a:t>: </a:t>
            </a:r>
            <a:r>
              <a:rPr lang="vi-VN" sz="5000" dirty="0">
                <a:solidFill>
                  <a:srgbClr val="7030A0"/>
                </a:solidFill>
                <a:latin typeface="+mj-lt"/>
              </a:rPr>
              <a:t>Đoàn con vang hát mừng Thánh Giu-se quan thầy. Là người công chính như bông huệ ngát hương thơm. Đời sống âm thầm thực thi thánh ý Chúa Trời. Xin Thánh Giu-se hộ phù đời sống chúng con. </a:t>
            </a:r>
          </a:p>
        </p:txBody>
      </p:sp>
    </p:spTree>
    <p:extLst>
      <p:ext uri="{BB962C8B-B14F-4D97-AF65-F5344CB8AC3E}">
        <p14:creationId xmlns:p14="http://schemas.microsoft.com/office/powerpoint/2010/main" val="143497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000" dirty="0" smtClean="0">
                <a:solidFill>
                  <a:srgbClr val="FF0000"/>
                </a:solidFill>
                <a:latin typeface="+mj-lt"/>
              </a:rPr>
              <a:t>Pk2: </a:t>
            </a:r>
            <a:r>
              <a:rPr lang="vi-VN" sz="5000" dirty="0" smtClean="0">
                <a:solidFill>
                  <a:srgbClr val="7030A0"/>
                </a:solidFill>
                <a:latin typeface="+mj-lt"/>
              </a:rPr>
              <a:t>Ngày </a:t>
            </a:r>
            <a:r>
              <a:rPr lang="vi-VN" sz="5000" dirty="0">
                <a:solidFill>
                  <a:srgbClr val="7030A0"/>
                </a:solidFill>
                <a:latin typeface="+mj-lt"/>
              </a:rPr>
              <a:t>ngày kêu xin nguyện Thánh Giu-se quan thầy. Giúp đoàn con sống </a:t>
            </a:r>
            <a:r>
              <a:rPr lang="vi-VN" sz="5000" dirty="0" smtClean="0">
                <a:solidFill>
                  <a:srgbClr val="7030A0"/>
                </a:solidFill>
                <a:latin typeface="+mj-lt"/>
              </a:rPr>
              <a:t>thanh bần, trinh khiết, xin vâng. </a:t>
            </a:r>
            <a:r>
              <a:rPr lang="vi-VN" sz="5000" dirty="0">
                <a:solidFill>
                  <a:srgbClr val="7030A0"/>
                </a:solidFill>
                <a:latin typeface="+mj-lt"/>
              </a:rPr>
              <a:t>Theo gót Thánh nhân sống đơn sơ với khiêm nhường. Một đời tin yêu đón nhận Thập giá Giê-su.</a:t>
            </a:r>
          </a:p>
        </p:txBody>
      </p:sp>
    </p:spTree>
    <p:extLst>
      <p:ext uri="{BB962C8B-B14F-4D97-AF65-F5344CB8AC3E}">
        <p14:creationId xmlns:p14="http://schemas.microsoft.com/office/powerpoint/2010/main" val="134587583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000" dirty="0" smtClean="0">
                <a:solidFill>
                  <a:srgbClr val="FF0000"/>
                </a:solidFill>
                <a:latin typeface="+mj-lt"/>
              </a:rPr>
              <a:t>ĐK</a:t>
            </a:r>
            <a:r>
              <a:rPr lang="vi-VN" sz="5000" dirty="0">
                <a:solidFill>
                  <a:srgbClr val="FF0000"/>
                </a:solidFill>
                <a:latin typeface="+mj-lt"/>
              </a:rPr>
              <a:t>: </a:t>
            </a:r>
            <a:r>
              <a:rPr lang="vi-VN" sz="5000" dirty="0">
                <a:solidFill>
                  <a:srgbClr val="7030A0"/>
                </a:solidFill>
                <a:latin typeface="+mj-lt"/>
              </a:rPr>
              <a:t>Đoàn con vang hát mừng Thánh Giu-se quan thầy. Là người công chính như bông huệ ngát hương thơm. Đời sống âm thầm thực thi thánh ý Chúa Trời. Xin Thánh Giu-se hộ phù đời sống chúng con. </a:t>
            </a:r>
          </a:p>
        </p:txBody>
      </p:sp>
    </p:spTree>
    <p:extLst>
      <p:ext uri="{BB962C8B-B14F-4D97-AF65-F5344CB8AC3E}">
        <p14:creationId xmlns:p14="http://schemas.microsoft.com/office/powerpoint/2010/main" val="327487455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000" dirty="0" smtClean="0">
                <a:solidFill>
                  <a:srgbClr val="FF0000"/>
                </a:solidFill>
                <a:latin typeface="+mj-lt"/>
              </a:rPr>
              <a:t>Pk3: </a:t>
            </a:r>
            <a:r>
              <a:rPr lang="vi-VN" sz="5000" dirty="0" smtClean="0">
                <a:solidFill>
                  <a:srgbClr val="7030A0"/>
                </a:solidFill>
                <a:latin typeface="+mj-lt"/>
              </a:rPr>
              <a:t>Nguyện </a:t>
            </a:r>
            <a:r>
              <a:rPr lang="vi-VN" sz="5000" dirty="0">
                <a:solidFill>
                  <a:srgbClr val="7030A0"/>
                </a:solidFill>
                <a:latin typeface="+mj-lt"/>
              </a:rPr>
              <a:t>Người dủ thương dìu dắt chúng con sớm chiều. Sống đời bác ái giữa đời lữ thứ gian nan. Xin giúp chúng con biết yêu thương hết muôn người. Một đời hy sinh đón nhận Thập giá Giê-su</a:t>
            </a:r>
          </a:p>
        </p:txBody>
      </p:sp>
    </p:spTree>
    <p:extLst>
      <p:ext uri="{BB962C8B-B14F-4D97-AF65-F5344CB8AC3E}">
        <p14:creationId xmlns:p14="http://schemas.microsoft.com/office/powerpoint/2010/main" val="143381478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000" dirty="0" smtClean="0">
                <a:solidFill>
                  <a:srgbClr val="FF0000"/>
                </a:solidFill>
                <a:latin typeface="+mj-lt"/>
              </a:rPr>
              <a:t>ĐK</a:t>
            </a:r>
            <a:r>
              <a:rPr lang="vi-VN" sz="5000" dirty="0">
                <a:solidFill>
                  <a:srgbClr val="FF0000"/>
                </a:solidFill>
                <a:latin typeface="+mj-lt"/>
              </a:rPr>
              <a:t>: </a:t>
            </a:r>
            <a:r>
              <a:rPr lang="vi-VN" sz="5000" dirty="0">
                <a:solidFill>
                  <a:srgbClr val="7030A0"/>
                </a:solidFill>
                <a:latin typeface="+mj-lt"/>
              </a:rPr>
              <a:t>Đoàn con vang hát mừng Thánh Giu-se quan thầy. Là người công chính như bông huệ ngát hương thơm. Đời sống âm thầm thực thi thánh ý Chúa Trời. Xin Thánh Giu-se hộ phù đời sống chúng con. </a:t>
            </a:r>
          </a:p>
        </p:txBody>
      </p:sp>
    </p:spTree>
    <p:extLst>
      <p:ext uri="{BB962C8B-B14F-4D97-AF65-F5344CB8AC3E}">
        <p14:creationId xmlns:p14="http://schemas.microsoft.com/office/powerpoint/2010/main" val="1832470262"/>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1555</TotalTime>
  <Words>1456</Words>
  <Application>Microsoft Office PowerPoint</Application>
  <PresentationFormat>On-screen Show (16:9)</PresentationFormat>
  <Paragraphs>43</Paragraphs>
  <Slides>49</Slides>
  <Notes>0</Notes>
  <HiddenSlides>0</HiddenSlides>
  <MMClips>0</MMClips>
  <ScaleCrop>false</ScaleCrop>
  <HeadingPairs>
    <vt:vector size="4" baseType="variant">
      <vt:variant>
        <vt:lpstr>Theme</vt:lpstr>
      </vt:variant>
      <vt:variant>
        <vt:i4>13</vt:i4>
      </vt:variant>
      <vt:variant>
        <vt:lpstr>Slide Titles</vt:lpstr>
      </vt:variant>
      <vt:variant>
        <vt:i4>49</vt:i4>
      </vt:variant>
    </vt:vector>
  </HeadingPairs>
  <TitlesOfParts>
    <vt:vector size="62" baseType="lpstr">
      <vt:lpstr>Office Theme</vt:lpstr>
      <vt:lpstr>6_Office Theme</vt:lpstr>
      <vt:lpstr>3_Office Theme</vt:lpstr>
      <vt:lpstr>21_Office Theme</vt:lpstr>
      <vt:lpstr>10_Office Theme</vt:lpstr>
      <vt:lpstr>1_Office Theme</vt:lpstr>
      <vt:lpstr>2_Office Theme</vt:lpstr>
      <vt:lpstr>4_Office Theme</vt:lpstr>
      <vt:lpstr>5_Office Theme</vt:lpstr>
      <vt:lpstr>13_Office Theme</vt:lpstr>
      <vt:lpstr>7_Office Theme</vt:lpstr>
      <vt:lpstr>8_Office Theme</vt:lpstr>
      <vt:lpstr>9_Office Theme</vt:lpstr>
      <vt:lpstr>PowerPoint Presentation</vt:lpstr>
      <vt:lpstr>Ca Nhập Lễ Thánh Giuse Quan Thầy Sr. Trinh Nguyên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Đáp Ca Thánh Vịnh 88 Đinh Công Huỳnh 03 câu</vt:lpstr>
      <vt:lpstr>ĐK: Miêu duệ Người tồn tại đến muôn đời. Miêu duệ Người tồn tại đến muôn muôn đời.</vt:lpstr>
      <vt:lpstr>Pk1: Con sẽ ca ngợi, tình thương của Chúa muôn đời, qua muôn thế hệ, miệng tôi tán dương lòng thành tín. Vì Ngài đã phán: “Tình thương Ta đứng vững muôn đời”, từ trời cao xanh Ngài, đã thiết lập lòng trung tín.</vt:lpstr>
      <vt:lpstr>ĐK: Miêu duệ Người tồn tại đến muôn đời. Miêu duệ Người tồn tại đến muôn muôn đời.</vt:lpstr>
      <vt:lpstr>Pk2: Ta đã ước giao, cùng dân Ta đã tuyển chọn, Ta đã ước thề, cùng tôi tớ Ta là Đa-vít: “Hậu duệ của ngươi ngàn năm sau vẫn mãi sinh tồn, đền vàng cao sang Ta đã thiết lập dành cho ngươi ”. </vt:lpstr>
      <vt:lpstr>ĐK: Miêu duệ Người tồn tại đến muôn đời. Miêu duệ Người tồn tại đến muôn muôn đời.</vt:lpstr>
      <vt:lpstr>Pk3: Ngươi sẽ thân thưa, cùng Ta “Chúa chính thân phụ, xin nên đá tảng, chở che, cứu độ cuộc đời con”. Đời đời Ta sẽ dành cho ngươi sủng ái dư tràn, lời thề hôm xưa sẽ mãi duy trì ngàn năm sau.  </vt:lpstr>
      <vt:lpstr>ĐK: Miêu duệ Người tồn tại đến muôn đời. Miêu duệ Người tồn tại đến muôn muôn đời.</vt:lpstr>
      <vt:lpstr>PowerPoint Presentation</vt:lpstr>
      <vt:lpstr>Câu Xướng Trước Phúc Âm:  Lạy Chúa phúc cho những ai ngụ nơi nhà Chúa, họ sẽ khen ngợi chúa đến muôn đời.             </vt:lpstr>
      <vt:lpstr>PowerPoint Presentation</vt:lpstr>
      <vt:lpstr>PowerPoint Presentation</vt:lpstr>
      <vt:lpstr>PowerPoint Presentation</vt:lpstr>
      <vt:lpstr>Pk1: Chúa vẫn biết thân phận của con, được khai sinh nên trong đất tro bụi, vì yêu nên Cha thương nắn hình hài, thổi hơi đột biến đời con. </vt:lpstr>
      <vt:lpstr>** Gió cuốn gió xoay vần thời gian, và con nên khôn nên lớn từng ngày. Được Cha yêu thương nuôi dưỡng xác hồn, tình yêu ôi rất diệu kỳ.  </vt:lpstr>
      <vt:lpstr>ĐK: Nay con đây dâng gì lên Chúa, này bánh trắng trong sạch tinh. Là bao lao công trên ruộng đồng, tháng ngày thành lúa thành bông. Liên kết với Ngài, dâng hết xác hồn, một niềm cậy tin, tháng năm son sắt con hoài. </vt:lpstr>
      <vt:lpstr>Pk2: Sức sống vẫn dâng đầy trong con, dù qua bao nhiêu năm tháng lao nhọc. Được Cha thương yêu lo lắng quan phòng. Tình Cha ôi thật cao quý. </vt:lpstr>
      <vt:lpstr>** Nước mắt với bao giọt mồ hôi, là hoa tươi hương thơm lúa đơm bông. Bàn tay con đây mưa nắng bao ngày, Ngài thương chớ chấp phận hèn. </vt:lpstr>
      <vt:lpstr>ĐK: Nay con đây dâng gì lên Chúa, giọt nước biến trong rượu nho. Hồn lâng lâng say trong tình Ngài, đong đầy bằng suối tình yêu. Liên kết với Ngài, dâng hết xác hồn, một niềm cậy tin, tháng năm son sắt con hoài. </vt:lpstr>
      <vt:lpstr>PowerPoint Presentation</vt:lpstr>
      <vt:lpstr>PowerPoint Presentation</vt:lpstr>
      <vt:lpstr>Ca Nguyện Hiệp Lễ Giuse Người Âm Thầm Huỳnh Minh Kỳ &amp; Đinh Công Huỳnh</vt:lpstr>
      <vt:lpstr>Pk1: Giu-se. Một đời luôn sống trong âm thầm. Giu-se. Là nụ hoa tỏa hương khiêm nhường. Giu-se. Người công chính sáng gương chuyên cần. Giu-se. hằng chăm sóc Chúa Con tận tâm. </vt:lpstr>
      <vt:lpstr>** Giu-se. Đã thực thi ý Chúa ban truyền. Chăm lo và nuôi dưỡng Chúa Con hết mình. Nêu cao đời nghèo khó biết luôn vâng phục. Hy sinh và phó thác vững tin chẳng ngơi.</vt:lpstr>
      <vt:lpstr>ĐK: Ôi Giu-se. Xin Người dạy con biết sống lắng nghe. Ôi Giu-se. Xin Người dạy con tìm theo ý Chúa. Nơi thiên cung xin Người nhìn xuống thế nhân cơ cùng. Cho nhân gian luôn tìm học theo gương sống khiêm nhường. </vt:lpstr>
      <vt:lpstr>Pk2: Khi xưa, Người rong ruổi giữa nơi gian trần. Long đong, vì cuộc sống mãi luôn thanh bần. Nhưng luôn, trọn tình yêu giữa nơi gia đình. Gian nan, chẳng thở than vẫn luôn vẹn tình.</vt:lpstr>
      <vt:lpstr>** Phong ba, dù hiểm nguy vẫn luôn coi thường. Tin yêu, vào Thiên Chúa mãi luôn quan phòng. Giu-se, Người được Chúa khấng ban ơn riêng: Khôn ngoan, để dìu dắt Thánh Gia bình yên. </vt:lpstr>
      <vt:lpstr>ĐK: Ôi Giu-se. Xin Người dạy con biết sống lắng nghe. Ôi Giu-se. Xin Người dạy con tìm theo ý Chúa. Nơi thiên cung xin Người nhìn xuống thế nhân cơ cùng. Cho nhân gian luôn tìm học theo gương sống khiêm nhường. </vt:lpstr>
      <vt:lpstr>Pk3: Cho con, hằng vâng nghe tiếng Chúa kêu mời. Không ham, đường lợi danh ngát hoa giữa đời. Biết sống, trọn niềm tin giữa bao kiếp người. Trung kiên, và yêu mến Chúa không hề vơi. </vt:lpstr>
      <vt:lpstr>** Chúa hỡi, nguyện xin thương giúp con mỗi ngày. Biết sống, đời khiêm tốn náu thân nơi Ngài. Ký thác, đường đời con dẫu muôn nguy nan. Nên như, người công chính sống trong bình an.</vt:lpstr>
      <vt:lpstr>ĐK: Ôi Giu-se. Xin Người dạy con biết sống lắng nghe. Ôi Giu-se. Xin Người dạy con tìm theo ý Chúa. Nơi thiên cung xin Người nhìn xuống thế nhân cơ cùng. Cho nhân gian luôn tìm học theo gương sống khiêm nhường. </vt:lpstr>
      <vt:lpstr>PowerPoint Presentation</vt:lpstr>
      <vt:lpstr>PowerPoint Presentation</vt:lpstr>
      <vt:lpstr>Ca Kết Lễ Lạy Cha Thánh Giuse Đinh Công Huỳnh</vt:lpstr>
      <vt:lpstr>Pk1: Lạy Cha Thánh Giu-se, là cha nuôi Chúa Giê-su, là bạn Đức Nữ Trinh. Người luôn sống tận tình, đắp xây một gia đình, làm thánh Gia Thất xưa. Một đời luôn tín trung, mến Chúa không hề phai.  </vt:lpstr>
      <vt:lpstr>ĐK: Hãy đến, hãy đến cùng Giu-se. Cầu Người thương phù giúp. Giữa cảnh đời tối tăm, nguyện thánh nhân đưa đường. Hãy đến, hãy đến cùng Giu-se. Nào người đang sầu khổ. Những ai hằng vững tin. Người sẽ chẳng bỏ quên. </vt:lpstr>
      <vt:lpstr>Pk2: Lạy Cha Thánh Giu-se. Người là gương sáng chiếu soi, để trần thế dõi theo, học nhân đức khiêm nhường, sống một đời âm thầm. Miệt mài suốt sớm hôm, đời cần lao vẫn luôn sáng lên bao niềm vui.  </vt:lpstr>
      <vt:lpstr>ĐK: Hãy đến, hãy đến cùng Giu-se. Cầu Người thương phù giúp. Giữa cảnh đời tối tăm, nguyện thánh nhân đưa đường. Hãy đến, hãy đến cùng Giu-se. Nào người đang sầu khổ. Những ai hằng vững tin. Người sẽ chẳng bỏ quên.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175</cp:revision>
  <dcterms:created xsi:type="dcterms:W3CDTF">2023-05-21T07:25:42Z</dcterms:created>
  <dcterms:modified xsi:type="dcterms:W3CDTF">2024-03-14T13:27:34Z</dcterms:modified>
</cp:coreProperties>
</file>