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928" r:id="rId3"/>
    <p:sldMasterId id="2147484228" r:id="rId4"/>
    <p:sldMasterId id="2147484324" r:id="rId5"/>
    <p:sldMasterId id="2147484384" r:id="rId6"/>
    <p:sldMasterId id="2147484420" r:id="rId7"/>
    <p:sldMasterId id="2147484528" r:id="rId8"/>
    <p:sldMasterId id="2147484540" r:id="rId9"/>
    <p:sldMasterId id="2147484552" r:id="rId10"/>
    <p:sldMasterId id="2147484564" r:id="rId11"/>
    <p:sldMasterId id="2147484576" r:id="rId12"/>
    <p:sldMasterId id="2147484588" r:id="rId13"/>
    <p:sldMasterId id="2147484600" r:id="rId14"/>
    <p:sldMasterId id="2147484612" r:id="rId15"/>
    <p:sldMasterId id="2147484624" r:id="rId16"/>
    <p:sldMasterId id="2147484636" r:id="rId17"/>
    <p:sldMasterId id="2147484648" r:id="rId18"/>
    <p:sldMasterId id="2147484660" r:id="rId19"/>
    <p:sldMasterId id="2147484672" r:id="rId20"/>
  </p:sldMasterIdLst>
  <p:notesMasterIdLst>
    <p:notesMasterId r:id="rId77"/>
  </p:notesMasterIdLst>
  <p:sldIdLst>
    <p:sldId id="507" r:id="rId21"/>
    <p:sldId id="553" r:id="rId22"/>
    <p:sldId id="585" r:id="rId23"/>
    <p:sldId id="794" r:id="rId24"/>
    <p:sldId id="443" r:id="rId25"/>
    <p:sldId id="795" r:id="rId26"/>
    <p:sldId id="796" r:id="rId27"/>
    <p:sldId id="770" r:id="rId28"/>
    <p:sldId id="797" r:id="rId29"/>
    <p:sldId id="798" r:id="rId30"/>
    <p:sldId id="809" r:id="rId31"/>
    <p:sldId id="384" r:id="rId32"/>
    <p:sldId id="386" r:id="rId33"/>
    <p:sldId id="387" r:id="rId34"/>
    <p:sldId id="388" r:id="rId35"/>
    <p:sldId id="389" r:id="rId36"/>
    <p:sldId id="390" r:id="rId37"/>
    <p:sldId id="391" r:id="rId38"/>
    <p:sldId id="810" r:id="rId39"/>
    <p:sldId id="731" r:id="rId40"/>
    <p:sldId id="732" r:id="rId41"/>
    <p:sldId id="733" r:id="rId42"/>
    <p:sldId id="799" r:id="rId43"/>
    <p:sldId id="734" r:id="rId44"/>
    <p:sldId id="800" r:id="rId45"/>
    <p:sldId id="735" r:id="rId46"/>
    <p:sldId id="801" r:id="rId47"/>
    <p:sldId id="811" r:id="rId48"/>
    <p:sldId id="772" r:id="rId49"/>
    <p:sldId id="812" r:id="rId50"/>
    <p:sldId id="549" r:id="rId51"/>
    <p:sldId id="558" r:id="rId52"/>
    <p:sldId id="559" r:id="rId53"/>
    <p:sldId id="802" r:id="rId54"/>
    <p:sldId id="773" r:id="rId55"/>
    <p:sldId id="803" r:id="rId56"/>
    <p:sldId id="276" r:id="rId57"/>
    <p:sldId id="813" r:id="rId58"/>
    <p:sldId id="277" r:id="rId59"/>
    <p:sldId id="278" r:id="rId60"/>
    <p:sldId id="778" r:id="rId61"/>
    <p:sldId id="788" r:id="rId62"/>
    <p:sldId id="804" r:id="rId63"/>
    <p:sldId id="290" r:id="rId64"/>
    <p:sldId id="805" r:id="rId65"/>
    <p:sldId id="789" r:id="rId66"/>
    <p:sldId id="806" r:id="rId67"/>
    <p:sldId id="292" r:id="rId68"/>
    <p:sldId id="814" r:id="rId69"/>
    <p:sldId id="293" r:id="rId70"/>
    <p:sldId id="563" r:id="rId71"/>
    <p:sldId id="564" r:id="rId72"/>
    <p:sldId id="807" r:id="rId73"/>
    <p:sldId id="765" r:id="rId74"/>
    <p:sldId id="808" r:id="rId75"/>
    <p:sldId id="815"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835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1302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8742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677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13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800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358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46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928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4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068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58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52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105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9031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8515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41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772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9035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408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5289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2001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3332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3752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531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5403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947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447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7076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17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8988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702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7077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2631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0051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700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91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73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6400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101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377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7664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688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82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6854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61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815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300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224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0286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61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88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169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5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53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7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20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23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72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9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1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02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26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00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76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77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061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26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69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44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99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57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0564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17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95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83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729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11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09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941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148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051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172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3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4411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572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761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16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762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796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0232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662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25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6375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0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9928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7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5072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051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4997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71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557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20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8968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37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8905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9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020790"/>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368208"/>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30638"/>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118829"/>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4384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9653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0515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1998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592"/>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293800"/>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a:t>
            </a:r>
            <a:r>
              <a:rPr lang="vi-VN" sz="5400" dirty="0" smtClean="0">
                <a:solidFill>
                  <a:srgbClr val="000066"/>
                </a:solidFill>
                <a:latin typeface="+mj-lt"/>
              </a:rPr>
              <a:t> Hãy </a:t>
            </a:r>
            <a:r>
              <a:rPr lang="vi-VN" sz="5400" dirty="0">
                <a:solidFill>
                  <a:srgbClr val="000066"/>
                </a:solidFill>
                <a:latin typeface="+mj-lt"/>
              </a:rPr>
              <a:t>đến đây ta hãy đến đây, kính Lòng Thương Xót </a:t>
            </a:r>
            <a:r>
              <a:rPr lang="vi-VN" sz="5400" dirty="0" smtClean="0">
                <a:solidFill>
                  <a:srgbClr val="000066"/>
                </a:solidFill>
                <a:latin typeface="+mj-lt"/>
              </a:rPr>
              <a:t>Chúa, </a:t>
            </a:r>
            <a:r>
              <a:rPr lang="vi-VN" sz="5400" dirty="0">
                <a:solidFill>
                  <a:srgbClr val="000066"/>
                </a:solidFill>
                <a:latin typeface="+mj-lt"/>
              </a:rPr>
              <a:t>vì tình </a:t>
            </a:r>
            <a:r>
              <a:rPr lang="vi-VN" sz="5400" dirty="0" smtClean="0">
                <a:solidFill>
                  <a:srgbClr val="000066"/>
                </a:solidFill>
                <a:latin typeface="+mj-lt"/>
              </a:rPr>
              <a:t>Chúa, </a:t>
            </a:r>
            <a:r>
              <a:rPr lang="vi-VN" sz="5400" dirty="0">
                <a:solidFill>
                  <a:srgbClr val="000066"/>
                </a:solidFill>
                <a:latin typeface="+mj-lt"/>
              </a:rPr>
              <a:t>yêu thương không bến </a:t>
            </a:r>
            <a:r>
              <a:rPr lang="vi-VN" sz="5400" dirty="0" smtClean="0">
                <a:solidFill>
                  <a:srgbClr val="000066"/>
                </a:solidFill>
                <a:latin typeface="+mj-lt"/>
              </a:rPr>
              <a:t>bờ, </a:t>
            </a:r>
            <a:r>
              <a:rPr lang="vi-VN" sz="5400" dirty="0">
                <a:solidFill>
                  <a:srgbClr val="000066"/>
                </a:solidFill>
                <a:latin typeface="+mj-lt"/>
              </a:rPr>
              <a:t>cho ai biết kính thờ biết trông </a:t>
            </a:r>
            <a:r>
              <a:rPr lang="vi-VN" sz="5400" dirty="0" smtClean="0">
                <a:solidFill>
                  <a:srgbClr val="000066"/>
                </a:solidFill>
                <a:latin typeface="+mj-lt"/>
              </a:rPr>
              <a:t>chờ, </a:t>
            </a:r>
            <a:r>
              <a:rPr lang="vi-VN" sz="5400" dirty="0">
                <a:solidFill>
                  <a:srgbClr val="000066"/>
                </a:solidFill>
                <a:latin typeface="+mj-lt"/>
              </a:rPr>
              <a:t>muôn hồng ân.</a:t>
            </a:r>
          </a:p>
        </p:txBody>
      </p:sp>
    </p:spTree>
    <p:extLst>
      <p:ext uri="{BB962C8B-B14F-4D97-AF65-F5344CB8AC3E}">
        <p14:creationId xmlns:p14="http://schemas.microsoft.com/office/powerpoint/2010/main" val="42406022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r>
              <a:rPr lang="en-US" sz="7200" b="0" i="1" dirty="0">
                <a:solidFill>
                  <a:srgbClr val="FF0000"/>
                </a:solidFill>
                <a:effectLst/>
                <a:latin typeface="+mj-lt"/>
                <a:cs typeface="Times New Roman" panose="02020603050405020304" pitchFamily="18" charset="0"/>
              </a:rPr>
              <a:t>KINH VINH DANH</a:t>
            </a:r>
          </a:p>
          <a:p>
            <a:pPr eaLnBrk="1" hangingPunct="1"/>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0000"/>
                </a:solidFill>
                <a:effectLst/>
              </a:rPr>
              <a:t>Ca</a:t>
            </a:r>
            <a:r>
              <a:rPr lang="en-US" sz="6600" b="0" dirty="0" smtClean="0">
                <a:solidFill>
                  <a:srgbClr val="FF0000"/>
                </a:solidFill>
                <a:effectLst/>
              </a:rPr>
              <a:t> </a:t>
            </a:r>
            <a:r>
              <a:rPr lang="en-US" sz="6600" b="0" dirty="0" err="1">
                <a:solidFill>
                  <a:srgbClr val="FF0000"/>
                </a:solidFill>
                <a:effectLst/>
              </a:rPr>
              <a:t>Nhập</a:t>
            </a:r>
            <a:r>
              <a:rPr lang="en-US" sz="6600" b="0" dirty="0">
                <a:solidFill>
                  <a:srgbClr val="FF0000"/>
                </a:solidFill>
                <a:effectLst/>
              </a:rPr>
              <a:t> </a:t>
            </a:r>
            <a:r>
              <a:rPr lang="en-US" sz="6600" b="0" dirty="0" err="1">
                <a:solidFill>
                  <a:srgbClr val="FF0000"/>
                </a:solidFill>
                <a:effectLst/>
              </a:rPr>
              <a:t>Lễ</a:t>
            </a:r>
            <a:r>
              <a:rPr lang="en-US" sz="6600" b="0" dirty="0">
                <a:solidFill>
                  <a:srgbClr val="FF0000"/>
                </a:solidFill>
                <a:effectLst/>
              </a:rPr>
              <a:t/>
            </a:r>
            <a:br>
              <a:rPr lang="en-US" sz="6600" b="0" dirty="0">
                <a:solidFill>
                  <a:srgbClr val="FF0000"/>
                </a:solidFill>
                <a:effectLst/>
              </a:rPr>
            </a:br>
            <a:r>
              <a:rPr lang="en-US" sz="6000" dirty="0" err="1" smtClean="0">
                <a:solidFill>
                  <a:srgbClr val="FF0000"/>
                </a:solidFill>
              </a:rPr>
              <a:t>Đến</a:t>
            </a:r>
            <a:r>
              <a:rPr lang="en-US" sz="6000" dirty="0" smtClean="0">
                <a:solidFill>
                  <a:srgbClr val="FF0000"/>
                </a:solidFill>
              </a:rPr>
              <a:t> </a:t>
            </a:r>
            <a:r>
              <a:rPr lang="en-US" sz="6000" dirty="0" err="1" smtClean="0">
                <a:solidFill>
                  <a:srgbClr val="FF0000"/>
                </a:solidFill>
              </a:rPr>
              <a:t>Với</a:t>
            </a:r>
            <a:r>
              <a:rPr lang="en-US" sz="6000" dirty="0" smtClean="0">
                <a:solidFill>
                  <a:srgbClr val="FF0000"/>
                </a:solidFill>
              </a:rPr>
              <a:t> </a:t>
            </a:r>
            <a:r>
              <a:rPr lang="en-US" sz="6000" dirty="0" err="1" smtClean="0">
                <a:solidFill>
                  <a:srgbClr val="FF0000"/>
                </a:solidFill>
              </a:rPr>
              <a:t>Lòng</a:t>
            </a:r>
            <a:r>
              <a:rPr lang="en-US" sz="6000" dirty="0" smtClean="0">
                <a:solidFill>
                  <a:srgbClr val="FF0000"/>
                </a:solidFill>
              </a:rPr>
              <a:t> </a:t>
            </a:r>
            <a:r>
              <a:rPr lang="en-US" sz="6000" dirty="0" err="1" smtClean="0">
                <a:solidFill>
                  <a:srgbClr val="FF0000"/>
                </a:solidFill>
              </a:rPr>
              <a:t>Thương</a:t>
            </a:r>
            <a:r>
              <a:rPr lang="en-US" sz="6000" dirty="0" smtClean="0">
                <a:solidFill>
                  <a:srgbClr val="FF0000"/>
                </a:solidFill>
              </a:rPr>
              <a:t> </a:t>
            </a:r>
            <a:r>
              <a:rPr lang="en-US" sz="6000" dirty="0" err="1" smtClean="0">
                <a:solidFill>
                  <a:srgbClr val="FF0000"/>
                </a:solidFill>
              </a:rPr>
              <a:t>Xót</a:t>
            </a:r>
            <a:r>
              <a:rPr lang="en-US" sz="5400" dirty="0" smtClean="0">
                <a:solidFill>
                  <a:srgbClr val="FF0000"/>
                </a:solidFill>
              </a:rPr>
              <a:t/>
            </a:r>
            <a:br>
              <a:rPr lang="en-US" sz="5400" dirty="0" smtClean="0">
                <a:solidFill>
                  <a:srgbClr val="FF0000"/>
                </a:solidFill>
              </a:rPr>
            </a:br>
            <a:r>
              <a:rPr lang="en-US" b="0" i="1" dirty="0" err="1" smtClean="0">
                <a:solidFill>
                  <a:srgbClr val="000066"/>
                </a:solidFill>
                <a:effectLst/>
                <a:latin typeface="+mj-lt"/>
              </a:rPr>
              <a:t>Từ</a:t>
            </a:r>
            <a:r>
              <a:rPr lang="en-US" b="0" i="1" dirty="0" smtClean="0">
                <a:solidFill>
                  <a:srgbClr val="000066"/>
                </a:solidFill>
                <a:effectLst/>
                <a:latin typeface="+mj-lt"/>
              </a:rPr>
              <a:t> An</a:t>
            </a:r>
            <a:endParaRPr lang="en-US"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dirty="0" err="1" smtClean="0">
                <a:solidFill>
                  <a:srgbClr val="C00000"/>
                </a:solidFill>
              </a:rPr>
              <a:t>Đáp</a:t>
            </a:r>
            <a:r>
              <a:rPr lang="en-US" sz="6000" dirty="0" smtClean="0">
                <a:solidFill>
                  <a:srgbClr val="C00000"/>
                </a:solidFill>
              </a:rPr>
              <a:t> </a:t>
            </a:r>
            <a:r>
              <a:rPr lang="en-US" sz="6000" dirty="0" err="1" smtClean="0">
                <a:solidFill>
                  <a:srgbClr val="C00000"/>
                </a:solidFill>
              </a:rPr>
              <a:t>Ca</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Thánh</a:t>
            </a:r>
            <a:r>
              <a:rPr lang="en-US" sz="6000" dirty="0" smtClean="0">
                <a:solidFill>
                  <a:srgbClr val="C00000"/>
                </a:solidFill>
              </a:rPr>
              <a:t> </a:t>
            </a:r>
            <a:r>
              <a:rPr lang="en-US" sz="6000" dirty="0" err="1" smtClean="0">
                <a:solidFill>
                  <a:srgbClr val="C00000"/>
                </a:solidFill>
              </a:rPr>
              <a:t>Vịnh</a:t>
            </a:r>
            <a:r>
              <a:rPr lang="en-US" sz="6000" dirty="0" smtClean="0">
                <a:solidFill>
                  <a:srgbClr val="C00000"/>
                </a:solidFill>
              </a:rPr>
              <a:t> 1</a:t>
            </a:r>
            <a:br>
              <a:rPr lang="en-US" sz="6000" dirty="0" smtClean="0">
                <a:solidFill>
                  <a:srgbClr val="C00000"/>
                </a:solidFill>
              </a:rPr>
            </a:br>
            <a:r>
              <a:rPr lang="en-US" i="1" dirty="0" smtClean="0">
                <a:solidFill>
                  <a:srgbClr val="000066"/>
                </a:solidFill>
              </a:rPr>
              <a:t>Lm. Kim Long</a:t>
            </a:r>
            <a:br>
              <a:rPr lang="en-US" i="1" dirty="0" smtClean="0">
                <a:solidFill>
                  <a:srgbClr val="000066"/>
                </a:solidFill>
              </a:rPr>
            </a:br>
            <a:r>
              <a:rPr lang="en-US" i="1" dirty="0" smtClean="0">
                <a:solidFill>
                  <a:srgbClr val="000066"/>
                </a:solidFill>
              </a:rPr>
              <a:t>03 </a:t>
            </a:r>
            <a:r>
              <a:rPr lang="en-US" i="1" dirty="0" err="1" smtClean="0">
                <a:solidFill>
                  <a:srgbClr val="000066"/>
                </a:solidFill>
              </a:rPr>
              <a:t>câu</a:t>
            </a:r>
            <a:endParaRPr lang="en-US" i="1" dirty="0">
              <a:solidFill>
                <a:srgbClr val="000066"/>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dirty="0" smtClean="0">
                <a:solidFill>
                  <a:srgbClr val="FF0000"/>
                </a:solidFill>
              </a:rPr>
              <a:t>ĐK:</a:t>
            </a:r>
            <a:r>
              <a:rPr lang="en-US" sz="7200" dirty="0" smtClean="0">
                <a:solidFill>
                  <a:srgbClr val="000066"/>
                </a:solidFill>
              </a:rPr>
              <a:t> </a:t>
            </a:r>
            <a:r>
              <a:rPr lang="vi-VN" sz="7200" dirty="0" smtClean="0">
                <a:solidFill>
                  <a:srgbClr val="000066"/>
                </a:solidFill>
              </a:rPr>
              <a:t>Phúc thay người đặt niềm tin cậy, nơi Chúa.</a:t>
            </a: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Pk1</a:t>
            </a:r>
            <a:r>
              <a:rPr lang="vi-VN" sz="4600" dirty="0">
                <a:solidFill>
                  <a:srgbClr val="FF0000"/>
                </a:solidFill>
              </a:rPr>
              <a:t>: </a:t>
            </a:r>
            <a:r>
              <a:rPr lang="vi-VN" sz="4600" dirty="0" smtClean="0">
                <a:solidFill>
                  <a:srgbClr val="000066"/>
                </a:solidFill>
              </a:rPr>
              <a:t>Phúc </a:t>
            </a:r>
            <a:r>
              <a:rPr lang="vi-VN" sz="4600" dirty="0">
                <a:solidFill>
                  <a:srgbClr val="000066"/>
                </a:solidFill>
              </a:rPr>
              <a:t>cho </a:t>
            </a:r>
            <a:r>
              <a:rPr lang="vi-VN" sz="4600" dirty="0" smtClean="0">
                <a:solidFill>
                  <a:srgbClr val="000066"/>
                </a:solidFill>
              </a:rPr>
              <a:t>ai, </a:t>
            </a:r>
            <a:r>
              <a:rPr lang="vi-VN" sz="4600" dirty="0">
                <a:solidFill>
                  <a:srgbClr val="000066"/>
                </a:solidFill>
              </a:rPr>
              <a:t>không nghe theo lời khuyên </a:t>
            </a:r>
            <a:r>
              <a:rPr lang="vi-VN" sz="4600" dirty="0" smtClean="0">
                <a:solidFill>
                  <a:srgbClr val="000066"/>
                </a:solidFill>
              </a:rPr>
              <a:t>lơn </a:t>
            </a:r>
            <a:r>
              <a:rPr lang="vi-VN" sz="4600" dirty="0">
                <a:solidFill>
                  <a:srgbClr val="000066"/>
                </a:solidFill>
              </a:rPr>
              <a:t>của bọn gian ác, không đứng trên đường lũ tội </a:t>
            </a:r>
            <a:r>
              <a:rPr lang="vi-VN" sz="4600" dirty="0" smtClean="0">
                <a:solidFill>
                  <a:srgbClr val="000066"/>
                </a:solidFill>
              </a:rPr>
              <a:t>nhân, không </a:t>
            </a:r>
            <a:r>
              <a:rPr lang="vi-VN" sz="4600" dirty="0">
                <a:solidFill>
                  <a:srgbClr val="000066"/>
                </a:solidFill>
              </a:rPr>
              <a:t>ngồi chung với quân tham tàn. Họ luôn đặt niềm vui thú nơi lề luật Chúa, và suy đi gẫm lại đêm ngày.</a:t>
            </a:r>
            <a:endParaRPr lang="en-US" sz="4600" dirty="0">
              <a:solidFill>
                <a:srgbClr val="000066"/>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dirty="0" smtClean="0">
                <a:solidFill>
                  <a:srgbClr val="FF0000"/>
                </a:solidFill>
              </a:rPr>
              <a:t>ĐK:</a:t>
            </a:r>
            <a:r>
              <a:rPr lang="en-US" sz="7200" dirty="0" smtClean="0">
                <a:solidFill>
                  <a:srgbClr val="000066"/>
                </a:solidFill>
              </a:rPr>
              <a:t> </a:t>
            </a:r>
            <a:r>
              <a:rPr lang="vi-VN" sz="7200" dirty="0" smtClean="0">
                <a:solidFill>
                  <a:srgbClr val="000066"/>
                </a:solidFill>
              </a:rPr>
              <a:t>Phúc thay người đặt niềm tin cậy, nơi Chúa.</a:t>
            </a:r>
          </a:p>
        </p:txBody>
      </p:sp>
    </p:spTree>
    <p:extLst>
      <p:ext uri="{BB962C8B-B14F-4D97-AF65-F5344CB8AC3E}">
        <p14:creationId xmlns:p14="http://schemas.microsoft.com/office/powerpoint/2010/main" val="3851726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4600" dirty="0" smtClean="0">
                <a:solidFill>
                  <a:srgbClr val="FF0000"/>
                </a:solidFill>
              </a:rPr>
              <a:t>Pk2</a:t>
            </a:r>
            <a:r>
              <a:rPr lang="vi-VN" sz="4600" dirty="0">
                <a:solidFill>
                  <a:srgbClr val="FF0000"/>
                </a:solidFill>
              </a:rPr>
              <a:t>: </a:t>
            </a:r>
            <a:r>
              <a:rPr lang="vi-VN" sz="4600" dirty="0" smtClean="0">
                <a:solidFill>
                  <a:srgbClr val="000066"/>
                </a:solidFill>
              </a:rPr>
              <a:t>Các </a:t>
            </a:r>
            <a:r>
              <a:rPr lang="vi-VN" sz="4600" dirty="0">
                <a:solidFill>
                  <a:srgbClr val="000066"/>
                </a:solidFill>
              </a:rPr>
              <a:t>chính nhân như cây ươm trồng bên suối, tùy mùa sinh trái, xanh tốt luôn chẳng có tàn phai, công việc họ những luôn thịnh đạt. Họ luôn đặt niềm vui thú nơi lề luật Chúa, và suy đi gẫm lại đêm ngày. </a:t>
            </a:r>
            <a:endParaRPr lang="en-US" sz="4600" dirty="0">
              <a:solidFill>
                <a:srgbClr val="000066"/>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dirty="0" smtClean="0">
                <a:solidFill>
                  <a:srgbClr val="FF0000"/>
                </a:solidFill>
              </a:rPr>
              <a:t>ĐK:</a:t>
            </a:r>
            <a:r>
              <a:rPr lang="en-US" sz="7200" dirty="0" smtClean="0">
                <a:solidFill>
                  <a:srgbClr val="000066"/>
                </a:solidFill>
              </a:rPr>
              <a:t> </a:t>
            </a:r>
            <a:r>
              <a:rPr lang="vi-VN" sz="7200" dirty="0" smtClean="0">
                <a:solidFill>
                  <a:srgbClr val="000066"/>
                </a:solidFill>
              </a:rPr>
              <a:t>Phúc thay người đặt niềm tin cậy, nơi Chúa.</a:t>
            </a:r>
          </a:p>
        </p:txBody>
      </p:sp>
    </p:spTree>
    <p:extLst>
      <p:ext uri="{BB962C8B-B14F-4D97-AF65-F5344CB8AC3E}">
        <p14:creationId xmlns:p14="http://schemas.microsoft.com/office/powerpoint/2010/main" val="627308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4600" dirty="0" smtClean="0">
                <a:solidFill>
                  <a:srgbClr val="FF0000"/>
                </a:solidFill>
              </a:rPr>
              <a:t>Pk3</a:t>
            </a:r>
            <a:r>
              <a:rPr lang="vi-VN" sz="4600" dirty="0">
                <a:solidFill>
                  <a:srgbClr val="FF0000"/>
                </a:solidFill>
              </a:rPr>
              <a:t>:  </a:t>
            </a:r>
            <a:r>
              <a:rPr lang="vi-VN" sz="4600" dirty="0">
                <a:solidFill>
                  <a:srgbClr val="000066"/>
                </a:solidFill>
              </a:rPr>
              <a:t>Lũ ác </a:t>
            </a:r>
            <a:r>
              <a:rPr lang="vi-VN" sz="4600" dirty="0" smtClean="0">
                <a:solidFill>
                  <a:srgbClr val="000066"/>
                </a:solidFill>
              </a:rPr>
              <a:t>nhân, </a:t>
            </a:r>
            <a:r>
              <a:rPr lang="vi-VN" sz="4600" dirty="0">
                <a:solidFill>
                  <a:srgbClr val="000066"/>
                </a:solidFill>
              </a:rPr>
              <a:t>tung bay như là tro trấu, vật vờ theo gió, theo lối đi dẫn tới diệt vong. Lối hiền nhân Chúa luôn canh phòng. Họ luôn đặt niềm vui thú nơi lề luật Chúa, và suy đi gẫm lại đêm ngày.  </a:t>
            </a:r>
            <a:endParaRPr lang="vi-VN" sz="4600" dirty="0" smtClean="0">
              <a:solidFill>
                <a:srgbClr val="000066"/>
              </a:solidFill>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dirty="0" smtClean="0">
                <a:solidFill>
                  <a:srgbClr val="FF0000"/>
                </a:solidFill>
              </a:rPr>
              <a:t>ĐK:</a:t>
            </a:r>
            <a:r>
              <a:rPr lang="en-US" sz="7200" dirty="0" smtClean="0">
                <a:solidFill>
                  <a:srgbClr val="000066"/>
                </a:solidFill>
              </a:rPr>
              <a:t> </a:t>
            </a:r>
            <a:r>
              <a:rPr lang="vi-VN" sz="7200" dirty="0" smtClean="0">
                <a:solidFill>
                  <a:srgbClr val="000066"/>
                </a:solidFill>
              </a:rPr>
              <a:t>Phúc thay người đặt niềm tin cậy, nơi Chúa.</a:t>
            </a:r>
          </a:p>
        </p:txBody>
      </p:sp>
    </p:spTree>
    <p:extLst>
      <p:ext uri="{BB962C8B-B14F-4D97-AF65-F5344CB8AC3E}">
        <p14:creationId xmlns:p14="http://schemas.microsoft.com/office/powerpoint/2010/main" val="2379559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6200" dirty="0" smtClean="0">
                <a:solidFill>
                  <a:srgbClr val="FF0000"/>
                </a:solidFill>
              </a:rPr>
              <a:t>Alleluia-Alleluia: </a:t>
            </a:r>
            <a:r>
              <a:rPr lang="vi-VN" sz="6200" dirty="0" smtClean="0">
                <a:solidFill>
                  <a:srgbClr val="000066"/>
                </a:solidFill>
              </a:rPr>
              <a:t>Lạy </a:t>
            </a:r>
            <a:r>
              <a:rPr lang="vi-VN" sz="6200" dirty="0">
                <a:solidFill>
                  <a:srgbClr val="000066"/>
                </a:solidFill>
              </a:rPr>
              <a:t>Chúa, xin mở lòng chúng con, để chúng con biết lắng nghe lời Con Chúa phán dạy </a:t>
            </a:r>
            <a:r>
              <a:rPr lang="vi-VN" sz="6200" dirty="0" smtClean="0">
                <a:solidFill>
                  <a:srgbClr val="000066"/>
                </a:solidFill>
              </a:rPr>
              <a:t>    						</a:t>
            </a:r>
            <a:r>
              <a:rPr lang="vi-VN" sz="6200" dirty="0" smtClean="0">
                <a:solidFill>
                  <a:srgbClr val="FF0000"/>
                </a:solidFill>
              </a:rPr>
              <a:t>Alleluia…</a:t>
            </a:r>
            <a:endParaRPr lang="en-US" sz="6200" dirty="0">
              <a:solidFill>
                <a:srgbClr val="FF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45126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Hãy đến đây ta hãy đến đây, kính Lòng Thương Xót Chúa. Vì tình </a:t>
            </a:r>
            <a:r>
              <a:rPr lang="vi-VN" sz="5400" dirty="0" smtClean="0">
                <a:solidFill>
                  <a:srgbClr val="000066"/>
                </a:solidFill>
                <a:latin typeface="+mj-lt"/>
              </a:rPr>
              <a:t>Chúa, </a:t>
            </a:r>
            <a:r>
              <a:rPr lang="vi-VN" sz="5400" dirty="0">
                <a:solidFill>
                  <a:srgbClr val="000066"/>
                </a:solidFill>
                <a:latin typeface="+mj-lt"/>
              </a:rPr>
              <a:t>bao la trên chúng </a:t>
            </a:r>
            <a:r>
              <a:rPr lang="vi-VN" sz="5400" dirty="0" smtClean="0">
                <a:solidFill>
                  <a:srgbClr val="000066"/>
                </a:solidFill>
                <a:latin typeface="+mj-lt"/>
              </a:rPr>
              <a:t>ta, </a:t>
            </a:r>
            <a:r>
              <a:rPr lang="vi-VN" sz="5400" dirty="0">
                <a:solidFill>
                  <a:srgbClr val="000066"/>
                </a:solidFill>
                <a:latin typeface="+mj-lt"/>
              </a:rPr>
              <a:t>luôn tha thứ chan </a:t>
            </a:r>
            <a:r>
              <a:rPr lang="vi-VN" sz="5400" dirty="0" smtClean="0">
                <a:solidFill>
                  <a:srgbClr val="000066"/>
                </a:solidFill>
                <a:latin typeface="+mj-lt"/>
              </a:rPr>
              <a:t>hòa, </a:t>
            </a:r>
            <a:r>
              <a:rPr lang="vi-VN" sz="5400" dirty="0">
                <a:solidFill>
                  <a:srgbClr val="000066"/>
                </a:solidFill>
                <a:latin typeface="+mj-lt"/>
              </a:rPr>
              <a:t>đỡ nâng trên đường xa. </a:t>
            </a:r>
          </a:p>
        </p:txBody>
      </p:sp>
    </p:spTree>
    <p:extLst>
      <p:ext uri="{BB962C8B-B14F-4D97-AF65-F5344CB8AC3E}">
        <p14:creationId xmlns:p14="http://schemas.microsoft.com/office/powerpoint/2010/main" val="15199061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819400" y="1962150"/>
            <a:ext cx="6705600" cy="1384995"/>
          </a:xfrm>
          <a:prstGeom prst="rect">
            <a:avLst/>
          </a:prstGeom>
          <a:noFill/>
        </p:spPr>
        <p:txBody>
          <a:bodyPr wrap="square" rtlCol="0">
            <a:spAutoFit/>
          </a:bodyPr>
          <a:lstStyle/>
          <a:p>
            <a:pPr algn="ctr"/>
            <a:r>
              <a:rPr lang="en-US" sz="4800" dirty="0" err="1" smtClean="0">
                <a:solidFill>
                  <a:srgbClr val="C00000"/>
                </a:solidFill>
              </a:rPr>
              <a:t>Xin</a:t>
            </a:r>
            <a:r>
              <a:rPr lang="en-US" sz="4800" dirty="0" smtClean="0">
                <a:solidFill>
                  <a:srgbClr val="C00000"/>
                </a:solidFill>
              </a:rPr>
              <a:t> </a:t>
            </a:r>
            <a:r>
              <a:rPr lang="en-US" sz="4800" dirty="0" err="1" smtClean="0">
                <a:solidFill>
                  <a:srgbClr val="C00000"/>
                </a:solidFill>
              </a:rPr>
              <a:t>Dâng</a:t>
            </a:r>
            <a:r>
              <a:rPr lang="en-US" sz="4800" dirty="0" smtClean="0">
                <a:solidFill>
                  <a:srgbClr val="C00000"/>
                </a:solidFill>
              </a:rPr>
              <a:t> 2</a:t>
            </a:r>
          </a:p>
          <a:p>
            <a:pPr algn="ctr"/>
            <a:r>
              <a:rPr lang="en-US" sz="3600" i="1" dirty="0" smtClean="0">
                <a:solidFill>
                  <a:srgbClr val="000066"/>
                </a:solidFill>
              </a:rPr>
              <a:t>Lm </a:t>
            </a:r>
            <a:r>
              <a:rPr lang="en-US" sz="3600" i="1" dirty="0" err="1" smtClean="0">
                <a:solidFill>
                  <a:srgbClr val="000066"/>
                </a:solidFill>
              </a:rPr>
              <a:t>Ân</a:t>
            </a:r>
            <a:r>
              <a:rPr lang="en-US" sz="3600" i="1" dirty="0" smtClean="0">
                <a:solidFill>
                  <a:srgbClr val="000066"/>
                </a:solidFill>
              </a:rPr>
              <a:t> </a:t>
            </a:r>
            <a:r>
              <a:rPr lang="en-US" sz="3600" i="1" dirty="0" err="1" smtClean="0">
                <a:solidFill>
                  <a:srgbClr val="000066"/>
                </a:solidFill>
              </a:rPr>
              <a:t>Đức</a:t>
            </a:r>
            <a:endParaRPr lang="en-US" sz="3600" i="1" dirty="0">
              <a:solidFill>
                <a:srgbClr val="000066"/>
              </a:solidFill>
            </a:endParaRPr>
          </a:p>
        </p:txBody>
      </p:sp>
    </p:spTree>
    <p:extLst>
      <p:ext uri="{BB962C8B-B14F-4D97-AF65-F5344CB8AC3E}">
        <p14:creationId xmlns:p14="http://schemas.microsoft.com/office/powerpoint/2010/main" val="123585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 </a:t>
            </a:r>
            <a:r>
              <a:rPr lang="vi-VN" sz="5400" dirty="0">
                <a:solidFill>
                  <a:srgbClr val="000066"/>
                </a:solidFill>
              </a:rPr>
              <a:t>Xin dâng cho lòng thương xót Chúa dĩ vãng đời con là biết bao lỗi lầm. Xin dâng cho tình Cha ưu ái tương lai đời con xin an bài đỡ nâng. </a:t>
            </a:r>
            <a:endParaRPr lang="en-US" sz="54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000066"/>
                </a:solidFill>
              </a:rPr>
              <a:t> Xin </a:t>
            </a:r>
            <a:r>
              <a:rPr lang="vi-VN" sz="5400" dirty="0">
                <a:solidFill>
                  <a:srgbClr val="000066"/>
                </a:solidFill>
              </a:rPr>
              <a:t>dâng lên Cha giây phút này một niềm yêu mến là yêu mến mà thôi. Xin dâng lên Cha trót cuộc đời để nên của lễ và nên khúc ngợi </a:t>
            </a:r>
            <a:r>
              <a:rPr lang="vi-VN" sz="5400" dirty="0" smtClean="0">
                <a:solidFill>
                  <a:srgbClr val="000066"/>
                </a:solidFill>
              </a:rPr>
              <a:t>ca. </a:t>
            </a:r>
            <a:endParaRPr lang="en-US" sz="5400" b="0" dirty="0">
              <a:solidFill>
                <a:srgbClr val="000066"/>
              </a:solidFill>
              <a:effectLst/>
            </a:endParaRPr>
          </a:p>
        </p:txBody>
      </p:sp>
    </p:spTree>
    <p:extLst>
      <p:ext uri="{BB962C8B-B14F-4D97-AF65-F5344CB8AC3E}">
        <p14:creationId xmlns:p14="http://schemas.microsoft.com/office/powerpoint/2010/main" val="104036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 </a:t>
            </a:r>
            <a:r>
              <a:rPr lang="vi-VN" sz="5400" dirty="0">
                <a:solidFill>
                  <a:srgbClr val="000066"/>
                </a:solidFill>
              </a:rPr>
              <a:t>Xin dâng bao niềm vui nỗi khó cuộc sống trần gian là chết đi mỗi ngày. Xin dâng muôn khổ đau Thánh Giá trong con nguyện thánh hiến trong lễ tình yêu. </a:t>
            </a:r>
            <a:endParaRPr lang="en-US" sz="5400" b="0" dirty="0">
              <a:solidFill>
                <a:srgbClr val="000066"/>
              </a:solidFill>
              <a:effectLst/>
            </a:endParaRPr>
          </a:p>
        </p:txBody>
      </p:sp>
    </p:spTree>
    <p:extLst>
      <p:ext uri="{BB962C8B-B14F-4D97-AF65-F5344CB8AC3E}">
        <p14:creationId xmlns:p14="http://schemas.microsoft.com/office/powerpoint/2010/main" val="2439583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000066"/>
                </a:solidFill>
              </a:rPr>
              <a:t> Xin </a:t>
            </a:r>
            <a:r>
              <a:rPr lang="vi-VN" sz="5400" dirty="0">
                <a:solidFill>
                  <a:srgbClr val="000066"/>
                </a:solidFill>
              </a:rPr>
              <a:t>dâng lên Cha của lễ này là hoa thơm trái lành chan chứa hồng ân. Xin dâng lên Cha mỗi cuộc đời hiệp thông trong mối tình duy nhất của Cha.</a:t>
            </a:r>
            <a:endParaRPr lang="en-US" sz="5400" b="0" dirty="0">
              <a:solidFill>
                <a:srgbClr val="000066"/>
              </a:solidFill>
              <a:effectLst/>
            </a:endParaRPr>
          </a:p>
        </p:txBody>
      </p:sp>
    </p:spTree>
    <p:extLst>
      <p:ext uri="{BB962C8B-B14F-4D97-AF65-F5344CB8AC3E}">
        <p14:creationId xmlns:p14="http://schemas.microsoft.com/office/powerpoint/2010/main" val="1308247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Ca</a:t>
            </a:r>
            <a:r>
              <a:rPr lang="en-US" sz="6600" dirty="0" smtClean="0">
                <a:solidFill>
                  <a:srgbClr val="FF0000"/>
                </a:solidFill>
              </a:rPr>
              <a:t> </a:t>
            </a:r>
            <a:r>
              <a:rPr lang="en-US" sz="6600" dirty="0" err="1" smtClean="0">
                <a:solidFill>
                  <a:srgbClr val="FF0000"/>
                </a:solidFill>
              </a:rPr>
              <a:t>Vang</a:t>
            </a:r>
            <a:r>
              <a:rPr lang="en-US" sz="6600" dirty="0" smtClean="0">
                <a:solidFill>
                  <a:srgbClr val="FF0000"/>
                </a:solidFill>
              </a:rPr>
              <a:t> </a:t>
            </a:r>
            <a:br>
              <a:rPr lang="en-US" sz="6600" dirty="0" smtClean="0">
                <a:solidFill>
                  <a:srgbClr val="FF0000"/>
                </a:solidFill>
              </a:rPr>
            </a:br>
            <a:r>
              <a:rPr lang="en-US" sz="6600" dirty="0" err="1" smtClean="0">
                <a:solidFill>
                  <a:srgbClr val="FF0000"/>
                </a:solidFill>
              </a:rPr>
              <a:t>Lòng</a:t>
            </a:r>
            <a:r>
              <a:rPr lang="en-US" sz="6600" dirty="0" smtClean="0">
                <a:solidFill>
                  <a:srgbClr val="FF0000"/>
                </a:solidFill>
              </a:rPr>
              <a:t> </a:t>
            </a:r>
            <a:r>
              <a:rPr lang="en-US" sz="6600" dirty="0" err="1" smtClean="0">
                <a:solidFill>
                  <a:srgbClr val="FF0000"/>
                </a:solidFill>
              </a:rPr>
              <a:t>Thương</a:t>
            </a:r>
            <a:r>
              <a:rPr lang="en-US" sz="6600" dirty="0" smtClean="0">
                <a:solidFill>
                  <a:srgbClr val="FF0000"/>
                </a:solidFill>
              </a:rPr>
              <a:t> </a:t>
            </a:r>
            <a:r>
              <a:rPr lang="en-US" sz="6600" dirty="0" err="1" smtClean="0">
                <a:solidFill>
                  <a:srgbClr val="FF0000"/>
                </a:solidFill>
              </a:rPr>
              <a:t>Xót</a:t>
            </a:r>
            <a:r>
              <a:rPr lang="en-US" sz="6600" dirty="0" smtClean="0">
                <a:solidFill>
                  <a:srgbClr val="FF0000"/>
                </a:solidFill>
              </a:rPr>
              <a:t> </a:t>
            </a:r>
            <a:r>
              <a:rPr lang="en-US" sz="6600" dirty="0" err="1" smtClean="0">
                <a:solidFill>
                  <a:srgbClr val="FF0000"/>
                </a:solidFill>
              </a:rPr>
              <a:t>Chúa</a:t>
            </a:r>
            <a:r>
              <a:rPr lang="en-US" sz="6600" b="0" dirty="0" smtClean="0">
                <a:solidFill>
                  <a:srgbClr val="FF0000"/>
                </a:solidFill>
                <a:effectLst/>
                <a:latin typeface="+mj-lt"/>
              </a:rPr>
              <a:t/>
            </a:r>
            <a:br>
              <a:rPr lang="en-US" sz="6600" b="0" dirty="0" smtClean="0">
                <a:solidFill>
                  <a:srgbClr val="FF0000"/>
                </a:solidFill>
                <a:effectLst/>
                <a:latin typeface="+mj-lt"/>
              </a:rPr>
            </a:br>
            <a:r>
              <a:rPr lang="en-US" i="1" dirty="0" err="1" smtClean="0">
                <a:solidFill>
                  <a:srgbClr val="000066"/>
                </a:solidFill>
              </a:rPr>
              <a:t>Đinh</a:t>
            </a:r>
            <a:r>
              <a:rPr lang="en-US" i="1" dirty="0" smtClean="0">
                <a:solidFill>
                  <a:srgbClr val="000066"/>
                </a:solidFill>
              </a:rPr>
              <a:t> </a:t>
            </a:r>
            <a:r>
              <a:rPr lang="en-US" i="1" dirty="0" err="1" smtClean="0">
                <a:solidFill>
                  <a:srgbClr val="000066"/>
                </a:solidFill>
              </a:rPr>
              <a:t>Công</a:t>
            </a:r>
            <a:r>
              <a:rPr lang="en-US" i="1" dirty="0" smtClean="0">
                <a:solidFill>
                  <a:srgbClr val="000066"/>
                </a:solidFill>
              </a:rPr>
              <a:t> </a:t>
            </a:r>
            <a:r>
              <a:rPr lang="en-US" i="1" dirty="0" err="1" smtClean="0">
                <a:solidFill>
                  <a:srgbClr val="000066"/>
                </a:solidFill>
              </a:rPr>
              <a:t>Huỳnh</a:t>
            </a:r>
            <a:endParaRPr lang="en-US"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a:t>
            </a:r>
            <a:r>
              <a:rPr lang="vi-VN" sz="5400" dirty="0" smtClean="0">
                <a:solidFill>
                  <a:srgbClr val="000066"/>
                </a:solidFill>
                <a:latin typeface="+mj-lt"/>
              </a:rPr>
              <a:t> Hãy </a:t>
            </a:r>
            <a:r>
              <a:rPr lang="vi-VN" sz="5400" dirty="0">
                <a:solidFill>
                  <a:srgbClr val="000066"/>
                </a:solidFill>
                <a:latin typeface="+mj-lt"/>
              </a:rPr>
              <a:t>đến đây ta hãy đến đây, kính Lòng Thương Xót </a:t>
            </a:r>
            <a:r>
              <a:rPr lang="vi-VN" sz="5400" dirty="0" smtClean="0">
                <a:solidFill>
                  <a:srgbClr val="000066"/>
                </a:solidFill>
                <a:latin typeface="+mj-lt"/>
              </a:rPr>
              <a:t>Chúa, </a:t>
            </a:r>
            <a:r>
              <a:rPr lang="vi-VN" sz="5400" dirty="0">
                <a:solidFill>
                  <a:srgbClr val="000066"/>
                </a:solidFill>
                <a:latin typeface="+mj-lt"/>
              </a:rPr>
              <a:t>vì tình </a:t>
            </a:r>
            <a:r>
              <a:rPr lang="vi-VN" sz="5400" dirty="0" smtClean="0">
                <a:solidFill>
                  <a:srgbClr val="000066"/>
                </a:solidFill>
                <a:latin typeface="+mj-lt"/>
              </a:rPr>
              <a:t>Chúa, </a:t>
            </a:r>
            <a:r>
              <a:rPr lang="vi-VN" sz="5400" dirty="0">
                <a:solidFill>
                  <a:srgbClr val="000066"/>
                </a:solidFill>
                <a:latin typeface="+mj-lt"/>
              </a:rPr>
              <a:t>yêu thương không bến </a:t>
            </a:r>
            <a:r>
              <a:rPr lang="vi-VN" sz="5400" dirty="0" smtClean="0">
                <a:solidFill>
                  <a:srgbClr val="000066"/>
                </a:solidFill>
                <a:latin typeface="+mj-lt"/>
              </a:rPr>
              <a:t>bờ, </a:t>
            </a:r>
            <a:r>
              <a:rPr lang="vi-VN" sz="5400" dirty="0">
                <a:solidFill>
                  <a:srgbClr val="000066"/>
                </a:solidFill>
                <a:latin typeface="+mj-lt"/>
              </a:rPr>
              <a:t>cho ai biết kính thờ biết trông </a:t>
            </a:r>
            <a:r>
              <a:rPr lang="vi-VN" sz="5400" dirty="0" smtClean="0">
                <a:solidFill>
                  <a:srgbClr val="000066"/>
                </a:solidFill>
                <a:latin typeface="+mj-lt"/>
              </a:rPr>
              <a:t>chờ, </a:t>
            </a:r>
            <a:r>
              <a:rPr lang="vi-VN" sz="5400" dirty="0">
                <a:solidFill>
                  <a:srgbClr val="000066"/>
                </a:solidFill>
                <a:latin typeface="+mj-lt"/>
              </a:rPr>
              <a:t>muôn hồng ân.</a:t>
            </a:r>
          </a:p>
        </p:txBody>
      </p:sp>
    </p:spTree>
    <p:extLst>
      <p:ext uri="{BB962C8B-B14F-4D97-AF65-F5344CB8AC3E}">
        <p14:creationId xmlns:p14="http://schemas.microsoft.com/office/powerpoint/2010/main" val="23967379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0000"/>
                </a:solidFill>
              </a:rPr>
              <a:t>Pk1</a:t>
            </a:r>
            <a:r>
              <a:rPr lang="vi-VN" sz="4800" dirty="0">
                <a:solidFill>
                  <a:srgbClr val="FF0000"/>
                </a:solidFill>
              </a:rPr>
              <a:t>: </a:t>
            </a:r>
            <a:r>
              <a:rPr lang="vi-VN" sz="4800" dirty="0">
                <a:solidFill>
                  <a:srgbClr val="000066"/>
                </a:solidFill>
              </a:rPr>
              <a:t>Con xin ngợi ca, tôn sùng Lòng Thương Xót Chúa. Ôi Chúa </a:t>
            </a:r>
            <a:r>
              <a:rPr lang="vi-VN" sz="4800" dirty="0" smtClean="0">
                <a:solidFill>
                  <a:srgbClr val="000066"/>
                </a:solidFill>
              </a:rPr>
              <a:t>Giê-su</a:t>
            </a:r>
            <a:r>
              <a:rPr lang="vi-VN" sz="4800" dirty="0">
                <a:solidFill>
                  <a:srgbClr val="000066"/>
                </a:solidFill>
              </a:rPr>
              <a:t>, lòng con tín thác nơi </a:t>
            </a:r>
            <a:r>
              <a:rPr lang="vi-VN" sz="4800" dirty="0" smtClean="0">
                <a:solidFill>
                  <a:srgbClr val="000066"/>
                </a:solidFill>
              </a:rPr>
              <a:t>Ngài. </a:t>
            </a:r>
            <a:r>
              <a:rPr lang="vi-VN" sz="4800" dirty="0">
                <a:solidFill>
                  <a:srgbClr val="000066"/>
                </a:solidFill>
              </a:rPr>
              <a:t>Tôn vinh chẳng ngơi ân tình Ngài rất nhiệm mầu. Lòng Thương Xót Chúa trải dài qua muôn đời sau.</a:t>
            </a:r>
            <a:endParaRPr lang="vi-VN" sz="48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Ôi </a:t>
            </a:r>
            <a:r>
              <a:rPr lang="vi-VN" sz="5400" dirty="0">
                <a:solidFill>
                  <a:srgbClr val="000066"/>
                </a:solidFill>
              </a:rPr>
              <a:t>Máu và Nước đã tuôn trào ra từ trái tim Chúa </a:t>
            </a:r>
            <a:r>
              <a:rPr lang="vi-VN" sz="5400" dirty="0" smtClean="0">
                <a:solidFill>
                  <a:srgbClr val="000066"/>
                </a:solidFill>
              </a:rPr>
              <a:t>Giê-su</a:t>
            </a:r>
            <a:r>
              <a:rPr lang="vi-VN" sz="5400" dirty="0">
                <a:solidFill>
                  <a:srgbClr val="000066"/>
                </a:solidFill>
              </a:rPr>
              <a:t>. </a:t>
            </a:r>
            <a:r>
              <a:rPr lang="vi-VN" sz="5400" dirty="0" smtClean="0">
                <a:solidFill>
                  <a:srgbClr val="000066"/>
                </a:solidFill>
              </a:rPr>
              <a:t>Ôi </a:t>
            </a:r>
            <a:r>
              <a:rPr lang="vi-VN" sz="5400" dirty="0">
                <a:solidFill>
                  <a:srgbClr val="000066"/>
                </a:solidFill>
              </a:rPr>
              <a:t>Tình yêu Ngài luôn thẳm sâu, con luôn tin cậy vào Chúa. </a:t>
            </a:r>
            <a:endParaRPr lang="en-US" sz="5400" b="0" dirty="0">
              <a:solidFill>
                <a:srgbClr val="000066"/>
              </a:solidFill>
              <a:effectLst/>
            </a:endParaRPr>
          </a:p>
        </p:txBody>
      </p:sp>
    </p:spTree>
    <p:extLst>
      <p:ext uri="{BB962C8B-B14F-4D97-AF65-F5344CB8AC3E}">
        <p14:creationId xmlns:p14="http://schemas.microsoft.com/office/powerpoint/2010/main" val="2226597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Pk2</a:t>
            </a:r>
            <a:r>
              <a:rPr lang="vi-VN" sz="4800" dirty="0">
                <a:solidFill>
                  <a:srgbClr val="FF0000"/>
                </a:solidFill>
              </a:rPr>
              <a:t>: </a:t>
            </a:r>
            <a:r>
              <a:rPr lang="vi-VN" sz="4800" dirty="0" smtClean="0">
                <a:solidFill>
                  <a:srgbClr val="000066"/>
                </a:solidFill>
              </a:rPr>
              <a:t>Đây </a:t>
            </a:r>
            <a:r>
              <a:rPr lang="vi-VN" sz="4800" dirty="0">
                <a:solidFill>
                  <a:srgbClr val="000066"/>
                </a:solidFill>
              </a:rPr>
              <a:t>muôn tội con thắm đỏ tựa như giọt máu. Chúa đã yêu </a:t>
            </a:r>
            <a:r>
              <a:rPr lang="vi-VN" sz="4800" dirty="0" smtClean="0">
                <a:solidFill>
                  <a:srgbClr val="000066"/>
                </a:solidFill>
              </a:rPr>
              <a:t>thương, </a:t>
            </a:r>
            <a:r>
              <a:rPr lang="vi-VN" sz="4800" dirty="0">
                <a:solidFill>
                  <a:srgbClr val="000066"/>
                </a:solidFill>
              </a:rPr>
              <a:t>rửa nên trắng xoá vô ngần. Nay con nhận ra nơi Ngài là suối yêu thương. Ngài luôn thương xót, cứu đời con qua trầm luân. </a:t>
            </a:r>
            <a:endParaRPr lang="en-US" sz="4800" b="0" dirty="0">
              <a:solidFill>
                <a:srgbClr val="000066"/>
              </a:solidFill>
              <a:effectLst/>
            </a:endParaRPr>
          </a:p>
        </p:txBody>
      </p:sp>
    </p:spTree>
    <p:extLst>
      <p:ext uri="{BB962C8B-B14F-4D97-AF65-F5344CB8AC3E}">
        <p14:creationId xmlns:p14="http://schemas.microsoft.com/office/powerpoint/2010/main" val="4285460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Ôi </a:t>
            </a:r>
            <a:r>
              <a:rPr lang="vi-VN" sz="5400" dirty="0">
                <a:solidFill>
                  <a:srgbClr val="000066"/>
                </a:solidFill>
              </a:rPr>
              <a:t>Máu và Nước đã tuôn trào ra từ trái tim Chúa </a:t>
            </a:r>
            <a:r>
              <a:rPr lang="vi-VN" sz="5400" dirty="0" smtClean="0">
                <a:solidFill>
                  <a:srgbClr val="000066"/>
                </a:solidFill>
              </a:rPr>
              <a:t>Giê-su</a:t>
            </a:r>
            <a:r>
              <a:rPr lang="vi-VN" sz="5400" dirty="0">
                <a:solidFill>
                  <a:srgbClr val="000066"/>
                </a:solidFill>
              </a:rPr>
              <a:t>. </a:t>
            </a:r>
            <a:r>
              <a:rPr lang="vi-VN" sz="5400" dirty="0" smtClean="0">
                <a:solidFill>
                  <a:srgbClr val="000066"/>
                </a:solidFill>
              </a:rPr>
              <a:t>Ôi </a:t>
            </a:r>
            <a:r>
              <a:rPr lang="vi-VN" sz="5400" dirty="0">
                <a:solidFill>
                  <a:srgbClr val="000066"/>
                </a:solidFill>
              </a:rPr>
              <a:t>Tình yêu Ngài luôn thẳm sâu, con luôn tin cậy vào Chúa. </a:t>
            </a:r>
            <a:endParaRPr lang="en-US" sz="5400" b="0" dirty="0">
              <a:solidFill>
                <a:srgbClr val="000066"/>
              </a:solidFill>
              <a:effectLst/>
            </a:endParaRPr>
          </a:p>
        </p:txBody>
      </p:sp>
    </p:spTree>
    <p:extLst>
      <p:ext uri="{BB962C8B-B14F-4D97-AF65-F5344CB8AC3E}">
        <p14:creationId xmlns:p14="http://schemas.microsoft.com/office/powerpoint/2010/main" val="127178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0000"/>
                </a:solidFill>
              </a:rPr>
              <a:t>Pk3</a:t>
            </a:r>
            <a:r>
              <a:rPr lang="vi-VN" sz="4800" dirty="0">
                <a:solidFill>
                  <a:srgbClr val="FF0000"/>
                </a:solidFill>
              </a:rPr>
              <a:t>: </a:t>
            </a:r>
            <a:r>
              <a:rPr lang="vi-VN" sz="4800" dirty="0">
                <a:solidFill>
                  <a:srgbClr val="000066"/>
                </a:solidFill>
              </a:rPr>
              <a:t>Bao la tình </a:t>
            </a:r>
            <a:r>
              <a:rPr lang="vi-VN" sz="4800" dirty="0" smtClean="0">
                <a:solidFill>
                  <a:srgbClr val="000066"/>
                </a:solidFill>
              </a:rPr>
              <a:t>yêu, </a:t>
            </a:r>
            <a:r>
              <a:rPr lang="vi-VN" sz="4800" dirty="0">
                <a:solidFill>
                  <a:srgbClr val="000066"/>
                </a:solidFill>
              </a:rPr>
              <a:t>chảy từ Lòng Thương Xót Chúa, cho đến thiên thu, Lòng Thương Xót Chúa vô bờ. Ai đang khổ đau gánh nặng chồng chất trên vai, hãy mau chạy </a:t>
            </a:r>
            <a:r>
              <a:rPr lang="vi-VN" sz="4800" dirty="0" smtClean="0">
                <a:solidFill>
                  <a:srgbClr val="000066"/>
                </a:solidFill>
              </a:rPr>
              <a:t>đến, </a:t>
            </a:r>
            <a:r>
              <a:rPr lang="vi-VN" sz="4800" dirty="0">
                <a:solidFill>
                  <a:srgbClr val="000066"/>
                </a:solidFill>
              </a:rPr>
              <a:t>với lòng yêu thương từ nhân.</a:t>
            </a:r>
            <a:endParaRPr lang="en-US" sz="48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Ôi </a:t>
            </a:r>
            <a:r>
              <a:rPr lang="vi-VN" sz="5400" dirty="0">
                <a:solidFill>
                  <a:srgbClr val="000066"/>
                </a:solidFill>
              </a:rPr>
              <a:t>Máu và Nước đã tuôn trào ra từ trái tim Chúa </a:t>
            </a:r>
            <a:r>
              <a:rPr lang="vi-VN" sz="5400" dirty="0" smtClean="0">
                <a:solidFill>
                  <a:srgbClr val="000066"/>
                </a:solidFill>
              </a:rPr>
              <a:t>Giê-su</a:t>
            </a:r>
            <a:r>
              <a:rPr lang="vi-VN" sz="5400" dirty="0">
                <a:solidFill>
                  <a:srgbClr val="000066"/>
                </a:solidFill>
              </a:rPr>
              <a:t>. </a:t>
            </a:r>
            <a:r>
              <a:rPr lang="vi-VN" sz="5400" dirty="0" smtClean="0">
                <a:solidFill>
                  <a:srgbClr val="000066"/>
                </a:solidFill>
              </a:rPr>
              <a:t>Ôi </a:t>
            </a:r>
            <a:r>
              <a:rPr lang="vi-VN" sz="5400" dirty="0">
                <a:solidFill>
                  <a:srgbClr val="000066"/>
                </a:solidFill>
              </a:rPr>
              <a:t>Tình yêu Ngài luôn thẳm sâu, con luôn tin cậy vào Chúa. </a:t>
            </a:r>
            <a:endParaRPr lang="en-US" sz="5400" b="0" dirty="0">
              <a:solidFill>
                <a:srgbClr val="000066"/>
              </a:solidFill>
              <a:effectLst/>
            </a:endParaRPr>
          </a:p>
        </p:txBody>
      </p:sp>
    </p:spTree>
    <p:extLst>
      <p:ext uri="{BB962C8B-B14F-4D97-AF65-F5344CB8AC3E}">
        <p14:creationId xmlns:p14="http://schemas.microsoft.com/office/powerpoint/2010/main" val="556354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Pk4</a:t>
            </a:r>
            <a:r>
              <a:rPr lang="vi-VN" sz="4800" dirty="0">
                <a:solidFill>
                  <a:srgbClr val="FF0000"/>
                </a:solidFill>
              </a:rPr>
              <a:t>: </a:t>
            </a:r>
            <a:r>
              <a:rPr lang="vi-VN" sz="4800" dirty="0" smtClean="0">
                <a:solidFill>
                  <a:srgbClr val="000066"/>
                </a:solidFill>
              </a:rPr>
              <a:t>Ca </a:t>
            </a:r>
            <a:r>
              <a:rPr lang="vi-VN" sz="4800" dirty="0">
                <a:solidFill>
                  <a:srgbClr val="000066"/>
                </a:solidFill>
              </a:rPr>
              <a:t>vang lòng nhân của Ngài: Đ</a:t>
            </a:r>
            <a:r>
              <a:rPr lang="vi-VN" sz="4800" dirty="0" smtClean="0">
                <a:solidFill>
                  <a:srgbClr val="000066"/>
                </a:solidFill>
              </a:rPr>
              <a:t>ại Dương Thương Xót</a:t>
            </a:r>
            <a:r>
              <a:rPr lang="vi-VN" sz="4800" dirty="0">
                <a:solidFill>
                  <a:srgbClr val="000066"/>
                </a:solidFill>
              </a:rPr>
              <a:t>. Xin chiếu ánh </a:t>
            </a:r>
            <a:r>
              <a:rPr lang="vi-VN" sz="4800" dirty="0" smtClean="0">
                <a:solidFill>
                  <a:srgbClr val="000066"/>
                </a:solidFill>
              </a:rPr>
              <a:t>quang, </a:t>
            </a:r>
            <a:r>
              <a:rPr lang="vi-VN" sz="4800" dirty="0">
                <a:solidFill>
                  <a:srgbClr val="000066"/>
                </a:solidFill>
              </a:rPr>
              <a:t>Lòng Thương Xót Chúa cho đời. Cho con từ đây kết hiệp mật thiết với Ngài. Lòng luôn quy </a:t>
            </a:r>
            <a:r>
              <a:rPr lang="vi-VN" sz="4800" dirty="0" smtClean="0">
                <a:solidFill>
                  <a:srgbClr val="000066"/>
                </a:solidFill>
              </a:rPr>
              <a:t>hướng, </a:t>
            </a:r>
            <a:r>
              <a:rPr lang="vi-VN" sz="4800" dirty="0">
                <a:solidFill>
                  <a:srgbClr val="000066"/>
                </a:solidFill>
              </a:rPr>
              <a:t>tới nguồn yêu thương thẳm </a:t>
            </a:r>
            <a:r>
              <a:rPr lang="vi-VN" sz="4800" dirty="0" smtClean="0">
                <a:solidFill>
                  <a:srgbClr val="000066"/>
                </a:solidFill>
              </a:rPr>
              <a:t>sâu. </a:t>
            </a:r>
            <a:endParaRPr lang="en-US" sz="4800" b="0" dirty="0">
              <a:solidFill>
                <a:srgbClr val="000066"/>
              </a:solidFill>
              <a:effectLst/>
            </a:endParaRPr>
          </a:p>
        </p:txBody>
      </p:sp>
    </p:spTree>
    <p:extLst>
      <p:ext uri="{BB962C8B-B14F-4D97-AF65-F5344CB8AC3E}">
        <p14:creationId xmlns:p14="http://schemas.microsoft.com/office/powerpoint/2010/main" val="3178820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Ôi </a:t>
            </a:r>
            <a:r>
              <a:rPr lang="vi-VN" sz="5400" dirty="0">
                <a:solidFill>
                  <a:srgbClr val="000066"/>
                </a:solidFill>
              </a:rPr>
              <a:t>Máu và Nước đã tuôn trào ra từ trái tim Chúa </a:t>
            </a:r>
            <a:r>
              <a:rPr lang="vi-VN" sz="5400" dirty="0" smtClean="0">
                <a:solidFill>
                  <a:srgbClr val="000066"/>
                </a:solidFill>
              </a:rPr>
              <a:t>Giê-su</a:t>
            </a:r>
            <a:r>
              <a:rPr lang="vi-VN" sz="5400" dirty="0">
                <a:solidFill>
                  <a:srgbClr val="000066"/>
                </a:solidFill>
              </a:rPr>
              <a:t>. </a:t>
            </a:r>
            <a:r>
              <a:rPr lang="vi-VN" sz="5400" dirty="0" smtClean="0">
                <a:solidFill>
                  <a:srgbClr val="000066"/>
                </a:solidFill>
              </a:rPr>
              <a:t>Ôi </a:t>
            </a:r>
            <a:r>
              <a:rPr lang="vi-VN" sz="5400" dirty="0">
                <a:solidFill>
                  <a:srgbClr val="000066"/>
                </a:solidFill>
              </a:rPr>
              <a:t>Tình yêu Ngài luôn thẳm sâu, con luôn tin cậy vào Chúa. </a:t>
            </a:r>
            <a:endParaRPr lang="en-US" sz="5400" b="0" dirty="0">
              <a:solidFill>
                <a:srgbClr val="000066"/>
              </a:solidFill>
              <a:effectLst/>
            </a:endParaRPr>
          </a:p>
        </p:txBody>
      </p:sp>
    </p:spTree>
    <p:extLst>
      <p:ext uri="{BB962C8B-B14F-4D97-AF65-F5344CB8AC3E}">
        <p14:creationId xmlns:p14="http://schemas.microsoft.com/office/powerpoint/2010/main" val="399174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200" dirty="0" smtClean="0">
                <a:solidFill>
                  <a:srgbClr val="FF0000"/>
                </a:solidFill>
                <a:latin typeface="+mj-lt"/>
              </a:rPr>
              <a:t>Pk1</a:t>
            </a:r>
            <a:r>
              <a:rPr lang="vi-VN" sz="5200" dirty="0">
                <a:solidFill>
                  <a:srgbClr val="FF0000"/>
                </a:solidFill>
                <a:latin typeface="+mj-lt"/>
              </a:rPr>
              <a:t>:  </a:t>
            </a:r>
            <a:r>
              <a:rPr lang="vi-VN" sz="5200" dirty="0">
                <a:solidFill>
                  <a:srgbClr val="000066"/>
                </a:solidFill>
                <a:latin typeface="+mj-lt"/>
              </a:rPr>
              <a:t>Hỡi những </a:t>
            </a:r>
            <a:r>
              <a:rPr lang="vi-VN" sz="5200" dirty="0" smtClean="0">
                <a:solidFill>
                  <a:srgbClr val="000066"/>
                </a:solidFill>
                <a:latin typeface="+mj-lt"/>
              </a:rPr>
              <a:t>ai, </a:t>
            </a:r>
            <a:r>
              <a:rPr lang="vi-VN" sz="5200" dirty="0">
                <a:solidFill>
                  <a:srgbClr val="000066"/>
                </a:solidFill>
                <a:latin typeface="+mj-lt"/>
              </a:rPr>
              <a:t>tâm hồn lạc trong mù tối. Hỡi những </a:t>
            </a:r>
            <a:r>
              <a:rPr lang="vi-VN" sz="5200" dirty="0" smtClean="0">
                <a:solidFill>
                  <a:srgbClr val="000066"/>
                </a:solidFill>
                <a:latin typeface="+mj-lt"/>
              </a:rPr>
              <a:t>ai, </a:t>
            </a:r>
            <a:r>
              <a:rPr lang="vi-VN" sz="5200" dirty="0">
                <a:solidFill>
                  <a:srgbClr val="000066"/>
                </a:solidFill>
                <a:latin typeface="+mj-lt"/>
              </a:rPr>
              <a:t>khó nhọc nặng gánh hai vai. Hãy đến </a:t>
            </a:r>
            <a:r>
              <a:rPr lang="vi-VN" sz="5200" dirty="0" smtClean="0">
                <a:solidFill>
                  <a:srgbClr val="000066"/>
                </a:solidFill>
                <a:latin typeface="+mj-lt"/>
              </a:rPr>
              <a:t>đây, </a:t>
            </a:r>
            <a:r>
              <a:rPr lang="vi-VN" sz="5200" dirty="0">
                <a:solidFill>
                  <a:srgbClr val="000066"/>
                </a:solidFill>
                <a:latin typeface="+mj-lt"/>
              </a:rPr>
              <a:t>khấn nguyện Lòng Thương Xót Chúa. Lạy Chúa </a:t>
            </a:r>
            <a:r>
              <a:rPr lang="vi-VN" sz="5200" dirty="0" smtClean="0">
                <a:solidFill>
                  <a:srgbClr val="000066"/>
                </a:solidFill>
                <a:latin typeface="+mj-lt"/>
              </a:rPr>
              <a:t>Giê-su </a:t>
            </a:r>
            <a:r>
              <a:rPr lang="vi-VN" sz="5200" dirty="0">
                <a:solidFill>
                  <a:srgbClr val="000066"/>
                </a:solidFill>
                <a:latin typeface="+mj-lt"/>
              </a:rPr>
              <a:t>con tín thác nơi Ngài.</a:t>
            </a:r>
          </a:p>
        </p:txBody>
      </p:sp>
    </p:spTree>
    <p:extLst>
      <p:ext uri="{BB962C8B-B14F-4D97-AF65-F5344CB8AC3E}">
        <p14:creationId xmlns:p14="http://schemas.microsoft.com/office/powerpoint/2010/main" val="23150327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err="1" smtClean="0">
                <a:solidFill>
                  <a:srgbClr val="FF0000"/>
                </a:solidFill>
                <a:effectLst/>
                <a:latin typeface="+mj-lt"/>
              </a:rPr>
              <a:t>Hồng</a:t>
            </a:r>
            <a:r>
              <a:rPr lang="en-US" sz="6600" b="0" dirty="0" smtClean="0">
                <a:solidFill>
                  <a:srgbClr val="FF0000"/>
                </a:solidFill>
                <a:effectLst/>
                <a:latin typeface="+mj-lt"/>
              </a:rPr>
              <a:t> </a:t>
            </a:r>
            <a:r>
              <a:rPr lang="en-US" sz="6600" b="0" dirty="0" err="1" smtClean="0">
                <a:solidFill>
                  <a:srgbClr val="FF0000"/>
                </a:solidFill>
                <a:effectLst/>
                <a:latin typeface="+mj-lt"/>
              </a:rPr>
              <a:t>Ân</a:t>
            </a:r>
            <a:r>
              <a:rPr lang="en-US" sz="6600" b="0" dirty="0" smtClean="0">
                <a:solidFill>
                  <a:srgbClr val="FF0000"/>
                </a:solidFill>
                <a:effectLst/>
                <a:latin typeface="+mj-lt"/>
              </a:rPr>
              <a:t> </a:t>
            </a:r>
            <a:r>
              <a:rPr lang="en-US" sz="6600" b="0" dirty="0" err="1" smtClean="0">
                <a:solidFill>
                  <a:srgbClr val="FF0000"/>
                </a:solidFill>
                <a:effectLst/>
                <a:latin typeface="+mj-lt"/>
              </a:rPr>
              <a:t>Chúa</a:t>
            </a:r>
            <a:r>
              <a:rPr lang="en-US" sz="6600" b="0" dirty="0" smtClean="0">
                <a:solidFill>
                  <a:srgbClr val="FF0000"/>
                </a:solidFill>
                <a:effectLst/>
                <a:latin typeface="+mj-lt"/>
              </a:rPr>
              <a:t> </a:t>
            </a:r>
            <a:r>
              <a:rPr lang="en-US" sz="6600" b="0" dirty="0" err="1" smtClean="0">
                <a:solidFill>
                  <a:srgbClr val="FF0000"/>
                </a:solidFill>
                <a:effectLst/>
                <a:latin typeface="+mj-lt"/>
              </a:rPr>
              <a:t>Bao</a:t>
            </a:r>
            <a:r>
              <a:rPr lang="en-US" sz="6600" b="0" dirty="0" smtClean="0">
                <a:solidFill>
                  <a:srgbClr val="FF0000"/>
                </a:solidFill>
                <a:effectLst/>
                <a:latin typeface="+mj-lt"/>
              </a:rPr>
              <a:t> La</a:t>
            </a:r>
            <a:br>
              <a:rPr lang="en-US" sz="6600" b="0" dirty="0" smtClean="0">
                <a:solidFill>
                  <a:srgbClr val="FF0000"/>
                </a:solidFill>
                <a:effectLst/>
                <a:latin typeface="+mj-lt"/>
              </a:rPr>
            </a:br>
            <a:r>
              <a:rPr lang="en-US" sz="4800" i="1" dirty="0" smtClean="0">
                <a:solidFill>
                  <a:srgbClr val="000066"/>
                </a:solidFill>
              </a:rPr>
              <a:t>Lm </a:t>
            </a:r>
            <a:r>
              <a:rPr lang="en-US" sz="4800" i="1" dirty="0" err="1" smtClean="0">
                <a:solidFill>
                  <a:srgbClr val="000066"/>
                </a:solidFill>
              </a:rPr>
              <a:t>Thiện</a:t>
            </a:r>
            <a:r>
              <a:rPr lang="en-US" sz="4800" i="1" dirty="0" smtClean="0">
                <a:solidFill>
                  <a:srgbClr val="000066"/>
                </a:solidFill>
              </a:rPr>
              <a:t> </a:t>
            </a:r>
            <a:r>
              <a:rPr lang="en-US" sz="4800" i="1" dirty="0" err="1" smtClean="0">
                <a:solidFill>
                  <a:srgbClr val="000066"/>
                </a:solidFill>
              </a:rPr>
              <a:t>Cẩm</a:t>
            </a:r>
            <a:endParaRPr lang="en-US" sz="48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Hồng ân Chúa bao la tuôn đổ xuống chan hòa. Tuy tay con nhỏ bé bao nhiêu cũng không vừa.  </a:t>
            </a:r>
            <a:endParaRPr lang="vi-VN" sz="54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a:t>
            </a:r>
            <a:r>
              <a:rPr lang="vi-VN" sz="5400" dirty="0">
                <a:solidFill>
                  <a:srgbClr val="FF0000"/>
                </a:solidFill>
              </a:rPr>
              <a:t>: </a:t>
            </a:r>
            <a:r>
              <a:rPr lang="vi-VN" sz="5400" dirty="0">
                <a:solidFill>
                  <a:srgbClr val="000066"/>
                </a:solidFill>
              </a:rPr>
              <a:t>Chính tay Ngài đã dựng nên con, Thần Khí Ngài làm cho con sống, tình yêu Ngài ngày đêm ấp ủ, Lời Ngài dẫn dắt con trên đường. </a:t>
            </a:r>
            <a:endParaRPr lang="en-US" sz="54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Hồng ân Chúa bao la tuôn đổ xuống chan hòa. Tuy tay con nhỏ bé bao nhiêu cũng không vừa.  </a:t>
            </a:r>
            <a:endParaRPr lang="vi-VN" sz="5400" b="0" dirty="0">
              <a:solidFill>
                <a:srgbClr val="000066"/>
              </a:solidFill>
              <a:effectLst/>
            </a:endParaRPr>
          </a:p>
        </p:txBody>
      </p:sp>
    </p:spTree>
    <p:extLst>
      <p:ext uri="{BB962C8B-B14F-4D97-AF65-F5344CB8AC3E}">
        <p14:creationId xmlns:p14="http://schemas.microsoft.com/office/powerpoint/2010/main" val="2226703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a:solidFill>
                  <a:srgbClr val="000066"/>
                </a:solidFill>
              </a:rPr>
              <a:t>Muôn ơn </a:t>
            </a:r>
            <a:r>
              <a:rPr lang="vi-VN" sz="5400" dirty="0" smtClean="0">
                <a:solidFill>
                  <a:srgbClr val="000066"/>
                </a:solidFill>
              </a:rPr>
              <a:t>lành </a:t>
            </a:r>
            <a:r>
              <a:rPr lang="vi-VN" sz="5400" dirty="0">
                <a:solidFill>
                  <a:srgbClr val="000066"/>
                </a:solidFill>
              </a:rPr>
              <a:t>vẫn hằng ban </a:t>
            </a:r>
            <a:r>
              <a:rPr lang="vi-VN" sz="5400" dirty="0" smtClean="0">
                <a:solidFill>
                  <a:srgbClr val="000066"/>
                </a:solidFill>
              </a:rPr>
              <a:t>cho </a:t>
            </a:r>
            <a:r>
              <a:rPr lang="vi-VN" sz="5400" dirty="0">
                <a:solidFill>
                  <a:srgbClr val="000066"/>
                </a:solidFill>
              </a:rPr>
              <a:t>Con lấy gì đền đáp cho xứng. Chỉ dâng Ngài đời con bé </a:t>
            </a:r>
            <a:r>
              <a:rPr lang="vi-VN" sz="5400" dirty="0" smtClean="0">
                <a:solidFill>
                  <a:srgbClr val="000066"/>
                </a:solidFill>
              </a:rPr>
              <a:t>nhỏ, đời </a:t>
            </a:r>
            <a:r>
              <a:rPr lang="vi-VN" sz="5400" dirty="0">
                <a:solidFill>
                  <a:srgbClr val="000066"/>
                </a:solidFill>
              </a:rPr>
              <a:t>hồng ân chứa chan vui mừng </a:t>
            </a:r>
            <a:endParaRPr lang="en-US" sz="5400" b="0" dirty="0">
              <a:solidFill>
                <a:srgbClr val="000066"/>
              </a:solidFill>
              <a:effectLst/>
            </a:endParaRPr>
          </a:p>
        </p:txBody>
      </p:sp>
    </p:spTree>
    <p:extLst>
      <p:ext uri="{BB962C8B-B14F-4D97-AF65-F5344CB8AC3E}">
        <p14:creationId xmlns:p14="http://schemas.microsoft.com/office/powerpoint/2010/main" val="3088531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Hồng ân Chúa bao la tuôn đổ xuống chan hòa. Tuy tay con nhỏ bé bao nhiêu cũng không vừa.  </a:t>
            </a:r>
            <a:endParaRPr lang="vi-VN" sz="5400" b="0" dirty="0">
              <a:solidFill>
                <a:srgbClr val="000066"/>
              </a:solidFill>
              <a:effectLst/>
            </a:endParaRPr>
          </a:p>
        </p:txBody>
      </p:sp>
    </p:spTree>
    <p:extLst>
      <p:ext uri="{BB962C8B-B14F-4D97-AF65-F5344CB8AC3E}">
        <p14:creationId xmlns:p14="http://schemas.microsoft.com/office/powerpoint/2010/main" val="1590015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90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Hãy đến đây ta hãy đến đây, kính Lòng Thương Xót Chúa. Vì tình </a:t>
            </a:r>
            <a:r>
              <a:rPr lang="vi-VN" sz="5400" dirty="0" smtClean="0">
                <a:solidFill>
                  <a:srgbClr val="000066"/>
                </a:solidFill>
                <a:latin typeface="+mj-lt"/>
              </a:rPr>
              <a:t>Chúa, </a:t>
            </a:r>
            <a:r>
              <a:rPr lang="vi-VN" sz="5400" dirty="0">
                <a:solidFill>
                  <a:srgbClr val="000066"/>
                </a:solidFill>
                <a:latin typeface="+mj-lt"/>
              </a:rPr>
              <a:t>bao la trên chúng </a:t>
            </a:r>
            <a:r>
              <a:rPr lang="vi-VN" sz="5400" dirty="0" smtClean="0">
                <a:solidFill>
                  <a:srgbClr val="000066"/>
                </a:solidFill>
                <a:latin typeface="+mj-lt"/>
              </a:rPr>
              <a:t>ta, </a:t>
            </a:r>
            <a:r>
              <a:rPr lang="vi-VN" sz="5400" dirty="0">
                <a:solidFill>
                  <a:srgbClr val="000066"/>
                </a:solidFill>
                <a:latin typeface="+mj-lt"/>
              </a:rPr>
              <a:t>luôn tha thứ chan </a:t>
            </a:r>
            <a:r>
              <a:rPr lang="vi-VN" sz="5400" dirty="0" smtClean="0">
                <a:solidFill>
                  <a:srgbClr val="000066"/>
                </a:solidFill>
                <a:latin typeface="+mj-lt"/>
              </a:rPr>
              <a:t>hòa, </a:t>
            </a:r>
            <a:r>
              <a:rPr lang="vi-VN" sz="5400" dirty="0">
                <a:solidFill>
                  <a:srgbClr val="000066"/>
                </a:solidFill>
                <a:latin typeface="+mj-lt"/>
              </a:rPr>
              <a:t>đỡ nâng trên đường xa. </a:t>
            </a:r>
          </a:p>
        </p:txBody>
      </p:sp>
    </p:spTree>
    <p:extLst>
      <p:ext uri="{BB962C8B-B14F-4D97-AF65-F5344CB8AC3E}">
        <p14:creationId xmlns:p14="http://schemas.microsoft.com/office/powerpoint/2010/main" val="33384170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a:t>
            </a:r>
            <a:r>
              <a:rPr lang="vi-VN" sz="5400" dirty="0" smtClean="0">
                <a:solidFill>
                  <a:srgbClr val="000066"/>
                </a:solidFill>
                <a:latin typeface="+mj-lt"/>
              </a:rPr>
              <a:t> Hãy </a:t>
            </a:r>
            <a:r>
              <a:rPr lang="vi-VN" sz="5400" dirty="0">
                <a:solidFill>
                  <a:srgbClr val="000066"/>
                </a:solidFill>
                <a:latin typeface="+mj-lt"/>
              </a:rPr>
              <a:t>đến đây ta hãy đến đây, kính Lòng Thương Xót </a:t>
            </a:r>
            <a:r>
              <a:rPr lang="vi-VN" sz="5400" dirty="0" smtClean="0">
                <a:solidFill>
                  <a:srgbClr val="000066"/>
                </a:solidFill>
                <a:latin typeface="+mj-lt"/>
              </a:rPr>
              <a:t>Chúa, </a:t>
            </a:r>
            <a:r>
              <a:rPr lang="vi-VN" sz="5400" dirty="0">
                <a:solidFill>
                  <a:srgbClr val="000066"/>
                </a:solidFill>
                <a:latin typeface="+mj-lt"/>
              </a:rPr>
              <a:t>vì tình </a:t>
            </a:r>
            <a:r>
              <a:rPr lang="vi-VN" sz="5400" dirty="0" smtClean="0">
                <a:solidFill>
                  <a:srgbClr val="000066"/>
                </a:solidFill>
                <a:latin typeface="+mj-lt"/>
              </a:rPr>
              <a:t>Chúa, </a:t>
            </a:r>
            <a:r>
              <a:rPr lang="vi-VN" sz="5400" dirty="0">
                <a:solidFill>
                  <a:srgbClr val="000066"/>
                </a:solidFill>
                <a:latin typeface="+mj-lt"/>
              </a:rPr>
              <a:t>yêu thương không bến </a:t>
            </a:r>
            <a:r>
              <a:rPr lang="vi-VN" sz="5400" dirty="0" smtClean="0">
                <a:solidFill>
                  <a:srgbClr val="000066"/>
                </a:solidFill>
                <a:latin typeface="+mj-lt"/>
              </a:rPr>
              <a:t>bờ, </a:t>
            </a:r>
            <a:r>
              <a:rPr lang="vi-VN" sz="5400" dirty="0">
                <a:solidFill>
                  <a:srgbClr val="000066"/>
                </a:solidFill>
                <a:latin typeface="+mj-lt"/>
              </a:rPr>
              <a:t>cho ai biết kính thờ biết trông </a:t>
            </a:r>
            <a:r>
              <a:rPr lang="vi-VN" sz="5400" dirty="0" smtClean="0">
                <a:solidFill>
                  <a:srgbClr val="000066"/>
                </a:solidFill>
                <a:latin typeface="+mj-lt"/>
              </a:rPr>
              <a:t>chờ, </a:t>
            </a:r>
            <a:r>
              <a:rPr lang="vi-VN" sz="5400" dirty="0">
                <a:solidFill>
                  <a:srgbClr val="000066"/>
                </a:solidFill>
                <a:latin typeface="+mj-lt"/>
              </a:rPr>
              <a:t>muôn hồng ân.</a:t>
            </a:r>
          </a:p>
        </p:txBody>
      </p:sp>
    </p:spTree>
    <p:extLst>
      <p:ext uri="{BB962C8B-B14F-4D97-AF65-F5344CB8AC3E}">
        <p14:creationId xmlns:p14="http://schemas.microsoft.com/office/powerpoint/2010/main" val="22265508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Pk2</a:t>
            </a:r>
            <a:r>
              <a:rPr lang="vi-VN" sz="4800" dirty="0">
                <a:solidFill>
                  <a:srgbClr val="FF0000"/>
                </a:solidFill>
                <a:latin typeface="+mj-lt"/>
              </a:rPr>
              <a:t>: </a:t>
            </a:r>
            <a:r>
              <a:rPr lang="vi-VN" sz="4800" dirty="0" smtClean="0">
                <a:solidFill>
                  <a:srgbClr val="000066"/>
                </a:solidFill>
                <a:latin typeface="+mj-lt"/>
              </a:rPr>
              <a:t>Hỡi </a:t>
            </a:r>
            <a:r>
              <a:rPr lang="vi-VN" sz="4800" dirty="0">
                <a:solidFill>
                  <a:srgbClr val="000066"/>
                </a:solidFill>
                <a:latin typeface="+mj-lt"/>
              </a:rPr>
              <a:t>những </a:t>
            </a:r>
            <a:r>
              <a:rPr lang="vi-VN" sz="4800" dirty="0" smtClean="0">
                <a:solidFill>
                  <a:srgbClr val="000066"/>
                </a:solidFill>
                <a:latin typeface="+mj-lt"/>
              </a:rPr>
              <a:t>ai, </a:t>
            </a:r>
            <a:r>
              <a:rPr lang="vi-VN" sz="4800" dirty="0">
                <a:solidFill>
                  <a:srgbClr val="000066"/>
                </a:solidFill>
                <a:latin typeface="+mj-lt"/>
              </a:rPr>
              <a:t>tâm hồn sầu </a:t>
            </a:r>
            <a:r>
              <a:rPr lang="vi-VN" sz="4800" dirty="0" smtClean="0">
                <a:solidFill>
                  <a:srgbClr val="000066"/>
                </a:solidFill>
                <a:latin typeface="+mj-lt"/>
              </a:rPr>
              <a:t>thương cằn </a:t>
            </a:r>
            <a:r>
              <a:rPr lang="vi-VN" sz="4800" dirty="0">
                <a:solidFill>
                  <a:srgbClr val="000066"/>
                </a:solidFill>
                <a:latin typeface="+mj-lt"/>
              </a:rPr>
              <a:t>cỗi. Hỡi những </a:t>
            </a:r>
            <a:r>
              <a:rPr lang="vi-VN" sz="4800" dirty="0" smtClean="0">
                <a:solidFill>
                  <a:srgbClr val="000066"/>
                </a:solidFill>
                <a:latin typeface="+mj-lt"/>
              </a:rPr>
              <a:t>ai, </a:t>
            </a:r>
            <a:r>
              <a:rPr lang="vi-VN" sz="4800" dirty="0">
                <a:solidFill>
                  <a:srgbClr val="000066"/>
                </a:solidFill>
                <a:latin typeface="+mj-lt"/>
              </a:rPr>
              <a:t>bước đường còn lắm chông gai. Hãy đến </a:t>
            </a:r>
            <a:r>
              <a:rPr lang="vi-VN" sz="4800" dirty="0" smtClean="0">
                <a:solidFill>
                  <a:srgbClr val="000066"/>
                </a:solidFill>
                <a:latin typeface="+mj-lt"/>
              </a:rPr>
              <a:t>đây, </a:t>
            </a:r>
            <a:r>
              <a:rPr lang="vi-VN" sz="4800" dirty="0">
                <a:solidFill>
                  <a:srgbClr val="000066"/>
                </a:solidFill>
                <a:latin typeface="+mj-lt"/>
              </a:rPr>
              <a:t>khấn nguyện Lòng Thương Xót Chúa. Lạy Chúa </a:t>
            </a:r>
            <a:r>
              <a:rPr lang="vi-VN" sz="4800" dirty="0" smtClean="0">
                <a:solidFill>
                  <a:srgbClr val="000066"/>
                </a:solidFill>
                <a:latin typeface="+mj-lt"/>
              </a:rPr>
              <a:t>Giê-su </a:t>
            </a:r>
            <a:r>
              <a:rPr lang="vi-VN" sz="4800" dirty="0">
                <a:solidFill>
                  <a:srgbClr val="000066"/>
                </a:solidFill>
                <a:latin typeface="+mj-lt"/>
              </a:rPr>
              <a:t>con tín thác nơi Ngài</a:t>
            </a:r>
          </a:p>
        </p:txBody>
      </p:sp>
    </p:spTree>
    <p:extLst>
      <p:ext uri="{BB962C8B-B14F-4D97-AF65-F5344CB8AC3E}">
        <p14:creationId xmlns:p14="http://schemas.microsoft.com/office/powerpoint/2010/main" val="36089911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Hãy đến đây ta hãy đến đây, kính Lòng Thương Xót Chúa. Vì tình </a:t>
            </a:r>
            <a:r>
              <a:rPr lang="vi-VN" sz="5400" dirty="0" smtClean="0">
                <a:solidFill>
                  <a:srgbClr val="000066"/>
                </a:solidFill>
                <a:latin typeface="+mj-lt"/>
              </a:rPr>
              <a:t>Chúa, </a:t>
            </a:r>
            <a:r>
              <a:rPr lang="vi-VN" sz="5400" dirty="0">
                <a:solidFill>
                  <a:srgbClr val="000066"/>
                </a:solidFill>
                <a:latin typeface="+mj-lt"/>
              </a:rPr>
              <a:t>bao la trên chúng </a:t>
            </a:r>
            <a:r>
              <a:rPr lang="vi-VN" sz="5400" dirty="0" smtClean="0">
                <a:solidFill>
                  <a:srgbClr val="000066"/>
                </a:solidFill>
                <a:latin typeface="+mj-lt"/>
              </a:rPr>
              <a:t>ta, </a:t>
            </a:r>
            <a:r>
              <a:rPr lang="vi-VN" sz="5400" dirty="0">
                <a:solidFill>
                  <a:srgbClr val="000066"/>
                </a:solidFill>
                <a:latin typeface="+mj-lt"/>
              </a:rPr>
              <a:t>luôn tha thứ chan </a:t>
            </a:r>
            <a:r>
              <a:rPr lang="vi-VN" sz="5400" dirty="0" smtClean="0">
                <a:solidFill>
                  <a:srgbClr val="000066"/>
                </a:solidFill>
                <a:latin typeface="+mj-lt"/>
              </a:rPr>
              <a:t>hòa, </a:t>
            </a:r>
            <a:r>
              <a:rPr lang="vi-VN" sz="5400" dirty="0">
                <a:solidFill>
                  <a:srgbClr val="000066"/>
                </a:solidFill>
                <a:latin typeface="+mj-lt"/>
              </a:rPr>
              <a:t>đỡ nâng trên đường xa. </a:t>
            </a:r>
          </a:p>
        </p:txBody>
      </p:sp>
    </p:spTree>
    <p:extLst>
      <p:ext uri="{BB962C8B-B14F-4D97-AF65-F5344CB8AC3E}">
        <p14:creationId xmlns:p14="http://schemas.microsoft.com/office/powerpoint/2010/main" val="199378337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1370</Words>
  <Application>Microsoft Office PowerPoint</Application>
  <PresentationFormat>On-screen Show (16:9)</PresentationFormat>
  <Paragraphs>55</Paragraphs>
  <Slides>56</Slides>
  <Notes>0</Notes>
  <HiddenSlides>0</HiddenSlides>
  <MMClips>0</MMClips>
  <ScaleCrop>false</ScaleCrop>
  <HeadingPairs>
    <vt:vector size="4" baseType="variant">
      <vt:variant>
        <vt:lpstr>Theme</vt:lpstr>
      </vt:variant>
      <vt:variant>
        <vt:i4>20</vt:i4>
      </vt:variant>
      <vt:variant>
        <vt:lpstr>Slide Titles</vt:lpstr>
      </vt:variant>
      <vt:variant>
        <vt:i4>56</vt:i4>
      </vt:variant>
    </vt:vector>
  </HeadingPairs>
  <TitlesOfParts>
    <vt:vector size="76" baseType="lpstr">
      <vt:lpstr>Office Theme</vt:lpstr>
      <vt:lpstr>36_Default Design</vt:lpstr>
      <vt:lpstr>6_Office Theme</vt:lpstr>
      <vt:lpstr>3_Office Theme</vt:lpstr>
      <vt:lpstr>16_Office Theme</vt:lpstr>
      <vt:lpstr>21_Office Theme</vt:lpstr>
      <vt:lpstr>9_Office Theme</vt:lpstr>
      <vt:lpstr>5_Office Theme</vt:lpstr>
      <vt:lpstr>14_Office Theme</vt:lpstr>
      <vt:lpstr>15_Office Theme</vt:lpstr>
      <vt:lpstr>10_Office Theme</vt:lpstr>
      <vt:lpstr>1_Office Theme</vt:lpstr>
      <vt:lpstr>11_Office Theme</vt:lpstr>
      <vt:lpstr>4_Office Theme</vt:lpstr>
      <vt:lpstr>2_Office Theme</vt:lpstr>
      <vt:lpstr>7_Office Theme</vt:lpstr>
      <vt:lpstr>8_Office Theme</vt:lpstr>
      <vt:lpstr>12_Office Theme</vt:lpstr>
      <vt:lpstr>13_Office Theme</vt:lpstr>
      <vt:lpstr>17_Office Theme</vt:lpstr>
      <vt:lpstr>PowerPoint Presentation</vt:lpstr>
      <vt:lpstr>Ca Nhập Lễ Đến Với Lòng Thương Xót Từ 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Đáp Ca Thánh Vịnh 1 Lm. Kim Long 03 câu</vt:lpstr>
      <vt:lpstr>ĐK: Phúc thay người đặt niềm tin cậy, nơi Chúa.</vt:lpstr>
      <vt:lpstr>Pk1: Phúc cho ai, không nghe theo lời khuyên lơn của bọn gian ác, không đứng trên đường lũ tội nhân, không ngồi chung với quân tham tàn. Họ luôn đặt niềm vui thú nơi lề luật Chúa, và suy đi gẫm lại đêm ngày.</vt:lpstr>
      <vt:lpstr>ĐK: Phúc thay người đặt niềm tin cậy, nơi Chúa.</vt:lpstr>
      <vt:lpstr>Pk2: Các chính nhân như cây ươm trồng bên suối, tùy mùa sinh trái, xanh tốt luôn chẳng có tàn phai, công việc họ những luôn thịnh đạt. Họ luôn đặt niềm vui thú nơi lề luật Chúa, và suy đi gẫm lại đêm ngày. </vt:lpstr>
      <vt:lpstr>ĐK: Phúc thay người đặt niềm tin cậy, nơi Chúa.</vt:lpstr>
      <vt:lpstr>Pk3:  Lũ ác nhân, tung bay như là tro trấu, vật vờ theo gió, theo lối đi dẫn tới diệt vong. Lối hiền nhân Chúa luôn canh phòng. Họ luôn đặt niềm vui thú nơi lề luật Chúa, và suy đi gẫm lại đêm ngày.  </vt:lpstr>
      <vt:lpstr>ĐK: Phúc thay người đặt niềm tin cậy, nơi Chúa.</vt:lpstr>
      <vt:lpstr>PowerPoint Presentation</vt:lpstr>
      <vt:lpstr>Alleluia-Alleluia: Lạy Chúa, xin mở lòng chúng con, để chúng con biết lắng nghe lời Con Chúa phán dạy           Alleluia…</vt:lpstr>
      <vt:lpstr>PowerPoint Presentation</vt:lpstr>
      <vt:lpstr>PowerPoint Presentation</vt:lpstr>
      <vt:lpstr>PowerPoint Presentation</vt:lpstr>
      <vt:lpstr>Pk1: Xin dâng cho lòng thương xót Chúa dĩ vãng đời con là biết bao lỗi lầm. Xin dâng cho tình Cha ưu ái tương lai đời con xin an bài đỡ nâng. </vt:lpstr>
      <vt:lpstr>** Xin dâng lên Cha giây phút này một niềm yêu mến là yêu mến mà thôi. Xin dâng lên Cha trót cuộc đời để nên của lễ và nên khúc ngợi ca. </vt:lpstr>
      <vt:lpstr>Pk2: Xin dâng bao niềm vui nỗi khó cuộc sống trần gian là chết đi mỗi ngày. Xin dâng muôn khổ đau Thánh Giá trong con nguyện thánh hiến trong lễ tình yêu. </vt:lpstr>
      <vt:lpstr>** Xin dâng lên Cha của lễ này là hoa thơm trái lành chan chứa hồng ân. Xin dâng lên Cha mỗi cuộc đời hiệp thông trong mối tình duy nhất của Cha.</vt:lpstr>
      <vt:lpstr>PowerPoint Presentation</vt:lpstr>
      <vt:lpstr>PowerPoint Presentation</vt:lpstr>
      <vt:lpstr>Ca Nguyện Hiệp Lễ Ca Vang  Lòng Thương Xót Chúa Đinh Công Huỳnh</vt:lpstr>
      <vt:lpstr>Pk1: Con xin ngợi ca, tôn sùng Lòng Thương Xót Chúa. Ôi Chúa Giê-su, lòng con tín thác nơi Ngài. Tôn vinh chẳng ngơi ân tình Ngài rất nhiệm mầu. Lòng Thương Xót Chúa trải dài qua muôn đời sau.</vt:lpstr>
      <vt:lpstr>ĐK: Ôi Máu và Nước đã tuôn trào ra từ trái tim Chúa Giê-su. Ôi Tình yêu Ngài luôn thẳm sâu, con luôn tin cậy vào Chúa. </vt:lpstr>
      <vt:lpstr>Pk2: Đây muôn tội con thắm đỏ tựa như giọt máu. Chúa đã yêu thương, rửa nên trắng xoá vô ngần. Nay con nhận ra nơi Ngài là suối yêu thương. Ngài luôn thương xót, cứu đời con qua trầm luân. </vt:lpstr>
      <vt:lpstr>ĐK: Ôi Máu và Nước đã tuôn trào ra từ trái tim Chúa Giê-su. Ôi Tình yêu Ngài luôn thẳm sâu, con luôn tin cậy vào Chúa. </vt:lpstr>
      <vt:lpstr>Pk3: Bao la tình yêu, chảy từ Lòng Thương Xót Chúa, cho đến thiên thu, Lòng Thương Xót Chúa vô bờ. Ai đang khổ đau gánh nặng chồng chất trên vai, hãy mau chạy đến, với lòng yêu thương từ nhân.</vt:lpstr>
      <vt:lpstr>ĐK: Ôi Máu và Nước đã tuôn trào ra từ trái tim Chúa Giê-su. Ôi Tình yêu Ngài luôn thẳm sâu, con luôn tin cậy vào Chúa. </vt:lpstr>
      <vt:lpstr>Pk4: Ca vang lòng nhân của Ngài: Đại Dương Thương Xót. Xin chiếu ánh quang, Lòng Thương Xót Chúa cho đời. Cho con từ đây kết hiệp mật thiết với Ngài. Lòng luôn quy hướng, tới nguồn yêu thương thẳm sâu. </vt:lpstr>
      <vt:lpstr>ĐK: Ôi Máu và Nước đã tuôn trào ra từ trái tim Chúa Giê-su. Ôi Tình yêu Ngài luôn thẳm sâu, con luôn tin cậy vào Chúa. </vt:lpstr>
      <vt:lpstr>PowerPoint Presentation</vt:lpstr>
      <vt:lpstr>PowerPoint Presentation</vt:lpstr>
      <vt:lpstr>Ca Kết Lễ Hồng Ân Chúa Bao La Lm Thiện Cẩm</vt:lpstr>
      <vt:lpstr>ĐK: Hồng ân Chúa bao la tuôn đổ xuống chan hòa. Tuy tay con nhỏ bé bao nhiêu cũng không vừa.  </vt:lpstr>
      <vt:lpstr>Pk1: Chính tay Ngài đã dựng nên con, Thần Khí Ngài làm cho con sống, tình yêu Ngài ngày đêm ấp ủ, Lời Ngài dẫn dắt con trên đường. </vt:lpstr>
      <vt:lpstr>ĐK: Hồng ân Chúa bao la tuôn đổ xuống chan hòa. Tuy tay con nhỏ bé bao nhiêu cũng không vừa.  </vt:lpstr>
      <vt:lpstr>Pk2: Muôn ơn lành vẫn hằng ban cho Con lấy gì đền đáp cho xứng. Chỉ dâng Ngài đời con bé nhỏ, đời hồng ân chứa chan vui mừng </vt:lpstr>
      <vt:lpstr>ĐK: Hồng ân Chúa bao la tuôn đổ xuống chan hòa. Tuy tay con nhỏ bé bao nhiêu cũng không vừa.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153</cp:revision>
  <dcterms:created xsi:type="dcterms:W3CDTF">2023-05-21T07:25:42Z</dcterms:created>
  <dcterms:modified xsi:type="dcterms:W3CDTF">2023-10-05T09:41:30Z</dcterms:modified>
</cp:coreProperties>
</file>