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28" r:id="rId2"/>
    <p:sldMasterId id="2147484024" r:id="rId3"/>
    <p:sldMasterId id="2147484228" r:id="rId4"/>
    <p:sldMasterId id="2147484384" r:id="rId5"/>
    <p:sldMasterId id="2147484420" r:id="rId6"/>
    <p:sldMasterId id="2147484528" r:id="rId7"/>
    <p:sldMasterId id="2147484540" r:id="rId8"/>
    <p:sldMasterId id="2147484564" r:id="rId9"/>
    <p:sldMasterId id="2147484600" r:id="rId10"/>
    <p:sldMasterId id="2147484624" r:id="rId11"/>
    <p:sldMasterId id="2147484636" r:id="rId12"/>
    <p:sldMasterId id="2147484648" r:id="rId13"/>
    <p:sldMasterId id="2147484672" r:id="rId14"/>
    <p:sldMasterId id="2147484684" r:id="rId15"/>
    <p:sldMasterId id="2147484696" r:id="rId16"/>
  </p:sldMasterIdLst>
  <p:notesMasterIdLst>
    <p:notesMasterId r:id="rId62"/>
  </p:notesMasterIdLst>
  <p:sldIdLst>
    <p:sldId id="507" r:id="rId17"/>
    <p:sldId id="825" r:id="rId18"/>
    <p:sldId id="553" r:id="rId19"/>
    <p:sldId id="585" r:id="rId20"/>
    <p:sldId id="794" r:id="rId21"/>
    <p:sldId id="443" r:id="rId22"/>
    <p:sldId id="795" r:id="rId23"/>
    <p:sldId id="796" r:id="rId24"/>
    <p:sldId id="770" r:id="rId25"/>
    <p:sldId id="797" r:id="rId26"/>
    <p:sldId id="798" r:id="rId27"/>
    <p:sldId id="826" r:id="rId28"/>
    <p:sldId id="649" r:id="rId29"/>
    <p:sldId id="731" r:id="rId30"/>
    <p:sldId id="732" r:id="rId31"/>
    <p:sldId id="733" r:id="rId32"/>
    <p:sldId id="809" r:id="rId33"/>
    <p:sldId id="734" r:id="rId34"/>
    <p:sldId id="810" r:id="rId35"/>
    <p:sldId id="735" r:id="rId36"/>
    <p:sldId id="811" r:id="rId37"/>
    <p:sldId id="772" r:id="rId38"/>
    <p:sldId id="827" r:id="rId39"/>
    <p:sldId id="549" r:id="rId40"/>
    <p:sldId id="558" r:id="rId41"/>
    <p:sldId id="559" r:id="rId42"/>
    <p:sldId id="802" r:id="rId43"/>
    <p:sldId id="773" r:id="rId44"/>
    <p:sldId id="803" r:id="rId45"/>
    <p:sldId id="824" r:id="rId46"/>
    <p:sldId id="828" r:id="rId47"/>
    <p:sldId id="277" r:id="rId48"/>
    <p:sldId id="278" r:id="rId49"/>
    <p:sldId id="778" r:id="rId50"/>
    <p:sldId id="813" r:id="rId51"/>
    <p:sldId id="815" r:id="rId52"/>
    <p:sldId id="816" r:id="rId53"/>
    <p:sldId id="818" r:id="rId54"/>
    <p:sldId id="292" r:id="rId55"/>
    <p:sldId id="829" r:id="rId56"/>
    <p:sldId id="293" r:id="rId57"/>
    <p:sldId id="563" r:id="rId58"/>
    <p:sldId id="564" r:id="rId59"/>
    <p:sldId id="819" r:id="rId60"/>
    <p:sldId id="830" r:id="rId6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6F0DFF"/>
    <a:srgbClr val="33007E"/>
    <a:srgbClr val="660066"/>
    <a:srgbClr val="4C216D"/>
    <a:srgbClr val="000066"/>
    <a:srgbClr val="000099"/>
    <a:srgbClr val="A50021"/>
    <a:srgbClr val="33CC33"/>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19493"/>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0.xml"/><Relationship Id="rId21" Type="http://schemas.openxmlformats.org/officeDocument/2006/relationships/slide" Target="slides/slide5.xml"/><Relationship Id="rId34" Type="http://schemas.openxmlformats.org/officeDocument/2006/relationships/slide" Target="slides/slide18.xml"/><Relationship Id="rId42" Type="http://schemas.openxmlformats.org/officeDocument/2006/relationships/slide" Target="slides/slide26.xml"/><Relationship Id="rId47" Type="http://schemas.openxmlformats.org/officeDocument/2006/relationships/slide" Target="slides/slide31.xml"/><Relationship Id="rId50" Type="http://schemas.openxmlformats.org/officeDocument/2006/relationships/slide" Target="slides/slide34.xml"/><Relationship Id="rId55" Type="http://schemas.openxmlformats.org/officeDocument/2006/relationships/slide" Target="slides/slide39.xml"/><Relationship Id="rId63" Type="http://schemas.openxmlformats.org/officeDocument/2006/relationships/presProps" Target="presProp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3.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slide" Target="slides/slide16.xml"/><Relationship Id="rId37" Type="http://schemas.openxmlformats.org/officeDocument/2006/relationships/slide" Target="slides/slide21.xml"/><Relationship Id="rId40" Type="http://schemas.openxmlformats.org/officeDocument/2006/relationships/slide" Target="slides/slide24.xml"/><Relationship Id="rId45" Type="http://schemas.openxmlformats.org/officeDocument/2006/relationships/slide" Target="slides/slide29.xml"/><Relationship Id="rId53" Type="http://schemas.openxmlformats.org/officeDocument/2006/relationships/slide" Target="slides/slide37.xml"/><Relationship Id="rId58" Type="http://schemas.openxmlformats.org/officeDocument/2006/relationships/slide" Target="slides/slide42.xml"/><Relationship Id="rId66" Type="http://schemas.openxmlformats.org/officeDocument/2006/relationships/tableStyles" Target="tableStyles.xml"/><Relationship Id="rId5" Type="http://schemas.openxmlformats.org/officeDocument/2006/relationships/slideMaster" Target="slideMasters/slideMaster5.xml"/><Relationship Id="rId61" Type="http://schemas.openxmlformats.org/officeDocument/2006/relationships/slide" Target="slides/slide45.xml"/><Relationship Id="rId19" Type="http://schemas.openxmlformats.org/officeDocument/2006/relationships/slide" Target="slides/slide3.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slide" Target="slides/slide14.xml"/><Relationship Id="rId35" Type="http://schemas.openxmlformats.org/officeDocument/2006/relationships/slide" Target="slides/slide19.xml"/><Relationship Id="rId43" Type="http://schemas.openxmlformats.org/officeDocument/2006/relationships/slide" Target="slides/slide27.xml"/><Relationship Id="rId48" Type="http://schemas.openxmlformats.org/officeDocument/2006/relationships/slide" Target="slides/slide32.xml"/><Relationship Id="rId56" Type="http://schemas.openxmlformats.org/officeDocument/2006/relationships/slide" Target="slides/slide40.xml"/><Relationship Id="rId64"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5.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slide" Target="slides/slide17.xml"/><Relationship Id="rId38" Type="http://schemas.openxmlformats.org/officeDocument/2006/relationships/slide" Target="slides/slide22.xml"/><Relationship Id="rId46" Type="http://schemas.openxmlformats.org/officeDocument/2006/relationships/slide" Target="slides/slide30.xml"/><Relationship Id="rId59" Type="http://schemas.openxmlformats.org/officeDocument/2006/relationships/slide" Target="slides/slide43.xml"/><Relationship Id="rId20" Type="http://schemas.openxmlformats.org/officeDocument/2006/relationships/slide" Target="slides/slide4.xml"/><Relationship Id="rId41" Type="http://schemas.openxmlformats.org/officeDocument/2006/relationships/slide" Target="slides/slide25.xml"/><Relationship Id="rId54" Type="http://schemas.openxmlformats.org/officeDocument/2006/relationships/slide" Target="slides/slide38.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36" Type="http://schemas.openxmlformats.org/officeDocument/2006/relationships/slide" Target="slides/slide20.xml"/><Relationship Id="rId49" Type="http://schemas.openxmlformats.org/officeDocument/2006/relationships/slide" Target="slides/slide33.xml"/><Relationship Id="rId57" Type="http://schemas.openxmlformats.org/officeDocument/2006/relationships/slide" Target="slides/slide41.xml"/><Relationship Id="rId10" Type="http://schemas.openxmlformats.org/officeDocument/2006/relationships/slideMaster" Target="slideMasters/slideMaster10.xml"/><Relationship Id="rId31" Type="http://schemas.openxmlformats.org/officeDocument/2006/relationships/slide" Target="slides/slide15.xml"/><Relationship Id="rId44" Type="http://schemas.openxmlformats.org/officeDocument/2006/relationships/slide" Target="slides/slide28.xml"/><Relationship Id="rId52" Type="http://schemas.openxmlformats.org/officeDocument/2006/relationships/slide" Target="slides/slide36.xml"/><Relationship Id="rId60" Type="http://schemas.openxmlformats.org/officeDocument/2006/relationships/slide" Target="slides/slide44.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 Target="slides/slide2.xml"/><Relationship Id="rId39" Type="http://schemas.openxmlformats.org/officeDocument/2006/relationships/slide" Target="slides/slide2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C0324E-2BF0-4F5E-8572-1634D72B40AD}" type="datetimeFigureOut">
              <a:rPr lang="en-US" smtClean="0"/>
              <a:t>3/8/2024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EB0A7-AB1D-4D04-B523-39A6F4B83193}" type="slidenum">
              <a:rPr lang="en-US" smtClean="0"/>
              <a:t>‹#›</a:t>
            </a:fld>
            <a:endParaRPr lang="en-US"/>
          </a:p>
        </p:txBody>
      </p:sp>
    </p:spTree>
    <p:extLst>
      <p:ext uri="{BB962C8B-B14F-4D97-AF65-F5344CB8AC3E}">
        <p14:creationId xmlns:p14="http://schemas.microsoft.com/office/powerpoint/2010/main" val="550365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0812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1618054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783072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094370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868931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5545845"/>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62755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770834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522664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38004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838292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8558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4647720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354646"/>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055951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29346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470172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460824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593377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906282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571992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646957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19804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647297"/>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057950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9671604"/>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204928"/>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538855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5398312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939957"/>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778711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276238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38689189"/>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5936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495330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0737523"/>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217957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797343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2202822"/>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326762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15540731"/>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558089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8426270"/>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0132601"/>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9011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499828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72437774"/>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4176983"/>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9774406"/>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405216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69655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06553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8"/>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527238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3255396"/>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018639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8604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92068135"/>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1659602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3044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453450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47573372"/>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1"/>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80250272"/>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12136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077999"/>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01719"/>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4481825"/>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2503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8941514"/>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75486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298078"/>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132249"/>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60773"/>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19408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236522"/>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2121367"/>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7077999"/>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2101719"/>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4481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9238017"/>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9250362"/>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9754860"/>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229807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79132249"/>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15160773"/>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194089"/>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502365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89058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687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62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2853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410270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478867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16865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39270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29100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31170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54745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6479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453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t>3/8/2024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21306415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84478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01451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0186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05771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1758787"/>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7844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954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871711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2987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3278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8583785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864925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90630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689156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90403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4171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893264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11005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637694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42776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06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t>3/8/2024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72643585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35263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28698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82130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85442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16997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885747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630564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881703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395640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618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t>3/8/2024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02657638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97290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480115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9088437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17209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0794175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14834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7930510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917212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04378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044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t>3/8/2024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6234946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65724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6387619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916602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947620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179632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702321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31982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426626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12505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863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196442600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1207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799283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197995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250722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4720513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549978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037103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285572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8209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6204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t>3/8/2024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8B6E9-FDE9-4331-BD41-48738A3DE83E}" type="slidenum">
              <a:rPr lang="en-US" smtClean="0"/>
              <a:t>‹#›</a:t>
            </a:fld>
            <a:endParaRPr lang="en-US"/>
          </a:p>
        </p:txBody>
      </p:sp>
    </p:spTree>
    <p:extLst>
      <p:ext uri="{BB962C8B-B14F-4D97-AF65-F5344CB8AC3E}">
        <p14:creationId xmlns:p14="http://schemas.microsoft.com/office/powerpoint/2010/main" val="32735448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339286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544811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830686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245885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82520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0310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790314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285156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3764150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77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2.jp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jp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13" Type="http://schemas.openxmlformats.org/officeDocument/2006/relationships/image" Target="../media/image1.jpg"/><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t>3/8/2024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t>‹#›</a:t>
            </a:fld>
            <a:endParaRPr lang="en-US"/>
          </a:p>
        </p:txBody>
      </p:sp>
    </p:spTree>
    <p:extLst>
      <p:ext uri="{BB962C8B-B14F-4D97-AF65-F5344CB8AC3E}">
        <p14:creationId xmlns:p14="http://schemas.microsoft.com/office/powerpoint/2010/main" val="2022343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8726660"/>
      </p:ext>
    </p:extLst>
  </p:cSld>
  <p:clrMap bg1="lt1" tx1="dk1" bg2="lt2" tx2="dk2" accent1="accent1" accent2="accent2" accent3="accent3" accent4="accent4" accent5="accent5" accent6="accent6" hlink="hlink" folHlink="folHlink"/>
  <p:sldLayoutIdLst>
    <p:sldLayoutId id="2147484601" r:id="rId1"/>
    <p:sldLayoutId id="2147484602" r:id="rId2"/>
    <p:sldLayoutId id="2147484603" r:id="rId3"/>
    <p:sldLayoutId id="2147484604" r:id="rId4"/>
    <p:sldLayoutId id="2147484605" r:id="rId5"/>
    <p:sldLayoutId id="2147484606" r:id="rId6"/>
    <p:sldLayoutId id="2147484607" r:id="rId7"/>
    <p:sldLayoutId id="2147484608" r:id="rId8"/>
    <p:sldLayoutId id="2147484609" r:id="rId9"/>
    <p:sldLayoutId id="2147484610" r:id="rId10"/>
    <p:sldLayoutId id="21474846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5007433"/>
      </p:ext>
    </p:extLst>
  </p:cSld>
  <p:clrMap bg1="lt1" tx1="dk1" bg2="lt2" tx2="dk2" accent1="accent1" accent2="accent2" accent3="accent3" accent4="accent4" accent5="accent5" accent6="accent6" hlink="hlink" folHlink="folHlink"/>
  <p:sldLayoutIdLst>
    <p:sldLayoutId id="2147484625" r:id="rId1"/>
    <p:sldLayoutId id="2147484626" r:id="rId2"/>
    <p:sldLayoutId id="2147484627" r:id="rId3"/>
    <p:sldLayoutId id="2147484628" r:id="rId4"/>
    <p:sldLayoutId id="2147484629" r:id="rId5"/>
    <p:sldLayoutId id="2147484630" r:id="rId6"/>
    <p:sldLayoutId id="2147484631" r:id="rId7"/>
    <p:sldLayoutId id="2147484632" r:id="rId8"/>
    <p:sldLayoutId id="2147484633" r:id="rId9"/>
    <p:sldLayoutId id="2147484634" r:id="rId10"/>
    <p:sldLayoutId id="21474846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722180"/>
      </p:ext>
    </p:extLst>
  </p:cSld>
  <p:clrMap bg1="lt1" tx1="dk1" bg2="lt2" tx2="dk2" accent1="accent1" accent2="accent2" accent3="accent3" accent4="accent4" accent5="accent5" accent6="accent6" hlink="hlink" folHlink="folHlink"/>
  <p:sldLayoutIdLst>
    <p:sldLayoutId id="2147484637" r:id="rId1"/>
    <p:sldLayoutId id="2147484638" r:id="rId2"/>
    <p:sldLayoutId id="2147484639" r:id="rId3"/>
    <p:sldLayoutId id="2147484640" r:id="rId4"/>
    <p:sldLayoutId id="2147484641" r:id="rId5"/>
    <p:sldLayoutId id="2147484642" r:id="rId6"/>
    <p:sldLayoutId id="2147484643" r:id="rId7"/>
    <p:sldLayoutId id="2147484644" r:id="rId8"/>
    <p:sldLayoutId id="2147484645" r:id="rId9"/>
    <p:sldLayoutId id="2147484646" r:id="rId10"/>
    <p:sldLayoutId id="21474846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22264419"/>
      </p:ext>
    </p:extLst>
  </p:cSld>
  <p:clrMap bg1="lt1" tx1="dk1" bg2="lt2" tx2="dk2" accent1="accent1" accent2="accent2" accent3="accent3" accent4="accent4" accent5="accent5" accent6="accent6" hlink="hlink" folHlink="folHlink"/>
  <p:sldLayoutIdLst>
    <p:sldLayoutId id="2147484649" r:id="rId1"/>
    <p:sldLayoutId id="2147484650" r:id="rId2"/>
    <p:sldLayoutId id="2147484651" r:id="rId3"/>
    <p:sldLayoutId id="2147484652" r:id="rId4"/>
    <p:sldLayoutId id="2147484653" r:id="rId5"/>
    <p:sldLayoutId id="2147484654" r:id="rId6"/>
    <p:sldLayoutId id="2147484655" r:id="rId7"/>
    <p:sldLayoutId id="2147484656" r:id="rId8"/>
    <p:sldLayoutId id="2147484657" r:id="rId9"/>
    <p:sldLayoutId id="2147484658" r:id="rId10"/>
    <p:sldLayoutId id="2147484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F0BBB32-54BA-4194-BF0A-ED9313CE4595}"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A511856-4617-4425-9FD6-154895FC07B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646787"/>
      </p:ext>
    </p:extLst>
  </p:cSld>
  <p:clrMap bg1="lt1" tx1="dk1" bg2="lt2" tx2="dk2" accent1="accent1" accent2="accent2" accent3="accent3" accent4="accent4" accent5="accent5" accent6="accent6" hlink="hlink" folHlink="folHlink"/>
  <p:sldLayoutIdLst>
    <p:sldLayoutId id="2147484673" r:id="rId1"/>
    <p:sldLayoutId id="2147484674" r:id="rId2"/>
    <p:sldLayoutId id="2147484675" r:id="rId3"/>
    <p:sldLayoutId id="2147484676" r:id="rId4"/>
    <p:sldLayoutId id="2147484677" r:id="rId5"/>
    <p:sldLayoutId id="2147484678" r:id="rId6"/>
    <p:sldLayoutId id="2147484679" r:id="rId7"/>
    <p:sldLayoutId id="2147484680" r:id="rId8"/>
    <p:sldLayoutId id="2147484681" r:id="rId9"/>
    <p:sldLayoutId id="2147484682" r:id="rId10"/>
    <p:sldLayoutId id="2147484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657583"/>
      </p:ext>
    </p:extLst>
  </p:cSld>
  <p:clrMap bg1="lt1" tx1="dk1" bg2="lt2" tx2="dk2" accent1="accent1" accent2="accent2" accent3="accent3" accent4="accent4" accent5="accent5" accent6="accent6" hlink="hlink" folHlink="folHlink"/>
  <p:sldLayoutIdLst>
    <p:sldLayoutId id="2147484685" r:id="rId1"/>
    <p:sldLayoutId id="2147484686" r:id="rId2"/>
    <p:sldLayoutId id="2147484687" r:id="rId3"/>
    <p:sldLayoutId id="2147484688" r:id="rId4"/>
    <p:sldLayoutId id="2147484689" r:id="rId5"/>
    <p:sldLayoutId id="2147484690" r:id="rId6"/>
    <p:sldLayoutId id="2147484691" r:id="rId7"/>
    <p:sldLayoutId id="2147484692" r:id="rId8"/>
    <p:sldLayoutId id="2147484693" r:id="rId9"/>
    <p:sldLayoutId id="2147484694" r:id="rId10"/>
    <p:sldLayoutId id="2147484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4657583"/>
      </p:ext>
    </p:extLst>
  </p:cSld>
  <p:clrMap bg1="lt1" tx1="dk1" bg2="lt2" tx2="dk2" accent1="accent1" accent2="accent2" accent3="accent3" accent4="accent4" accent5="accent5" accent6="accent6" hlink="hlink" folHlink="folHlink"/>
  <p:sldLayoutIdLst>
    <p:sldLayoutId id="2147484697" r:id="rId1"/>
    <p:sldLayoutId id="2147484698" r:id="rId2"/>
    <p:sldLayoutId id="2147484699" r:id="rId3"/>
    <p:sldLayoutId id="2147484700" r:id="rId4"/>
    <p:sldLayoutId id="2147484701" r:id="rId5"/>
    <p:sldLayoutId id="2147484702" r:id="rId6"/>
    <p:sldLayoutId id="2147484703" r:id="rId7"/>
    <p:sldLayoutId id="2147484704" r:id="rId8"/>
    <p:sldLayoutId id="2147484705" r:id="rId9"/>
    <p:sldLayoutId id="2147484706" r:id="rId10"/>
    <p:sldLayoutId id="2147484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7940846"/>
      </p:ext>
    </p:extLst>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043320"/>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133ACE7-4E4E-45DC-ACC2-E4D9C78A23A2}"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6A0D9471-2E9F-44F4-BFC3-9D0E7EC9AC9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6509030"/>
      </p:ext>
    </p:extLst>
  </p:cSld>
  <p:clrMap bg1="lt1" tx1="dk1" bg2="lt2" tx2="dk2" accent1="accent1" accent2="accent2" accent3="accent3" accent4="accent4" accent5="accent5" accent6="accent6" hlink="hlink" folHlink="folHlink"/>
  <p:sldLayoutIdLst>
    <p:sldLayoutId id="2147484229" r:id="rId1"/>
    <p:sldLayoutId id="2147484230" r:id="rId2"/>
    <p:sldLayoutId id="2147484231" r:id="rId3"/>
    <p:sldLayoutId id="2147484232" r:id="rId4"/>
    <p:sldLayoutId id="2147484233" r:id="rId5"/>
    <p:sldLayoutId id="2147484234" r:id="rId6"/>
    <p:sldLayoutId id="2147484235" r:id="rId7"/>
    <p:sldLayoutId id="2147484236" r:id="rId8"/>
    <p:sldLayoutId id="2147484237" r:id="rId9"/>
    <p:sldLayoutId id="2147484238" r:id="rId10"/>
    <p:sldLayoutId id="21474842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9905157"/>
      </p:ext>
    </p:extLst>
  </p:cSld>
  <p:clrMap bg1="lt1" tx1="dk1" bg2="lt2" tx2="dk2" accent1="accent1" accent2="accent2" accent3="accent3" accent4="accent4" accent5="accent5" accent6="accent6" hlink="hlink" folHlink="folHlink"/>
  <p:sldLayoutIdLst>
    <p:sldLayoutId id="2147484385" r:id="rId1"/>
    <p:sldLayoutId id="2147484386" r:id="rId2"/>
    <p:sldLayoutId id="2147484387" r:id="rId3"/>
    <p:sldLayoutId id="2147484388" r:id="rId4"/>
    <p:sldLayoutId id="2147484389" r:id="rId5"/>
    <p:sldLayoutId id="2147484390" r:id="rId6"/>
    <p:sldLayoutId id="2147484391" r:id="rId7"/>
    <p:sldLayoutId id="2147484392" r:id="rId8"/>
    <p:sldLayoutId id="2147484393" r:id="rId9"/>
    <p:sldLayoutId id="2147484394" r:id="rId10"/>
    <p:sldLayoutId id="21474843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2219985"/>
      </p:ext>
    </p:extLst>
  </p:cSld>
  <p:clrMap bg1="lt1" tx1="dk1" bg2="lt2" tx2="dk2" accent1="accent1" accent2="accent2" accent3="accent3" accent4="accent4" accent5="accent5" accent6="accent6" hlink="hlink" folHlink="folHlink"/>
  <p:sldLayoutIdLst>
    <p:sldLayoutId id="2147484421" r:id="rId1"/>
    <p:sldLayoutId id="2147484422" r:id="rId2"/>
    <p:sldLayoutId id="2147484423" r:id="rId3"/>
    <p:sldLayoutId id="2147484424" r:id="rId4"/>
    <p:sldLayoutId id="2147484425" r:id="rId5"/>
    <p:sldLayoutId id="2147484426" r:id="rId6"/>
    <p:sldLayoutId id="2147484427" r:id="rId7"/>
    <p:sldLayoutId id="2147484428" r:id="rId8"/>
    <p:sldLayoutId id="2147484429" r:id="rId9"/>
    <p:sldLayoutId id="2147484430" r:id="rId10"/>
    <p:sldLayoutId id="21474844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777592"/>
      </p:ext>
    </p:extLst>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6293800"/>
      </p:ext>
    </p:extLst>
  </p:cSld>
  <p:clrMap bg1="lt1" tx1="dk1" bg2="lt2" tx2="dk2" accent1="accent1" accent2="accent2" accent3="accent3" accent4="accent4" accent5="accent5" accent6="accent6" hlink="hlink" folHlink="folHlink"/>
  <p:sldLayoutIdLst>
    <p:sldLayoutId id="2147484541" r:id="rId1"/>
    <p:sldLayoutId id="2147484542" r:id="rId2"/>
    <p:sldLayoutId id="2147484543" r:id="rId3"/>
    <p:sldLayoutId id="2147484544" r:id="rId4"/>
    <p:sldLayoutId id="2147484545" r:id="rId5"/>
    <p:sldLayoutId id="2147484546" r:id="rId6"/>
    <p:sldLayoutId id="2147484547" r:id="rId7"/>
    <p:sldLayoutId id="2147484548" r:id="rId8"/>
    <p:sldLayoutId id="2147484549" r:id="rId9"/>
    <p:sldLayoutId id="2147484550" r:id="rId10"/>
    <p:sldLayoutId id="21474845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AE39482-4EB0-4B14-B26D-943EB7BAF646}" type="datetimeFigureOut">
              <a:rPr lang="en-US" smtClean="0">
                <a:solidFill>
                  <a:prstClr val="black">
                    <a:tint val="75000"/>
                  </a:prstClr>
                </a:solidFill>
              </a:rPr>
              <a:pPr/>
              <a:t>3/8/2024</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B58B6E9-FDE9-4331-BD41-48738A3DE83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7368208"/>
      </p:ext>
    </p:extLst>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0.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4.xml"/></Relationships>
</file>

<file path=ppt/slides/_rels/slide3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5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3.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6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60887"/>
            <a:ext cx="9144000" cy="1938992"/>
          </a:xfrm>
          <a:prstGeom prst="rect">
            <a:avLst/>
          </a:prstGeom>
        </p:spPr>
        <p:txBody>
          <a:bodyPr wrap="square">
            <a:spAutoFit/>
          </a:bodyPr>
          <a:lstStyle/>
          <a:p>
            <a:pPr algn="ctr"/>
            <a:r>
              <a:rPr lang="en-US" sz="6000" dirty="0" smtClean="0">
                <a:solidFill>
                  <a:srgbClr val="FF0000"/>
                </a:solidFill>
                <a:ea typeface="+mj-ea"/>
                <a:cs typeface="+mj-cs"/>
              </a:rPr>
              <a:t>LỄ KÍNH LÒNG THƯƠNG XÓT CHÚA</a:t>
            </a:r>
            <a:endParaRPr lang="vi-VN" dirty="0"/>
          </a:p>
        </p:txBody>
      </p:sp>
    </p:spTree>
    <p:extLst>
      <p:ext uri="{BB962C8B-B14F-4D97-AF65-F5344CB8AC3E}">
        <p14:creationId xmlns:p14="http://schemas.microsoft.com/office/powerpoint/2010/main" val="1186081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smtClean="0">
                <a:solidFill>
                  <a:srgbClr val="FF0000"/>
                </a:solidFill>
                <a:latin typeface="+mj-lt"/>
              </a:rPr>
              <a:t>ĐK</a:t>
            </a:r>
            <a:r>
              <a:rPr lang="vi-VN" sz="5400" dirty="0">
                <a:solidFill>
                  <a:srgbClr val="FF0000"/>
                </a:solidFill>
                <a:latin typeface="+mj-lt"/>
              </a:rPr>
              <a:t>: </a:t>
            </a:r>
            <a:r>
              <a:rPr lang="vi-VN" sz="5400" dirty="0">
                <a:solidFill>
                  <a:srgbClr val="7030A0"/>
                </a:solidFill>
                <a:latin typeface="+mj-lt"/>
              </a:rPr>
              <a:t>Hãy đến đây ta hãy đến đây, kính Lòng Thương Xót Chúa. Vì tình </a:t>
            </a:r>
            <a:r>
              <a:rPr lang="vi-VN" sz="5400" dirty="0" smtClean="0">
                <a:solidFill>
                  <a:srgbClr val="7030A0"/>
                </a:solidFill>
                <a:latin typeface="+mj-lt"/>
              </a:rPr>
              <a:t>Chúa, </a:t>
            </a:r>
            <a:r>
              <a:rPr lang="vi-VN" sz="5400" dirty="0">
                <a:solidFill>
                  <a:srgbClr val="7030A0"/>
                </a:solidFill>
                <a:latin typeface="+mj-lt"/>
              </a:rPr>
              <a:t>bao la trên chúng </a:t>
            </a:r>
            <a:r>
              <a:rPr lang="vi-VN" sz="5400" dirty="0" smtClean="0">
                <a:solidFill>
                  <a:srgbClr val="7030A0"/>
                </a:solidFill>
                <a:latin typeface="+mj-lt"/>
              </a:rPr>
              <a:t>ta, </a:t>
            </a:r>
            <a:r>
              <a:rPr lang="vi-VN" sz="5400" dirty="0">
                <a:solidFill>
                  <a:srgbClr val="7030A0"/>
                </a:solidFill>
                <a:latin typeface="+mj-lt"/>
              </a:rPr>
              <a:t>luôn tha thứ chan </a:t>
            </a:r>
            <a:r>
              <a:rPr lang="vi-VN" sz="5400" dirty="0" smtClean="0">
                <a:solidFill>
                  <a:srgbClr val="7030A0"/>
                </a:solidFill>
                <a:latin typeface="+mj-lt"/>
              </a:rPr>
              <a:t>hòa, </a:t>
            </a:r>
            <a:r>
              <a:rPr lang="vi-VN" sz="5400" dirty="0">
                <a:solidFill>
                  <a:srgbClr val="7030A0"/>
                </a:solidFill>
                <a:latin typeface="+mj-lt"/>
              </a:rPr>
              <a:t>đỡ nâng trên đường xa. </a:t>
            </a:r>
          </a:p>
        </p:txBody>
      </p:sp>
    </p:spTree>
    <p:extLst>
      <p:ext uri="{BB962C8B-B14F-4D97-AF65-F5344CB8AC3E}">
        <p14:creationId xmlns:p14="http://schemas.microsoft.com/office/powerpoint/2010/main" val="199378337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smtClean="0">
                <a:solidFill>
                  <a:srgbClr val="FF0000"/>
                </a:solidFill>
                <a:latin typeface="+mj-lt"/>
              </a:rPr>
              <a:t>**</a:t>
            </a:r>
            <a:r>
              <a:rPr lang="vi-VN" sz="5400" dirty="0" smtClean="0">
                <a:solidFill>
                  <a:srgbClr val="000066"/>
                </a:solidFill>
                <a:latin typeface="+mj-lt"/>
              </a:rPr>
              <a:t> </a:t>
            </a:r>
            <a:r>
              <a:rPr lang="vi-VN" sz="5400" dirty="0" smtClean="0">
                <a:solidFill>
                  <a:srgbClr val="7030A0"/>
                </a:solidFill>
                <a:latin typeface="+mj-lt"/>
              </a:rPr>
              <a:t>Hãy </a:t>
            </a:r>
            <a:r>
              <a:rPr lang="vi-VN" sz="5400" dirty="0">
                <a:solidFill>
                  <a:srgbClr val="7030A0"/>
                </a:solidFill>
                <a:latin typeface="+mj-lt"/>
              </a:rPr>
              <a:t>đến đây ta hãy đến đây, kính Lòng Thương Xót </a:t>
            </a:r>
            <a:r>
              <a:rPr lang="vi-VN" sz="5400" dirty="0" smtClean="0">
                <a:solidFill>
                  <a:srgbClr val="7030A0"/>
                </a:solidFill>
                <a:latin typeface="+mj-lt"/>
              </a:rPr>
              <a:t>Chúa, </a:t>
            </a:r>
            <a:r>
              <a:rPr lang="vi-VN" sz="5400" dirty="0">
                <a:solidFill>
                  <a:srgbClr val="7030A0"/>
                </a:solidFill>
                <a:latin typeface="+mj-lt"/>
              </a:rPr>
              <a:t>vì tình </a:t>
            </a:r>
            <a:r>
              <a:rPr lang="vi-VN" sz="5400" dirty="0" smtClean="0">
                <a:solidFill>
                  <a:srgbClr val="7030A0"/>
                </a:solidFill>
                <a:latin typeface="+mj-lt"/>
              </a:rPr>
              <a:t>Chúa, </a:t>
            </a:r>
            <a:r>
              <a:rPr lang="vi-VN" sz="5400" dirty="0">
                <a:solidFill>
                  <a:srgbClr val="7030A0"/>
                </a:solidFill>
                <a:latin typeface="+mj-lt"/>
              </a:rPr>
              <a:t>yêu thương không bến </a:t>
            </a:r>
            <a:r>
              <a:rPr lang="vi-VN" sz="5400" dirty="0" smtClean="0">
                <a:solidFill>
                  <a:srgbClr val="7030A0"/>
                </a:solidFill>
                <a:latin typeface="+mj-lt"/>
              </a:rPr>
              <a:t>bờ, </a:t>
            </a:r>
            <a:r>
              <a:rPr lang="vi-VN" sz="5400" dirty="0">
                <a:solidFill>
                  <a:srgbClr val="7030A0"/>
                </a:solidFill>
                <a:latin typeface="+mj-lt"/>
              </a:rPr>
              <a:t>cho ai biết kính thờ biết trông </a:t>
            </a:r>
            <a:r>
              <a:rPr lang="vi-VN" sz="5400" dirty="0" smtClean="0">
                <a:solidFill>
                  <a:srgbClr val="7030A0"/>
                </a:solidFill>
                <a:latin typeface="+mj-lt"/>
              </a:rPr>
              <a:t>chờ, </a:t>
            </a:r>
            <a:r>
              <a:rPr lang="vi-VN" sz="5400" dirty="0">
                <a:solidFill>
                  <a:srgbClr val="7030A0"/>
                </a:solidFill>
                <a:latin typeface="+mj-lt"/>
              </a:rPr>
              <a:t>muôn hồng ân.</a:t>
            </a:r>
          </a:p>
        </p:txBody>
      </p:sp>
    </p:spTree>
    <p:extLst>
      <p:ext uri="{BB962C8B-B14F-4D97-AF65-F5344CB8AC3E}">
        <p14:creationId xmlns:p14="http://schemas.microsoft.com/office/powerpoint/2010/main" val="424060224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a:solidFill>
                <a:srgbClr val="000066"/>
              </a:solidFill>
              <a:effectLst/>
              <a:latin typeface="+mj-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4" name="TextBox 3"/>
          <p:cNvSpPr txBox="1"/>
          <p:nvPr/>
        </p:nvSpPr>
        <p:spPr>
          <a:xfrm>
            <a:off x="374904" y="285750"/>
            <a:ext cx="8305800" cy="1569660"/>
          </a:xfrm>
          <a:prstGeom prst="rect">
            <a:avLst/>
          </a:prstGeom>
          <a:noFill/>
        </p:spPr>
        <p:txBody>
          <a:bodyPr wrap="square" rtlCol="0">
            <a:spAutoFit/>
          </a:bodyPr>
          <a:lstStyle/>
          <a:p>
            <a:r>
              <a:rPr lang="vi-VN" sz="3200" b="1" dirty="0">
                <a:ln w="1905"/>
                <a:solidFill>
                  <a:srgbClr val="7030A0"/>
                </a:solidFill>
                <a:effectLst>
                  <a:innerShdw blurRad="69850" dist="43180" dir="5400000">
                    <a:srgbClr val="000000">
                      <a:alpha val="65000"/>
                    </a:srgbClr>
                  </a:innerShdw>
                </a:effectLst>
              </a:rPr>
              <a:t>Bài đọc </a:t>
            </a:r>
            <a:r>
              <a:rPr lang="en-US" sz="3200" b="1" dirty="0" smtClean="0">
                <a:ln w="1905"/>
                <a:solidFill>
                  <a:srgbClr val="7030A0"/>
                </a:solidFill>
                <a:effectLst>
                  <a:innerShdw blurRad="69850" dist="43180" dir="5400000">
                    <a:srgbClr val="000000">
                      <a:alpha val="65000"/>
                    </a:srgbClr>
                  </a:innerShdw>
                </a:effectLst>
              </a:rPr>
              <a:t>1</a:t>
            </a:r>
            <a:r>
              <a:rPr lang="vi-VN" sz="3200" b="1" dirty="0" smtClean="0">
                <a:ln w="1905"/>
                <a:solidFill>
                  <a:srgbClr val="7030A0"/>
                </a:solidFill>
                <a:effectLst>
                  <a:innerShdw blurRad="69850" dist="43180" dir="5400000">
                    <a:srgbClr val="000000">
                      <a:alpha val="65000"/>
                    </a:srgbClr>
                  </a:innerShdw>
                </a:effectLst>
              </a:rPr>
              <a:t>.</a:t>
            </a:r>
            <a:endParaRPr lang="en-US" sz="3200" b="1" dirty="0" smtClean="0">
              <a:ln w="1905"/>
              <a:solidFill>
                <a:srgbClr val="7030A0"/>
              </a:solidFill>
              <a:effectLst>
                <a:innerShdw blurRad="69850" dist="43180" dir="5400000">
                  <a:srgbClr val="000000">
                    <a:alpha val="65000"/>
                  </a:srgbClr>
                </a:innerShdw>
              </a:effectLst>
            </a:endParaRPr>
          </a:p>
          <a:p>
            <a:r>
              <a:rPr lang="vi-VN" sz="3200" b="1" i="1" dirty="0">
                <a:ln w="1905"/>
                <a:solidFill>
                  <a:srgbClr val="7030A0"/>
                </a:solidFill>
                <a:effectLst>
                  <a:innerShdw blurRad="69850" dist="43180" dir="5400000">
                    <a:srgbClr val="000000">
                      <a:alpha val="65000"/>
                    </a:srgbClr>
                  </a:innerShdw>
                </a:effectLst>
              </a:rPr>
              <a:t>Xin Chúa thương đừng hại dân Ngài</a:t>
            </a:r>
            <a:r>
              <a:rPr lang="vi-VN" sz="3200" b="1" i="1" dirty="0" smtClean="0">
                <a:ln w="1905"/>
                <a:solidFill>
                  <a:srgbClr val="7030A0"/>
                </a:solidFill>
                <a:effectLst>
                  <a:innerShdw blurRad="69850" dist="43180" dir="5400000">
                    <a:srgbClr val="000000">
                      <a:alpha val="65000"/>
                    </a:srgbClr>
                  </a:innerShdw>
                </a:effectLst>
              </a:rPr>
              <a:t>.</a:t>
            </a:r>
            <a:endParaRPr lang="vi-VN" sz="3200" b="1" i="1" dirty="0">
              <a:ln w="1905"/>
              <a:solidFill>
                <a:srgbClr val="7030A0"/>
              </a:solidFill>
              <a:effectLst>
                <a:innerShdw blurRad="69850" dist="43180" dir="5400000">
                  <a:srgbClr val="000000">
                    <a:alpha val="65000"/>
                  </a:srgbClr>
                </a:innerShdw>
              </a:effectLst>
            </a:endParaRPr>
          </a:p>
          <a:p>
            <a:r>
              <a:rPr lang="vi-VN" sz="3200" b="1" dirty="0">
                <a:ln w="1905"/>
                <a:solidFill>
                  <a:srgbClr val="7030A0"/>
                </a:solidFill>
                <a:effectLst>
                  <a:innerShdw blurRad="69850" dist="43180" dir="5400000">
                    <a:srgbClr val="000000">
                      <a:alpha val="65000"/>
                    </a:srgbClr>
                  </a:innerShdw>
                </a:effectLst>
              </a:rPr>
              <a:t>Bài trích sách Xuất hành.</a:t>
            </a:r>
            <a:endParaRPr lang="vi-VN" sz="3200" b="1" dirty="0">
              <a:ln w="1905"/>
              <a:solidFill>
                <a:srgbClr val="7030A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5010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lstStyle/>
          <a:p>
            <a:r>
              <a:rPr lang="en-US" sz="6000" dirty="0" err="1" smtClean="0">
                <a:solidFill>
                  <a:srgbClr val="C00000"/>
                </a:solidFill>
              </a:rPr>
              <a:t>Đáp</a:t>
            </a:r>
            <a:r>
              <a:rPr lang="en-US" sz="6000" dirty="0" smtClean="0">
                <a:solidFill>
                  <a:srgbClr val="C00000"/>
                </a:solidFill>
              </a:rPr>
              <a:t> </a:t>
            </a:r>
            <a:r>
              <a:rPr lang="en-US" sz="6000" dirty="0" err="1" smtClean="0">
                <a:solidFill>
                  <a:srgbClr val="C00000"/>
                </a:solidFill>
              </a:rPr>
              <a:t>Ca</a:t>
            </a:r>
            <a:r>
              <a:rPr lang="en-US" sz="6000" dirty="0" smtClean="0">
                <a:solidFill>
                  <a:srgbClr val="C00000"/>
                </a:solidFill>
              </a:rPr>
              <a:t/>
            </a:r>
            <a:br>
              <a:rPr lang="en-US" sz="6000" dirty="0" smtClean="0">
                <a:solidFill>
                  <a:srgbClr val="C00000"/>
                </a:solidFill>
              </a:rPr>
            </a:br>
            <a:r>
              <a:rPr lang="en-US" sz="6000" dirty="0" err="1" smtClean="0">
                <a:solidFill>
                  <a:srgbClr val="C00000"/>
                </a:solidFill>
              </a:rPr>
              <a:t>Thánh</a:t>
            </a:r>
            <a:r>
              <a:rPr lang="en-US" sz="6000" dirty="0" smtClean="0">
                <a:solidFill>
                  <a:srgbClr val="C00000"/>
                </a:solidFill>
              </a:rPr>
              <a:t> </a:t>
            </a:r>
            <a:r>
              <a:rPr lang="en-US" sz="6000" dirty="0" err="1" smtClean="0">
                <a:solidFill>
                  <a:srgbClr val="C00000"/>
                </a:solidFill>
              </a:rPr>
              <a:t>Vịnh</a:t>
            </a:r>
            <a:r>
              <a:rPr lang="en-US" sz="6000" dirty="0" smtClean="0">
                <a:solidFill>
                  <a:srgbClr val="C00000"/>
                </a:solidFill>
              </a:rPr>
              <a:t> 105</a:t>
            </a:r>
            <a:br>
              <a:rPr lang="en-US" sz="6000" dirty="0" smtClean="0">
                <a:solidFill>
                  <a:srgbClr val="C00000"/>
                </a:solidFill>
              </a:rPr>
            </a:br>
            <a:r>
              <a:rPr lang="en-US" i="1" dirty="0" smtClean="0">
                <a:solidFill>
                  <a:srgbClr val="000066"/>
                </a:solidFill>
              </a:rPr>
              <a:t>Lm. Kim Long</a:t>
            </a:r>
            <a:br>
              <a:rPr lang="en-US" i="1" dirty="0" smtClean="0">
                <a:solidFill>
                  <a:srgbClr val="000066"/>
                </a:solidFill>
              </a:rPr>
            </a:br>
            <a:r>
              <a:rPr lang="en-US" i="1" dirty="0" smtClean="0">
                <a:solidFill>
                  <a:srgbClr val="000066"/>
                </a:solidFill>
              </a:rPr>
              <a:t>03 </a:t>
            </a:r>
            <a:r>
              <a:rPr lang="en-US" i="1" dirty="0" err="1" smtClean="0">
                <a:solidFill>
                  <a:srgbClr val="000066"/>
                </a:solidFill>
              </a:rPr>
              <a:t>câu</a:t>
            </a:r>
            <a:endParaRPr lang="en-US" i="1" dirty="0">
              <a:solidFill>
                <a:srgbClr val="000066"/>
              </a:solidFill>
            </a:endParaRPr>
          </a:p>
        </p:txBody>
      </p:sp>
    </p:spTree>
    <p:extLst>
      <p:ext uri="{BB962C8B-B14F-4D97-AF65-F5344CB8AC3E}">
        <p14:creationId xmlns:p14="http://schemas.microsoft.com/office/powerpoint/2010/main" val="36033385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7200" dirty="0" smtClean="0">
                <a:solidFill>
                  <a:srgbClr val="FF0000"/>
                </a:solidFill>
              </a:rPr>
              <a:t>ĐK:</a:t>
            </a:r>
            <a:r>
              <a:rPr lang="en-US" sz="7200" dirty="0" smtClean="0">
                <a:solidFill>
                  <a:srgbClr val="000066"/>
                </a:solidFill>
              </a:rPr>
              <a:t> </a:t>
            </a:r>
            <a:r>
              <a:rPr lang="vi-VN" sz="7200" dirty="0" smtClean="0">
                <a:solidFill>
                  <a:srgbClr val="7030A0"/>
                </a:solidFill>
              </a:rPr>
              <a:t>Lạy Chúa, xin nhớ đến chúng con bởi lòng tình, dân Ngài.</a:t>
            </a:r>
          </a:p>
        </p:txBody>
      </p:sp>
    </p:spTree>
    <p:extLst>
      <p:ext uri="{BB962C8B-B14F-4D97-AF65-F5344CB8AC3E}">
        <p14:creationId xmlns:p14="http://schemas.microsoft.com/office/powerpoint/2010/main" val="3830968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dirty="0" smtClean="0">
                <a:solidFill>
                  <a:srgbClr val="FF0000"/>
                </a:solidFill>
              </a:rPr>
              <a:t>Pk1</a:t>
            </a:r>
            <a:r>
              <a:rPr lang="vi-VN" sz="5400" dirty="0">
                <a:solidFill>
                  <a:srgbClr val="FF0000"/>
                </a:solidFill>
              </a:rPr>
              <a:t>: </a:t>
            </a:r>
            <a:r>
              <a:rPr lang="vi-VN" sz="5400" dirty="0" smtClean="0">
                <a:solidFill>
                  <a:srgbClr val="7030A0"/>
                </a:solidFill>
              </a:rPr>
              <a:t>Lúc ở Hô-rép họ đã đúc tương, phục lạy kính bái hình bò con. Thiên Chúa rạng ngời, nay đem đổi lấy, pho tượng con thú, gặm cỏ nương đồng.</a:t>
            </a:r>
            <a:endParaRPr lang="en-US" sz="5400" dirty="0">
              <a:solidFill>
                <a:srgbClr val="7030A0"/>
              </a:solidFill>
            </a:endParaRPr>
          </a:p>
        </p:txBody>
      </p:sp>
    </p:spTree>
    <p:extLst>
      <p:ext uri="{BB962C8B-B14F-4D97-AF65-F5344CB8AC3E}">
        <p14:creationId xmlns:p14="http://schemas.microsoft.com/office/powerpoint/2010/main" val="714728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7200" dirty="0" smtClean="0">
                <a:solidFill>
                  <a:srgbClr val="FF0000"/>
                </a:solidFill>
              </a:rPr>
              <a:t>ĐK:</a:t>
            </a:r>
            <a:r>
              <a:rPr lang="en-US" sz="7200" dirty="0" smtClean="0">
                <a:solidFill>
                  <a:srgbClr val="000066"/>
                </a:solidFill>
              </a:rPr>
              <a:t> </a:t>
            </a:r>
            <a:r>
              <a:rPr lang="vi-VN" sz="7200" dirty="0" smtClean="0">
                <a:solidFill>
                  <a:srgbClr val="7030A0"/>
                </a:solidFill>
              </a:rPr>
              <a:t>Lạy Chúa, xin nhớ đến chúng con bởi lòng tình, dân Ngài.</a:t>
            </a:r>
          </a:p>
        </p:txBody>
      </p:sp>
    </p:spTree>
    <p:extLst>
      <p:ext uri="{BB962C8B-B14F-4D97-AF65-F5344CB8AC3E}">
        <p14:creationId xmlns:p14="http://schemas.microsoft.com/office/powerpoint/2010/main" val="2616840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vi-VN" sz="5400" dirty="0" smtClean="0">
                <a:solidFill>
                  <a:srgbClr val="FF0000"/>
                </a:solidFill>
              </a:rPr>
              <a:t>Pk2</a:t>
            </a:r>
            <a:r>
              <a:rPr lang="vi-VN" sz="5400" dirty="0">
                <a:solidFill>
                  <a:srgbClr val="FF0000"/>
                </a:solidFill>
              </a:rPr>
              <a:t>: </a:t>
            </a:r>
            <a:r>
              <a:rPr lang="vi-VN" sz="5400" dirty="0" smtClean="0">
                <a:solidFill>
                  <a:srgbClr val="7030A0"/>
                </a:solidFill>
              </a:rPr>
              <a:t>Bởi họ quên Chúa là Vị cứu độ. Ngài từng xúc tiến ngàn kỳ công, bao dấu diệu kỳ bên Ai-cập đó, bao điều kinh hãi, ở giữa biển Hồng. </a:t>
            </a:r>
            <a:endParaRPr lang="en-US" sz="5400" dirty="0">
              <a:solidFill>
                <a:srgbClr val="7030A0"/>
              </a:solidFill>
            </a:endParaRPr>
          </a:p>
        </p:txBody>
      </p:sp>
    </p:spTree>
    <p:extLst>
      <p:ext uri="{BB962C8B-B14F-4D97-AF65-F5344CB8AC3E}">
        <p14:creationId xmlns:p14="http://schemas.microsoft.com/office/powerpoint/2010/main" val="2435063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7200" dirty="0" smtClean="0">
                <a:solidFill>
                  <a:srgbClr val="FF0000"/>
                </a:solidFill>
              </a:rPr>
              <a:t>ĐK:</a:t>
            </a:r>
            <a:r>
              <a:rPr lang="en-US" sz="7200" dirty="0" smtClean="0">
                <a:solidFill>
                  <a:srgbClr val="000066"/>
                </a:solidFill>
              </a:rPr>
              <a:t> </a:t>
            </a:r>
            <a:r>
              <a:rPr lang="vi-VN" sz="7200" dirty="0" smtClean="0">
                <a:solidFill>
                  <a:srgbClr val="7030A0"/>
                </a:solidFill>
              </a:rPr>
              <a:t>Lạy Chúa, xin nhớ đến chúng con bởi lòng tình, dân Ngài.</a:t>
            </a:r>
          </a:p>
        </p:txBody>
      </p:sp>
    </p:spTree>
    <p:extLst>
      <p:ext uri="{BB962C8B-B14F-4D97-AF65-F5344CB8AC3E}">
        <p14:creationId xmlns:p14="http://schemas.microsoft.com/office/powerpoint/2010/main" val="1137318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994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Autofit/>
          </a:bodyPr>
          <a:lstStyle/>
          <a:p>
            <a:pPr algn="just"/>
            <a:r>
              <a:rPr lang="vi-VN" sz="5400" dirty="0" smtClean="0">
                <a:solidFill>
                  <a:srgbClr val="FF0000"/>
                </a:solidFill>
              </a:rPr>
              <a:t>Pk3: </a:t>
            </a:r>
            <a:r>
              <a:rPr lang="vi-VN" sz="5400" dirty="0" smtClean="0">
                <a:solidFill>
                  <a:srgbClr val="7030A0"/>
                </a:solidFill>
              </a:rPr>
              <a:t>Chúa từng toan tính tận diệt lũ họ, nhược bằng chẳng có lời Mô-sê, ngay trước mặt Ngài, đem thân cản lối. Xin Ngài nguôi bớt, đừng giết dân Ngài.  </a:t>
            </a:r>
          </a:p>
        </p:txBody>
      </p:sp>
    </p:spTree>
    <p:extLst>
      <p:ext uri="{BB962C8B-B14F-4D97-AF65-F5344CB8AC3E}">
        <p14:creationId xmlns:p14="http://schemas.microsoft.com/office/powerpoint/2010/main" val="26674037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086349"/>
          </a:xfrm>
        </p:spPr>
        <p:txBody>
          <a:bodyPr>
            <a:normAutofit/>
          </a:bodyPr>
          <a:lstStyle/>
          <a:p>
            <a:pPr algn="just"/>
            <a:r>
              <a:rPr lang="en-US" sz="7200" dirty="0" smtClean="0">
                <a:solidFill>
                  <a:srgbClr val="FF0000"/>
                </a:solidFill>
              </a:rPr>
              <a:t>ĐK:</a:t>
            </a:r>
            <a:r>
              <a:rPr lang="en-US" sz="7200" dirty="0" smtClean="0">
                <a:solidFill>
                  <a:srgbClr val="000066"/>
                </a:solidFill>
              </a:rPr>
              <a:t> </a:t>
            </a:r>
            <a:r>
              <a:rPr lang="vi-VN" sz="7200" dirty="0" smtClean="0">
                <a:solidFill>
                  <a:srgbClr val="7030A0"/>
                </a:solidFill>
              </a:rPr>
              <a:t>Lạy Chúa, xin nhớ đến chúng con bởi lòng tình, dân Ngài.</a:t>
            </a:r>
          </a:p>
        </p:txBody>
      </p:sp>
    </p:spTree>
    <p:extLst>
      <p:ext uri="{BB962C8B-B14F-4D97-AF65-F5344CB8AC3E}">
        <p14:creationId xmlns:p14="http://schemas.microsoft.com/office/powerpoint/2010/main" val="4103650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3950"/>
            <a:ext cx="9144000" cy="3733800"/>
          </a:xfrm>
        </p:spPr>
        <p:txBody>
          <a:bodyPr>
            <a:noAutofit/>
          </a:bodyPr>
          <a:lstStyle/>
          <a:p>
            <a:pPr algn="just"/>
            <a:r>
              <a:rPr lang="vi-VN" sz="4800" u="sng" dirty="0" smtClean="0">
                <a:solidFill>
                  <a:srgbClr val="FF0000"/>
                </a:solidFill>
              </a:rPr>
              <a:t>Câu Xướng </a:t>
            </a:r>
            <a:r>
              <a:rPr lang="vi-VN" sz="4800" u="sng" dirty="0">
                <a:solidFill>
                  <a:srgbClr val="FF0000"/>
                </a:solidFill>
              </a:rPr>
              <a:t>Trước Phúc </a:t>
            </a:r>
            <a:r>
              <a:rPr lang="vi-VN" sz="4800" u="sng" dirty="0" smtClean="0">
                <a:solidFill>
                  <a:srgbClr val="FF0000"/>
                </a:solidFill>
              </a:rPr>
              <a:t>Âm</a:t>
            </a:r>
            <a:r>
              <a:rPr lang="en-US" sz="4800" u="sng" dirty="0" smtClean="0">
                <a:solidFill>
                  <a:srgbClr val="FF0000"/>
                </a:solidFill>
              </a:rPr>
              <a:t>: </a:t>
            </a:r>
            <a:r>
              <a:rPr lang="vi-VN" sz="4800" dirty="0" smtClean="0">
                <a:solidFill>
                  <a:srgbClr val="FF0000"/>
                </a:solidFill>
              </a:rPr>
              <a:t/>
            </a:r>
            <a:br>
              <a:rPr lang="vi-VN" sz="4800" dirty="0" smtClean="0">
                <a:solidFill>
                  <a:srgbClr val="FF0000"/>
                </a:solidFill>
              </a:rPr>
            </a:br>
            <a:r>
              <a:rPr lang="vi-VN" sz="5400" dirty="0" smtClean="0">
                <a:solidFill>
                  <a:srgbClr val="7030A0"/>
                </a:solidFill>
              </a:rPr>
              <a:t>Thiên </a:t>
            </a:r>
            <a:r>
              <a:rPr lang="vi-VN" sz="5400" dirty="0">
                <a:solidFill>
                  <a:srgbClr val="7030A0"/>
                </a:solidFill>
              </a:rPr>
              <a:t>Chúa yêu thế gian đến nỗi ban Con Một của Ngài, để những ai tin vào Con của Ngài thì được </a:t>
            </a:r>
            <a:r>
              <a:rPr lang="vi-VN" sz="5400" dirty="0" smtClean="0">
                <a:solidFill>
                  <a:srgbClr val="7030A0"/>
                </a:solidFill>
              </a:rPr>
              <a:t>sống, </a:t>
            </a:r>
            <a:r>
              <a:rPr lang="vi-VN" sz="5400" dirty="0">
                <a:solidFill>
                  <a:srgbClr val="7030A0"/>
                </a:solidFill>
              </a:rPr>
              <a:t>muôn đời.     </a:t>
            </a:r>
            <a:r>
              <a:rPr lang="vi-VN" sz="6200" dirty="0" smtClean="0">
                <a:solidFill>
                  <a:srgbClr val="000066"/>
                </a:solidFill>
              </a:rPr>
              <a:t>						</a:t>
            </a:r>
            <a:endParaRPr lang="en-US" sz="6200" dirty="0">
              <a:solidFill>
                <a:srgbClr val="FF0000"/>
              </a:solidFill>
            </a:endParaRPr>
          </a:p>
        </p:txBody>
      </p:sp>
      <p:sp>
        <p:nvSpPr>
          <p:cNvPr id="3" name="TextBox 2"/>
          <p:cNvSpPr txBox="1"/>
          <p:nvPr/>
        </p:nvSpPr>
        <p:spPr>
          <a:xfrm>
            <a:off x="0" y="1"/>
            <a:ext cx="3886200" cy="646331"/>
          </a:xfrm>
          <a:prstGeom prst="rect">
            <a:avLst/>
          </a:prstGeom>
          <a:noFill/>
        </p:spPr>
        <p:txBody>
          <a:bodyPr wrap="square" rtlCol="0">
            <a:spAutoFit/>
          </a:bodyPr>
          <a:lstStyle/>
          <a:p>
            <a:endParaRPr lang="en-US" sz="3600" u="sng" dirty="0">
              <a:solidFill>
                <a:srgbClr val="FFFF00"/>
              </a:solidFill>
            </a:endParaRPr>
          </a:p>
        </p:txBody>
      </p:sp>
      <p:sp>
        <p:nvSpPr>
          <p:cNvPr id="4" name="Rectangle 3"/>
          <p:cNvSpPr/>
          <p:nvPr/>
        </p:nvSpPr>
        <p:spPr>
          <a:xfrm>
            <a:off x="6477000" y="4497169"/>
            <a:ext cx="184731" cy="646331"/>
          </a:xfrm>
          <a:prstGeom prst="rect">
            <a:avLst/>
          </a:prstGeom>
        </p:spPr>
        <p:txBody>
          <a:bodyPr wrap="none">
            <a:spAutoFit/>
          </a:bodyPr>
          <a:lstStyle/>
          <a:p>
            <a:endParaRPr lang="en-US" sz="3600" u="sng" dirty="0">
              <a:solidFill>
                <a:srgbClr val="FF0000"/>
              </a:solidFill>
            </a:endParaRPr>
          </a:p>
        </p:txBody>
      </p:sp>
    </p:spTree>
    <p:extLst>
      <p:ext uri="{BB962C8B-B14F-4D97-AF65-F5344CB8AC3E}">
        <p14:creationId xmlns:p14="http://schemas.microsoft.com/office/powerpoint/2010/main" val="451263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a:solidFill>
                <a:srgbClr val="000066"/>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8536339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TextBox 5"/>
          <p:cNvSpPr txBox="1"/>
          <p:nvPr/>
        </p:nvSpPr>
        <p:spPr>
          <a:xfrm>
            <a:off x="2819400" y="1504950"/>
            <a:ext cx="6705600" cy="1692771"/>
          </a:xfrm>
          <a:prstGeom prst="rect">
            <a:avLst/>
          </a:prstGeom>
          <a:noFill/>
        </p:spPr>
        <p:txBody>
          <a:bodyPr wrap="square" rtlCol="0">
            <a:spAutoFit/>
          </a:bodyPr>
          <a:lstStyle/>
          <a:p>
            <a:pPr algn="ctr"/>
            <a:r>
              <a:rPr lang="en-US" sz="6000" dirty="0" err="1" smtClean="0">
                <a:solidFill>
                  <a:srgbClr val="7030A0"/>
                </a:solidFill>
              </a:rPr>
              <a:t>Xin</a:t>
            </a:r>
            <a:r>
              <a:rPr lang="en-US" sz="6000" dirty="0" smtClean="0">
                <a:solidFill>
                  <a:srgbClr val="7030A0"/>
                </a:solidFill>
              </a:rPr>
              <a:t> </a:t>
            </a:r>
            <a:r>
              <a:rPr lang="en-US" sz="6000" dirty="0" err="1" smtClean="0">
                <a:solidFill>
                  <a:srgbClr val="7030A0"/>
                </a:solidFill>
              </a:rPr>
              <a:t>Dâng</a:t>
            </a:r>
            <a:r>
              <a:rPr lang="en-US" sz="6000" dirty="0" smtClean="0">
                <a:solidFill>
                  <a:srgbClr val="7030A0"/>
                </a:solidFill>
              </a:rPr>
              <a:t> 2</a:t>
            </a:r>
          </a:p>
          <a:p>
            <a:pPr algn="ctr"/>
            <a:r>
              <a:rPr lang="en-US" sz="4400" i="1" dirty="0" smtClean="0">
                <a:solidFill>
                  <a:srgbClr val="FF0000"/>
                </a:solidFill>
              </a:rPr>
              <a:t>Lm </a:t>
            </a:r>
            <a:r>
              <a:rPr lang="en-US" sz="4400" i="1" dirty="0" err="1" smtClean="0">
                <a:solidFill>
                  <a:srgbClr val="FF0000"/>
                </a:solidFill>
              </a:rPr>
              <a:t>Ân</a:t>
            </a:r>
            <a:r>
              <a:rPr lang="en-US" sz="4400" i="1" dirty="0" smtClean="0">
                <a:solidFill>
                  <a:srgbClr val="FF0000"/>
                </a:solidFill>
              </a:rPr>
              <a:t> </a:t>
            </a:r>
            <a:r>
              <a:rPr lang="en-US" sz="4400" i="1" dirty="0" err="1" smtClean="0">
                <a:solidFill>
                  <a:srgbClr val="FF0000"/>
                </a:solidFill>
              </a:rPr>
              <a:t>Đức</a:t>
            </a:r>
            <a:endParaRPr lang="en-US" sz="4400" i="1" dirty="0">
              <a:solidFill>
                <a:srgbClr val="FF0000"/>
              </a:solidFill>
            </a:endParaRPr>
          </a:p>
        </p:txBody>
      </p:sp>
    </p:spTree>
    <p:extLst>
      <p:ext uri="{BB962C8B-B14F-4D97-AF65-F5344CB8AC3E}">
        <p14:creationId xmlns:p14="http://schemas.microsoft.com/office/powerpoint/2010/main" val="1235855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dirty="0" smtClean="0">
                <a:solidFill>
                  <a:srgbClr val="FF0000"/>
                </a:solidFill>
              </a:rPr>
              <a:t>Pk1: </a:t>
            </a:r>
            <a:r>
              <a:rPr lang="vi-VN" sz="5400" dirty="0">
                <a:solidFill>
                  <a:srgbClr val="7030A0"/>
                </a:solidFill>
              </a:rPr>
              <a:t>Xin dâng cho lòng thương xót Chúa dĩ vãng đời con là biết bao lỗi lầm. Xin dâng cho tình Cha ưu ái tương lai đời con xin an bài đỡ nâng. </a:t>
            </a:r>
            <a:endParaRPr lang="en-US" sz="5400" b="0" dirty="0">
              <a:solidFill>
                <a:srgbClr val="7030A0"/>
              </a:solidFill>
              <a:effectLst/>
            </a:endParaRPr>
          </a:p>
        </p:txBody>
      </p:sp>
    </p:spTree>
    <p:extLst>
      <p:ext uri="{BB962C8B-B14F-4D97-AF65-F5344CB8AC3E}">
        <p14:creationId xmlns:p14="http://schemas.microsoft.com/office/powerpoint/2010/main" val="3759399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dirty="0" smtClean="0">
                <a:solidFill>
                  <a:srgbClr val="FF0000"/>
                </a:solidFill>
              </a:rPr>
              <a:t>**</a:t>
            </a:r>
            <a:r>
              <a:rPr lang="vi-VN" sz="5400" dirty="0" smtClean="0">
                <a:solidFill>
                  <a:srgbClr val="000066"/>
                </a:solidFill>
              </a:rPr>
              <a:t> </a:t>
            </a:r>
            <a:r>
              <a:rPr lang="vi-VN" sz="5400" dirty="0" smtClean="0">
                <a:solidFill>
                  <a:srgbClr val="7030A0"/>
                </a:solidFill>
              </a:rPr>
              <a:t>Xin </a:t>
            </a:r>
            <a:r>
              <a:rPr lang="vi-VN" sz="5400" dirty="0">
                <a:solidFill>
                  <a:srgbClr val="7030A0"/>
                </a:solidFill>
              </a:rPr>
              <a:t>dâng lên Cha giây phút này một niềm yêu mến là yêu mến mà thôi. Xin dâng lên Cha trót cuộc đời để nên của lễ và nên khúc ngợi </a:t>
            </a:r>
            <a:r>
              <a:rPr lang="vi-VN" sz="5400" dirty="0" smtClean="0">
                <a:solidFill>
                  <a:srgbClr val="7030A0"/>
                </a:solidFill>
              </a:rPr>
              <a:t>ca. </a:t>
            </a:r>
            <a:endParaRPr lang="en-US" sz="5400" b="0" dirty="0">
              <a:solidFill>
                <a:srgbClr val="7030A0"/>
              </a:solidFill>
              <a:effectLst/>
            </a:endParaRPr>
          </a:p>
        </p:txBody>
      </p:sp>
    </p:spTree>
    <p:extLst>
      <p:ext uri="{BB962C8B-B14F-4D97-AF65-F5344CB8AC3E}">
        <p14:creationId xmlns:p14="http://schemas.microsoft.com/office/powerpoint/2010/main" val="10403610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dirty="0" smtClean="0">
                <a:solidFill>
                  <a:srgbClr val="FF0000"/>
                </a:solidFill>
              </a:rPr>
              <a:t>Pk2: </a:t>
            </a:r>
            <a:r>
              <a:rPr lang="vi-VN" sz="5400" dirty="0">
                <a:solidFill>
                  <a:srgbClr val="7030A0"/>
                </a:solidFill>
              </a:rPr>
              <a:t>Xin dâng bao niềm vui nỗi khó cuộc sống trần gian là chết đi mỗi ngày. Xin dâng muôn khổ đau Thánh Giá trong con nguyện thánh hiến trong lễ tình yêu. </a:t>
            </a:r>
            <a:endParaRPr lang="en-US" sz="5400" b="0" dirty="0">
              <a:solidFill>
                <a:srgbClr val="7030A0"/>
              </a:solidFill>
              <a:effectLst/>
            </a:endParaRPr>
          </a:p>
        </p:txBody>
      </p:sp>
    </p:spTree>
    <p:extLst>
      <p:ext uri="{BB962C8B-B14F-4D97-AF65-F5344CB8AC3E}">
        <p14:creationId xmlns:p14="http://schemas.microsoft.com/office/powerpoint/2010/main" val="2439583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dirty="0" smtClean="0">
                <a:solidFill>
                  <a:srgbClr val="FF0000"/>
                </a:solidFill>
              </a:rPr>
              <a:t>**</a:t>
            </a:r>
            <a:r>
              <a:rPr lang="vi-VN" sz="5400" dirty="0" smtClean="0">
                <a:solidFill>
                  <a:srgbClr val="000066"/>
                </a:solidFill>
              </a:rPr>
              <a:t> </a:t>
            </a:r>
            <a:r>
              <a:rPr lang="vi-VN" sz="5400" dirty="0" smtClean="0">
                <a:solidFill>
                  <a:srgbClr val="7030A0"/>
                </a:solidFill>
              </a:rPr>
              <a:t>Xin </a:t>
            </a:r>
            <a:r>
              <a:rPr lang="vi-VN" sz="5400" dirty="0">
                <a:solidFill>
                  <a:srgbClr val="7030A0"/>
                </a:solidFill>
              </a:rPr>
              <a:t>dâng lên Cha của lễ này là hoa thơm trái lành chan chứa hồng ân. Xin dâng lên Cha mỗi cuộc đời hiệp thông trong mối tình duy nhất của Cha.</a:t>
            </a:r>
            <a:endParaRPr lang="en-US" sz="5400" b="0" dirty="0">
              <a:solidFill>
                <a:srgbClr val="7030A0"/>
              </a:solidFill>
              <a:effectLst/>
            </a:endParaRPr>
          </a:p>
        </p:txBody>
      </p:sp>
    </p:spTree>
    <p:extLst>
      <p:ext uri="{BB962C8B-B14F-4D97-AF65-F5344CB8AC3E}">
        <p14:creationId xmlns:p14="http://schemas.microsoft.com/office/powerpoint/2010/main" val="1308247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600" b="0" dirty="0" err="1" smtClean="0">
                <a:solidFill>
                  <a:srgbClr val="FF0000"/>
                </a:solidFill>
                <a:effectLst/>
              </a:rPr>
              <a:t>Ca</a:t>
            </a:r>
            <a:r>
              <a:rPr lang="en-US" sz="6600" b="0" dirty="0" smtClean="0">
                <a:solidFill>
                  <a:srgbClr val="FF0000"/>
                </a:solidFill>
                <a:effectLst/>
              </a:rPr>
              <a:t> </a:t>
            </a:r>
            <a:r>
              <a:rPr lang="en-US" sz="6600" b="0" dirty="0" err="1">
                <a:solidFill>
                  <a:srgbClr val="FF0000"/>
                </a:solidFill>
                <a:effectLst/>
              </a:rPr>
              <a:t>Nhập</a:t>
            </a:r>
            <a:r>
              <a:rPr lang="en-US" sz="6600" b="0" dirty="0">
                <a:solidFill>
                  <a:srgbClr val="FF0000"/>
                </a:solidFill>
                <a:effectLst/>
              </a:rPr>
              <a:t> </a:t>
            </a:r>
            <a:r>
              <a:rPr lang="en-US" sz="6600" b="0" dirty="0" err="1">
                <a:solidFill>
                  <a:srgbClr val="FF0000"/>
                </a:solidFill>
                <a:effectLst/>
              </a:rPr>
              <a:t>Lễ</a:t>
            </a:r>
            <a:r>
              <a:rPr lang="en-US" sz="6600" b="0" dirty="0">
                <a:solidFill>
                  <a:srgbClr val="FF0000"/>
                </a:solidFill>
                <a:effectLst/>
              </a:rPr>
              <a:t/>
            </a:r>
            <a:br>
              <a:rPr lang="en-US" sz="6600" b="0" dirty="0">
                <a:solidFill>
                  <a:srgbClr val="FF0000"/>
                </a:solidFill>
                <a:effectLst/>
              </a:rPr>
            </a:br>
            <a:r>
              <a:rPr lang="en-US" sz="6000" dirty="0" err="1" smtClean="0">
                <a:solidFill>
                  <a:srgbClr val="FF0000"/>
                </a:solidFill>
              </a:rPr>
              <a:t>Đến</a:t>
            </a:r>
            <a:r>
              <a:rPr lang="en-US" sz="6000" dirty="0" smtClean="0">
                <a:solidFill>
                  <a:srgbClr val="FF0000"/>
                </a:solidFill>
              </a:rPr>
              <a:t> </a:t>
            </a:r>
            <a:r>
              <a:rPr lang="en-US" sz="6000" dirty="0" err="1" smtClean="0">
                <a:solidFill>
                  <a:srgbClr val="FF0000"/>
                </a:solidFill>
              </a:rPr>
              <a:t>Với</a:t>
            </a:r>
            <a:r>
              <a:rPr lang="en-US" sz="6000" dirty="0" smtClean="0">
                <a:solidFill>
                  <a:srgbClr val="FF0000"/>
                </a:solidFill>
              </a:rPr>
              <a:t> </a:t>
            </a:r>
            <a:r>
              <a:rPr lang="en-US" sz="6000" dirty="0" err="1" smtClean="0">
                <a:solidFill>
                  <a:srgbClr val="FF0000"/>
                </a:solidFill>
              </a:rPr>
              <a:t>Lòng</a:t>
            </a:r>
            <a:r>
              <a:rPr lang="en-US" sz="6000" dirty="0" smtClean="0">
                <a:solidFill>
                  <a:srgbClr val="FF0000"/>
                </a:solidFill>
              </a:rPr>
              <a:t> </a:t>
            </a:r>
            <a:r>
              <a:rPr lang="en-US" sz="6000" dirty="0" err="1" smtClean="0">
                <a:solidFill>
                  <a:srgbClr val="FF0000"/>
                </a:solidFill>
              </a:rPr>
              <a:t>Thương</a:t>
            </a:r>
            <a:r>
              <a:rPr lang="en-US" sz="6000" dirty="0" smtClean="0">
                <a:solidFill>
                  <a:srgbClr val="FF0000"/>
                </a:solidFill>
              </a:rPr>
              <a:t> </a:t>
            </a:r>
            <a:r>
              <a:rPr lang="en-US" sz="6000" dirty="0" err="1" smtClean="0">
                <a:solidFill>
                  <a:srgbClr val="FF0000"/>
                </a:solidFill>
              </a:rPr>
              <a:t>Xót</a:t>
            </a:r>
            <a:r>
              <a:rPr lang="en-US" sz="5400" dirty="0" smtClean="0">
                <a:solidFill>
                  <a:srgbClr val="FF0000"/>
                </a:solidFill>
              </a:rPr>
              <a:t/>
            </a:r>
            <a:br>
              <a:rPr lang="en-US" sz="5400" dirty="0" smtClean="0">
                <a:solidFill>
                  <a:srgbClr val="FF0000"/>
                </a:solidFill>
              </a:rPr>
            </a:br>
            <a:r>
              <a:rPr lang="en-US" b="0" i="1" dirty="0" err="1" smtClean="0">
                <a:solidFill>
                  <a:srgbClr val="000066"/>
                </a:solidFill>
                <a:effectLst/>
                <a:latin typeface="+mj-lt"/>
              </a:rPr>
              <a:t>Từ</a:t>
            </a:r>
            <a:r>
              <a:rPr lang="en-US" b="0" i="1" dirty="0" smtClean="0">
                <a:solidFill>
                  <a:srgbClr val="000066"/>
                </a:solidFill>
                <a:effectLst/>
                <a:latin typeface="+mj-lt"/>
              </a:rPr>
              <a:t> An</a:t>
            </a:r>
            <a:endParaRPr lang="en-US" b="0" i="1" dirty="0">
              <a:solidFill>
                <a:srgbClr val="000066"/>
              </a:solidFill>
              <a:effectLst/>
              <a:latin typeface="+mj-lt"/>
            </a:endParaRPr>
          </a:p>
        </p:txBody>
      </p:sp>
    </p:spTree>
    <p:extLst>
      <p:ext uri="{BB962C8B-B14F-4D97-AF65-F5344CB8AC3E}">
        <p14:creationId xmlns:p14="http://schemas.microsoft.com/office/powerpoint/2010/main" val="11484157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5310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6600" b="0" dirty="0">
                <a:solidFill>
                  <a:srgbClr val="FF0000"/>
                </a:solidFill>
                <a:effectLst/>
                <a:latin typeface="+mj-lt"/>
              </a:rPr>
              <a:t>Ca </a:t>
            </a:r>
            <a:r>
              <a:rPr lang="en-US" sz="6600" b="0" dirty="0" err="1">
                <a:solidFill>
                  <a:srgbClr val="FF0000"/>
                </a:solidFill>
                <a:effectLst/>
                <a:latin typeface="+mj-lt"/>
              </a:rPr>
              <a:t>Nguyện</a:t>
            </a:r>
            <a:r>
              <a:rPr lang="en-US" sz="6600" b="0" dirty="0">
                <a:solidFill>
                  <a:srgbClr val="FF0000"/>
                </a:solidFill>
                <a:effectLst/>
                <a:latin typeface="+mj-lt"/>
              </a:rPr>
              <a:t> </a:t>
            </a:r>
            <a:r>
              <a:rPr lang="en-US" sz="6600" b="0" dirty="0" err="1">
                <a:solidFill>
                  <a:srgbClr val="FF0000"/>
                </a:solidFill>
                <a:effectLst/>
                <a:latin typeface="+mj-lt"/>
              </a:rPr>
              <a:t>Hiệp</a:t>
            </a:r>
            <a:r>
              <a:rPr lang="en-US" sz="6600" b="0" dirty="0">
                <a:solidFill>
                  <a:srgbClr val="FF0000"/>
                </a:solidFill>
                <a:effectLst/>
                <a:latin typeface="+mj-lt"/>
              </a:rPr>
              <a:t> </a:t>
            </a:r>
            <a:r>
              <a:rPr lang="en-US" sz="6600" b="0" dirty="0" err="1">
                <a:solidFill>
                  <a:srgbClr val="FF0000"/>
                </a:solidFill>
                <a:effectLst/>
                <a:latin typeface="+mj-lt"/>
              </a:rPr>
              <a:t>Lễ</a:t>
            </a:r>
            <a:r>
              <a:rPr lang="en-US" sz="6600" b="0" dirty="0">
                <a:solidFill>
                  <a:srgbClr val="FF0000"/>
                </a:solidFill>
                <a:effectLst/>
                <a:latin typeface="+mj-lt"/>
              </a:rPr>
              <a:t/>
            </a:r>
            <a:br>
              <a:rPr lang="en-US" sz="6600" b="0" dirty="0">
                <a:solidFill>
                  <a:srgbClr val="FF0000"/>
                </a:solidFill>
                <a:effectLst/>
                <a:latin typeface="+mj-lt"/>
              </a:rPr>
            </a:br>
            <a:r>
              <a:rPr lang="en-US" sz="6600" dirty="0" err="1" smtClean="0">
                <a:solidFill>
                  <a:srgbClr val="7030A0"/>
                </a:solidFill>
              </a:rPr>
              <a:t>Suối</a:t>
            </a:r>
            <a:r>
              <a:rPr lang="en-US" sz="6600" dirty="0" smtClean="0">
                <a:solidFill>
                  <a:srgbClr val="7030A0"/>
                </a:solidFill>
              </a:rPr>
              <a:t> </a:t>
            </a:r>
            <a:r>
              <a:rPr lang="en-US" sz="6600" dirty="0" err="1" smtClean="0">
                <a:solidFill>
                  <a:srgbClr val="7030A0"/>
                </a:solidFill>
              </a:rPr>
              <a:t>Nguồn</a:t>
            </a:r>
            <a:r>
              <a:rPr lang="en-US" sz="6600" dirty="0" smtClean="0">
                <a:solidFill>
                  <a:srgbClr val="7030A0"/>
                </a:solidFill>
              </a:rPr>
              <a:t> </a:t>
            </a:r>
            <a:r>
              <a:rPr lang="en-US" sz="6600" dirty="0" err="1" smtClean="0">
                <a:solidFill>
                  <a:srgbClr val="7030A0"/>
                </a:solidFill>
              </a:rPr>
              <a:t>Xót</a:t>
            </a:r>
            <a:r>
              <a:rPr lang="en-US" sz="6600" dirty="0" smtClean="0">
                <a:solidFill>
                  <a:srgbClr val="7030A0"/>
                </a:solidFill>
              </a:rPr>
              <a:t> </a:t>
            </a:r>
            <a:r>
              <a:rPr lang="en-US" sz="6600" dirty="0" err="1" smtClean="0">
                <a:solidFill>
                  <a:srgbClr val="7030A0"/>
                </a:solidFill>
              </a:rPr>
              <a:t>Thương</a:t>
            </a:r>
            <a:r>
              <a:rPr lang="en-US" sz="6600" b="0" dirty="0" smtClean="0">
                <a:solidFill>
                  <a:srgbClr val="FF0000"/>
                </a:solidFill>
                <a:effectLst/>
                <a:latin typeface="+mj-lt"/>
              </a:rPr>
              <a:t/>
            </a:r>
            <a:br>
              <a:rPr lang="en-US" sz="6600" b="0" dirty="0" smtClean="0">
                <a:solidFill>
                  <a:srgbClr val="FF0000"/>
                </a:solidFill>
                <a:effectLst/>
                <a:latin typeface="+mj-lt"/>
              </a:rPr>
            </a:br>
            <a:r>
              <a:rPr lang="en-US" i="1" dirty="0" err="1" smtClean="0">
                <a:solidFill>
                  <a:srgbClr val="FF0000"/>
                </a:solidFill>
              </a:rPr>
              <a:t>Huỳnh</a:t>
            </a:r>
            <a:r>
              <a:rPr lang="en-US" i="1" dirty="0" smtClean="0">
                <a:solidFill>
                  <a:srgbClr val="FF0000"/>
                </a:solidFill>
              </a:rPr>
              <a:t> Minh </a:t>
            </a:r>
            <a:r>
              <a:rPr lang="en-US" i="1" dirty="0" err="1" smtClean="0">
                <a:solidFill>
                  <a:srgbClr val="FF0000"/>
                </a:solidFill>
              </a:rPr>
              <a:t>Kỳ</a:t>
            </a:r>
            <a:endParaRPr lang="en-US" b="0" i="1" dirty="0">
              <a:solidFill>
                <a:srgbClr val="FF0000"/>
              </a:solidFill>
              <a:effectLst/>
            </a:endParaRPr>
          </a:p>
        </p:txBody>
      </p:sp>
    </p:spTree>
    <p:extLst>
      <p:ext uri="{BB962C8B-B14F-4D97-AF65-F5344CB8AC3E}">
        <p14:creationId xmlns:p14="http://schemas.microsoft.com/office/powerpoint/2010/main" val="3538784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vi-VN" dirty="0" smtClean="0">
                <a:solidFill>
                  <a:srgbClr val="FF0000"/>
                </a:solidFill>
              </a:rPr>
              <a:t>Pk1</a:t>
            </a:r>
            <a:r>
              <a:rPr lang="vi-VN" dirty="0">
                <a:solidFill>
                  <a:srgbClr val="FF0000"/>
                </a:solidFill>
              </a:rPr>
              <a:t>: </a:t>
            </a:r>
            <a:r>
              <a:rPr lang="vi-VN" dirty="0" smtClean="0">
                <a:solidFill>
                  <a:srgbClr val="7030A0"/>
                </a:solidFill>
              </a:rPr>
              <a:t>Lạy Chúa, xin hãy cho đôi mắt của con, nhìn vào Lòng Thương Xót Chúa. Để con không bao giờ nghi ngờ những người quanh </a:t>
            </a:r>
            <a:r>
              <a:rPr lang="vi-VN" dirty="0">
                <a:solidFill>
                  <a:srgbClr val="7030A0"/>
                </a:solidFill>
              </a:rPr>
              <a:t>con. Lạy Chúa, xin hãy cho đôi tai của con, được lắng nghe từng ước vọng, của những mảnh đời khổ đau khẩu cầu lòng thương.</a:t>
            </a:r>
            <a:endParaRPr lang="vi-VN" b="0" dirty="0">
              <a:solidFill>
                <a:srgbClr val="7030A0"/>
              </a:solidFill>
              <a:effectLst/>
            </a:endParaRPr>
          </a:p>
        </p:txBody>
      </p:sp>
    </p:spTree>
    <p:extLst>
      <p:ext uri="{BB962C8B-B14F-4D97-AF65-F5344CB8AC3E}">
        <p14:creationId xmlns:p14="http://schemas.microsoft.com/office/powerpoint/2010/main" val="520350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dirty="0" smtClean="0">
                <a:solidFill>
                  <a:srgbClr val="FF0000"/>
                </a:solidFill>
              </a:rPr>
              <a:t>ĐK</a:t>
            </a:r>
            <a:r>
              <a:rPr lang="vi-VN" sz="4800" dirty="0">
                <a:solidFill>
                  <a:srgbClr val="FF0000"/>
                </a:solidFill>
              </a:rPr>
              <a:t>: </a:t>
            </a:r>
            <a:r>
              <a:rPr lang="vi-VN" sz="4800" dirty="0" smtClean="0">
                <a:solidFill>
                  <a:srgbClr val="7030A0"/>
                </a:solidFill>
              </a:rPr>
              <a:t>Xin cho con, biết cầu nguyện Lòng Thương Xót Chúa. Xin cho con, biết nói lời Lòng Thương Xót Chúa. Xin cho con, biết hành động Lòng Thương Xót Chúa. Vì lạy Chúa. Chúa chính là suối nguồn xót thương. </a:t>
            </a:r>
            <a:endParaRPr lang="en-US" sz="4800" b="0" dirty="0">
              <a:solidFill>
                <a:srgbClr val="7030A0"/>
              </a:solidFill>
              <a:effectLst/>
            </a:endParaRPr>
          </a:p>
        </p:txBody>
      </p:sp>
    </p:spTree>
    <p:extLst>
      <p:ext uri="{BB962C8B-B14F-4D97-AF65-F5344CB8AC3E}">
        <p14:creationId xmlns:p14="http://schemas.microsoft.com/office/powerpoint/2010/main" val="22265973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vi-VN" dirty="0" smtClean="0">
                <a:solidFill>
                  <a:srgbClr val="FF0000"/>
                </a:solidFill>
              </a:rPr>
              <a:t>Pk2: </a:t>
            </a:r>
            <a:r>
              <a:rPr lang="vi-VN" dirty="0" smtClean="0">
                <a:solidFill>
                  <a:srgbClr val="7030A0"/>
                </a:solidFill>
              </a:rPr>
              <a:t>Lạy Chúa, xin hãy cho miệng lưỡi của con, tràn đầy Lòng Thương Xót Chúa. Để con đem an ủi cho người bất hạnh đau thương. Lạy Chúa, xin hãy cho đôi tay của con, được giúp cho người yếu hèn, vượt thắng mọi sự khó khăn giữa đời nhọc lao.</a:t>
            </a:r>
            <a:endParaRPr lang="vi-VN" b="0" dirty="0">
              <a:solidFill>
                <a:srgbClr val="7030A0"/>
              </a:solidFill>
              <a:effectLst/>
            </a:endParaRPr>
          </a:p>
        </p:txBody>
      </p:sp>
    </p:spTree>
    <p:extLst>
      <p:ext uri="{BB962C8B-B14F-4D97-AF65-F5344CB8AC3E}">
        <p14:creationId xmlns:p14="http://schemas.microsoft.com/office/powerpoint/2010/main" val="11713184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dirty="0" smtClean="0">
                <a:solidFill>
                  <a:srgbClr val="FF0000"/>
                </a:solidFill>
              </a:rPr>
              <a:t>ĐK</a:t>
            </a:r>
            <a:r>
              <a:rPr lang="vi-VN" sz="4800" dirty="0">
                <a:solidFill>
                  <a:srgbClr val="FF0000"/>
                </a:solidFill>
              </a:rPr>
              <a:t>: </a:t>
            </a:r>
            <a:r>
              <a:rPr lang="vi-VN" sz="4800" dirty="0" smtClean="0">
                <a:solidFill>
                  <a:srgbClr val="7030A0"/>
                </a:solidFill>
              </a:rPr>
              <a:t>Xin cho con, biết cầu nguyện Lòng Thương Xót Chúa. Xin cho con, biết nói lời Lòng Thương Xót Chúa. Xin cho con, biết hành động Lòng Thương Xót Chúa. Vì lạy Chúa. Chúa chính là suối nguồn xót thương. </a:t>
            </a:r>
            <a:endParaRPr lang="en-US" sz="4800" b="0" dirty="0">
              <a:solidFill>
                <a:srgbClr val="7030A0"/>
              </a:solidFill>
              <a:effectLst/>
            </a:endParaRPr>
          </a:p>
        </p:txBody>
      </p:sp>
    </p:spTree>
    <p:extLst>
      <p:ext uri="{BB962C8B-B14F-4D97-AF65-F5344CB8AC3E}">
        <p14:creationId xmlns:p14="http://schemas.microsoft.com/office/powerpoint/2010/main" val="35721410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fontAlgn="base"/>
            <a:r>
              <a:rPr lang="vi-VN" sz="4600" dirty="0" smtClean="0">
                <a:solidFill>
                  <a:srgbClr val="FF0000"/>
                </a:solidFill>
              </a:rPr>
              <a:t>Pk3: </a:t>
            </a:r>
            <a:r>
              <a:rPr lang="vi-VN" sz="4600" dirty="0" smtClean="0">
                <a:solidFill>
                  <a:srgbClr val="7030A0"/>
                </a:solidFill>
              </a:rPr>
              <a:t>Lạy Chúa, cho trái tim con biết mở ra, nhận đầy Lòng Thương Xót Chúa. Để con không bao giờ quay mặt khước từ anh </a:t>
            </a:r>
            <a:r>
              <a:rPr lang="vi-VN" sz="4600" dirty="0">
                <a:solidFill>
                  <a:srgbClr val="7030A0"/>
                </a:solidFill>
              </a:rPr>
              <a:t>em. Lạy Chúa, xin hãy ban cho con tình yêu, để sống chân thành giữa đời, và biết thật thà với nhau dẫu đời khổ đau.</a:t>
            </a:r>
            <a:endParaRPr lang="vi-VN" sz="4600" b="0" dirty="0">
              <a:solidFill>
                <a:srgbClr val="7030A0"/>
              </a:solidFill>
              <a:effectLst/>
            </a:endParaRPr>
          </a:p>
        </p:txBody>
      </p:sp>
    </p:spTree>
    <p:extLst>
      <p:ext uri="{BB962C8B-B14F-4D97-AF65-F5344CB8AC3E}">
        <p14:creationId xmlns:p14="http://schemas.microsoft.com/office/powerpoint/2010/main" val="18169094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dirty="0" smtClean="0">
                <a:solidFill>
                  <a:srgbClr val="FF0000"/>
                </a:solidFill>
              </a:rPr>
              <a:t>ĐK</a:t>
            </a:r>
            <a:r>
              <a:rPr lang="vi-VN" sz="4800" dirty="0">
                <a:solidFill>
                  <a:srgbClr val="FF0000"/>
                </a:solidFill>
              </a:rPr>
              <a:t>: </a:t>
            </a:r>
            <a:r>
              <a:rPr lang="vi-VN" sz="4800" dirty="0" smtClean="0">
                <a:solidFill>
                  <a:srgbClr val="7030A0"/>
                </a:solidFill>
              </a:rPr>
              <a:t>Xin cho con, biết cầu nguyện Lòng Thương Xót Chúa. Xin cho con, biết nói lời Lòng Thương Xót Chúa. Xin cho con, biết hành động Lòng Thương Xót Chúa. Vì lạy Chúa. Chúa chính là suối nguồn xót thương. </a:t>
            </a:r>
            <a:endParaRPr lang="en-US" sz="4800" b="0" dirty="0">
              <a:solidFill>
                <a:srgbClr val="7030A0"/>
              </a:solidFill>
              <a:effectLst/>
            </a:endParaRPr>
          </a:p>
        </p:txBody>
      </p:sp>
    </p:spTree>
    <p:extLst>
      <p:ext uri="{BB962C8B-B14F-4D97-AF65-F5344CB8AC3E}">
        <p14:creationId xmlns:p14="http://schemas.microsoft.com/office/powerpoint/2010/main" val="29652489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0">
              <a:solidFill>
                <a:srgbClr val="000066"/>
              </a:solidFill>
              <a:effectLst/>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6266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smtClean="0">
                <a:solidFill>
                  <a:srgbClr val="FF0000"/>
                </a:solidFill>
                <a:latin typeface="+mj-lt"/>
              </a:rPr>
              <a:t>ĐK</a:t>
            </a:r>
            <a:r>
              <a:rPr lang="vi-VN" sz="5400" dirty="0">
                <a:solidFill>
                  <a:srgbClr val="FF0000"/>
                </a:solidFill>
                <a:latin typeface="+mj-lt"/>
              </a:rPr>
              <a:t>:</a:t>
            </a:r>
            <a:r>
              <a:rPr lang="vi-VN" sz="5400" dirty="0">
                <a:solidFill>
                  <a:srgbClr val="7030A0"/>
                </a:solidFill>
                <a:latin typeface="+mj-lt"/>
              </a:rPr>
              <a:t> Hãy đến đây ta hãy đến đây, kính Lòng Thương Xót Chúa. Vì tình </a:t>
            </a:r>
            <a:r>
              <a:rPr lang="vi-VN" sz="5400" dirty="0" smtClean="0">
                <a:solidFill>
                  <a:srgbClr val="7030A0"/>
                </a:solidFill>
                <a:latin typeface="+mj-lt"/>
              </a:rPr>
              <a:t>Chúa, </a:t>
            </a:r>
            <a:r>
              <a:rPr lang="vi-VN" sz="5400" dirty="0">
                <a:solidFill>
                  <a:srgbClr val="7030A0"/>
                </a:solidFill>
                <a:latin typeface="+mj-lt"/>
              </a:rPr>
              <a:t>bao la trên chúng </a:t>
            </a:r>
            <a:r>
              <a:rPr lang="vi-VN" sz="5400" dirty="0" smtClean="0">
                <a:solidFill>
                  <a:srgbClr val="7030A0"/>
                </a:solidFill>
                <a:latin typeface="+mj-lt"/>
              </a:rPr>
              <a:t>ta, </a:t>
            </a:r>
            <a:r>
              <a:rPr lang="vi-VN" sz="5400" dirty="0">
                <a:solidFill>
                  <a:srgbClr val="7030A0"/>
                </a:solidFill>
                <a:latin typeface="+mj-lt"/>
              </a:rPr>
              <a:t>luôn tha thứ chan </a:t>
            </a:r>
            <a:r>
              <a:rPr lang="vi-VN" sz="5400" dirty="0" smtClean="0">
                <a:solidFill>
                  <a:srgbClr val="7030A0"/>
                </a:solidFill>
                <a:latin typeface="+mj-lt"/>
              </a:rPr>
              <a:t>hòa, </a:t>
            </a:r>
            <a:r>
              <a:rPr lang="vi-VN" sz="5400" dirty="0">
                <a:solidFill>
                  <a:srgbClr val="7030A0"/>
                </a:solidFill>
                <a:latin typeface="+mj-lt"/>
              </a:rPr>
              <a:t>đỡ nâng trên đường xa. </a:t>
            </a:r>
          </a:p>
        </p:txBody>
      </p:sp>
    </p:spTree>
    <p:extLst>
      <p:ext uri="{BB962C8B-B14F-4D97-AF65-F5344CB8AC3E}">
        <p14:creationId xmlns:p14="http://schemas.microsoft.com/office/powerpoint/2010/main" val="151990617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7150"/>
            <a:ext cx="9144000" cy="4400550"/>
          </a:xfrm>
        </p:spPr>
        <p:txBody>
          <a:bodyPr>
            <a:normAutofit/>
          </a:bodyPr>
          <a:lstStyle/>
          <a:p>
            <a:r>
              <a:rPr lang="en-US" sz="6000" b="0" dirty="0">
                <a:solidFill>
                  <a:srgbClr val="FF0000"/>
                </a:solidFill>
                <a:effectLst/>
              </a:rPr>
              <a:t>Ca </a:t>
            </a:r>
            <a:r>
              <a:rPr lang="en-US" sz="6000" b="0" dirty="0" err="1">
                <a:solidFill>
                  <a:srgbClr val="FF0000"/>
                </a:solidFill>
                <a:effectLst/>
              </a:rPr>
              <a:t>Kết</a:t>
            </a:r>
            <a:r>
              <a:rPr lang="en-US" sz="6000" b="0" dirty="0">
                <a:solidFill>
                  <a:srgbClr val="FF0000"/>
                </a:solidFill>
                <a:effectLst/>
              </a:rPr>
              <a:t> </a:t>
            </a:r>
            <a:r>
              <a:rPr lang="en-US" sz="6000" b="0" dirty="0" err="1">
                <a:solidFill>
                  <a:srgbClr val="FF0000"/>
                </a:solidFill>
                <a:effectLst/>
              </a:rPr>
              <a:t>Lễ</a:t>
            </a:r>
            <a:r>
              <a:rPr lang="en-US" sz="6000" b="0" dirty="0">
                <a:solidFill>
                  <a:srgbClr val="FF0000"/>
                </a:solidFill>
                <a:effectLst/>
              </a:rPr>
              <a:t/>
            </a:r>
            <a:br>
              <a:rPr lang="en-US" sz="6000" b="0" dirty="0">
                <a:solidFill>
                  <a:srgbClr val="FF0000"/>
                </a:solidFill>
                <a:effectLst/>
              </a:rPr>
            </a:br>
            <a:r>
              <a:rPr lang="en-US" sz="6000" dirty="0" err="1" smtClean="0">
                <a:solidFill>
                  <a:srgbClr val="7030A0"/>
                </a:solidFill>
              </a:rPr>
              <a:t>Đâu</a:t>
            </a:r>
            <a:r>
              <a:rPr lang="en-US" sz="6000" dirty="0" smtClean="0">
                <a:solidFill>
                  <a:srgbClr val="7030A0"/>
                </a:solidFill>
              </a:rPr>
              <a:t> </a:t>
            </a:r>
            <a:r>
              <a:rPr lang="en-US" sz="6000" dirty="0" err="1" smtClean="0">
                <a:solidFill>
                  <a:srgbClr val="7030A0"/>
                </a:solidFill>
              </a:rPr>
              <a:t>Có</a:t>
            </a:r>
            <a:r>
              <a:rPr lang="en-US" sz="6000" dirty="0" smtClean="0">
                <a:solidFill>
                  <a:srgbClr val="7030A0"/>
                </a:solidFill>
              </a:rPr>
              <a:t> </a:t>
            </a:r>
            <a:r>
              <a:rPr lang="en-US" sz="6000" dirty="0" err="1" smtClean="0">
                <a:solidFill>
                  <a:srgbClr val="7030A0"/>
                </a:solidFill>
              </a:rPr>
              <a:t>Tình</a:t>
            </a:r>
            <a:r>
              <a:rPr lang="en-US" sz="6000" dirty="0" smtClean="0">
                <a:solidFill>
                  <a:srgbClr val="7030A0"/>
                </a:solidFill>
              </a:rPr>
              <a:t> </a:t>
            </a:r>
            <a:r>
              <a:rPr lang="en-US" sz="6000" dirty="0" err="1" smtClean="0">
                <a:solidFill>
                  <a:srgbClr val="7030A0"/>
                </a:solidFill>
              </a:rPr>
              <a:t>Yêu</a:t>
            </a:r>
            <a:r>
              <a:rPr lang="en-US" sz="6000" dirty="0" smtClean="0">
                <a:solidFill>
                  <a:srgbClr val="7030A0"/>
                </a:solidFill>
              </a:rPr>
              <a:t> </a:t>
            </a:r>
            <a:r>
              <a:rPr lang="en-US" sz="6000" dirty="0" err="1" smtClean="0">
                <a:solidFill>
                  <a:srgbClr val="7030A0"/>
                </a:solidFill>
              </a:rPr>
              <a:t>Thương</a:t>
            </a:r>
            <a:r>
              <a:rPr lang="en-US" sz="6600" b="0" dirty="0" smtClean="0">
                <a:solidFill>
                  <a:srgbClr val="FF0000"/>
                </a:solidFill>
                <a:effectLst/>
                <a:latin typeface="+mj-lt"/>
              </a:rPr>
              <a:t/>
            </a:r>
            <a:br>
              <a:rPr lang="en-US" sz="6600" b="0" dirty="0" smtClean="0">
                <a:solidFill>
                  <a:srgbClr val="FF0000"/>
                </a:solidFill>
                <a:effectLst/>
                <a:latin typeface="+mj-lt"/>
              </a:rPr>
            </a:br>
            <a:r>
              <a:rPr lang="en-US" sz="4800" i="1" dirty="0" smtClean="0">
                <a:solidFill>
                  <a:srgbClr val="FF0000"/>
                </a:solidFill>
              </a:rPr>
              <a:t>Lm </a:t>
            </a:r>
            <a:r>
              <a:rPr lang="en-US" sz="4800" i="1" dirty="0" err="1" smtClean="0">
                <a:solidFill>
                  <a:srgbClr val="FF0000"/>
                </a:solidFill>
              </a:rPr>
              <a:t>Vinh</a:t>
            </a:r>
            <a:r>
              <a:rPr lang="en-US" sz="4800" i="1" dirty="0" smtClean="0">
                <a:solidFill>
                  <a:srgbClr val="FF0000"/>
                </a:solidFill>
              </a:rPr>
              <a:t> </a:t>
            </a:r>
            <a:r>
              <a:rPr lang="en-US" sz="4800" i="1" dirty="0" err="1" smtClean="0">
                <a:solidFill>
                  <a:srgbClr val="FF0000"/>
                </a:solidFill>
              </a:rPr>
              <a:t>Hạnh</a:t>
            </a:r>
            <a:endParaRPr lang="en-US" sz="4800" b="0" i="1" dirty="0">
              <a:solidFill>
                <a:srgbClr val="FF0000"/>
              </a:solidFill>
              <a:effectLst/>
            </a:endParaRPr>
          </a:p>
        </p:txBody>
      </p:sp>
    </p:spTree>
    <p:extLst>
      <p:ext uri="{BB962C8B-B14F-4D97-AF65-F5344CB8AC3E}">
        <p14:creationId xmlns:p14="http://schemas.microsoft.com/office/powerpoint/2010/main" val="3508502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dirty="0" smtClean="0">
                <a:solidFill>
                  <a:srgbClr val="FF0000"/>
                </a:solidFill>
              </a:rPr>
              <a:t>ĐK</a:t>
            </a:r>
            <a:r>
              <a:rPr lang="vi-VN" sz="4800" dirty="0">
                <a:solidFill>
                  <a:srgbClr val="FF0000"/>
                </a:solidFill>
              </a:rPr>
              <a:t>: </a:t>
            </a:r>
            <a:r>
              <a:rPr lang="vi-VN" sz="4800" dirty="0" smtClean="0">
                <a:solidFill>
                  <a:srgbClr val="7030A0"/>
                </a:solidFill>
              </a:rPr>
              <a:t>Đâu </a:t>
            </a:r>
            <a:r>
              <a:rPr lang="vi-VN" sz="4800" dirty="0">
                <a:solidFill>
                  <a:srgbClr val="7030A0"/>
                </a:solidFill>
              </a:rPr>
              <a:t>có tình yêu thương, ở đấy có Đức Chúa Trời. Đâu có lòng từ bi, là đấy có ân sủng Người. Đâu có tình bác ái, thì Chúa chúc lành không ngơi. Đâu ý hợp tâm đầu, ở đấy chứa chan nguồn vui.  </a:t>
            </a:r>
            <a:endParaRPr lang="vi-VN" sz="4800" b="0" dirty="0">
              <a:solidFill>
                <a:srgbClr val="7030A0"/>
              </a:solidFill>
              <a:effectLst/>
            </a:endParaRPr>
          </a:p>
        </p:txBody>
      </p:sp>
    </p:spTree>
    <p:extLst>
      <p:ext uri="{BB962C8B-B14F-4D97-AF65-F5344CB8AC3E}">
        <p14:creationId xmlns:p14="http://schemas.microsoft.com/office/powerpoint/2010/main" val="42783538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dirty="0" smtClean="0">
                <a:solidFill>
                  <a:srgbClr val="FF0000"/>
                </a:solidFill>
              </a:rPr>
              <a:t>Pk1</a:t>
            </a:r>
            <a:r>
              <a:rPr lang="vi-VN" sz="4800" dirty="0">
                <a:solidFill>
                  <a:srgbClr val="FF0000"/>
                </a:solidFill>
              </a:rPr>
              <a:t>: </a:t>
            </a:r>
            <a:r>
              <a:rPr lang="vi-VN" sz="4800" dirty="0" smtClean="0">
                <a:solidFill>
                  <a:srgbClr val="7030A0"/>
                </a:solidFill>
              </a:rPr>
              <a:t>Nài </a:t>
            </a:r>
            <a:r>
              <a:rPr lang="vi-VN" sz="4800" dirty="0">
                <a:solidFill>
                  <a:srgbClr val="7030A0"/>
                </a:solidFill>
              </a:rPr>
              <a:t>xin tha thiết, Thượng Đế muôn tình lân ái. Xin hãy đổ </a:t>
            </a:r>
            <a:r>
              <a:rPr lang="vi-VN" sz="4800" dirty="0" smtClean="0">
                <a:solidFill>
                  <a:srgbClr val="7030A0"/>
                </a:solidFill>
              </a:rPr>
              <a:t>tràn, </a:t>
            </a:r>
            <a:r>
              <a:rPr lang="vi-VN" sz="4800" dirty="0">
                <a:solidFill>
                  <a:srgbClr val="7030A0"/>
                </a:solidFill>
              </a:rPr>
              <a:t>linh hồn tình yêu thiết tha. Yêu Chúa hết </a:t>
            </a:r>
            <a:r>
              <a:rPr lang="vi-VN" sz="4800" dirty="0" smtClean="0">
                <a:solidFill>
                  <a:srgbClr val="7030A0"/>
                </a:solidFill>
              </a:rPr>
              <a:t>lòng, </a:t>
            </a:r>
            <a:r>
              <a:rPr lang="vi-VN" sz="4800" dirty="0">
                <a:solidFill>
                  <a:srgbClr val="7030A0"/>
                </a:solidFill>
              </a:rPr>
              <a:t>hết </a:t>
            </a:r>
            <a:r>
              <a:rPr lang="vi-VN" sz="4800" dirty="0" smtClean="0">
                <a:solidFill>
                  <a:srgbClr val="7030A0"/>
                </a:solidFill>
              </a:rPr>
              <a:t>sức </a:t>
            </a:r>
            <a:r>
              <a:rPr lang="vi-VN" sz="4800" dirty="0">
                <a:solidFill>
                  <a:srgbClr val="7030A0"/>
                </a:solidFill>
              </a:rPr>
              <a:t>hết cả trí khôn. Cùng yêu anh </a:t>
            </a:r>
            <a:r>
              <a:rPr lang="vi-VN" sz="4800" dirty="0" smtClean="0">
                <a:solidFill>
                  <a:srgbClr val="7030A0"/>
                </a:solidFill>
              </a:rPr>
              <a:t>em, </a:t>
            </a:r>
            <a:r>
              <a:rPr lang="vi-VN" sz="4800" dirty="0">
                <a:solidFill>
                  <a:srgbClr val="7030A0"/>
                </a:solidFill>
              </a:rPr>
              <a:t>như Chúa mến yêu chúng con. </a:t>
            </a:r>
            <a:endParaRPr lang="en-US" sz="4800" b="0" dirty="0">
              <a:solidFill>
                <a:srgbClr val="7030A0"/>
              </a:solidFill>
              <a:effectLst/>
            </a:endParaRPr>
          </a:p>
        </p:txBody>
      </p:sp>
    </p:spTree>
    <p:extLst>
      <p:ext uri="{BB962C8B-B14F-4D97-AF65-F5344CB8AC3E}">
        <p14:creationId xmlns:p14="http://schemas.microsoft.com/office/powerpoint/2010/main" val="28175316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dirty="0" smtClean="0">
                <a:solidFill>
                  <a:srgbClr val="FF0000"/>
                </a:solidFill>
              </a:rPr>
              <a:t>ĐK</a:t>
            </a:r>
            <a:r>
              <a:rPr lang="vi-VN" sz="4800" dirty="0">
                <a:solidFill>
                  <a:srgbClr val="FF0000"/>
                </a:solidFill>
              </a:rPr>
              <a:t>: </a:t>
            </a:r>
            <a:r>
              <a:rPr lang="vi-VN" sz="4800" dirty="0" smtClean="0">
                <a:solidFill>
                  <a:srgbClr val="7030A0"/>
                </a:solidFill>
              </a:rPr>
              <a:t>Đâu </a:t>
            </a:r>
            <a:r>
              <a:rPr lang="vi-VN" sz="4800" dirty="0">
                <a:solidFill>
                  <a:srgbClr val="7030A0"/>
                </a:solidFill>
              </a:rPr>
              <a:t>có tình yêu thương, ở đấy có Đức Chúa Trời. Đâu có lòng từ bi, là đấy có ân sủng Người. Đâu có tình bác ái, thì Chúa chúc lành không ngơi. Đâu ý hợp tâm đầu, ở đấy chứa chan nguồn vui.  </a:t>
            </a:r>
            <a:endParaRPr lang="vi-VN" sz="4800" b="0" dirty="0">
              <a:solidFill>
                <a:srgbClr val="7030A0"/>
              </a:solidFill>
              <a:effectLst/>
            </a:endParaRPr>
          </a:p>
        </p:txBody>
      </p:sp>
    </p:spTree>
    <p:extLst>
      <p:ext uri="{BB962C8B-B14F-4D97-AF65-F5344CB8AC3E}">
        <p14:creationId xmlns:p14="http://schemas.microsoft.com/office/powerpoint/2010/main" val="2764181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76671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smtClean="0">
                <a:solidFill>
                  <a:srgbClr val="FF0000"/>
                </a:solidFill>
                <a:latin typeface="+mj-lt"/>
              </a:rPr>
              <a:t>**</a:t>
            </a:r>
            <a:r>
              <a:rPr lang="vi-VN" sz="5400" dirty="0" smtClean="0">
                <a:solidFill>
                  <a:srgbClr val="000066"/>
                </a:solidFill>
                <a:latin typeface="+mj-lt"/>
              </a:rPr>
              <a:t> </a:t>
            </a:r>
            <a:r>
              <a:rPr lang="vi-VN" sz="5400" dirty="0" smtClean="0">
                <a:solidFill>
                  <a:srgbClr val="7030A0"/>
                </a:solidFill>
                <a:latin typeface="+mj-lt"/>
              </a:rPr>
              <a:t>Hãy </a:t>
            </a:r>
            <a:r>
              <a:rPr lang="vi-VN" sz="5400" dirty="0">
                <a:solidFill>
                  <a:srgbClr val="7030A0"/>
                </a:solidFill>
                <a:latin typeface="+mj-lt"/>
              </a:rPr>
              <a:t>đến đây ta hãy đến đây, kính Lòng Thương Xót </a:t>
            </a:r>
            <a:r>
              <a:rPr lang="vi-VN" sz="5400" dirty="0" smtClean="0">
                <a:solidFill>
                  <a:srgbClr val="7030A0"/>
                </a:solidFill>
                <a:latin typeface="+mj-lt"/>
              </a:rPr>
              <a:t>Chúa, </a:t>
            </a:r>
            <a:r>
              <a:rPr lang="vi-VN" sz="5400" dirty="0">
                <a:solidFill>
                  <a:srgbClr val="7030A0"/>
                </a:solidFill>
                <a:latin typeface="+mj-lt"/>
              </a:rPr>
              <a:t>vì tình </a:t>
            </a:r>
            <a:r>
              <a:rPr lang="vi-VN" sz="5400" dirty="0" smtClean="0">
                <a:solidFill>
                  <a:srgbClr val="7030A0"/>
                </a:solidFill>
                <a:latin typeface="+mj-lt"/>
              </a:rPr>
              <a:t>Chúa, </a:t>
            </a:r>
            <a:r>
              <a:rPr lang="vi-VN" sz="5400" dirty="0">
                <a:solidFill>
                  <a:srgbClr val="7030A0"/>
                </a:solidFill>
                <a:latin typeface="+mj-lt"/>
              </a:rPr>
              <a:t>yêu thương không bến </a:t>
            </a:r>
            <a:r>
              <a:rPr lang="vi-VN" sz="5400" dirty="0" smtClean="0">
                <a:solidFill>
                  <a:srgbClr val="7030A0"/>
                </a:solidFill>
                <a:latin typeface="+mj-lt"/>
              </a:rPr>
              <a:t>bờ, </a:t>
            </a:r>
            <a:r>
              <a:rPr lang="vi-VN" sz="5400" dirty="0">
                <a:solidFill>
                  <a:srgbClr val="7030A0"/>
                </a:solidFill>
                <a:latin typeface="+mj-lt"/>
              </a:rPr>
              <a:t>cho ai biết kính thờ biết trông </a:t>
            </a:r>
            <a:r>
              <a:rPr lang="vi-VN" sz="5400" dirty="0" smtClean="0">
                <a:solidFill>
                  <a:srgbClr val="7030A0"/>
                </a:solidFill>
                <a:latin typeface="+mj-lt"/>
              </a:rPr>
              <a:t>chờ, </a:t>
            </a:r>
            <a:r>
              <a:rPr lang="vi-VN" sz="5400" dirty="0">
                <a:solidFill>
                  <a:srgbClr val="7030A0"/>
                </a:solidFill>
                <a:latin typeface="+mj-lt"/>
              </a:rPr>
              <a:t>muôn hồng ân.</a:t>
            </a:r>
          </a:p>
        </p:txBody>
      </p:sp>
    </p:spTree>
    <p:extLst>
      <p:ext uri="{BB962C8B-B14F-4D97-AF65-F5344CB8AC3E}">
        <p14:creationId xmlns:p14="http://schemas.microsoft.com/office/powerpoint/2010/main" val="239673793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200" dirty="0" smtClean="0">
                <a:solidFill>
                  <a:srgbClr val="FF0000"/>
                </a:solidFill>
                <a:latin typeface="+mj-lt"/>
              </a:rPr>
              <a:t>Pk1</a:t>
            </a:r>
            <a:r>
              <a:rPr lang="vi-VN" sz="5200" dirty="0">
                <a:solidFill>
                  <a:srgbClr val="FF0000"/>
                </a:solidFill>
                <a:latin typeface="+mj-lt"/>
              </a:rPr>
              <a:t>:  </a:t>
            </a:r>
            <a:r>
              <a:rPr lang="vi-VN" sz="5200" dirty="0">
                <a:solidFill>
                  <a:srgbClr val="7030A0"/>
                </a:solidFill>
                <a:latin typeface="+mj-lt"/>
              </a:rPr>
              <a:t>Hỡi những </a:t>
            </a:r>
            <a:r>
              <a:rPr lang="vi-VN" sz="5200" dirty="0" smtClean="0">
                <a:solidFill>
                  <a:srgbClr val="7030A0"/>
                </a:solidFill>
                <a:latin typeface="+mj-lt"/>
              </a:rPr>
              <a:t>ai, </a:t>
            </a:r>
            <a:r>
              <a:rPr lang="vi-VN" sz="5200" dirty="0">
                <a:solidFill>
                  <a:srgbClr val="7030A0"/>
                </a:solidFill>
                <a:latin typeface="+mj-lt"/>
              </a:rPr>
              <a:t>tâm hồn lạc trong mù tối. Hỡi những </a:t>
            </a:r>
            <a:r>
              <a:rPr lang="vi-VN" sz="5200" dirty="0" smtClean="0">
                <a:solidFill>
                  <a:srgbClr val="7030A0"/>
                </a:solidFill>
                <a:latin typeface="+mj-lt"/>
              </a:rPr>
              <a:t>ai, </a:t>
            </a:r>
            <a:r>
              <a:rPr lang="vi-VN" sz="5200" dirty="0">
                <a:solidFill>
                  <a:srgbClr val="7030A0"/>
                </a:solidFill>
                <a:latin typeface="+mj-lt"/>
              </a:rPr>
              <a:t>khó nhọc nặng gánh hai vai. Hãy đến </a:t>
            </a:r>
            <a:r>
              <a:rPr lang="vi-VN" sz="5200" dirty="0" smtClean="0">
                <a:solidFill>
                  <a:srgbClr val="7030A0"/>
                </a:solidFill>
                <a:latin typeface="+mj-lt"/>
              </a:rPr>
              <a:t>đây, </a:t>
            </a:r>
            <a:r>
              <a:rPr lang="vi-VN" sz="5200" dirty="0">
                <a:solidFill>
                  <a:srgbClr val="7030A0"/>
                </a:solidFill>
                <a:latin typeface="+mj-lt"/>
              </a:rPr>
              <a:t>khấn nguyện Lòng Thương Xót Chúa. Lạy Chúa </a:t>
            </a:r>
            <a:r>
              <a:rPr lang="vi-VN" sz="5200" dirty="0" smtClean="0">
                <a:solidFill>
                  <a:srgbClr val="7030A0"/>
                </a:solidFill>
                <a:latin typeface="+mj-lt"/>
              </a:rPr>
              <a:t>Giê-su </a:t>
            </a:r>
            <a:r>
              <a:rPr lang="vi-VN" sz="5200" dirty="0">
                <a:solidFill>
                  <a:srgbClr val="7030A0"/>
                </a:solidFill>
                <a:latin typeface="+mj-lt"/>
              </a:rPr>
              <a:t>con tín thác nơi Ngài.</a:t>
            </a:r>
          </a:p>
        </p:txBody>
      </p:sp>
    </p:spTree>
    <p:extLst>
      <p:ext uri="{BB962C8B-B14F-4D97-AF65-F5344CB8AC3E}">
        <p14:creationId xmlns:p14="http://schemas.microsoft.com/office/powerpoint/2010/main" val="231503272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smtClean="0">
                <a:solidFill>
                  <a:srgbClr val="FF0000"/>
                </a:solidFill>
                <a:latin typeface="+mj-lt"/>
              </a:rPr>
              <a:t>ĐK</a:t>
            </a:r>
            <a:r>
              <a:rPr lang="vi-VN" sz="5400" dirty="0">
                <a:solidFill>
                  <a:srgbClr val="FF0000"/>
                </a:solidFill>
                <a:latin typeface="+mj-lt"/>
              </a:rPr>
              <a:t>: </a:t>
            </a:r>
            <a:r>
              <a:rPr lang="vi-VN" sz="5400" dirty="0">
                <a:solidFill>
                  <a:srgbClr val="7030A0"/>
                </a:solidFill>
                <a:latin typeface="+mj-lt"/>
              </a:rPr>
              <a:t>Hãy đến đây ta hãy đến đây, kính Lòng Thương Xót Chúa. Vì tình </a:t>
            </a:r>
            <a:r>
              <a:rPr lang="vi-VN" sz="5400" dirty="0" smtClean="0">
                <a:solidFill>
                  <a:srgbClr val="7030A0"/>
                </a:solidFill>
                <a:latin typeface="+mj-lt"/>
              </a:rPr>
              <a:t>Chúa, </a:t>
            </a:r>
            <a:r>
              <a:rPr lang="vi-VN" sz="5400" dirty="0">
                <a:solidFill>
                  <a:srgbClr val="7030A0"/>
                </a:solidFill>
                <a:latin typeface="+mj-lt"/>
              </a:rPr>
              <a:t>bao la trên chúng </a:t>
            </a:r>
            <a:r>
              <a:rPr lang="vi-VN" sz="5400" dirty="0" smtClean="0">
                <a:solidFill>
                  <a:srgbClr val="7030A0"/>
                </a:solidFill>
                <a:latin typeface="+mj-lt"/>
              </a:rPr>
              <a:t>ta, </a:t>
            </a:r>
            <a:r>
              <a:rPr lang="vi-VN" sz="5400" dirty="0">
                <a:solidFill>
                  <a:srgbClr val="7030A0"/>
                </a:solidFill>
                <a:latin typeface="+mj-lt"/>
              </a:rPr>
              <a:t>luôn tha thứ chan </a:t>
            </a:r>
            <a:r>
              <a:rPr lang="vi-VN" sz="5400" dirty="0" smtClean="0">
                <a:solidFill>
                  <a:srgbClr val="7030A0"/>
                </a:solidFill>
                <a:latin typeface="+mj-lt"/>
              </a:rPr>
              <a:t>hòa, </a:t>
            </a:r>
            <a:r>
              <a:rPr lang="vi-VN" sz="5400" dirty="0">
                <a:solidFill>
                  <a:srgbClr val="7030A0"/>
                </a:solidFill>
                <a:latin typeface="+mj-lt"/>
              </a:rPr>
              <a:t>đỡ nâng trên đường xa. </a:t>
            </a:r>
          </a:p>
        </p:txBody>
      </p:sp>
    </p:spTree>
    <p:extLst>
      <p:ext uri="{BB962C8B-B14F-4D97-AF65-F5344CB8AC3E}">
        <p14:creationId xmlns:p14="http://schemas.microsoft.com/office/powerpoint/2010/main" val="333841702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5400" dirty="0" smtClean="0">
                <a:solidFill>
                  <a:srgbClr val="FF0000"/>
                </a:solidFill>
                <a:latin typeface="+mj-lt"/>
              </a:rPr>
              <a:t>**</a:t>
            </a:r>
            <a:r>
              <a:rPr lang="vi-VN" sz="5400" dirty="0" smtClean="0">
                <a:solidFill>
                  <a:srgbClr val="000066"/>
                </a:solidFill>
                <a:latin typeface="+mj-lt"/>
              </a:rPr>
              <a:t> </a:t>
            </a:r>
            <a:r>
              <a:rPr lang="vi-VN" sz="5400" dirty="0" smtClean="0">
                <a:solidFill>
                  <a:srgbClr val="7030A0"/>
                </a:solidFill>
                <a:latin typeface="+mj-lt"/>
              </a:rPr>
              <a:t>Hãy </a:t>
            </a:r>
            <a:r>
              <a:rPr lang="vi-VN" sz="5400" dirty="0">
                <a:solidFill>
                  <a:srgbClr val="7030A0"/>
                </a:solidFill>
                <a:latin typeface="+mj-lt"/>
              </a:rPr>
              <a:t>đến đây ta hãy đến đây, kính Lòng Thương Xót </a:t>
            </a:r>
            <a:r>
              <a:rPr lang="vi-VN" sz="5400" dirty="0" smtClean="0">
                <a:solidFill>
                  <a:srgbClr val="7030A0"/>
                </a:solidFill>
                <a:latin typeface="+mj-lt"/>
              </a:rPr>
              <a:t>Chúa, </a:t>
            </a:r>
            <a:r>
              <a:rPr lang="vi-VN" sz="5400" dirty="0">
                <a:solidFill>
                  <a:srgbClr val="7030A0"/>
                </a:solidFill>
                <a:latin typeface="+mj-lt"/>
              </a:rPr>
              <a:t>vì tình </a:t>
            </a:r>
            <a:r>
              <a:rPr lang="vi-VN" sz="5400" dirty="0" smtClean="0">
                <a:solidFill>
                  <a:srgbClr val="7030A0"/>
                </a:solidFill>
                <a:latin typeface="+mj-lt"/>
              </a:rPr>
              <a:t>Chúa, </a:t>
            </a:r>
            <a:r>
              <a:rPr lang="vi-VN" sz="5400" dirty="0">
                <a:solidFill>
                  <a:srgbClr val="7030A0"/>
                </a:solidFill>
                <a:latin typeface="+mj-lt"/>
              </a:rPr>
              <a:t>yêu thương không bến </a:t>
            </a:r>
            <a:r>
              <a:rPr lang="vi-VN" sz="5400" dirty="0" smtClean="0">
                <a:solidFill>
                  <a:srgbClr val="7030A0"/>
                </a:solidFill>
                <a:latin typeface="+mj-lt"/>
              </a:rPr>
              <a:t>bờ, </a:t>
            </a:r>
            <a:r>
              <a:rPr lang="vi-VN" sz="5400" dirty="0">
                <a:solidFill>
                  <a:srgbClr val="7030A0"/>
                </a:solidFill>
                <a:latin typeface="+mj-lt"/>
              </a:rPr>
              <a:t>cho ai biết kính thờ biết trông </a:t>
            </a:r>
            <a:r>
              <a:rPr lang="vi-VN" sz="5400" dirty="0" smtClean="0">
                <a:solidFill>
                  <a:srgbClr val="7030A0"/>
                </a:solidFill>
                <a:latin typeface="+mj-lt"/>
              </a:rPr>
              <a:t>chờ, </a:t>
            </a:r>
            <a:r>
              <a:rPr lang="vi-VN" sz="5400" dirty="0">
                <a:solidFill>
                  <a:srgbClr val="7030A0"/>
                </a:solidFill>
                <a:latin typeface="+mj-lt"/>
              </a:rPr>
              <a:t>muôn hồng ân.</a:t>
            </a:r>
          </a:p>
        </p:txBody>
      </p:sp>
    </p:spTree>
    <p:extLst>
      <p:ext uri="{BB962C8B-B14F-4D97-AF65-F5344CB8AC3E}">
        <p14:creationId xmlns:p14="http://schemas.microsoft.com/office/powerpoint/2010/main" val="22265508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5143500"/>
          </a:xfrm>
        </p:spPr>
        <p:txBody>
          <a:bodyPr anchor="ctr">
            <a:noAutofit/>
          </a:bodyPr>
          <a:lstStyle/>
          <a:p>
            <a:pPr algn="just">
              <a:lnSpc>
                <a:spcPct val="90000"/>
              </a:lnSpc>
              <a:spcBef>
                <a:spcPts val="0"/>
              </a:spcBef>
            </a:pPr>
            <a:r>
              <a:rPr lang="vi-VN" sz="4800" dirty="0" smtClean="0">
                <a:solidFill>
                  <a:srgbClr val="FF0000"/>
                </a:solidFill>
                <a:latin typeface="+mj-lt"/>
              </a:rPr>
              <a:t>Pk2</a:t>
            </a:r>
            <a:r>
              <a:rPr lang="vi-VN" sz="4800" dirty="0">
                <a:solidFill>
                  <a:srgbClr val="FF0000"/>
                </a:solidFill>
                <a:latin typeface="+mj-lt"/>
              </a:rPr>
              <a:t>: </a:t>
            </a:r>
            <a:r>
              <a:rPr lang="vi-VN" sz="4800" dirty="0" smtClean="0">
                <a:solidFill>
                  <a:srgbClr val="7030A0"/>
                </a:solidFill>
                <a:latin typeface="+mj-lt"/>
              </a:rPr>
              <a:t>Hỡi </a:t>
            </a:r>
            <a:r>
              <a:rPr lang="vi-VN" sz="4800" dirty="0">
                <a:solidFill>
                  <a:srgbClr val="7030A0"/>
                </a:solidFill>
                <a:latin typeface="+mj-lt"/>
              </a:rPr>
              <a:t>những </a:t>
            </a:r>
            <a:r>
              <a:rPr lang="vi-VN" sz="4800" dirty="0" smtClean="0">
                <a:solidFill>
                  <a:srgbClr val="7030A0"/>
                </a:solidFill>
                <a:latin typeface="+mj-lt"/>
              </a:rPr>
              <a:t>ai, </a:t>
            </a:r>
            <a:r>
              <a:rPr lang="vi-VN" sz="4800" dirty="0">
                <a:solidFill>
                  <a:srgbClr val="7030A0"/>
                </a:solidFill>
                <a:latin typeface="+mj-lt"/>
              </a:rPr>
              <a:t>tâm hồn sầu </a:t>
            </a:r>
            <a:r>
              <a:rPr lang="vi-VN" sz="4800" dirty="0" smtClean="0">
                <a:solidFill>
                  <a:srgbClr val="7030A0"/>
                </a:solidFill>
                <a:latin typeface="+mj-lt"/>
              </a:rPr>
              <a:t>thương cằn </a:t>
            </a:r>
            <a:r>
              <a:rPr lang="vi-VN" sz="4800" dirty="0">
                <a:solidFill>
                  <a:srgbClr val="7030A0"/>
                </a:solidFill>
                <a:latin typeface="+mj-lt"/>
              </a:rPr>
              <a:t>cỗi. Hỡi những </a:t>
            </a:r>
            <a:r>
              <a:rPr lang="vi-VN" sz="4800" dirty="0" smtClean="0">
                <a:solidFill>
                  <a:srgbClr val="7030A0"/>
                </a:solidFill>
                <a:latin typeface="+mj-lt"/>
              </a:rPr>
              <a:t>ai, </a:t>
            </a:r>
            <a:r>
              <a:rPr lang="vi-VN" sz="4800" dirty="0">
                <a:solidFill>
                  <a:srgbClr val="7030A0"/>
                </a:solidFill>
                <a:latin typeface="+mj-lt"/>
              </a:rPr>
              <a:t>bước đường còn lắm chông gai. Hãy đến </a:t>
            </a:r>
            <a:r>
              <a:rPr lang="vi-VN" sz="4800" dirty="0" smtClean="0">
                <a:solidFill>
                  <a:srgbClr val="7030A0"/>
                </a:solidFill>
                <a:latin typeface="+mj-lt"/>
              </a:rPr>
              <a:t>đây, </a:t>
            </a:r>
            <a:r>
              <a:rPr lang="vi-VN" sz="4800" dirty="0">
                <a:solidFill>
                  <a:srgbClr val="7030A0"/>
                </a:solidFill>
                <a:latin typeface="+mj-lt"/>
              </a:rPr>
              <a:t>khấn nguyện Lòng Thương Xót Chúa. Lạy Chúa </a:t>
            </a:r>
            <a:r>
              <a:rPr lang="vi-VN" sz="4800" dirty="0" smtClean="0">
                <a:solidFill>
                  <a:srgbClr val="7030A0"/>
                </a:solidFill>
                <a:latin typeface="+mj-lt"/>
              </a:rPr>
              <a:t>Giê-su </a:t>
            </a:r>
            <a:r>
              <a:rPr lang="vi-VN" sz="4800" dirty="0">
                <a:solidFill>
                  <a:srgbClr val="7030A0"/>
                </a:solidFill>
                <a:latin typeface="+mj-lt"/>
              </a:rPr>
              <a:t>con tín thác nơi </a:t>
            </a:r>
            <a:r>
              <a:rPr lang="vi-VN" sz="4800" dirty="0" smtClean="0">
                <a:solidFill>
                  <a:srgbClr val="7030A0"/>
                </a:solidFill>
                <a:latin typeface="+mj-lt"/>
              </a:rPr>
              <a:t>Ngài.</a:t>
            </a:r>
            <a:endParaRPr lang="vi-VN" sz="4800" dirty="0">
              <a:solidFill>
                <a:srgbClr val="7030A0"/>
              </a:solidFill>
              <a:latin typeface="+mj-lt"/>
            </a:endParaRPr>
          </a:p>
        </p:txBody>
      </p:sp>
    </p:spTree>
    <p:extLst>
      <p:ext uri="{BB962C8B-B14F-4D97-AF65-F5344CB8AC3E}">
        <p14:creationId xmlns:p14="http://schemas.microsoft.com/office/powerpoint/2010/main" val="3608991176"/>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1443</TotalTime>
  <Words>1178</Words>
  <Application>Microsoft Office PowerPoint</Application>
  <PresentationFormat>On-screen Show (16:9)</PresentationFormat>
  <Paragraphs>39</Paragraphs>
  <Slides>45</Slides>
  <Notes>0</Notes>
  <HiddenSlides>0</HiddenSlides>
  <MMClips>0</MMClips>
  <ScaleCrop>false</ScaleCrop>
  <HeadingPairs>
    <vt:vector size="4" baseType="variant">
      <vt:variant>
        <vt:lpstr>Theme</vt:lpstr>
      </vt:variant>
      <vt:variant>
        <vt:i4>16</vt:i4>
      </vt:variant>
      <vt:variant>
        <vt:lpstr>Slide Titles</vt:lpstr>
      </vt:variant>
      <vt:variant>
        <vt:i4>45</vt:i4>
      </vt:variant>
    </vt:vector>
  </HeadingPairs>
  <TitlesOfParts>
    <vt:vector size="61" baseType="lpstr">
      <vt:lpstr>Office Theme</vt:lpstr>
      <vt:lpstr>6_Office Theme</vt:lpstr>
      <vt:lpstr>8_Office Theme</vt:lpstr>
      <vt:lpstr>3_Office Theme</vt:lpstr>
      <vt:lpstr>21_Office Theme</vt:lpstr>
      <vt:lpstr>9_Office Theme</vt:lpstr>
      <vt:lpstr>5_Office Theme</vt:lpstr>
      <vt:lpstr>14_Office Theme</vt:lpstr>
      <vt:lpstr>10_Office Theme</vt:lpstr>
      <vt:lpstr>4_Office Theme</vt:lpstr>
      <vt:lpstr>12_Office Theme</vt:lpstr>
      <vt:lpstr>13_Office Theme</vt:lpstr>
      <vt:lpstr>1_Office Theme</vt:lpstr>
      <vt:lpstr>15_Office Theme</vt:lpstr>
      <vt:lpstr>2_Office Theme</vt:lpstr>
      <vt:lpstr>7_Office Theme</vt:lpstr>
      <vt:lpstr>PowerPoint Presentation</vt:lpstr>
      <vt:lpstr>PowerPoint Presentation</vt:lpstr>
      <vt:lpstr>Ca Nhập Lễ Đến Với Lòng Thương Xót Từ 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Đáp Ca Thánh Vịnh 105 Lm. Kim Long 03 câu</vt:lpstr>
      <vt:lpstr>ĐK: Lạy Chúa, xin nhớ đến chúng con bởi lòng tình, dân Ngài.</vt:lpstr>
      <vt:lpstr>Pk1: Lúc ở Hô-rép họ đã đúc tương, phục lạy kính bái hình bò con. Thiên Chúa rạng ngời, nay đem đổi lấy, pho tượng con thú, gặm cỏ nương đồng.</vt:lpstr>
      <vt:lpstr>ĐK: Lạy Chúa, xin nhớ đến chúng con bởi lòng tình, dân Ngài.</vt:lpstr>
      <vt:lpstr>Pk2: Bởi họ quên Chúa là Vị cứu độ. Ngài từng xúc tiến ngàn kỳ công, bao dấu diệu kỳ bên Ai-cập đó, bao điều kinh hãi, ở giữa biển Hồng. </vt:lpstr>
      <vt:lpstr>ĐK: Lạy Chúa, xin nhớ đến chúng con bởi lòng tình, dân Ngài.</vt:lpstr>
      <vt:lpstr>Pk3: Chúa từng toan tính tận diệt lũ họ, nhược bằng chẳng có lời Mô-sê, ngay trước mặt Ngài, đem thân cản lối. Xin Ngài nguôi bớt, đừng giết dân Ngài.  </vt:lpstr>
      <vt:lpstr>ĐK: Lạy Chúa, xin nhớ đến chúng con bởi lòng tình, dân Ngài.</vt:lpstr>
      <vt:lpstr>Câu Xướng Trước Phúc Âm:  Thiên Chúa yêu thế gian đến nỗi ban Con Một của Ngài, để những ai tin vào Con của Ngài thì được sống, muôn đời.           </vt:lpstr>
      <vt:lpstr>PowerPoint Presentation</vt:lpstr>
      <vt:lpstr>PowerPoint Presentation</vt:lpstr>
      <vt:lpstr>PowerPoint Presentation</vt:lpstr>
      <vt:lpstr>Pk1: Xin dâng cho lòng thương xót Chúa dĩ vãng đời con là biết bao lỗi lầm. Xin dâng cho tình Cha ưu ái tương lai đời con xin an bài đỡ nâng. </vt:lpstr>
      <vt:lpstr>** Xin dâng lên Cha giây phút này một niềm yêu mến là yêu mến mà thôi. Xin dâng lên Cha trót cuộc đời để nên của lễ và nên khúc ngợi ca. </vt:lpstr>
      <vt:lpstr>Pk2: Xin dâng bao niềm vui nỗi khó cuộc sống trần gian là chết đi mỗi ngày. Xin dâng muôn khổ đau Thánh Giá trong con nguyện thánh hiến trong lễ tình yêu. </vt:lpstr>
      <vt:lpstr>** Xin dâng lên Cha của lễ này là hoa thơm trái lành chan chứa hồng ân. Xin dâng lên Cha mỗi cuộc đời hiệp thông trong mối tình duy nhất của Cha.</vt:lpstr>
      <vt:lpstr>PowerPoint Presentation</vt:lpstr>
      <vt:lpstr>PowerPoint Presentation</vt:lpstr>
      <vt:lpstr>Ca Nguyện Hiệp Lễ Suối Nguồn Xót Thương Huỳnh Minh Kỳ</vt:lpstr>
      <vt:lpstr>Pk1: Lạy Chúa, xin hãy cho đôi mắt của con, nhìn vào Lòng Thương Xót Chúa. Để con không bao giờ nghi ngờ những người quanh con. Lạy Chúa, xin hãy cho đôi tai của con, được lắng nghe từng ước vọng, của những mảnh đời khổ đau khẩu cầu lòng thương.</vt:lpstr>
      <vt:lpstr>ĐK: Xin cho con, biết cầu nguyện Lòng Thương Xót Chúa. Xin cho con, biết nói lời Lòng Thương Xót Chúa. Xin cho con, biết hành động Lòng Thương Xót Chúa. Vì lạy Chúa. Chúa chính là suối nguồn xót thương. </vt:lpstr>
      <vt:lpstr>Pk2: Lạy Chúa, xin hãy cho miệng lưỡi của con, tràn đầy Lòng Thương Xót Chúa. Để con đem an ủi cho người bất hạnh đau thương. Lạy Chúa, xin hãy cho đôi tay của con, được giúp cho người yếu hèn, vượt thắng mọi sự khó khăn giữa đời nhọc lao.</vt:lpstr>
      <vt:lpstr>ĐK: Xin cho con, biết cầu nguyện Lòng Thương Xót Chúa. Xin cho con, biết nói lời Lòng Thương Xót Chúa. Xin cho con, biết hành động Lòng Thương Xót Chúa. Vì lạy Chúa. Chúa chính là suối nguồn xót thương. </vt:lpstr>
      <vt:lpstr>Pk3: Lạy Chúa, cho trái tim con biết mở ra, nhận đầy Lòng Thương Xót Chúa. Để con không bao giờ quay mặt khước từ anh em. Lạy Chúa, xin hãy ban cho con tình yêu, để sống chân thành giữa đời, và biết thật thà với nhau dẫu đời khổ đau.</vt:lpstr>
      <vt:lpstr>ĐK: Xin cho con, biết cầu nguyện Lòng Thương Xót Chúa. Xin cho con, biết nói lời Lòng Thương Xót Chúa. Xin cho con, biết hành động Lòng Thương Xót Chúa. Vì lạy Chúa. Chúa chính là suối nguồn xót thương. </vt:lpstr>
      <vt:lpstr>PowerPoint Presentation</vt:lpstr>
      <vt:lpstr>PowerPoint Presentation</vt:lpstr>
      <vt:lpstr>Ca Kết Lễ Đâu Có Tình Yêu Thương Lm Vinh Hạnh</vt:lpstr>
      <vt:lpstr>ĐK: Đâu có tình yêu thương, ở đấy có Đức Chúa Trời. Đâu có lòng từ bi, là đấy có ân sủng Người. Đâu có tình bác ái, thì Chúa chúc lành không ngơi. Đâu ý hợp tâm đầu, ở đấy chứa chan nguồn vui.  </vt:lpstr>
      <vt:lpstr>Pk1: Nài xin tha thiết, Thượng Đế muôn tình lân ái. Xin hãy đổ tràn, linh hồn tình yêu thiết tha. Yêu Chúa hết lòng, hết sức hết cả trí khôn. Cùng yêu anh em, như Chúa mến yêu chúng con. </vt:lpstr>
      <vt:lpstr>ĐK: Đâu có tình yêu thương, ở đấy có Đức Chúa Trời. Đâu có lòng từ bi, là đấy có ân sủng Người. Đâu có tình bác ái, thì Chúa chúc lành không ngơi. Đâu ý hợp tâm đầu, ở đấy chứa chan nguồn vui.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 Nhập Lễ Từ Hừng Sáng Lm. Kim Long</dc:title>
  <dc:creator>Hung Nam</dc:creator>
  <cp:lastModifiedBy>RePack by Diakov</cp:lastModifiedBy>
  <cp:revision>162</cp:revision>
  <dcterms:created xsi:type="dcterms:W3CDTF">2023-05-21T07:25:42Z</dcterms:created>
  <dcterms:modified xsi:type="dcterms:W3CDTF">2024-03-07T21:51:18Z</dcterms:modified>
</cp:coreProperties>
</file>