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36" r:id="rId2"/>
    <p:sldMasterId id="2147483848" r:id="rId3"/>
    <p:sldMasterId id="2147483896" r:id="rId4"/>
    <p:sldMasterId id="2147483908" r:id="rId5"/>
    <p:sldMasterId id="2147483932" r:id="rId6"/>
    <p:sldMasterId id="2147483944" r:id="rId7"/>
    <p:sldMasterId id="2147483980" r:id="rId8"/>
    <p:sldMasterId id="2147483992" r:id="rId9"/>
    <p:sldMasterId id="2147484004" r:id="rId10"/>
    <p:sldMasterId id="2147484012" r:id="rId11"/>
    <p:sldMasterId id="2147484024" r:id="rId12"/>
    <p:sldMasterId id="2147484036" r:id="rId13"/>
    <p:sldMasterId id="2147484048" r:id="rId14"/>
    <p:sldMasterId id="2147484060" r:id="rId15"/>
    <p:sldMasterId id="2147484072" r:id="rId16"/>
    <p:sldMasterId id="2147484084" r:id="rId17"/>
    <p:sldMasterId id="2147484096" r:id="rId18"/>
  </p:sldMasterIdLst>
  <p:notesMasterIdLst>
    <p:notesMasterId r:id="rId88"/>
  </p:notesMasterIdLst>
  <p:sldIdLst>
    <p:sldId id="955" r:id="rId19"/>
    <p:sldId id="1005" r:id="rId20"/>
    <p:sldId id="1006" r:id="rId21"/>
    <p:sldId id="1008" r:id="rId22"/>
    <p:sldId id="1009" r:id="rId23"/>
    <p:sldId id="843" r:id="rId24"/>
    <p:sldId id="564" r:id="rId25"/>
    <p:sldId id="1015" r:id="rId26"/>
    <p:sldId id="563" r:id="rId27"/>
    <p:sldId id="1016" r:id="rId28"/>
    <p:sldId id="1017" r:id="rId29"/>
    <p:sldId id="751" r:id="rId30"/>
    <p:sldId id="1018" r:id="rId31"/>
    <p:sldId id="1019" r:id="rId32"/>
    <p:sldId id="994" r:id="rId33"/>
    <p:sldId id="986" r:id="rId34"/>
    <p:sldId id="988" r:id="rId35"/>
    <p:sldId id="989" r:id="rId36"/>
    <p:sldId id="990" r:id="rId37"/>
    <p:sldId id="991" r:id="rId38"/>
    <p:sldId id="992" r:id="rId39"/>
    <p:sldId id="993" r:id="rId40"/>
    <p:sldId id="995" r:id="rId41"/>
    <p:sldId id="1011" r:id="rId42"/>
    <p:sldId id="911" r:id="rId43"/>
    <p:sldId id="836" r:id="rId44"/>
    <p:sldId id="912" r:id="rId45"/>
    <p:sldId id="969" r:id="rId46"/>
    <p:sldId id="914" r:id="rId47"/>
    <p:sldId id="970" r:id="rId48"/>
    <p:sldId id="916" r:id="rId49"/>
    <p:sldId id="971" r:id="rId50"/>
    <p:sldId id="972" r:id="rId51"/>
    <p:sldId id="973" r:id="rId52"/>
    <p:sldId id="1012" r:id="rId53"/>
    <p:sldId id="837" r:id="rId54"/>
    <p:sldId id="964" r:id="rId55"/>
    <p:sldId id="1013" r:id="rId56"/>
    <p:sldId id="963" r:id="rId57"/>
    <p:sldId id="1014" r:id="rId58"/>
    <p:sldId id="979" r:id="rId59"/>
    <p:sldId id="980" r:id="rId60"/>
    <p:sldId id="981" r:id="rId61"/>
    <p:sldId id="1020" r:id="rId62"/>
    <p:sldId id="1004" r:id="rId63"/>
    <p:sldId id="983" r:id="rId64"/>
    <p:sldId id="984" r:id="rId65"/>
    <p:sldId id="933" r:id="rId66"/>
    <p:sldId id="935" r:id="rId67"/>
    <p:sldId id="934" r:id="rId68"/>
    <p:sldId id="937" r:id="rId69"/>
    <p:sldId id="1021" r:id="rId70"/>
    <p:sldId id="1022" r:id="rId71"/>
    <p:sldId id="976" r:id="rId72"/>
    <p:sldId id="1023" r:id="rId73"/>
    <p:sldId id="1024" r:id="rId74"/>
    <p:sldId id="939" r:id="rId75"/>
    <p:sldId id="1025" r:id="rId76"/>
    <p:sldId id="1026" r:id="rId77"/>
    <p:sldId id="959" r:id="rId78"/>
    <p:sldId id="968" r:id="rId79"/>
    <p:sldId id="966" r:id="rId80"/>
    <p:sldId id="948" r:id="rId81"/>
    <p:sldId id="949" r:id="rId82"/>
    <p:sldId id="950" r:id="rId83"/>
    <p:sldId id="1027" r:id="rId84"/>
    <p:sldId id="985" r:id="rId85"/>
    <p:sldId id="1028" r:id="rId86"/>
    <p:sldId id="967" r:id="rId87"/>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6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212" y="-450"/>
      </p:cViewPr>
      <p:guideLst>
        <p:guide orient="horz" pos="1620"/>
        <p:guide pos="2880"/>
      </p:guideLst>
    </p:cSldViewPr>
  </p:slideViewPr>
  <p:outlineViewPr>
    <p:cViewPr>
      <p:scale>
        <a:sx n="33" d="100"/>
        <a:sy n="33" d="100"/>
      </p:scale>
      <p:origin x="0" y="20534"/>
    </p:cViewPr>
  </p:outlineViewPr>
  <p:notesTextViewPr>
    <p:cViewPr>
      <p:scale>
        <a:sx n="100" d="100"/>
        <a:sy n="100" d="100"/>
      </p:scale>
      <p:origin x="0" y="0"/>
    </p:cViewPr>
  </p:notesTextViewPr>
  <p:notesViewPr>
    <p:cSldViewPr>
      <p:cViewPr varScale="1">
        <p:scale>
          <a:sx n="126" d="100"/>
          <a:sy n="126" d="100"/>
        </p:scale>
        <p:origin x="-49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slide" Target="slides/slide45.xml"/><Relationship Id="rId68" Type="http://schemas.openxmlformats.org/officeDocument/2006/relationships/slide" Target="slides/slide50.xml"/><Relationship Id="rId76" Type="http://schemas.openxmlformats.org/officeDocument/2006/relationships/slide" Target="slides/slide58.xml"/><Relationship Id="rId84" Type="http://schemas.openxmlformats.org/officeDocument/2006/relationships/slide" Target="slides/slide66.xml"/><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3.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slide" Target="slides/slide56.xml"/><Relationship Id="rId79" Type="http://schemas.openxmlformats.org/officeDocument/2006/relationships/slide" Target="slides/slide61.xml"/><Relationship Id="rId87" Type="http://schemas.openxmlformats.org/officeDocument/2006/relationships/slide" Target="slides/slide69.xml"/><Relationship Id="rId5" Type="http://schemas.openxmlformats.org/officeDocument/2006/relationships/slideMaster" Target="slideMasters/slideMaster5.xml"/><Relationship Id="rId61" Type="http://schemas.openxmlformats.org/officeDocument/2006/relationships/slide" Target="slides/slide43.xml"/><Relationship Id="rId82" Type="http://schemas.openxmlformats.org/officeDocument/2006/relationships/slide" Target="slides/slide64.xml"/><Relationship Id="rId90" Type="http://schemas.openxmlformats.org/officeDocument/2006/relationships/viewProps" Target="viewProps.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slide" Target="slides/slide62.xml"/><Relationship Id="rId85" Type="http://schemas.openxmlformats.org/officeDocument/2006/relationships/slide" Target="slides/slide6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slide" Target="slides/slide65.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slide" Target="slides/slide68.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FB6DB54F-1E78-486B-B09C-45686EFCDBDE}" type="datetimeFigureOut">
              <a:rPr lang="en-US"/>
              <a:pPr>
                <a:defRPr/>
              </a:pPr>
              <a:t>12/27/2023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EE667D31-3CEC-4E28-8BA5-D8BAF20EEDAE}" type="slidenum">
              <a:rPr lang="en-US"/>
              <a:pPr>
                <a:defRPr/>
              </a:pPr>
              <a:t>‹#›</a:t>
            </a:fld>
            <a:endParaRPr lang="en-US"/>
          </a:p>
        </p:txBody>
      </p:sp>
    </p:spTree>
    <p:extLst>
      <p:ext uri="{BB962C8B-B14F-4D97-AF65-F5344CB8AC3E}">
        <p14:creationId xmlns:p14="http://schemas.microsoft.com/office/powerpoint/2010/main" val="40401192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1399547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6</a:t>
            </a:fld>
            <a:endParaRPr lang="en-US"/>
          </a:p>
        </p:txBody>
      </p:sp>
    </p:spTree>
    <p:extLst>
      <p:ext uri="{BB962C8B-B14F-4D97-AF65-F5344CB8AC3E}">
        <p14:creationId xmlns:p14="http://schemas.microsoft.com/office/powerpoint/2010/main" val="139954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25</a:t>
            </a:fld>
            <a:endParaRPr lang="en-US"/>
          </a:p>
        </p:txBody>
      </p:sp>
    </p:spTree>
    <p:extLst>
      <p:ext uri="{BB962C8B-B14F-4D97-AF65-F5344CB8AC3E}">
        <p14:creationId xmlns:p14="http://schemas.microsoft.com/office/powerpoint/2010/main" val="2237127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48</a:t>
            </a:fld>
            <a:endParaRPr lang="en-US"/>
          </a:p>
        </p:txBody>
      </p:sp>
    </p:spTree>
    <p:extLst>
      <p:ext uri="{BB962C8B-B14F-4D97-AF65-F5344CB8AC3E}">
        <p14:creationId xmlns:p14="http://schemas.microsoft.com/office/powerpoint/2010/main" val="968726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63</a:t>
            </a:fld>
            <a:endParaRPr lang="en-US"/>
          </a:p>
        </p:txBody>
      </p:sp>
    </p:spTree>
    <p:extLst>
      <p:ext uri="{BB962C8B-B14F-4D97-AF65-F5344CB8AC3E}">
        <p14:creationId xmlns:p14="http://schemas.microsoft.com/office/powerpoint/2010/main" val="3104400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667D31-3CEC-4E28-8BA5-D8BAF20EEDAE}" type="slidenum">
              <a:rPr lang="en-US" smtClean="0"/>
              <a:pPr>
                <a:defRPr/>
              </a:pPr>
              <a:t>65</a:t>
            </a:fld>
            <a:endParaRPr lang="en-US"/>
          </a:p>
        </p:txBody>
      </p:sp>
    </p:spTree>
    <p:extLst>
      <p:ext uri="{BB962C8B-B14F-4D97-AF65-F5344CB8AC3E}">
        <p14:creationId xmlns:p14="http://schemas.microsoft.com/office/powerpoint/2010/main" val="2983378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pPr>
                <a:defRPr/>
              </a:pPr>
              <a:t>‹#›</a:t>
            </a:fld>
            <a:endParaRPr lang="en-US"/>
          </a:p>
        </p:txBody>
      </p:sp>
    </p:spTree>
    <p:extLst>
      <p:ext uri="{BB962C8B-B14F-4D97-AF65-F5344CB8AC3E}">
        <p14:creationId xmlns:p14="http://schemas.microsoft.com/office/powerpoint/2010/main" val="573141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pPr>
                <a:defRPr/>
              </a:pPr>
              <a:t>‹#›</a:t>
            </a:fld>
            <a:endParaRPr lang="en-US"/>
          </a:p>
        </p:txBody>
      </p:sp>
    </p:spTree>
    <p:extLst>
      <p:ext uri="{BB962C8B-B14F-4D97-AF65-F5344CB8AC3E}">
        <p14:creationId xmlns:p14="http://schemas.microsoft.com/office/powerpoint/2010/main" val="7535539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378518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167481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8210598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8012182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5938474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8712627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684423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003708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919978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1219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pPr>
                <a:defRPr/>
              </a:pPr>
              <a:t>‹#›</a:t>
            </a:fld>
            <a:endParaRPr lang="en-US"/>
          </a:p>
        </p:txBody>
      </p:sp>
    </p:spTree>
    <p:extLst>
      <p:ext uri="{BB962C8B-B14F-4D97-AF65-F5344CB8AC3E}">
        <p14:creationId xmlns:p14="http://schemas.microsoft.com/office/powerpoint/2010/main" val="40010035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206156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540001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94979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684518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73832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282362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574987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12638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48523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960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484A17-10A2-42DC-AC57-87A655756C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893874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53263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7580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2730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51611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43025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31735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0895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47945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5445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9991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A61189-433B-4AED-B35B-201045D2FF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115734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357663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60363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930172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768278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699637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763282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452780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100108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033068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159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900EEE-3CEB-467B-BCD6-E5AC9A360D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346262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182471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870116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02770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292725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899210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649254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757564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533698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977238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1447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DAE7C3-5CDE-4866-84CC-C2859634FB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694557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257554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035810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572652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354085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577036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688678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566928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080600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128682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2438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FD67A9-58F8-44BE-A54E-19BDE4D1B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535411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872659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643063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668897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965871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376894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092329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886480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214010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561774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9386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B5E5B2C-3B63-4481-99C5-7D14094F6F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482233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890697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713997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337603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563247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633882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005833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357540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224573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153738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7093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2C82CF9-6B2B-424C-94DD-8D1F28F053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164434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1532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053129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347220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343135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897638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540112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236327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892080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885553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1689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961204-3D00-4689-AF2E-1F7726B399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725256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246416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688666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292420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691103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4181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pPr>
                <a:defRPr/>
              </a:pPr>
              <a:t>‹#›</a:t>
            </a:fld>
            <a:endParaRPr lang="en-US"/>
          </a:p>
        </p:txBody>
      </p:sp>
    </p:spTree>
    <p:extLst>
      <p:ext uri="{BB962C8B-B14F-4D97-AF65-F5344CB8AC3E}">
        <p14:creationId xmlns:p14="http://schemas.microsoft.com/office/powerpoint/2010/main" val="4008901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919224-6F2C-4422-978C-D41D7DBFD7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7553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F4D65F-84D5-47B5-9410-9CF46DDBF2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1061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3D7B25-A143-4162-A381-DD19E7CC59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9144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4481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6630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3275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0301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8462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0755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6139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pPr>
                <a:defRPr/>
              </a:pPr>
              <a:t>‹#›</a:t>
            </a:fld>
            <a:endParaRPr lang="en-US"/>
          </a:p>
        </p:txBody>
      </p:sp>
    </p:spTree>
    <p:extLst>
      <p:ext uri="{BB962C8B-B14F-4D97-AF65-F5344CB8AC3E}">
        <p14:creationId xmlns:p14="http://schemas.microsoft.com/office/powerpoint/2010/main" val="1173289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2441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98302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1933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4726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17642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33262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83171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64206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11653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0831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pPr>
                <a:defRPr/>
              </a:pPr>
              <a:t>‹#›</a:t>
            </a:fld>
            <a:endParaRPr lang="en-US"/>
          </a:p>
        </p:txBody>
      </p:sp>
    </p:spTree>
    <p:extLst>
      <p:ext uri="{BB962C8B-B14F-4D97-AF65-F5344CB8AC3E}">
        <p14:creationId xmlns:p14="http://schemas.microsoft.com/office/powerpoint/2010/main" val="41466947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1427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50966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34112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32782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8823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96468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88107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9366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35912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2905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pPr>
                <a:defRPr/>
              </a:pPr>
              <a:t>‹#›</a:t>
            </a:fld>
            <a:endParaRPr lang="en-US"/>
          </a:p>
        </p:txBody>
      </p:sp>
    </p:spTree>
    <p:extLst>
      <p:ext uri="{BB962C8B-B14F-4D97-AF65-F5344CB8AC3E}">
        <p14:creationId xmlns:p14="http://schemas.microsoft.com/office/powerpoint/2010/main" val="34037183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43245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48117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7451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98429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37535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34863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50183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78778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66398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227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pPr>
                <a:defRPr/>
              </a:pPr>
              <a:t>‹#›</a:t>
            </a:fld>
            <a:endParaRPr lang="en-US"/>
          </a:p>
        </p:txBody>
      </p:sp>
    </p:spTree>
    <p:extLst>
      <p:ext uri="{BB962C8B-B14F-4D97-AF65-F5344CB8AC3E}">
        <p14:creationId xmlns:p14="http://schemas.microsoft.com/office/powerpoint/2010/main" val="12957666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81638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58809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9189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09823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79581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44748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87601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70310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5885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6533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pPr>
                <a:defRPr/>
              </a:pPr>
              <a:t>‹#›</a:t>
            </a:fld>
            <a:endParaRPr lang="en-US"/>
          </a:p>
        </p:txBody>
      </p:sp>
    </p:spTree>
    <p:extLst>
      <p:ext uri="{BB962C8B-B14F-4D97-AF65-F5344CB8AC3E}">
        <p14:creationId xmlns:p14="http://schemas.microsoft.com/office/powerpoint/2010/main" val="13653232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75497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28610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34663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9244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49951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00010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55927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71501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57772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6699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pPr>
                <a:defRPr/>
              </a:pPr>
              <a:t>‹#›</a:t>
            </a:fld>
            <a:endParaRPr lang="en-US"/>
          </a:p>
        </p:txBody>
      </p:sp>
    </p:spTree>
    <p:extLst>
      <p:ext uri="{BB962C8B-B14F-4D97-AF65-F5344CB8AC3E}">
        <p14:creationId xmlns:p14="http://schemas.microsoft.com/office/powerpoint/2010/main" val="1044675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80389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13170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48890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86145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09101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3056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06959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58254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59266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3578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pPr>
                <a:defRPr/>
              </a:pPr>
              <a:t>‹#›</a:t>
            </a:fld>
            <a:endParaRPr lang="en-US"/>
          </a:p>
        </p:txBody>
      </p:sp>
    </p:spTree>
    <p:extLst>
      <p:ext uri="{BB962C8B-B14F-4D97-AF65-F5344CB8AC3E}">
        <p14:creationId xmlns:p14="http://schemas.microsoft.com/office/powerpoint/2010/main" val="25065682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13789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35486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01491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02351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589982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271990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38028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282251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146303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272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9" Type="http://schemas.openxmlformats.org/officeDocument/2006/relationships/image" Target="../media/image1.jp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2.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0363BCF7-B196-4513-AC8D-3A0C7964A06D}" type="slidenum">
              <a:rPr lang="en-US">
                <a:cs typeface="Arial" panose="020B0604020202020204" pitchFamily="34" charset="0"/>
              </a:rPr>
              <a:pPr>
                <a:defRPr/>
              </a:pPr>
              <a:t>‹#›</a:t>
            </a:fld>
            <a:endParaRPr lang="en-US">
              <a:cs typeface="Arial" panose="020B0604020202020204" pitchFamily="34" charset="0"/>
            </a:endParaRPr>
          </a:p>
        </p:txBody>
      </p:sp>
    </p:spTree>
    <p:extLst>
      <p:ext uri="{BB962C8B-B14F-4D97-AF65-F5344CB8AC3E}">
        <p14:creationId xmlns:p14="http://schemas.microsoft.com/office/powerpoint/2010/main" val="2954749974"/>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285062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AE39482-4EB0-4B14-B26D-943EB7BAF646}" type="datetimeFigureOut">
              <a:rPr lang="en-US" smtClean="0">
                <a:solidFill>
                  <a:prstClr val="black">
                    <a:tint val="75000"/>
                  </a:prstClr>
                </a:solidFill>
                <a:latin typeface="UTM American Sans"/>
              </a:rPr>
              <a:pPr fontAlgn="auto">
                <a:spcBef>
                  <a:spcPts val="0"/>
                </a:spcBef>
                <a:spcAft>
                  <a:spcPts val="0"/>
                </a:spcAft>
              </a:pPr>
              <a:t>12/27/2023</a:t>
            </a:fld>
            <a:endParaRPr lang="en-US">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58B6E9-FDE9-4331-BD41-48738A3DE83E}" type="slidenum">
              <a:rPr lang="en-US" smtClean="0">
                <a:solidFill>
                  <a:prstClr val="black">
                    <a:tint val="75000"/>
                  </a:prstClr>
                </a:solidFill>
                <a:latin typeface="UTM American Sans"/>
              </a:rPr>
              <a:pPr fontAlgn="auto">
                <a:spcBef>
                  <a:spcPts val="0"/>
                </a:spcBef>
                <a:spcAft>
                  <a:spcPts val="0"/>
                </a:spcAft>
              </a:pPr>
              <a:t>‹#›</a:t>
            </a:fld>
            <a:endParaRPr lang="en-US">
              <a:solidFill>
                <a:prstClr val="black">
                  <a:tint val="75000"/>
                </a:prstClr>
              </a:solidFill>
              <a:latin typeface="UTM American Sans"/>
            </a:endParaRPr>
          </a:p>
        </p:txBody>
      </p:sp>
    </p:spTree>
    <p:extLst>
      <p:ext uri="{BB962C8B-B14F-4D97-AF65-F5344CB8AC3E}">
        <p14:creationId xmlns:p14="http://schemas.microsoft.com/office/powerpoint/2010/main" val="794388479"/>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377156"/>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0933340"/>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8491237"/>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24010"/>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3928371"/>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5466192"/>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3DF8882-DA4C-44B5-B6ED-5D373D4524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285443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194647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3362684"/>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3332916"/>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5898345"/>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7573797"/>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316085"/>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3114564"/>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9.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0.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0.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0.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5.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5.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5.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8.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8.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118.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118.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3.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4.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9.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397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ĐK</a:t>
            </a:r>
            <a:r>
              <a:rPr lang="vi-VN" sz="5400" dirty="0">
                <a:solidFill>
                  <a:srgbClr val="FF0000"/>
                </a:solidFill>
              </a:rPr>
              <a:t>: </a:t>
            </a:r>
            <a:r>
              <a:rPr lang="vi-VN" sz="5400" dirty="0">
                <a:solidFill>
                  <a:schemeClr val="accent5">
                    <a:lumMod val="25000"/>
                  </a:schemeClr>
                </a:solidFill>
              </a:rPr>
              <a:t>Muôn tiếng ca vang </a:t>
            </a:r>
            <a:r>
              <a:rPr lang="vi-VN" sz="5400" dirty="0" smtClean="0">
                <a:solidFill>
                  <a:schemeClr val="accent5">
                    <a:lumMod val="25000"/>
                  </a:schemeClr>
                </a:solidFill>
              </a:rPr>
              <a:t>lừng, </a:t>
            </a:r>
            <a:r>
              <a:rPr lang="vi-VN" sz="5400" dirty="0">
                <a:solidFill>
                  <a:schemeClr val="accent5">
                    <a:lumMod val="25000"/>
                  </a:schemeClr>
                </a:solidFill>
              </a:rPr>
              <a:t>hòa lời ngợi khen Gia Đình Thánh. Gương Thánh Gia rạng </a:t>
            </a:r>
            <a:r>
              <a:rPr lang="vi-VN" sz="5400" dirty="0" smtClean="0">
                <a:solidFill>
                  <a:schemeClr val="accent5">
                    <a:lumMod val="25000"/>
                  </a:schemeClr>
                </a:solidFill>
              </a:rPr>
              <a:t>ngời, </a:t>
            </a:r>
            <a:r>
              <a:rPr lang="vi-VN" sz="5400" dirty="0">
                <a:solidFill>
                  <a:schemeClr val="accent5">
                    <a:lumMod val="25000"/>
                  </a:schemeClr>
                </a:solidFill>
              </a:rPr>
              <a:t>xuống cho đời tỏa sáng ngàn nơi. </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275729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a:t>
            </a:r>
            <a:r>
              <a:rPr lang="vi-VN" sz="5400" dirty="0" smtClean="0">
                <a:solidFill>
                  <a:schemeClr val="accent5">
                    <a:lumMod val="25000"/>
                  </a:schemeClr>
                </a:solidFill>
              </a:rPr>
              <a:t> Muôn </a:t>
            </a:r>
            <a:r>
              <a:rPr lang="vi-VN" sz="5400" dirty="0">
                <a:solidFill>
                  <a:schemeClr val="accent5">
                    <a:lumMod val="25000"/>
                  </a:schemeClr>
                </a:solidFill>
              </a:rPr>
              <a:t>phúc ân dư </a:t>
            </a:r>
            <a:r>
              <a:rPr lang="vi-VN" sz="5400" dirty="0" smtClean="0">
                <a:solidFill>
                  <a:schemeClr val="accent5">
                    <a:lumMod val="25000"/>
                  </a:schemeClr>
                </a:solidFill>
              </a:rPr>
              <a:t>đầy, </a:t>
            </a:r>
            <a:r>
              <a:rPr lang="vi-VN" sz="5400" dirty="0">
                <a:solidFill>
                  <a:schemeClr val="accent5">
                    <a:lumMod val="25000"/>
                  </a:schemeClr>
                </a:solidFill>
              </a:rPr>
              <a:t>tình diệu huyền hôm nay đã thấy. Xin Chúa cho muôn </a:t>
            </a:r>
            <a:r>
              <a:rPr lang="vi-VN" sz="5400" dirty="0" smtClean="0">
                <a:solidFill>
                  <a:schemeClr val="accent5">
                    <a:lumMod val="25000"/>
                  </a:schemeClr>
                </a:solidFill>
              </a:rPr>
              <a:t>nhà, </a:t>
            </a:r>
            <a:r>
              <a:rPr lang="vi-VN" sz="5400" dirty="0">
                <a:solidFill>
                  <a:schemeClr val="accent5">
                    <a:lumMod val="25000"/>
                  </a:schemeClr>
                </a:solidFill>
              </a:rPr>
              <a:t>khắp gia đình hạnh phúc nở hoa.</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1253021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0000"/>
                </a:solidFill>
              </a:rPr>
              <a:t>Pk2</a:t>
            </a:r>
            <a:r>
              <a:rPr lang="vi-VN" sz="4800" dirty="0">
                <a:solidFill>
                  <a:srgbClr val="FF0000"/>
                </a:solidFill>
              </a:rPr>
              <a:t>: </a:t>
            </a:r>
            <a:r>
              <a:rPr lang="vi-VN" sz="4800" dirty="0" smtClean="0">
                <a:solidFill>
                  <a:schemeClr val="accent5">
                    <a:lumMod val="25000"/>
                  </a:schemeClr>
                </a:solidFill>
              </a:rPr>
              <a:t>Phúc </a:t>
            </a:r>
            <a:r>
              <a:rPr lang="vi-VN" sz="4800" dirty="0">
                <a:solidFill>
                  <a:schemeClr val="accent5">
                    <a:lumMod val="25000"/>
                  </a:schemeClr>
                </a:solidFill>
              </a:rPr>
              <a:t>đức gia đình êm vui trên dưới ăn ở thuận hòa như thông xanh trổ </a:t>
            </a:r>
            <a:r>
              <a:rPr lang="vi-VN" sz="4800" dirty="0" smtClean="0">
                <a:solidFill>
                  <a:schemeClr val="accent5">
                    <a:lumMod val="25000"/>
                  </a:schemeClr>
                </a:solidFill>
              </a:rPr>
              <a:t>lá, </a:t>
            </a:r>
            <a:r>
              <a:rPr lang="vi-VN" sz="4800" dirty="0">
                <a:solidFill>
                  <a:schemeClr val="accent5">
                    <a:lumMod val="25000"/>
                  </a:schemeClr>
                </a:solidFill>
              </a:rPr>
              <a:t>tốt xinh trên cây cành. Cho muôn đời rạng danh thơm hưởng lộc vinh quang Nước Chúa là Thánh Gia gương lành.</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ĐK</a:t>
            </a:r>
            <a:r>
              <a:rPr lang="vi-VN" sz="5400" dirty="0">
                <a:solidFill>
                  <a:srgbClr val="FF0000"/>
                </a:solidFill>
              </a:rPr>
              <a:t>: </a:t>
            </a:r>
            <a:r>
              <a:rPr lang="vi-VN" sz="5400" dirty="0">
                <a:solidFill>
                  <a:schemeClr val="accent5">
                    <a:lumMod val="25000"/>
                  </a:schemeClr>
                </a:solidFill>
              </a:rPr>
              <a:t>Muôn tiếng ca vang </a:t>
            </a:r>
            <a:r>
              <a:rPr lang="vi-VN" sz="5400" dirty="0" smtClean="0">
                <a:solidFill>
                  <a:schemeClr val="accent5">
                    <a:lumMod val="25000"/>
                  </a:schemeClr>
                </a:solidFill>
              </a:rPr>
              <a:t>lừng, </a:t>
            </a:r>
            <a:r>
              <a:rPr lang="vi-VN" sz="5400" dirty="0">
                <a:solidFill>
                  <a:schemeClr val="accent5">
                    <a:lumMod val="25000"/>
                  </a:schemeClr>
                </a:solidFill>
              </a:rPr>
              <a:t>hòa lời ngợi khen Gia Đình Thánh. Gương Thánh Gia rạng </a:t>
            </a:r>
            <a:r>
              <a:rPr lang="vi-VN" sz="5400" dirty="0" smtClean="0">
                <a:solidFill>
                  <a:schemeClr val="accent5">
                    <a:lumMod val="25000"/>
                  </a:schemeClr>
                </a:solidFill>
              </a:rPr>
              <a:t>ngời, </a:t>
            </a:r>
            <a:r>
              <a:rPr lang="vi-VN" sz="5400" dirty="0">
                <a:solidFill>
                  <a:schemeClr val="accent5">
                    <a:lumMod val="25000"/>
                  </a:schemeClr>
                </a:solidFill>
              </a:rPr>
              <a:t>xuống cho đời tỏa sáng ngàn nơi. </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2268575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a:t>
            </a:r>
            <a:r>
              <a:rPr lang="vi-VN" sz="5400" dirty="0" smtClean="0">
                <a:solidFill>
                  <a:schemeClr val="accent5">
                    <a:lumMod val="25000"/>
                  </a:schemeClr>
                </a:solidFill>
              </a:rPr>
              <a:t> Muôn </a:t>
            </a:r>
            <a:r>
              <a:rPr lang="vi-VN" sz="5400" dirty="0">
                <a:solidFill>
                  <a:schemeClr val="accent5">
                    <a:lumMod val="25000"/>
                  </a:schemeClr>
                </a:solidFill>
              </a:rPr>
              <a:t>phúc ân dư </a:t>
            </a:r>
            <a:r>
              <a:rPr lang="vi-VN" sz="5400" dirty="0" smtClean="0">
                <a:solidFill>
                  <a:schemeClr val="accent5">
                    <a:lumMod val="25000"/>
                  </a:schemeClr>
                </a:solidFill>
              </a:rPr>
              <a:t>đầy, </a:t>
            </a:r>
            <a:r>
              <a:rPr lang="vi-VN" sz="5400" dirty="0">
                <a:solidFill>
                  <a:schemeClr val="accent5">
                    <a:lumMod val="25000"/>
                  </a:schemeClr>
                </a:solidFill>
              </a:rPr>
              <a:t>tình diệu huyền hôm nay đã thấy. Xin Chúa cho muôn </a:t>
            </a:r>
            <a:r>
              <a:rPr lang="vi-VN" sz="5400" dirty="0" smtClean="0">
                <a:solidFill>
                  <a:schemeClr val="accent5">
                    <a:lumMod val="25000"/>
                  </a:schemeClr>
                </a:solidFill>
              </a:rPr>
              <a:t>nhà, </a:t>
            </a:r>
            <a:r>
              <a:rPr lang="vi-VN" sz="5400" dirty="0">
                <a:solidFill>
                  <a:schemeClr val="accent5">
                    <a:lumMod val="25000"/>
                  </a:schemeClr>
                </a:solidFill>
              </a:rPr>
              <a:t>khắp gia đình hạnh phúc nở hoa.</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1444771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60509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361950"/>
            <a:ext cx="9144000" cy="5143500"/>
          </a:xfrm>
        </p:spPr>
        <p:txBody>
          <a:bodyPr/>
          <a:lstStyle/>
          <a:p>
            <a:pPr eaLnBrk="1" hangingPunct="1"/>
            <a:endParaRPr lang="en-US" sz="3600" b="1" dirty="0">
              <a:solidFill>
                <a:srgbClr val="FF0000"/>
              </a:solidFill>
              <a:effectLst/>
              <a:latin typeface="+mj-lt"/>
              <a:cs typeface="Times New Roman" panose="02020603050405020304" pitchFamily="18" charset="0"/>
            </a:endParaRPr>
          </a:p>
          <a:p>
            <a:pPr eaLnBrk="1" hangingPunct="1"/>
            <a:r>
              <a:rPr lang="en-US" sz="7200" b="1" i="1" dirty="0">
                <a:solidFill>
                  <a:srgbClr val="FF0000"/>
                </a:solidFill>
                <a:effectLst/>
                <a:latin typeface="+mj-lt"/>
                <a:cs typeface="Times New Roman" panose="02020603050405020304" pitchFamily="18" charset="0"/>
              </a:rPr>
              <a:t>KINH VINH </a:t>
            </a:r>
            <a:r>
              <a:rPr lang="en-US" sz="7200" b="1" i="1" dirty="0" smtClean="0">
                <a:solidFill>
                  <a:srgbClr val="FF0000"/>
                </a:solidFill>
                <a:effectLst/>
                <a:latin typeface="+mj-lt"/>
                <a:cs typeface="Times New Roman" panose="02020603050405020304" pitchFamily="18" charset="0"/>
              </a:rPr>
              <a:t>DANH</a:t>
            </a:r>
          </a:p>
          <a:p>
            <a:pPr eaLnBrk="1" hangingPunct="1"/>
            <a:r>
              <a:rPr lang="en-US" sz="7200" b="1" i="1" dirty="0" err="1" smtClean="0">
                <a:solidFill>
                  <a:srgbClr val="FF0000"/>
                </a:solidFill>
                <a:effectLst/>
                <a:latin typeface="+mj-lt"/>
                <a:cs typeface="Times New Roman" panose="02020603050405020304" pitchFamily="18" charset="0"/>
              </a:rPr>
              <a:t>Ca</a:t>
            </a:r>
            <a:r>
              <a:rPr lang="en-US" sz="7200" b="1" i="1" dirty="0" smtClean="0">
                <a:solidFill>
                  <a:srgbClr val="FF0000"/>
                </a:solidFill>
                <a:effectLst/>
                <a:latin typeface="+mj-lt"/>
                <a:cs typeface="Times New Roman" panose="02020603050405020304" pitchFamily="18" charset="0"/>
              </a:rPr>
              <a:t> </a:t>
            </a:r>
            <a:r>
              <a:rPr lang="en-US" sz="7200" b="1" i="1" dirty="0" err="1" smtClean="0">
                <a:solidFill>
                  <a:srgbClr val="FF0000"/>
                </a:solidFill>
                <a:effectLst/>
                <a:latin typeface="+mj-lt"/>
                <a:cs typeface="Times New Roman" panose="02020603050405020304" pitchFamily="18" charset="0"/>
              </a:rPr>
              <a:t>Lên</a:t>
            </a:r>
            <a:r>
              <a:rPr lang="en-US" sz="7200" b="1" i="1" dirty="0" smtClean="0">
                <a:solidFill>
                  <a:srgbClr val="FF0000"/>
                </a:solidFill>
                <a:effectLst/>
                <a:latin typeface="+mj-lt"/>
                <a:cs typeface="Times New Roman" panose="02020603050405020304" pitchFamily="18" charset="0"/>
              </a:rPr>
              <a:t> </a:t>
            </a:r>
            <a:r>
              <a:rPr lang="en-US" sz="7200" b="1" i="1" dirty="0" err="1" smtClean="0">
                <a:solidFill>
                  <a:srgbClr val="FF0000"/>
                </a:solidFill>
                <a:effectLst/>
                <a:latin typeface="+mj-lt"/>
                <a:cs typeface="Times New Roman" panose="02020603050405020304" pitchFamily="18" charset="0"/>
              </a:rPr>
              <a:t>Đi</a:t>
            </a:r>
            <a:r>
              <a:rPr lang="en-US" sz="7200" b="1" i="1" dirty="0" smtClean="0">
                <a:solidFill>
                  <a:srgbClr val="FF0000"/>
                </a:solidFill>
                <a:effectLst/>
                <a:latin typeface="+mj-lt"/>
                <a:cs typeface="Times New Roman" panose="02020603050405020304" pitchFamily="18" charset="0"/>
              </a:rPr>
              <a:t> 2</a:t>
            </a:r>
            <a:endParaRPr lang="vi-VN" sz="7200" b="1" i="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615065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dirty="0">
                <a:solidFill>
                  <a:srgbClr val="C00000"/>
                </a:solidFill>
                <a:effectLst/>
                <a:latin typeface="+mj-lt"/>
                <a:cs typeface="Times New Roman" panose="02020603050405020304" pitchFamily="18" charset="0"/>
              </a:rPr>
              <a:t>Chủ tế: </a:t>
            </a:r>
            <a:r>
              <a:rPr lang="vi-VN" sz="5400" b="1" i="1" dirty="0">
                <a:solidFill>
                  <a:srgbClr val="C00000"/>
                </a:solidFill>
                <a:effectLst/>
                <a:latin typeface="+mj-lt"/>
                <a:cs typeface="Times New Roman" panose="02020603050405020304" pitchFamily="18" charset="0"/>
              </a:rPr>
              <a:t>Vinh danh Thiên Chúa trên các tầng trời. </a:t>
            </a:r>
            <a:r>
              <a:rPr lang="vi-VN" sz="5400" b="1" dirty="0" smtClean="0">
                <a:solidFill>
                  <a:schemeClr val="accent5">
                    <a:lumMod val="25000"/>
                  </a:schemeClr>
                </a:solidFill>
                <a:effectLst/>
                <a:latin typeface="+mj-lt"/>
                <a:cs typeface="Times New Roman" panose="02020603050405020304" pitchFamily="18" charset="0"/>
              </a:rPr>
              <a:t>Và </a:t>
            </a:r>
            <a:r>
              <a:rPr lang="vi-VN" sz="5400" b="1" dirty="0">
                <a:solidFill>
                  <a:schemeClr val="accent5">
                    <a:lumMod val="25000"/>
                  </a:schemeClr>
                </a:solidFill>
                <a:effectLst/>
                <a:latin typeface="+mj-lt"/>
                <a:cs typeface="Times New Roman" panose="02020603050405020304" pitchFamily="18" charset="0"/>
              </a:rPr>
              <a:t>bình an dưới thế, bình an dưới thế cho người thiện tâm. </a:t>
            </a:r>
            <a:endParaRPr lang="vi-VN" sz="7200" b="1"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17744656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ngợi</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chúc</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tụng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thờ</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lạy</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tôn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vinh</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cảm</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tạ</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vì</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vinh</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quang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cao</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cả</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4282531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dirty="0">
                <a:solidFill>
                  <a:schemeClr val="accent5">
                    <a:lumMod val="25000"/>
                  </a:schemeClr>
                </a:solidFill>
                <a:effectLst/>
                <a:latin typeface="+mj-lt"/>
                <a:cs typeface="Times New Roman" panose="02020603050405020304" pitchFamily="18" charset="0"/>
              </a:rPr>
              <a:t>Lạy Chúa là Thiên Chúa, là Vua trên trời, là Chúa Cha toàn năng. Lạy Con Một Thiên Chúa, </a:t>
            </a:r>
            <a:r>
              <a:rPr lang="vi-VN" sz="5400" b="1" dirty="0">
                <a:solidFill>
                  <a:srgbClr val="C0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3155098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1962150"/>
            <a:ext cx="9144000" cy="1524000"/>
          </a:xfrm>
        </p:spPr>
        <p:txBody>
          <a:bodyPr/>
          <a:lstStyle/>
          <a:p>
            <a:pPr eaLnBrk="1" hangingPunct="1">
              <a:lnSpc>
                <a:spcPct val="105000"/>
              </a:lnSpc>
            </a:pPr>
            <a:r>
              <a:rPr lang="en-US" sz="6600" dirty="0" smtClean="0">
                <a:solidFill>
                  <a:schemeClr val="accent5">
                    <a:lumMod val="25000"/>
                  </a:schemeClr>
                </a:solidFill>
                <a:effectLst/>
                <a:latin typeface="+mj-lt"/>
                <a:cs typeface="Tahoma" pitchFamily="34" charset="0"/>
              </a:rPr>
              <a:t>TẬP HÁT CỘNG ĐOÀN</a:t>
            </a:r>
            <a:endParaRPr lang="en-US" sz="60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717097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dirty="0">
                <a:solidFill>
                  <a:schemeClr val="accent5">
                    <a:lumMod val="25000"/>
                  </a:schemeClr>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022995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dirty="0">
                <a:solidFill>
                  <a:schemeClr val="accent5">
                    <a:lumMod val="25000"/>
                  </a:schemeClr>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705666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dirty="0" err="1">
                <a:solidFill>
                  <a:srgbClr val="C00000"/>
                </a:solidFill>
                <a:effectLst/>
                <a:latin typeface="+mj-lt"/>
                <a:cs typeface="Times New Roman" panose="02020603050405020304" pitchFamily="18" charset="0"/>
              </a:rPr>
              <a:t>Vì</a:t>
            </a:r>
            <a:r>
              <a:rPr lang="en-US" sz="4400" b="1" dirty="0">
                <a:solidFill>
                  <a:srgbClr val="C00000"/>
                </a:solidFill>
                <a:effectLst/>
                <a:latin typeface="+mj-lt"/>
                <a:cs typeface="Times New Roman" panose="02020603050405020304" pitchFamily="18" charset="0"/>
              </a:rPr>
              <a:t> </a:t>
            </a:r>
            <a:r>
              <a:rPr lang="en-US" sz="4400" b="1" dirty="0" err="1">
                <a:solidFill>
                  <a:srgbClr val="C00000"/>
                </a:solidFill>
                <a:effectLst/>
                <a:latin typeface="+mj-lt"/>
                <a:cs typeface="Times New Roman" panose="02020603050405020304" pitchFamily="18" charset="0"/>
              </a:rPr>
              <a:t>lạy</a:t>
            </a:r>
            <a:r>
              <a:rPr lang="en-US" sz="4400" b="1" dirty="0">
                <a:solidFill>
                  <a:srgbClr val="C00000"/>
                </a:solidFill>
                <a:effectLst/>
                <a:latin typeface="+mj-lt"/>
                <a:cs typeface="Times New Roman" panose="02020603050405020304" pitchFamily="18" charset="0"/>
              </a:rPr>
              <a:t> </a:t>
            </a:r>
            <a:r>
              <a:rPr lang="en-US" sz="4400" b="1" dirty="0" err="1">
                <a:solidFill>
                  <a:srgbClr val="C00000"/>
                </a:solidFill>
                <a:effectLst/>
                <a:latin typeface="+mj-lt"/>
                <a:cs typeface="Times New Roman" panose="02020603050405020304" pitchFamily="18" charset="0"/>
              </a:rPr>
              <a:t>Chúa</a:t>
            </a:r>
            <a:r>
              <a:rPr lang="en-US" sz="4400" b="1" dirty="0">
                <a:solidFill>
                  <a:srgbClr val="C00000"/>
                </a:solidFill>
                <a:effectLst/>
                <a:latin typeface="+mj-lt"/>
                <a:cs typeface="Times New Roman" panose="02020603050405020304" pitchFamily="18" charset="0"/>
              </a:rPr>
              <a:t> </a:t>
            </a:r>
            <a:r>
              <a:rPr lang="en-US" sz="4400" b="1" dirty="0" err="1">
                <a:solidFill>
                  <a:srgbClr val="C00000"/>
                </a:solidFill>
                <a:effectLst/>
                <a:latin typeface="+mj-lt"/>
                <a:cs typeface="Times New Roman" panose="02020603050405020304" pitchFamily="18" charset="0"/>
              </a:rPr>
              <a:t>Giê-su</a:t>
            </a:r>
            <a:r>
              <a:rPr lang="en-US" sz="4400" b="1" dirty="0">
                <a:solidFill>
                  <a:srgbClr val="C00000"/>
                </a:solidFill>
                <a:effectLst/>
                <a:latin typeface="+mj-lt"/>
                <a:cs typeface="Times New Roman" panose="02020603050405020304" pitchFamily="18" charset="0"/>
              </a:rPr>
              <a:t> Ki-</a:t>
            </a:r>
            <a:r>
              <a:rPr lang="en-US" sz="4400" b="1" dirty="0" err="1">
                <a:solidFill>
                  <a:srgbClr val="C00000"/>
                </a:solidFill>
                <a:effectLst/>
                <a:latin typeface="+mj-lt"/>
                <a:cs typeface="Times New Roman" panose="02020603050405020304" pitchFamily="18" charset="0"/>
              </a:rPr>
              <a:t>tô</a:t>
            </a:r>
            <a:r>
              <a:rPr lang="en-US" sz="4400" b="1" dirty="0">
                <a:solidFill>
                  <a:srgbClr val="C00000"/>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chỉ</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có</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là</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Đấng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Thánh</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chỉ</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có</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là</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chỉ</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có</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là</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Đấng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Tối</a:t>
            </a:r>
            <a:r>
              <a:rPr lang="en-US" sz="4400" b="1" dirty="0">
                <a:solidFill>
                  <a:schemeClr val="accent5">
                    <a:lumMod val="25000"/>
                  </a:schemeClr>
                </a:solidFill>
                <a:effectLst/>
                <a:latin typeface="+mj-lt"/>
                <a:cs typeface="Times New Roman" panose="02020603050405020304" pitchFamily="18" charset="0"/>
              </a:rPr>
              <a:t> Cao, </a:t>
            </a:r>
            <a:r>
              <a:rPr lang="en-US" sz="4400" b="1" dirty="0" err="1">
                <a:solidFill>
                  <a:schemeClr val="accent5">
                    <a:lumMod val="25000"/>
                  </a:schemeClr>
                </a:solidFill>
                <a:effectLst/>
                <a:latin typeface="+mj-lt"/>
                <a:cs typeface="Times New Roman" panose="02020603050405020304" pitchFamily="18" charset="0"/>
              </a:rPr>
              <a:t>cùng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Đức</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Thánh</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Thần</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trong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vinh</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quang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Đức</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Cha. </a:t>
            </a:r>
            <a:r>
              <a:rPr lang="en-US" sz="4400" b="1" u="sng" dirty="0">
                <a:solidFill>
                  <a:srgbClr val="C00000"/>
                </a:solidFill>
                <a:effectLst/>
                <a:latin typeface="+mj-lt"/>
                <a:cs typeface="Times New Roman" panose="02020603050405020304" pitchFamily="18" charset="0"/>
              </a:rPr>
              <a:t>A-men. A-men. </a:t>
            </a:r>
            <a:endParaRPr lang="vi-VN" sz="4400" b="1" u="sng"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081853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60509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2677656"/>
          </a:xfrm>
          <a:prstGeom prst="rect">
            <a:avLst/>
          </a:prstGeom>
        </p:spPr>
        <p:txBody>
          <a:bodyPr wrap="square">
            <a:spAutoFit/>
          </a:bodyPr>
          <a:lstStyle/>
          <a:p>
            <a:pPr fontAlgn="auto">
              <a:spcBef>
                <a:spcPts val="0"/>
              </a:spcBef>
              <a:spcAft>
                <a:spcPts val="0"/>
              </a:spcAft>
            </a:pPr>
            <a:r>
              <a:rPr lang="vi-VN" sz="3600" u="sng" dirty="0">
                <a:solidFill>
                  <a:srgbClr val="C00000"/>
                </a:solidFill>
                <a:latin typeface="+mj-lt"/>
              </a:rPr>
              <a:t>Bài đọc </a:t>
            </a:r>
            <a:r>
              <a:rPr lang="vi-VN" sz="3600" u="sng" dirty="0" smtClean="0">
                <a:solidFill>
                  <a:srgbClr val="C00000"/>
                </a:solidFill>
                <a:latin typeface="+mj-lt"/>
              </a:rPr>
              <a:t>1</a:t>
            </a:r>
            <a:endParaRPr lang="vi-VN" sz="3600" dirty="0">
              <a:solidFill>
                <a:srgbClr val="C00000"/>
              </a:solidFill>
              <a:latin typeface="+mj-lt"/>
            </a:endParaRPr>
          </a:p>
          <a:p>
            <a:pPr fontAlgn="auto">
              <a:spcBef>
                <a:spcPts val="0"/>
              </a:spcBef>
              <a:spcAft>
                <a:spcPts val="0"/>
              </a:spcAft>
            </a:pPr>
            <a:r>
              <a:rPr lang="vi-VN" sz="4400" dirty="0">
                <a:solidFill>
                  <a:schemeClr val="accent5">
                    <a:lumMod val="25000"/>
                  </a:schemeClr>
                </a:solidFill>
                <a:latin typeface="+mj-lt"/>
              </a:rPr>
              <a:t>Một kẻ do chính ngươi sinh ra, mới thừa kế ngươi</a:t>
            </a:r>
            <a:r>
              <a:rPr lang="vi-VN" sz="4400" dirty="0" smtClean="0">
                <a:solidFill>
                  <a:schemeClr val="accent5">
                    <a:lumMod val="25000"/>
                  </a:schemeClr>
                </a:solidFill>
                <a:latin typeface="+mj-lt"/>
              </a:rPr>
              <a:t>.</a:t>
            </a:r>
            <a:endParaRPr lang="vi-VN" sz="4400" dirty="0">
              <a:solidFill>
                <a:schemeClr val="accent5">
                  <a:lumMod val="25000"/>
                </a:schemeClr>
              </a:solidFill>
              <a:latin typeface="+mj-lt"/>
            </a:endParaRPr>
          </a:p>
          <a:p>
            <a:pPr fontAlgn="auto">
              <a:spcBef>
                <a:spcPts val="0"/>
              </a:spcBef>
              <a:spcAft>
                <a:spcPts val="0"/>
              </a:spcAft>
            </a:pPr>
            <a:r>
              <a:rPr lang="vi-VN" sz="4400" dirty="0">
                <a:solidFill>
                  <a:schemeClr val="accent5">
                    <a:lumMod val="25000"/>
                  </a:schemeClr>
                </a:solidFill>
                <a:latin typeface="+mj-lt"/>
              </a:rPr>
              <a:t>Bài trích sách Sáng thế</a:t>
            </a:r>
            <a:r>
              <a:rPr lang="vi-VN" sz="4400" dirty="0" smtClean="0">
                <a:solidFill>
                  <a:schemeClr val="accent5">
                    <a:lumMod val="25000"/>
                  </a:schemeClr>
                </a:solidFill>
                <a:latin typeface="+mj-lt"/>
              </a:rPr>
              <a:t>.</a:t>
            </a:r>
            <a:endParaRPr lang="en-US" sz="3200" dirty="0">
              <a:solidFill>
                <a:schemeClr val="accent5">
                  <a:lumMod val="25000"/>
                </a:schemeClr>
              </a:solidFill>
              <a:latin typeface="+mj-lt"/>
            </a:endParaRPr>
          </a:p>
        </p:txBody>
      </p:sp>
    </p:spTree>
    <p:extLst>
      <p:ext uri="{BB962C8B-B14F-4D97-AF65-F5344CB8AC3E}">
        <p14:creationId xmlns:p14="http://schemas.microsoft.com/office/powerpoint/2010/main" val="1935098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9144" y="514350"/>
            <a:ext cx="9144000" cy="4494784"/>
          </a:xfrm>
        </p:spPr>
        <p:txBody>
          <a:bodyPr/>
          <a:lstStyle/>
          <a:p>
            <a:pPr eaLnBrk="1" hangingPunct="1">
              <a:lnSpc>
                <a:spcPct val="105000"/>
              </a:lnSpc>
            </a:pPr>
            <a:r>
              <a:rPr lang="vi-VN" sz="5400" b="0" dirty="0">
                <a:solidFill>
                  <a:schemeClr val="accent5">
                    <a:lumMod val="25000"/>
                  </a:schemeClr>
                </a:solidFill>
                <a:effectLst/>
                <a:latin typeface="+mj-lt"/>
                <a:cs typeface="Tahoma" pitchFamily="34" charset="0"/>
              </a:rPr>
              <a:t>Thánh vịnh </a:t>
            </a:r>
            <a:r>
              <a:rPr lang="en-US" sz="5400" b="0" dirty="0" smtClean="0">
                <a:solidFill>
                  <a:schemeClr val="accent5">
                    <a:lumMod val="25000"/>
                  </a:schemeClr>
                </a:solidFill>
                <a:effectLst/>
                <a:latin typeface="+mj-lt"/>
                <a:cs typeface="Tahoma" pitchFamily="34" charset="0"/>
              </a:rPr>
              <a:t>104</a:t>
            </a:r>
          </a:p>
          <a:p>
            <a:pPr eaLnBrk="1" hangingPunct="1">
              <a:lnSpc>
                <a:spcPct val="105000"/>
              </a:lnSpc>
            </a:pPr>
            <a:r>
              <a:rPr lang="en-US" sz="5400" dirty="0" err="1" smtClean="0">
                <a:solidFill>
                  <a:schemeClr val="accent5">
                    <a:lumMod val="25000"/>
                  </a:schemeClr>
                </a:solidFill>
                <a:effectLst/>
                <a:latin typeface="+mj-lt"/>
                <a:cs typeface="Tahoma" pitchFamily="34" charset="0"/>
              </a:rPr>
              <a:t>Lễ</a:t>
            </a:r>
            <a:r>
              <a:rPr lang="en-US" sz="5400" dirty="0" smtClean="0">
                <a:solidFill>
                  <a:schemeClr val="accent5">
                    <a:lumMod val="25000"/>
                  </a:schemeClr>
                </a:solidFill>
                <a:effectLst/>
                <a:latin typeface="+mj-lt"/>
                <a:cs typeface="Tahoma" pitchFamily="34" charset="0"/>
              </a:rPr>
              <a:t> </a:t>
            </a:r>
            <a:r>
              <a:rPr lang="en-US" sz="5400" dirty="0" err="1" smtClean="0">
                <a:solidFill>
                  <a:schemeClr val="accent5">
                    <a:lumMod val="25000"/>
                  </a:schemeClr>
                </a:solidFill>
                <a:effectLst/>
                <a:latin typeface="+mj-lt"/>
                <a:cs typeface="Tahoma" pitchFamily="34" charset="0"/>
              </a:rPr>
              <a:t>Thánh</a:t>
            </a:r>
            <a:r>
              <a:rPr lang="en-US" sz="5400" dirty="0" smtClean="0">
                <a:solidFill>
                  <a:schemeClr val="accent5">
                    <a:lumMod val="25000"/>
                  </a:schemeClr>
                </a:solidFill>
                <a:effectLst/>
                <a:latin typeface="+mj-lt"/>
                <a:cs typeface="Tahoma" pitchFamily="34" charset="0"/>
              </a:rPr>
              <a:t> </a:t>
            </a:r>
            <a:r>
              <a:rPr lang="en-US" sz="5400" dirty="0" err="1" smtClean="0">
                <a:solidFill>
                  <a:schemeClr val="accent5">
                    <a:lumMod val="25000"/>
                  </a:schemeClr>
                </a:solidFill>
                <a:effectLst/>
                <a:latin typeface="+mj-lt"/>
                <a:cs typeface="Tahoma" pitchFamily="34" charset="0"/>
              </a:rPr>
              <a:t>Gia</a:t>
            </a:r>
            <a:r>
              <a:rPr lang="en-US" sz="5400" dirty="0" smtClean="0">
                <a:solidFill>
                  <a:schemeClr val="accent5">
                    <a:lumMod val="25000"/>
                  </a:schemeClr>
                </a:solidFill>
                <a:effectLst/>
                <a:latin typeface="+mj-lt"/>
                <a:cs typeface="Tahoma" pitchFamily="34" charset="0"/>
              </a:rPr>
              <a:t> </a:t>
            </a:r>
            <a:r>
              <a:rPr lang="en-US" sz="5400" dirty="0" err="1" smtClean="0">
                <a:solidFill>
                  <a:schemeClr val="accent5">
                    <a:lumMod val="25000"/>
                  </a:schemeClr>
                </a:solidFill>
                <a:effectLst/>
                <a:latin typeface="+mj-lt"/>
                <a:cs typeface="Tahoma" pitchFamily="34" charset="0"/>
              </a:rPr>
              <a:t>Thất</a:t>
            </a:r>
            <a:endParaRPr lang="en-US" sz="5400" dirty="0">
              <a:solidFill>
                <a:schemeClr val="accent5">
                  <a:lumMod val="25000"/>
                </a:schemeClr>
              </a:solidFill>
              <a:effectLst/>
              <a:latin typeface="+mj-lt"/>
              <a:cs typeface="Tahoma" pitchFamily="34" charset="0"/>
            </a:endParaRPr>
          </a:p>
          <a:p>
            <a:pPr eaLnBrk="1" hangingPunct="1">
              <a:lnSpc>
                <a:spcPct val="105000"/>
              </a:lnSpc>
            </a:pPr>
            <a:r>
              <a:rPr lang="en-US" sz="5400" b="0" dirty="0" err="1" smtClean="0">
                <a:solidFill>
                  <a:schemeClr val="accent5">
                    <a:lumMod val="25000"/>
                  </a:schemeClr>
                </a:solidFill>
                <a:effectLst/>
                <a:latin typeface="+mj-lt"/>
                <a:cs typeface="Tahoma" pitchFamily="34" charset="0"/>
              </a:rPr>
              <a:t>Năm</a:t>
            </a:r>
            <a:r>
              <a:rPr lang="en-US" sz="5400" b="0" dirty="0" smtClean="0">
                <a:solidFill>
                  <a:schemeClr val="accent5">
                    <a:lumMod val="25000"/>
                  </a:schemeClr>
                </a:solidFill>
                <a:effectLst/>
                <a:latin typeface="+mj-lt"/>
                <a:cs typeface="Tahoma" pitchFamily="34" charset="0"/>
              </a:rPr>
              <a:t> B</a:t>
            </a:r>
            <a:endParaRPr lang="en-US" sz="4800" b="0" dirty="0">
              <a:solidFill>
                <a:schemeClr val="accent5">
                  <a:lumMod val="25000"/>
                </a:schemeClr>
              </a:solidFill>
              <a:effectLst/>
              <a:latin typeface="+mj-lt"/>
              <a:cs typeface="Tahoma" pitchFamily="34" charset="0"/>
            </a:endParaRPr>
          </a:p>
          <a:p>
            <a:pPr eaLnBrk="1" hangingPunct="1">
              <a:lnSpc>
                <a:spcPct val="105000"/>
              </a:lnSpc>
            </a:pPr>
            <a:r>
              <a:rPr lang="vi-VN" sz="4400" i="1" dirty="0">
                <a:solidFill>
                  <a:srgbClr val="FF0000"/>
                </a:solidFill>
                <a:effectLst/>
                <a:latin typeface="+mj-lt"/>
                <a:cs typeface="Tahoma" pitchFamily="34" charset="0"/>
              </a:rPr>
              <a:t>Kim </a:t>
            </a:r>
            <a:r>
              <a:rPr lang="vi-VN" sz="4400" i="1" dirty="0" smtClean="0">
                <a:solidFill>
                  <a:srgbClr val="FF0000"/>
                </a:solidFill>
                <a:effectLst/>
                <a:latin typeface="+mj-lt"/>
                <a:cs typeface="Tahoma" pitchFamily="34" charset="0"/>
              </a:rPr>
              <a:t>Long</a:t>
            </a:r>
            <a:r>
              <a:rPr lang="en-US" sz="4400" i="1" dirty="0" smtClean="0">
                <a:solidFill>
                  <a:srgbClr val="FF0000"/>
                </a:solidFill>
                <a:effectLst/>
                <a:latin typeface="+mj-lt"/>
                <a:cs typeface="Tahoma" pitchFamily="34" charset="0"/>
              </a:rPr>
              <a:t> 04 </a:t>
            </a:r>
            <a:r>
              <a:rPr lang="en-US" sz="4400" i="1" dirty="0" err="1" smtClean="0">
                <a:solidFill>
                  <a:srgbClr val="FF0000"/>
                </a:solidFill>
                <a:effectLst/>
                <a:latin typeface="+mj-lt"/>
                <a:cs typeface="Tahoma" pitchFamily="34" charset="0"/>
              </a:rPr>
              <a:t>Câu</a:t>
            </a:r>
            <a:endParaRPr lang="en-US" sz="48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015718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457200"/>
            <a:ext cx="9144000"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effectLst/>
                <a:latin typeface="+mj-lt"/>
                <a:cs typeface="Times New Roman" pitchFamily="18" charset="0"/>
              </a:rPr>
              <a:t>Muôn đời Chúa vẫn nhớ Giao ước Ngài đã lập ra.</a:t>
            </a:r>
            <a:endParaRPr lang="en-US" sz="8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802404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effectLst/>
              </a:rPr>
              <a:t>Tk</a:t>
            </a:r>
            <a:r>
              <a:rPr lang="en-US" sz="5400" b="0" u="sng" dirty="0">
                <a:solidFill>
                  <a:srgbClr val="FF0000"/>
                </a:solidFill>
                <a:effectLst/>
              </a:rPr>
              <a:t>1:</a:t>
            </a:r>
            <a:r>
              <a:rPr lang="vi-VN" sz="5400" b="0" dirty="0">
                <a:solidFill>
                  <a:srgbClr val="7030A0"/>
                </a:solidFill>
                <a:effectLst/>
              </a:rPr>
              <a:t> </a:t>
            </a:r>
            <a:r>
              <a:rPr lang="vi-VN" sz="5400" dirty="0">
                <a:solidFill>
                  <a:schemeClr val="accent5">
                    <a:lumMod val="25000"/>
                  </a:schemeClr>
                </a:solidFill>
                <a:effectLst/>
              </a:rPr>
              <a:t>Hãy cảm tạ Chúa, cầu khấn Thánh Danh. Loan báo kỳ công Ngài giữa muôn dân nước. Hát xướng lên theo nhịp đàn ngợi khen Chúa, và gẫm suy sự việc Chúa đã làm.</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864240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514350"/>
            <a:ext cx="9144000"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effectLst/>
                <a:latin typeface="+mj-lt"/>
                <a:cs typeface="Times New Roman" pitchFamily="18" charset="0"/>
              </a:rPr>
              <a:t>Muôn đời Chúa vẫn nhớ Giao ước Ngài đã lập ra.</a:t>
            </a:r>
            <a:endParaRPr lang="en-US" sz="8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53881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0000"/>
                </a:solidFill>
                <a:effectLst/>
              </a:rPr>
              <a:t>Tk2</a:t>
            </a:r>
            <a:r>
              <a:rPr lang="en-US" sz="4800" b="0" u="sng" dirty="0">
                <a:solidFill>
                  <a:srgbClr val="FF0000"/>
                </a:solidFill>
                <a:effectLst/>
              </a:rPr>
              <a:t>:</a:t>
            </a:r>
            <a:r>
              <a:rPr lang="vi-VN" sz="4800" b="0" dirty="0">
                <a:solidFill>
                  <a:srgbClr val="7030A0"/>
                </a:solidFill>
                <a:effectLst/>
              </a:rPr>
              <a:t> </a:t>
            </a:r>
            <a:r>
              <a:rPr lang="vi-VN" sz="4800" dirty="0">
                <a:solidFill>
                  <a:schemeClr val="accent5">
                    <a:lumMod val="25000"/>
                  </a:schemeClr>
                </a:solidFill>
                <a:effectLst/>
              </a:rPr>
              <a:t>Hãy tự hào mãi vì có Thánh Danh. Ai những tìm kiếm Ngài hãy mau vui sướng. Kiếm Chúa luôn, trông nhờ quyền uy tay Chúa và chẳng ngưng tìm diện kiến nhan Ngài.</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2472527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514350"/>
            <a:ext cx="9144000"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effectLst/>
                <a:latin typeface="+mj-lt"/>
                <a:cs typeface="Times New Roman" pitchFamily="18" charset="0"/>
              </a:rPr>
              <a:t>Muôn đời Chúa vẫn nhớ Giao ước Ngài đã lập ra.</a:t>
            </a:r>
            <a:endParaRPr lang="en-US" sz="8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723904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533400"/>
            <a:ext cx="9144000"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effectLst/>
                <a:latin typeface="+mj-lt"/>
                <a:cs typeface="Times New Roman" pitchFamily="18" charset="0"/>
              </a:rPr>
              <a:t>Muôn đời Chúa vẫn nhớ Giao ước Ngài đã lập ra.</a:t>
            </a:r>
            <a:endParaRPr lang="en-US" sz="8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53881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u="sng" dirty="0">
                <a:solidFill>
                  <a:srgbClr val="FF0000"/>
                </a:solidFill>
                <a:effectLst/>
              </a:rPr>
              <a:t>Tk3</a:t>
            </a:r>
            <a:r>
              <a:rPr lang="en-US" sz="5400" b="0" u="sng" dirty="0">
                <a:solidFill>
                  <a:srgbClr val="FF0000"/>
                </a:solidFill>
                <a:effectLst/>
              </a:rPr>
              <a:t>:</a:t>
            </a:r>
            <a:r>
              <a:rPr lang="vi-VN" sz="5400" b="0" dirty="0">
                <a:solidFill>
                  <a:srgbClr val="7030A0"/>
                </a:solidFill>
                <a:effectLst/>
              </a:rPr>
              <a:t> </a:t>
            </a:r>
            <a:r>
              <a:rPr lang="vi-VN" sz="5400" dirty="0">
                <a:solidFill>
                  <a:schemeClr val="accent5">
                    <a:lumMod val="25000"/>
                  </a:schemeClr>
                </a:solidFill>
                <a:effectLst/>
              </a:rPr>
              <a:t>Hỡi nô bộc Chúa, dòng dõi Áp-ram, con cháu Ngài tuyển chọn thuộc nhà Gia-cóp. Đức Chúa ta muôn đời Ngài là Thiên Chúa, Ngài quyết chi, địa cầu phải tuân hành.</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3321393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533400"/>
            <a:ext cx="9144000"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effectLst/>
                <a:latin typeface="+mj-lt"/>
                <a:cs typeface="Times New Roman" pitchFamily="18" charset="0"/>
              </a:rPr>
              <a:t>Muôn đời Chúa vẫn nhớ Giao ước Ngài đã lập ra.</a:t>
            </a:r>
            <a:endParaRPr lang="en-US" sz="8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53881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u="sng" dirty="0" smtClean="0">
                <a:solidFill>
                  <a:srgbClr val="FF0000"/>
                </a:solidFill>
                <a:effectLst/>
              </a:rPr>
              <a:t>Tk</a:t>
            </a:r>
            <a:r>
              <a:rPr lang="en-US" sz="5400" u="sng" dirty="0" smtClean="0">
                <a:solidFill>
                  <a:srgbClr val="FF0000"/>
                </a:solidFill>
                <a:effectLst/>
              </a:rPr>
              <a:t>4</a:t>
            </a:r>
            <a:r>
              <a:rPr lang="en-US" sz="5400" b="0" u="sng" dirty="0" smtClean="0">
                <a:solidFill>
                  <a:srgbClr val="FF0000"/>
                </a:solidFill>
                <a:effectLst/>
              </a:rPr>
              <a:t>:</a:t>
            </a:r>
            <a:r>
              <a:rPr lang="vi-VN" sz="5400" dirty="0">
                <a:solidFill>
                  <a:srgbClr val="7030A0"/>
                </a:solidFill>
                <a:effectLst/>
              </a:rPr>
              <a:t> </a:t>
            </a:r>
            <a:r>
              <a:rPr lang="vi-VN" sz="5400" dirty="0">
                <a:solidFill>
                  <a:schemeClr val="accent5">
                    <a:lumMod val="25000"/>
                  </a:schemeClr>
                </a:solidFill>
                <a:effectLst/>
              </a:rPr>
              <a:t>Những điều thề hứa Ngài vẫn nhớ luôn. Giao ước Ngài đã lập ngàn đời kiên vững. Chính Chúa thương đoan thề cùng I-sa-ác, hiệp ước xưa Ngài lập với A-a-ron.</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1039240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533400"/>
            <a:ext cx="9144000" cy="4552950"/>
          </a:xfrm>
        </p:spPr>
        <p:txBody>
          <a:bodyPr/>
          <a:lstStyle/>
          <a:p>
            <a:pPr algn="just" eaLnBrk="1" hangingPunct="1">
              <a:lnSpc>
                <a:spcPct val="105000"/>
              </a:lnSpc>
            </a:pPr>
            <a:r>
              <a:rPr lang="vi-VN" sz="8000" b="0" u="sng" dirty="0">
                <a:solidFill>
                  <a:srgbClr val="FF0000"/>
                </a:solidFill>
                <a:effectLst/>
                <a:latin typeface="+mj-lt"/>
                <a:cs typeface="Times New Roman" pitchFamily="18" charset="0"/>
              </a:rPr>
              <a:t>Đk:</a:t>
            </a:r>
            <a:r>
              <a:rPr lang="vi-VN" sz="8000" b="0" dirty="0">
                <a:solidFill>
                  <a:srgbClr val="7030A0"/>
                </a:solidFill>
                <a:effectLst/>
                <a:latin typeface="+mj-lt"/>
                <a:cs typeface="Times New Roman" pitchFamily="18" charset="0"/>
              </a:rPr>
              <a:t> </a:t>
            </a:r>
            <a:r>
              <a:rPr lang="vi-VN" sz="8000" dirty="0">
                <a:solidFill>
                  <a:schemeClr val="accent5">
                    <a:lumMod val="25000"/>
                  </a:schemeClr>
                </a:solidFill>
                <a:effectLst/>
                <a:latin typeface="+mj-lt"/>
                <a:cs typeface="Times New Roman" pitchFamily="18" charset="0"/>
              </a:rPr>
              <a:t>Muôn đời Chúa vẫn nhớ Giao ước Ngài đã lập ra.</a:t>
            </a:r>
            <a:endParaRPr lang="en-US" sz="80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798472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2677656"/>
          </a:xfrm>
          <a:prstGeom prst="rect">
            <a:avLst/>
          </a:prstGeom>
        </p:spPr>
        <p:txBody>
          <a:bodyPr wrap="square">
            <a:spAutoFit/>
          </a:bodyPr>
          <a:lstStyle/>
          <a:p>
            <a:pPr fontAlgn="auto">
              <a:spcBef>
                <a:spcPts val="0"/>
              </a:spcBef>
              <a:spcAft>
                <a:spcPts val="0"/>
              </a:spcAft>
            </a:pPr>
            <a:r>
              <a:rPr lang="vi-VN" sz="3600" u="sng" dirty="0">
                <a:solidFill>
                  <a:srgbClr val="C00000"/>
                </a:solidFill>
                <a:latin typeface="+mj-lt"/>
              </a:rPr>
              <a:t>Bài đọc </a:t>
            </a:r>
            <a:r>
              <a:rPr lang="en-US" sz="3600" u="sng" dirty="0" smtClean="0">
                <a:solidFill>
                  <a:srgbClr val="C00000"/>
                </a:solidFill>
                <a:latin typeface="+mj-lt"/>
              </a:rPr>
              <a:t>2</a:t>
            </a:r>
            <a:endParaRPr lang="vi-VN" sz="3600" dirty="0">
              <a:solidFill>
                <a:srgbClr val="C00000"/>
              </a:solidFill>
              <a:latin typeface="+mj-lt"/>
            </a:endParaRPr>
          </a:p>
          <a:p>
            <a:pPr fontAlgn="auto">
              <a:spcBef>
                <a:spcPts val="0"/>
              </a:spcBef>
              <a:spcAft>
                <a:spcPts val="0"/>
              </a:spcAft>
            </a:pPr>
            <a:r>
              <a:rPr lang="vi-VN" sz="4400" dirty="0">
                <a:solidFill>
                  <a:schemeClr val="accent5">
                    <a:lumMod val="25000"/>
                  </a:schemeClr>
                </a:solidFill>
                <a:latin typeface="+mj-lt"/>
              </a:rPr>
              <a:t>Đức tin của ông Áp-ra-ham, của bà Xa-ra và của ông </a:t>
            </a:r>
            <a:r>
              <a:rPr lang="vi-VN" sz="4400" dirty="0" smtClean="0">
                <a:solidFill>
                  <a:schemeClr val="accent5">
                    <a:lumMod val="25000"/>
                  </a:schemeClr>
                </a:solidFill>
                <a:latin typeface="+mj-lt"/>
              </a:rPr>
              <a:t>I-</a:t>
            </a:r>
            <a:r>
              <a:rPr lang="en-US" sz="4400" dirty="0">
                <a:solidFill>
                  <a:schemeClr val="accent5">
                    <a:lumMod val="25000"/>
                  </a:schemeClr>
                </a:solidFill>
                <a:latin typeface="+mj-lt"/>
              </a:rPr>
              <a:t>x</a:t>
            </a:r>
            <a:r>
              <a:rPr lang="vi-VN" sz="4400" dirty="0" smtClean="0">
                <a:solidFill>
                  <a:schemeClr val="accent5">
                    <a:lumMod val="25000"/>
                  </a:schemeClr>
                </a:solidFill>
                <a:latin typeface="+mj-lt"/>
              </a:rPr>
              <a:t>a-ác</a:t>
            </a:r>
            <a:r>
              <a:rPr lang="vi-VN" sz="4400" dirty="0">
                <a:solidFill>
                  <a:schemeClr val="accent5">
                    <a:lumMod val="25000"/>
                  </a:schemeClr>
                </a:solidFill>
                <a:latin typeface="+mj-lt"/>
              </a:rPr>
              <a:t>.</a:t>
            </a:r>
          </a:p>
          <a:p>
            <a:pPr fontAlgn="auto">
              <a:spcBef>
                <a:spcPts val="0"/>
              </a:spcBef>
              <a:spcAft>
                <a:spcPts val="0"/>
              </a:spcAft>
            </a:pPr>
            <a:r>
              <a:rPr lang="vi-VN" sz="4400" dirty="0" smtClean="0">
                <a:solidFill>
                  <a:schemeClr val="accent5">
                    <a:lumMod val="25000"/>
                  </a:schemeClr>
                </a:solidFill>
                <a:latin typeface="+mj-lt"/>
              </a:rPr>
              <a:t>Bài </a:t>
            </a:r>
            <a:r>
              <a:rPr lang="vi-VN" sz="4400" dirty="0">
                <a:solidFill>
                  <a:schemeClr val="accent5">
                    <a:lumMod val="25000"/>
                  </a:schemeClr>
                </a:solidFill>
                <a:latin typeface="+mj-lt"/>
              </a:rPr>
              <a:t>trích thư gửi tín hữu Híp-ri.</a:t>
            </a:r>
            <a:endParaRPr lang="en-US" sz="3200" dirty="0">
              <a:solidFill>
                <a:schemeClr val="accent5">
                  <a:lumMod val="25000"/>
                </a:schemeClr>
              </a:solidFill>
              <a:latin typeface="UTM American Sans"/>
            </a:endParaRPr>
          </a:p>
        </p:txBody>
      </p:sp>
    </p:spTree>
    <p:extLst>
      <p:ext uri="{BB962C8B-B14F-4D97-AF65-F5344CB8AC3E}">
        <p14:creationId xmlns:p14="http://schemas.microsoft.com/office/powerpoint/2010/main" val="9435908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5843" name="Rectangle 3"/>
          <p:cNvSpPr>
            <a:spLocks noGrp="1" noChangeArrowheads="1"/>
          </p:cNvSpPr>
          <p:nvPr>
            <p:ph type="subTitle" idx="1"/>
          </p:nvPr>
        </p:nvSpPr>
        <p:spPr>
          <a:xfrm>
            <a:off x="0" y="590550"/>
            <a:ext cx="9144000" cy="4038600"/>
          </a:xfrm>
        </p:spPr>
        <p:txBody>
          <a:bodyPr/>
          <a:lstStyle/>
          <a:p>
            <a:pPr algn="just" eaLnBrk="1" hangingPunct="1">
              <a:lnSpc>
                <a:spcPct val="105000"/>
              </a:lnSpc>
            </a:pPr>
            <a:r>
              <a:rPr lang="vi-VN" sz="4800" dirty="0">
                <a:solidFill>
                  <a:schemeClr val="accent5">
                    <a:lumMod val="25000"/>
                  </a:schemeClr>
                </a:solidFill>
                <a:effectLst/>
                <a:latin typeface="+mj-lt"/>
                <a:cs typeface="Times New Roman" pitchFamily="18" charset="0"/>
              </a:rPr>
              <a:t>Thuở xưa, nhiều lần và nhiều cách, Thiên Chúa đã phán dạy cho ông chúng ta qua các tiên tri, trong những ngày sau hết này, Ngài đã phán dạy chúng ta qua Người Con.</a:t>
            </a:r>
            <a:endParaRPr lang="en-US" sz="4800" b="0" u="sng" dirty="0">
              <a:solidFill>
                <a:schemeClr val="accent5">
                  <a:lumMod val="25000"/>
                </a:schemeClr>
              </a:solidFill>
              <a:effectLst/>
              <a:latin typeface="+mj-lt"/>
              <a:cs typeface="Times New Roman" pitchFamily="18" charset="0"/>
            </a:endParaRPr>
          </a:p>
        </p:txBody>
      </p:sp>
      <p:sp>
        <p:nvSpPr>
          <p:cNvPr id="3584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35845" name="Rectangle 1"/>
          <p:cNvSpPr>
            <a:spLocks noChangeArrowheads="1"/>
          </p:cNvSpPr>
          <p:nvPr/>
        </p:nvSpPr>
        <p:spPr bwMode="auto">
          <a:xfrm>
            <a:off x="0" y="0"/>
            <a:ext cx="3318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u="sng">
                <a:solidFill>
                  <a:srgbClr val="FF0000"/>
                </a:solidFill>
                <a:effectLst>
                  <a:outerShdw blurRad="38100" dist="38100" dir="2700000" algn="tl">
                    <a:srgbClr val="000000">
                      <a:alpha val="43137"/>
                    </a:srgbClr>
                  </a:outerShdw>
                </a:effectLst>
                <a:latin typeface="+mj-lt"/>
                <a:cs typeface="Times New Roman" pitchFamily="18" charset="0"/>
              </a:rPr>
              <a:t>Alleluia-alleluia: </a:t>
            </a:r>
          </a:p>
        </p:txBody>
      </p:sp>
      <p:sp>
        <p:nvSpPr>
          <p:cNvPr id="35846" name="Rectangle 2"/>
          <p:cNvSpPr>
            <a:spLocks noChangeArrowheads="1"/>
          </p:cNvSpPr>
          <p:nvPr/>
        </p:nvSpPr>
        <p:spPr bwMode="auto">
          <a:xfrm>
            <a:off x="6595726" y="4473575"/>
            <a:ext cx="16433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3600" u="sng">
                <a:solidFill>
                  <a:srgbClr val="FF0000"/>
                </a:solidFill>
                <a:latin typeface="+mj-lt"/>
                <a:cs typeface="Times New Roman" pitchFamily="18" charset="0"/>
              </a:rPr>
              <a:t>Alleluia.</a:t>
            </a:r>
          </a:p>
        </p:txBody>
      </p:sp>
    </p:spTree>
    <p:extLst>
      <p:ext uri="{BB962C8B-B14F-4D97-AF65-F5344CB8AC3E}">
        <p14:creationId xmlns:p14="http://schemas.microsoft.com/office/powerpoint/2010/main" val="5777135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254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400" y="1428750"/>
            <a:ext cx="2349156" cy="36195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3627120"/>
            <a:ext cx="3048000" cy="1459230"/>
          </a:xfrm>
          <a:prstGeom prst="rect">
            <a:avLst/>
          </a:prstGeom>
        </p:spPr>
      </p:pic>
      <p:sp>
        <p:nvSpPr>
          <p:cNvPr id="5" name="Rectangle 4"/>
          <p:cNvSpPr/>
          <p:nvPr/>
        </p:nvSpPr>
        <p:spPr>
          <a:xfrm>
            <a:off x="3429000" y="241965"/>
            <a:ext cx="5562599" cy="4031873"/>
          </a:xfrm>
          <a:prstGeom prst="rect">
            <a:avLst/>
          </a:prstGeom>
        </p:spPr>
        <p:txBody>
          <a:bodyPr wrap="square">
            <a:spAutoFit/>
          </a:bodyPr>
          <a:lstStyle/>
          <a:p>
            <a:pPr algn="just" fontAlgn="auto">
              <a:spcBef>
                <a:spcPts val="0"/>
              </a:spcBef>
              <a:spcAft>
                <a:spcPts val="0"/>
              </a:spcAft>
            </a:pPr>
            <a:r>
              <a:rPr lang="en-US" sz="3200" u="sng" dirty="0" smtClean="0">
                <a:solidFill>
                  <a:srgbClr val="C00000"/>
                </a:solidFill>
                <a:latin typeface="+mj-lt"/>
              </a:rPr>
              <a:t>LỜI NGUYỆN TÍN HỮU</a:t>
            </a:r>
          </a:p>
          <a:p>
            <a:pPr algn="just" fontAlgn="auto">
              <a:spcBef>
                <a:spcPts val="0"/>
              </a:spcBef>
              <a:spcAft>
                <a:spcPts val="0"/>
              </a:spcAft>
            </a:pPr>
            <a:r>
              <a:rPr lang="vi-VN" sz="3200" dirty="0">
                <a:solidFill>
                  <a:schemeClr val="accent5">
                    <a:lumMod val="50000"/>
                  </a:schemeClr>
                </a:solidFill>
                <a:latin typeface="+mj-lt"/>
              </a:rPr>
              <a:t>Đức Giêsu đã làm cho Thánh gia trở nên đền thánh của sự sống, của tình thương, và của niềm vâng phục ý Chúa. Hôm nay mừng lễ Thánh Gia, chúng ta đặc biệt hướng về các gia đình và dâng lời cầu </a:t>
            </a:r>
            <a:r>
              <a:rPr lang="vi-VN" sz="3200" dirty="0" smtClean="0">
                <a:solidFill>
                  <a:schemeClr val="accent5">
                    <a:lumMod val="50000"/>
                  </a:schemeClr>
                </a:solidFill>
                <a:latin typeface="+mj-lt"/>
              </a:rPr>
              <a:t>nguyện</a:t>
            </a:r>
            <a:r>
              <a:rPr lang="en-US" sz="3200" dirty="0" smtClean="0">
                <a:solidFill>
                  <a:schemeClr val="accent5">
                    <a:lumMod val="50000"/>
                  </a:schemeClr>
                </a:solidFill>
                <a:latin typeface="+mj-lt"/>
              </a:rPr>
              <a:t>.</a:t>
            </a:r>
            <a:endParaRPr lang="en-US" sz="3200" dirty="0">
              <a:solidFill>
                <a:schemeClr val="accent5">
                  <a:lumMod val="50000"/>
                </a:schemeClr>
              </a:solidFill>
              <a:latin typeface="+mj-lt"/>
            </a:endParaRPr>
          </a:p>
        </p:txBody>
      </p:sp>
    </p:spTree>
    <p:extLst>
      <p:ext uri="{BB962C8B-B14F-4D97-AF65-F5344CB8AC3E}">
        <p14:creationId xmlns:p14="http://schemas.microsoft.com/office/powerpoint/2010/main" val="22689953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6841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5843" name="Rectangle 3"/>
          <p:cNvSpPr>
            <a:spLocks noGrp="1" noChangeArrowheads="1"/>
          </p:cNvSpPr>
          <p:nvPr>
            <p:ph type="subTitle" idx="1"/>
          </p:nvPr>
        </p:nvSpPr>
        <p:spPr>
          <a:xfrm>
            <a:off x="0" y="590550"/>
            <a:ext cx="9144000" cy="4038600"/>
          </a:xfrm>
        </p:spPr>
        <p:txBody>
          <a:bodyPr/>
          <a:lstStyle/>
          <a:p>
            <a:pPr algn="just" eaLnBrk="1" hangingPunct="1">
              <a:lnSpc>
                <a:spcPct val="105000"/>
              </a:lnSpc>
            </a:pPr>
            <a:r>
              <a:rPr lang="vi-VN" sz="4800" dirty="0">
                <a:solidFill>
                  <a:schemeClr val="accent5">
                    <a:lumMod val="25000"/>
                  </a:schemeClr>
                </a:solidFill>
                <a:effectLst/>
                <a:latin typeface="+mj-lt"/>
                <a:cs typeface="Times New Roman" pitchFamily="18" charset="0"/>
              </a:rPr>
              <a:t>Thuở xưa, nhiều lần và nhiều cách, Thiên Chúa đã phán dạy cho ông chúng ta qua các tiên tri, trong những ngày sau hết này, Ngài đã phán dạy chúng ta qua Người Con.</a:t>
            </a:r>
            <a:endParaRPr lang="en-US" sz="4800" b="0" u="sng" dirty="0">
              <a:solidFill>
                <a:schemeClr val="accent5">
                  <a:lumMod val="25000"/>
                </a:schemeClr>
              </a:solidFill>
              <a:effectLst/>
              <a:latin typeface="+mj-lt"/>
              <a:cs typeface="Times New Roman" pitchFamily="18" charset="0"/>
            </a:endParaRPr>
          </a:p>
        </p:txBody>
      </p:sp>
      <p:sp>
        <p:nvSpPr>
          <p:cNvPr id="35844"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
        <p:nvSpPr>
          <p:cNvPr id="35845" name="Rectangle 1"/>
          <p:cNvSpPr>
            <a:spLocks noChangeArrowheads="1"/>
          </p:cNvSpPr>
          <p:nvPr/>
        </p:nvSpPr>
        <p:spPr bwMode="auto">
          <a:xfrm>
            <a:off x="0" y="0"/>
            <a:ext cx="3318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u="sng">
                <a:solidFill>
                  <a:srgbClr val="FF0000"/>
                </a:solidFill>
                <a:effectLst>
                  <a:outerShdw blurRad="38100" dist="38100" dir="2700000" algn="tl">
                    <a:srgbClr val="000000">
                      <a:alpha val="43137"/>
                    </a:srgbClr>
                  </a:outerShdw>
                </a:effectLst>
                <a:latin typeface="UTM American Sans"/>
                <a:cs typeface="Times New Roman" pitchFamily="18" charset="0"/>
              </a:rPr>
              <a:t>Alleluia-alleluia: </a:t>
            </a:r>
          </a:p>
        </p:txBody>
      </p:sp>
      <p:sp>
        <p:nvSpPr>
          <p:cNvPr id="35846" name="Rectangle 2"/>
          <p:cNvSpPr>
            <a:spLocks noChangeArrowheads="1"/>
          </p:cNvSpPr>
          <p:nvPr/>
        </p:nvSpPr>
        <p:spPr bwMode="auto">
          <a:xfrm>
            <a:off x="6595726" y="4473575"/>
            <a:ext cx="16433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3600" u="sng">
                <a:solidFill>
                  <a:srgbClr val="FF0000"/>
                </a:solidFill>
                <a:latin typeface="UTM American Sans"/>
                <a:cs typeface="Times New Roman" pitchFamily="18" charset="0"/>
              </a:rPr>
              <a:t>Alleluia.</a:t>
            </a:r>
          </a:p>
        </p:txBody>
      </p:sp>
    </p:spTree>
    <p:extLst>
      <p:ext uri="{BB962C8B-B14F-4D97-AF65-F5344CB8AC3E}">
        <p14:creationId xmlns:p14="http://schemas.microsoft.com/office/powerpoint/2010/main" val="2721659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429000" y="798314"/>
            <a:ext cx="5715000" cy="2154436"/>
          </a:xfrm>
          <a:prstGeom prst="rect">
            <a:avLst/>
          </a:prstGeom>
        </p:spPr>
        <p:txBody>
          <a:bodyPr wrap="square">
            <a:spAutoFit/>
          </a:bodyPr>
          <a:lstStyle/>
          <a:p>
            <a:pPr algn="ctr" fontAlgn="auto">
              <a:spcBef>
                <a:spcPts val="0"/>
              </a:spcBef>
              <a:spcAft>
                <a:spcPts val="0"/>
              </a:spcAft>
            </a:pPr>
            <a:r>
              <a:rPr lang="en-US" sz="5400" dirty="0" err="1" smtClean="0">
                <a:solidFill>
                  <a:schemeClr val="accent5">
                    <a:lumMod val="25000"/>
                  </a:schemeClr>
                </a:solidFill>
                <a:latin typeface="UTM American Sans"/>
              </a:rPr>
              <a:t>Ca</a:t>
            </a:r>
            <a:r>
              <a:rPr lang="en-US" sz="5400" dirty="0" smtClean="0">
                <a:solidFill>
                  <a:schemeClr val="accent5">
                    <a:lumMod val="25000"/>
                  </a:schemeClr>
                </a:solidFill>
                <a:latin typeface="UTM American Sans"/>
              </a:rPr>
              <a:t> </a:t>
            </a:r>
            <a:r>
              <a:rPr lang="en-US" sz="5400" dirty="0" err="1" smtClean="0">
                <a:solidFill>
                  <a:schemeClr val="accent5">
                    <a:lumMod val="25000"/>
                  </a:schemeClr>
                </a:solidFill>
                <a:latin typeface="UTM American Sans"/>
              </a:rPr>
              <a:t>Dâng</a:t>
            </a:r>
            <a:r>
              <a:rPr lang="en-US" sz="5400" dirty="0" smtClean="0">
                <a:solidFill>
                  <a:schemeClr val="accent5">
                    <a:lumMod val="25000"/>
                  </a:schemeClr>
                </a:solidFill>
                <a:latin typeface="UTM American Sans"/>
              </a:rPr>
              <a:t> </a:t>
            </a:r>
            <a:r>
              <a:rPr lang="en-US" sz="5400" dirty="0" err="1" smtClean="0">
                <a:solidFill>
                  <a:schemeClr val="accent5">
                    <a:lumMod val="25000"/>
                  </a:schemeClr>
                </a:solidFill>
                <a:latin typeface="UTM American Sans"/>
              </a:rPr>
              <a:t>Lễ</a:t>
            </a:r>
            <a:endParaRPr lang="en-US" sz="5400" dirty="0" smtClean="0">
              <a:solidFill>
                <a:schemeClr val="accent5">
                  <a:lumMod val="25000"/>
                </a:schemeClr>
              </a:solidFill>
              <a:latin typeface="UTM American Sans"/>
            </a:endParaRPr>
          </a:p>
          <a:p>
            <a:pPr algn="ctr" fontAlgn="auto">
              <a:spcBef>
                <a:spcPts val="0"/>
              </a:spcBef>
              <a:spcAft>
                <a:spcPts val="0"/>
              </a:spcAft>
            </a:pPr>
            <a:r>
              <a:rPr lang="en-US" sz="4000" dirty="0" err="1" smtClean="0">
                <a:solidFill>
                  <a:schemeClr val="accent5">
                    <a:lumMod val="25000"/>
                  </a:schemeClr>
                </a:solidFill>
                <a:latin typeface="UTM American Sans"/>
              </a:rPr>
              <a:t>Lễ</a:t>
            </a:r>
            <a:r>
              <a:rPr lang="en-US" sz="4000" dirty="0" smtClean="0">
                <a:solidFill>
                  <a:schemeClr val="accent5">
                    <a:lumMod val="25000"/>
                  </a:schemeClr>
                </a:solidFill>
                <a:latin typeface="UTM American Sans"/>
              </a:rPr>
              <a:t> </a:t>
            </a:r>
            <a:r>
              <a:rPr lang="en-US" sz="4000" dirty="0" err="1" smtClean="0">
                <a:solidFill>
                  <a:schemeClr val="accent5">
                    <a:lumMod val="25000"/>
                  </a:schemeClr>
                </a:solidFill>
                <a:latin typeface="UTM American Sans"/>
              </a:rPr>
              <a:t>D</a:t>
            </a:r>
            <a:r>
              <a:rPr lang="en-US" sz="4000" dirty="0" err="1" smtClean="0">
                <a:solidFill>
                  <a:schemeClr val="accent5">
                    <a:lumMod val="25000"/>
                  </a:schemeClr>
                </a:solidFill>
                <a:latin typeface="UTM American Sans"/>
              </a:rPr>
              <a:t>âng</a:t>
            </a:r>
            <a:r>
              <a:rPr lang="en-US" sz="4000" dirty="0" smtClean="0">
                <a:solidFill>
                  <a:schemeClr val="accent5">
                    <a:lumMod val="25000"/>
                  </a:schemeClr>
                </a:solidFill>
                <a:latin typeface="UTM American Sans"/>
              </a:rPr>
              <a:t> </a:t>
            </a:r>
            <a:r>
              <a:rPr lang="en-US" sz="4000" dirty="0" err="1" smtClean="0">
                <a:solidFill>
                  <a:schemeClr val="accent5">
                    <a:lumMod val="25000"/>
                  </a:schemeClr>
                </a:solidFill>
                <a:latin typeface="UTM American Sans"/>
              </a:rPr>
              <a:t>Thánh</a:t>
            </a:r>
            <a:r>
              <a:rPr lang="en-US" sz="4000" dirty="0" smtClean="0">
                <a:solidFill>
                  <a:schemeClr val="accent5">
                    <a:lumMod val="25000"/>
                  </a:schemeClr>
                </a:solidFill>
                <a:latin typeface="UTM American Sans"/>
              </a:rPr>
              <a:t> </a:t>
            </a:r>
            <a:r>
              <a:rPr lang="en-US" sz="4000" dirty="0" err="1" smtClean="0">
                <a:solidFill>
                  <a:schemeClr val="accent5">
                    <a:lumMod val="25000"/>
                  </a:schemeClr>
                </a:solidFill>
                <a:latin typeface="UTM American Sans"/>
              </a:rPr>
              <a:t>Gia</a:t>
            </a:r>
            <a:r>
              <a:rPr lang="en-US" sz="4000" dirty="0" smtClean="0">
                <a:solidFill>
                  <a:schemeClr val="accent5">
                    <a:lumMod val="25000"/>
                  </a:schemeClr>
                </a:solidFill>
                <a:latin typeface="UTM American Sans"/>
              </a:rPr>
              <a:t> </a:t>
            </a:r>
            <a:r>
              <a:rPr lang="en-US" sz="4000" dirty="0" err="1" smtClean="0">
                <a:solidFill>
                  <a:schemeClr val="accent5">
                    <a:lumMod val="25000"/>
                  </a:schemeClr>
                </a:solidFill>
                <a:latin typeface="UTM American Sans"/>
              </a:rPr>
              <a:t>Thất</a:t>
            </a:r>
            <a:r>
              <a:rPr lang="en-US" sz="4000" dirty="0" smtClean="0">
                <a:solidFill>
                  <a:schemeClr val="accent5">
                    <a:lumMod val="25000"/>
                  </a:schemeClr>
                </a:solidFill>
                <a:latin typeface="UTM American Sans"/>
              </a:rPr>
              <a:t> </a:t>
            </a:r>
            <a:endParaRPr lang="en-US" sz="4000" dirty="0">
              <a:solidFill>
                <a:schemeClr val="accent5">
                  <a:lumMod val="25000"/>
                </a:schemeClr>
              </a:solidFill>
              <a:latin typeface="UTM American Sans"/>
            </a:endParaRPr>
          </a:p>
          <a:p>
            <a:pPr algn="ctr" fontAlgn="auto">
              <a:spcBef>
                <a:spcPts val="0"/>
              </a:spcBef>
              <a:spcAft>
                <a:spcPts val="0"/>
              </a:spcAft>
            </a:pPr>
            <a:r>
              <a:rPr lang="en-US" sz="3600" i="1" dirty="0" err="1" smtClean="0">
                <a:solidFill>
                  <a:srgbClr val="C00000"/>
                </a:solidFill>
                <a:latin typeface="UTM American Sans"/>
              </a:rPr>
              <a:t>Đinh</a:t>
            </a:r>
            <a:r>
              <a:rPr lang="en-US" sz="3600" i="1" dirty="0" smtClean="0">
                <a:solidFill>
                  <a:srgbClr val="C00000"/>
                </a:solidFill>
                <a:latin typeface="UTM American Sans"/>
              </a:rPr>
              <a:t> </a:t>
            </a:r>
            <a:r>
              <a:rPr lang="en-US" sz="3600" i="1" dirty="0" err="1" smtClean="0">
                <a:solidFill>
                  <a:srgbClr val="C00000"/>
                </a:solidFill>
                <a:latin typeface="UTM American Sans"/>
              </a:rPr>
              <a:t>Công</a:t>
            </a:r>
            <a:r>
              <a:rPr lang="en-US" sz="3600" i="1" dirty="0" smtClean="0">
                <a:solidFill>
                  <a:srgbClr val="C00000"/>
                </a:solidFill>
                <a:latin typeface="UTM American Sans"/>
              </a:rPr>
              <a:t> </a:t>
            </a:r>
            <a:r>
              <a:rPr lang="en-US" sz="3600" i="1" dirty="0" err="1" smtClean="0">
                <a:solidFill>
                  <a:srgbClr val="C00000"/>
                </a:solidFill>
                <a:latin typeface="UTM American Sans"/>
              </a:rPr>
              <a:t>Huỳnh</a:t>
            </a:r>
            <a:endParaRPr lang="en-US" sz="3600" i="1" dirty="0">
              <a:solidFill>
                <a:srgbClr val="C00000"/>
              </a:solidFill>
              <a:latin typeface="UTM American San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2" y="19050"/>
            <a:ext cx="4352925" cy="5143500"/>
          </a:xfrm>
          <a:prstGeom prst="rect">
            <a:avLst/>
          </a:prstGeom>
        </p:spPr>
      </p:pic>
    </p:spTree>
    <p:extLst>
      <p:ext uri="{BB962C8B-B14F-4D97-AF65-F5344CB8AC3E}">
        <p14:creationId xmlns:p14="http://schemas.microsoft.com/office/powerpoint/2010/main" val="2201491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Pk1: </a:t>
            </a:r>
            <a:r>
              <a:rPr lang="vi-VN" sz="5400" dirty="0" smtClean="0">
                <a:solidFill>
                  <a:schemeClr val="accent5">
                    <a:lumMod val="25000"/>
                  </a:schemeClr>
                </a:solidFill>
              </a:rPr>
              <a:t>Đời </a:t>
            </a:r>
            <a:r>
              <a:rPr lang="vi-VN" sz="5400" dirty="0">
                <a:solidFill>
                  <a:schemeClr val="accent5">
                    <a:lumMod val="25000"/>
                  </a:schemeClr>
                </a:solidFill>
              </a:rPr>
              <a:t>nắng mưa dãi dầu trăm bề, đời mẹ cha bao nỗi ê chề. Mẹ tháng ngày tảo tần dưỡng nuôi, Cha bôn ba giữa chốn chợ đời.</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773363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65113"/>
            <a:ext cx="9144000" cy="5126037"/>
          </a:xfrm>
        </p:spPr>
        <p:txBody>
          <a:bodyPr/>
          <a:lstStyle/>
          <a:p>
            <a:pPr algn="just" eaLnBrk="1" hangingPunct="1">
              <a:lnSpc>
                <a:spcPct val="105000"/>
              </a:lnSpc>
            </a:pPr>
            <a:r>
              <a:rPr lang="vi-VN" sz="5400" dirty="0" smtClean="0">
                <a:solidFill>
                  <a:srgbClr val="FF0000"/>
                </a:solidFill>
                <a:latin typeface="+mj-lt"/>
                <a:cs typeface="Times New Roman" pitchFamily="18" charset="0"/>
              </a:rPr>
              <a:t>ĐK</a:t>
            </a:r>
            <a:r>
              <a:rPr lang="vi-VN" sz="5400" dirty="0">
                <a:solidFill>
                  <a:srgbClr val="FF0000"/>
                </a:solidFill>
                <a:latin typeface="+mj-lt"/>
                <a:cs typeface="Times New Roman" pitchFamily="18" charset="0"/>
              </a:rPr>
              <a:t>: </a:t>
            </a:r>
            <a:r>
              <a:rPr lang="vi-VN" sz="5400" dirty="0">
                <a:solidFill>
                  <a:schemeClr val="accent5">
                    <a:lumMod val="25000"/>
                  </a:schemeClr>
                </a:solidFill>
                <a:latin typeface="+mj-lt"/>
                <a:cs typeface="Times New Roman" pitchFamily="18" charset="0"/>
              </a:rPr>
              <a:t>Đời buồn vui xin dâng về </a:t>
            </a:r>
            <a:r>
              <a:rPr lang="vi-VN" sz="5400" dirty="0" smtClean="0">
                <a:solidFill>
                  <a:schemeClr val="accent5">
                    <a:lumMod val="25000"/>
                  </a:schemeClr>
                </a:solidFill>
                <a:latin typeface="+mj-lt"/>
                <a:cs typeface="Times New Roman" pitchFamily="18" charset="0"/>
              </a:rPr>
              <a:t>Chúa, </a:t>
            </a:r>
            <a:r>
              <a:rPr lang="vi-VN" sz="5400" dirty="0">
                <a:solidFill>
                  <a:schemeClr val="accent5">
                    <a:lumMod val="25000"/>
                  </a:schemeClr>
                </a:solidFill>
                <a:latin typeface="+mj-lt"/>
                <a:cs typeface="Times New Roman" pitchFamily="18" charset="0"/>
              </a:rPr>
              <a:t>ước mong được trở nên của lễ. Cùng hòa trong bánh miến tinh </a:t>
            </a:r>
            <a:r>
              <a:rPr lang="vi-VN" sz="5400" dirty="0" smtClean="0">
                <a:solidFill>
                  <a:schemeClr val="accent5">
                    <a:lumMod val="25000"/>
                  </a:schemeClr>
                </a:solidFill>
                <a:latin typeface="+mj-lt"/>
                <a:cs typeface="Times New Roman" pitchFamily="18" charset="0"/>
              </a:rPr>
              <a:t>tuyền, </a:t>
            </a:r>
            <a:r>
              <a:rPr lang="vi-VN" sz="5400" dirty="0">
                <a:solidFill>
                  <a:schemeClr val="accent5">
                    <a:lumMod val="25000"/>
                  </a:schemeClr>
                </a:solidFill>
                <a:latin typeface="+mj-lt"/>
                <a:cs typeface="Times New Roman" pitchFamily="18" charset="0"/>
              </a:rPr>
              <a:t>hiệp lòng dâng với những khổ đau.</a:t>
            </a:r>
            <a:endParaRPr lang="en-US" sz="54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2803459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Pk2</a:t>
            </a:r>
            <a:r>
              <a:rPr lang="vi-VN" sz="5400" dirty="0">
                <a:solidFill>
                  <a:srgbClr val="FF0000"/>
                </a:solidFill>
              </a:rPr>
              <a:t>: </a:t>
            </a:r>
            <a:r>
              <a:rPr lang="vi-VN" sz="5400" dirty="0">
                <a:solidFill>
                  <a:schemeClr val="accent5">
                    <a:lumMod val="25000"/>
                  </a:schemeClr>
                </a:solidFill>
              </a:rPr>
              <a:t>Hạnh phúc thay có một gia đình, được mẹ cha lo lắng ân cần. Đẹp biết bao gương lành Thánh Gia, luôn nêu gương êm ấm thuận hòa</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12615091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65113"/>
            <a:ext cx="9144000" cy="5126037"/>
          </a:xfrm>
        </p:spPr>
        <p:txBody>
          <a:bodyPr/>
          <a:lstStyle/>
          <a:p>
            <a:pPr algn="just" eaLnBrk="1" hangingPunct="1">
              <a:lnSpc>
                <a:spcPct val="105000"/>
              </a:lnSpc>
            </a:pPr>
            <a:r>
              <a:rPr lang="vi-VN" sz="5400" dirty="0" smtClean="0">
                <a:solidFill>
                  <a:srgbClr val="FF0000"/>
                </a:solidFill>
                <a:latin typeface="+mj-lt"/>
                <a:cs typeface="Times New Roman" pitchFamily="18" charset="0"/>
              </a:rPr>
              <a:t>ĐK</a:t>
            </a:r>
            <a:r>
              <a:rPr lang="vi-VN" sz="5400" dirty="0">
                <a:solidFill>
                  <a:srgbClr val="FF0000"/>
                </a:solidFill>
                <a:latin typeface="+mj-lt"/>
                <a:cs typeface="Times New Roman" pitchFamily="18" charset="0"/>
              </a:rPr>
              <a:t>: </a:t>
            </a:r>
            <a:r>
              <a:rPr lang="vi-VN" sz="5400" dirty="0">
                <a:solidFill>
                  <a:schemeClr val="accent5">
                    <a:lumMod val="25000"/>
                  </a:schemeClr>
                </a:solidFill>
                <a:latin typeface="+mj-lt"/>
                <a:cs typeface="Times New Roman" pitchFamily="18" charset="0"/>
              </a:rPr>
              <a:t>Đời buồn vui xin dâng về </a:t>
            </a:r>
            <a:r>
              <a:rPr lang="vi-VN" sz="5400" dirty="0" smtClean="0">
                <a:solidFill>
                  <a:schemeClr val="accent5">
                    <a:lumMod val="25000"/>
                  </a:schemeClr>
                </a:solidFill>
                <a:latin typeface="+mj-lt"/>
                <a:cs typeface="Times New Roman" pitchFamily="18" charset="0"/>
              </a:rPr>
              <a:t>Chúa, </a:t>
            </a:r>
            <a:r>
              <a:rPr lang="vi-VN" sz="5400" dirty="0">
                <a:solidFill>
                  <a:schemeClr val="accent5">
                    <a:lumMod val="25000"/>
                  </a:schemeClr>
                </a:solidFill>
                <a:latin typeface="+mj-lt"/>
                <a:cs typeface="Times New Roman" pitchFamily="18" charset="0"/>
              </a:rPr>
              <a:t>ước mong được trở nên của lễ. Cùng hòa trong bánh miến tinh </a:t>
            </a:r>
            <a:r>
              <a:rPr lang="vi-VN" sz="5400" dirty="0" smtClean="0">
                <a:solidFill>
                  <a:schemeClr val="accent5">
                    <a:lumMod val="25000"/>
                  </a:schemeClr>
                </a:solidFill>
                <a:latin typeface="+mj-lt"/>
                <a:cs typeface="Times New Roman" pitchFamily="18" charset="0"/>
              </a:rPr>
              <a:t>tuyền, </a:t>
            </a:r>
            <a:r>
              <a:rPr lang="vi-VN" sz="5400" dirty="0">
                <a:solidFill>
                  <a:schemeClr val="accent5">
                    <a:lumMod val="25000"/>
                  </a:schemeClr>
                </a:solidFill>
                <a:latin typeface="+mj-lt"/>
                <a:cs typeface="Times New Roman" pitchFamily="18" charset="0"/>
              </a:rPr>
              <a:t>hiệp lòng dâng với những khổ đau.</a:t>
            </a:r>
            <a:endParaRPr lang="en-US" sz="54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5966865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8379137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1026" name="Picture 2" descr="G:\Desktop\lu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49"/>
            <a:ext cx="9144000"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0887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645383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7200" b="0" dirty="0" err="1" smtClean="0">
                <a:solidFill>
                  <a:schemeClr val="accent5">
                    <a:lumMod val="25000"/>
                  </a:schemeClr>
                </a:solidFill>
                <a:effectLst/>
                <a:latin typeface="+mj-lt"/>
                <a:cs typeface="Tahoma" pitchFamily="34" charset="0"/>
              </a:rPr>
              <a:t>Ca</a:t>
            </a:r>
            <a:r>
              <a:rPr lang="en-US" sz="7200" b="0" dirty="0" smtClean="0">
                <a:solidFill>
                  <a:schemeClr val="accent5">
                    <a:lumMod val="25000"/>
                  </a:schemeClr>
                </a:solidFill>
                <a:effectLst/>
                <a:latin typeface="+mj-lt"/>
                <a:cs typeface="Tahoma" pitchFamily="34" charset="0"/>
              </a:rPr>
              <a:t> </a:t>
            </a:r>
            <a:r>
              <a:rPr lang="en-US" sz="7200" b="0" dirty="0" err="1" smtClean="0">
                <a:solidFill>
                  <a:schemeClr val="accent5">
                    <a:lumMod val="25000"/>
                  </a:schemeClr>
                </a:solidFill>
                <a:effectLst/>
                <a:latin typeface="+mj-lt"/>
                <a:cs typeface="Tahoma" pitchFamily="34" charset="0"/>
              </a:rPr>
              <a:t>Nguyện</a:t>
            </a:r>
            <a:r>
              <a:rPr lang="en-US" sz="7200" b="0" dirty="0" smtClean="0">
                <a:solidFill>
                  <a:schemeClr val="accent5">
                    <a:lumMod val="25000"/>
                  </a:schemeClr>
                </a:solidFill>
                <a:effectLst/>
                <a:latin typeface="+mj-lt"/>
                <a:cs typeface="Tahoma" pitchFamily="34" charset="0"/>
              </a:rPr>
              <a:t> </a:t>
            </a:r>
            <a:r>
              <a:rPr lang="en-US" sz="7200" b="0" dirty="0" err="1" smtClean="0">
                <a:solidFill>
                  <a:schemeClr val="accent5">
                    <a:lumMod val="25000"/>
                  </a:schemeClr>
                </a:solidFill>
                <a:effectLst/>
                <a:latin typeface="+mj-lt"/>
                <a:cs typeface="Tahoma" pitchFamily="34" charset="0"/>
              </a:rPr>
              <a:t>Hiệp</a:t>
            </a:r>
            <a:r>
              <a:rPr lang="vi-VN" sz="7200" b="0" dirty="0" smtClean="0">
                <a:solidFill>
                  <a:schemeClr val="accent5">
                    <a:lumMod val="25000"/>
                  </a:schemeClr>
                </a:solidFill>
                <a:effectLst/>
                <a:latin typeface="+mj-lt"/>
                <a:cs typeface="Tahoma" pitchFamily="34" charset="0"/>
              </a:rPr>
              <a:t> </a:t>
            </a:r>
            <a:r>
              <a:rPr lang="vi-VN" sz="7200" b="0" dirty="0">
                <a:solidFill>
                  <a:schemeClr val="accent5">
                    <a:lumMod val="25000"/>
                  </a:schemeClr>
                </a:solidFill>
                <a:effectLst/>
                <a:latin typeface="+mj-lt"/>
                <a:cs typeface="Tahoma" pitchFamily="34" charset="0"/>
              </a:rPr>
              <a:t>lễ</a:t>
            </a:r>
            <a:endParaRPr lang="en-US" sz="7200" b="0" dirty="0">
              <a:solidFill>
                <a:schemeClr val="accent5">
                  <a:lumMod val="25000"/>
                </a:schemeClr>
              </a:solidFill>
              <a:effectLst/>
              <a:latin typeface="+mj-lt"/>
              <a:cs typeface="Tahoma" pitchFamily="34" charset="0"/>
            </a:endParaRPr>
          </a:p>
          <a:p>
            <a:pPr eaLnBrk="1" hangingPunct="1">
              <a:lnSpc>
                <a:spcPct val="105000"/>
              </a:lnSpc>
            </a:pPr>
            <a:r>
              <a:rPr lang="en-US" sz="6600" b="1" dirty="0" err="1" smtClean="0">
                <a:solidFill>
                  <a:schemeClr val="accent5">
                    <a:lumMod val="25000"/>
                  </a:schemeClr>
                </a:solidFill>
                <a:effectLst/>
              </a:rPr>
              <a:t>Ca</a:t>
            </a:r>
            <a:r>
              <a:rPr lang="en-US" sz="6600" b="1" dirty="0" smtClean="0">
                <a:solidFill>
                  <a:schemeClr val="accent5">
                    <a:lumMod val="25000"/>
                  </a:schemeClr>
                </a:solidFill>
                <a:effectLst/>
              </a:rPr>
              <a:t> </a:t>
            </a:r>
            <a:r>
              <a:rPr lang="en-US" sz="6600" b="1" dirty="0" err="1" smtClean="0">
                <a:solidFill>
                  <a:schemeClr val="accent5">
                    <a:lumMod val="25000"/>
                  </a:schemeClr>
                </a:solidFill>
                <a:effectLst/>
              </a:rPr>
              <a:t>Mừng</a:t>
            </a:r>
            <a:r>
              <a:rPr lang="en-US" sz="6600" b="1" dirty="0" smtClean="0">
                <a:solidFill>
                  <a:schemeClr val="accent5">
                    <a:lumMod val="25000"/>
                  </a:schemeClr>
                </a:solidFill>
                <a:effectLst/>
              </a:rPr>
              <a:t> </a:t>
            </a:r>
            <a:r>
              <a:rPr lang="en-US" sz="6600" b="1" dirty="0" err="1" smtClean="0">
                <a:solidFill>
                  <a:schemeClr val="accent5">
                    <a:lumMod val="25000"/>
                  </a:schemeClr>
                </a:solidFill>
                <a:effectLst/>
              </a:rPr>
              <a:t>Thánh</a:t>
            </a:r>
            <a:r>
              <a:rPr lang="en-US" sz="6600" b="1" dirty="0" smtClean="0">
                <a:solidFill>
                  <a:schemeClr val="accent5">
                    <a:lumMod val="25000"/>
                  </a:schemeClr>
                </a:solidFill>
                <a:effectLst/>
              </a:rPr>
              <a:t> </a:t>
            </a:r>
            <a:r>
              <a:rPr lang="en-US" sz="6600" b="1" dirty="0" err="1" smtClean="0">
                <a:solidFill>
                  <a:schemeClr val="accent5">
                    <a:lumMod val="25000"/>
                  </a:schemeClr>
                </a:solidFill>
                <a:effectLst/>
              </a:rPr>
              <a:t>Gia</a:t>
            </a:r>
            <a:endParaRPr lang="en-US" sz="6600" b="1" dirty="0" smtClean="0">
              <a:solidFill>
                <a:schemeClr val="accent5">
                  <a:lumMod val="25000"/>
                </a:schemeClr>
              </a:solidFill>
              <a:effectLst/>
            </a:endParaRPr>
          </a:p>
          <a:p>
            <a:pPr eaLnBrk="1" hangingPunct="1">
              <a:lnSpc>
                <a:spcPct val="105000"/>
              </a:lnSpc>
            </a:pPr>
            <a:r>
              <a:rPr lang="en-US" sz="4800" i="1" dirty="0" err="1" smtClean="0">
                <a:solidFill>
                  <a:srgbClr val="FF0000"/>
                </a:solidFill>
                <a:latin typeface="+mj-lt"/>
                <a:cs typeface="Tahoma" pitchFamily="34" charset="0"/>
              </a:rPr>
              <a:t>Đinh</a:t>
            </a:r>
            <a:r>
              <a:rPr lang="en-US" sz="4800" i="1" dirty="0" smtClean="0">
                <a:solidFill>
                  <a:srgbClr val="FF0000"/>
                </a:solidFill>
                <a:latin typeface="+mj-lt"/>
                <a:cs typeface="Tahoma" pitchFamily="34" charset="0"/>
              </a:rPr>
              <a:t> </a:t>
            </a:r>
            <a:r>
              <a:rPr lang="en-US" sz="4800" i="1" dirty="0" err="1" smtClean="0">
                <a:solidFill>
                  <a:srgbClr val="FF0000"/>
                </a:solidFill>
                <a:latin typeface="+mj-lt"/>
                <a:cs typeface="Tahoma" pitchFamily="34" charset="0"/>
              </a:rPr>
              <a:t>Công</a:t>
            </a:r>
            <a:r>
              <a:rPr lang="en-US" sz="4800" i="1" dirty="0" smtClean="0">
                <a:solidFill>
                  <a:srgbClr val="FF0000"/>
                </a:solidFill>
                <a:latin typeface="+mj-lt"/>
                <a:cs typeface="Tahoma" pitchFamily="34" charset="0"/>
              </a:rPr>
              <a:t> </a:t>
            </a:r>
            <a:r>
              <a:rPr lang="en-US" sz="4800" i="1" dirty="0" err="1" smtClean="0">
                <a:solidFill>
                  <a:srgbClr val="FF0000"/>
                </a:solidFill>
                <a:latin typeface="+mj-lt"/>
                <a:cs typeface="Tahoma" pitchFamily="34" charset="0"/>
              </a:rPr>
              <a:t>Huỳnh</a:t>
            </a:r>
            <a:endParaRPr lang="en-US" sz="48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9604269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vi-VN" sz="4800" dirty="0" smtClean="0">
                <a:solidFill>
                  <a:srgbClr val="FF0000"/>
                </a:solidFill>
              </a:rPr>
              <a:t>ĐK</a:t>
            </a:r>
            <a:r>
              <a:rPr lang="vi-VN" sz="4800" dirty="0">
                <a:solidFill>
                  <a:srgbClr val="FF0000"/>
                </a:solidFill>
              </a:rPr>
              <a:t>: </a:t>
            </a:r>
            <a:r>
              <a:rPr lang="vi-VN" sz="4800" dirty="0">
                <a:solidFill>
                  <a:schemeClr val="accent5">
                    <a:lumMod val="25000"/>
                  </a:schemeClr>
                </a:solidFill>
              </a:rPr>
              <a:t>Thuở </a:t>
            </a:r>
            <a:r>
              <a:rPr lang="vi-VN" sz="4800" dirty="0" smtClean="0">
                <a:solidFill>
                  <a:schemeClr val="accent5">
                    <a:lumMod val="25000"/>
                  </a:schemeClr>
                </a:solidFill>
              </a:rPr>
              <a:t>xưa, </a:t>
            </a:r>
            <a:r>
              <a:rPr lang="vi-VN" sz="4800" dirty="0">
                <a:solidFill>
                  <a:schemeClr val="accent5">
                    <a:lumMod val="25000"/>
                  </a:schemeClr>
                </a:solidFill>
              </a:rPr>
              <a:t>nơi làng Na-gia-rét Gia Đình </a:t>
            </a:r>
            <a:r>
              <a:rPr lang="vi-VN" sz="4800" dirty="0" smtClean="0">
                <a:solidFill>
                  <a:schemeClr val="accent5">
                    <a:lumMod val="25000"/>
                  </a:schemeClr>
                </a:solidFill>
              </a:rPr>
              <a:t>Thánh, </a:t>
            </a:r>
            <a:r>
              <a:rPr lang="vi-VN" sz="4800" dirty="0">
                <a:solidFill>
                  <a:schemeClr val="accent5">
                    <a:lumMod val="25000"/>
                  </a:schemeClr>
                </a:solidFill>
              </a:rPr>
              <a:t>ân tình luôn tha thiết. Luôn toả lan hương thơm thánh </a:t>
            </a:r>
            <a:r>
              <a:rPr lang="vi-VN" sz="4800" dirty="0" smtClean="0">
                <a:solidFill>
                  <a:schemeClr val="accent5">
                    <a:lumMod val="25000"/>
                  </a:schemeClr>
                </a:solidFill>
              </a:rPr>
              <a:t>ân, cho </a:t>
            </a:r>
            <a:r>
              <a:rPr lang="vi-VN" sz="4800" dirty="0">
                <a:solidFill>
                  <a:schemeClr val="accent5">
                    <a:lumMod val="25000"/>
                  </a:schemeClr>
                </a:solidFill>
              </a:rPr>
              <a:t>trần gian hoa thiêng thắm son. Thánh Gia thuở </a:t>
            </a:r>
            <a:r>
              <a:rPr lang="vi-VN" sz="4800" dirty="0" smtClean="0">
                <a:solidFill>
                  <a:schemeClr val="accent5">
                    <a:lumMod val="25000"/>
                  </a:schemeClr>
                </a:solidFill>
              </a:rPr>
              <a:t>xưa </a:t>
            </a:r>
            <a:r>
              <a:rPr lang="vi-VN" sz="4800" dirty="0">
                <a:solidFill>
                  <a:schemeClr val="accent5">
                    <a:lumMod val="25000"/>
                  </a:schemeClr>
                </a:solidFill>
              </a:rPr>
              <a:t>nêu gương sống trong khiêm nhường. </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63863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42612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09550"/>
            <a:ext cx="9144000" cy="4284663"/>
          </a:xfrm>
        </p:spPr>
        <p:txBody>
          <a:bodyPr/>
          <a:lstStyle/>
          <a:p>
            <a:pPr algn="just" eaLnBrk="1" hangingPunct="1">
              <a:lnSpc>
                <a:spcPct val="105000"/>
              </a:lnSpc>
            </a:pPr>
            <a:r>
              <a:rPr lang="vi-VN" sz="4800" dirty="0" smtClean="0">
                <a:solidFill>
                  <a:srgbClr val="FF0000"/>
                </a:solidFill>
                <a:latin typeface="+mj-lt"/>
                <a:cs typeface="Times New Roman" pitchFamily="18" charset="0"/>
              </a:rPr>
              <a:t>**</a:t>
            </a:r>
            <a:r>
              <a:rPr lang="vi-VN" sz="4800" dirty="0" smtClean="0">
                <a:solidFill>
                  <a:schemeClr val="accent5">
                    <a:lumMod val="25000"/>
                  </a:schemeClr>
                </a:solidFill>
                <a:latin typeface="+mj-lt"/>
                <a:cs typeface="Times New Roman" pitchFamily="18" charset="0"/>
              </a:rPr>
              <a:t> </a:t>
            </a:r>
            <a:r>
              <a:rPr lang="vi-VN" sz="4800" dirty="0">
                <a:solidFill>
                  <a:schemeClr val="accent5">
                    <a:lumMod val="25000"/>
                  </a:schemeClr>
                </a:solidFill>
                <a:latin typeface="+mj-lt"/>
                <a:cs typeface="Times New Roman" pitchFamily="18" charset="0"/>
              </a:rPr>
              <a:t>Thuở </a:t>
            </a:r>
            <a:r>
              <a:rPr lang="vi-VN" sz="4800" dirty="0" smtClean="0">
                <a:solidFill>
                  <a:schemeClr val="accent5">
                    <a:lumMod val="25000"/>
                  </a:schemeClr>
                </a:solidFill>
                <a:latin typeface="+mj-lt"/>
                <a:cs typeface="Times New Roman" pitchFamily="18" charset="0"/>
              </a:rPr>
              <a:t>xưa, </a:t>
            </a:r>
            <a:r>
              <a:rPr lang="vi-VN" sz="4800" dirty="0">
                <a:solidFill>
                  <a:schemeClr val="accent5">
                    <a:lumMod val="25000"/>
                  </a:schemeClr>
                </a:solidFill>
                <a:latin typeface="+mj-lt"/>
                <a:cs typeface="Times New Roman" pitchFamily="18" charset="0"/>
              </a:rPr>
              <a:t>êm đềm nơi Gia </a:t>
            </a:r>
            <a:r>
              <a:rPr lang="vi-VN" sz="4800" dirty="0" smtClean="0">
                <a:solidFill>
                  <a:schemeClr val="accent5">
                    <a:lumMod val="25000"/>
                  </a:schemeClr>
                </a:solidFill>
                <a:latin typeface="+mj-lt"/>
                <a:cs typeface="Times New Roman" pitchFamily="18" charset="0"/>
              </a:rPr>
              <a:t>Thất. </a:t>
            </a:r>
            <a:r>
              <a:rPr lang="vi-VN" sz="4800" dirty="0">
                <a:solidFill>
                  <a:schemeClr val="accent5">
                    <a:lumMod val="25000"/>
                  </a:schemeClr>
                </a:solidFill>
                <a:latin typeface="+mj-lt"/>
                <a:cs typeface="Times New Roman" pitchFamily="18" charset="0"/>
              </a:rPr>
              <a:t>hòa thuận </a:t>
            </a:r>
            <a:r>
              <a:rPr lang="vi-VN" sz="4800" dirty="0" smtClean="0">
                <a:solidFill>
                  <a:schemeClr val="accent5">
                    <a:lumMod val="25000"/>
                  </a:schemeClr>
                </a:solidFill>
                <a:latin typeface="+mj-lt"/>
                <a:cs typeface="Times New Roman" pitchFamily="18" charset="0"/>
              </a:rPr>
              <a:t>trong, </a:t>
            </a:r>
            <a:r>
              <a:rPr lang="vi-VN" sz="4800" dirty="0">
                <a:solidFill>
                  <a:schemeClr val="accent5">
                    <a:lumMod val="25000"/>
                  </a:schemeClr>
                </a:solidFill>
                <a:latin typeface="+mj-lt"/>
                <a:cs typeface="Times New Roman" pitchFamily="18" charset="0"/>
              </a:rPr>
              <a:t>nghĩa tình luôn son sắt. Nay đoàn con dương gian thiết tha xin hòa vang lên muôn tiếng ca. Tán dương tình yêu ca khen Thánh Gia tuyệt vời.</a:t>
            </a:r>
            <a:endParaRPr lang="en-US" sz="48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4632281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0000"/>
                </a:solidFill>
              </a:rPr>
              <a:t>Pk1</a:t>
            </a:r>
            <a:r>
              <a:rPr lang="vi-VN" sz="4800" dirty="0">
                <a:solidFill>
                  <a:srgbClr val="FF0000"/>
                </a:solidFill>
              </a:rPr>
              <a:t>: </a:t>
            </a:r>
            <a:r>
              <a:rPr lang="vi-VN" sz="4800" dirty="0">
                <a:solidFill>
                  <a:schemeClr val="accent5">
                    <a:lumMod val="25000"/>
                  </a:schemeClr>
                </a:solidFill>
              </a:rPr>
              <a:t>Xin giúp chúng </a:t>
            </a:r>
            <a:r>
              <a:rPr lang="vi-VN" sz="4800" dirty="0" smtClean="0">
                <a:solidFill>
                  <a:schemeClr val="accent5">
                    <a:lumMod val="25000"/>
                  </a:schemeClr>
                </a:solidFill>
              </a:rPr>
              <a:t>con, </a:t>
            </a:r>
            <a:r>
              <a:rPr lang="vi-VN" sz="4800" dirty="0">
                <a:solidFill>
                  <a:schemeClr val="accent5">
                    <a:lumMod val="25000"/>
                  </a:schemeClr>
                </a:solidFill>
              </a:rPr>
              <a:t>luôn biết sống trong tình yêu. Nhìn lên Cha </a:t>
            </a:r>
            <a:r>
              <a:rPr lang="vi-VN" sz="4800" dirty="0" smtClean="0">
                <a:solidFill>
                  <a:schemeClr val="accent5">
                    <a:lumMod val="25000"/>
                  </a:schemeClr>
                </a:solidFill>
              </a:rPr>
              <a:t>Thánh, </a:t>
            </a:r>
            <a:r>
              <a:rPr lang="vi-VN" sz="4800" dirty="0">
                <a:solidFill>
                  <a:schemeClr val="accent5">
                    <a:lumMod val="25000"/>
                  </a:schemeClr>
                </a:solidFill>
              </a:rPr>
              <a:t>gương </a:t>
            </a:r>
            <a:r>
              <a:rPr lang="vi-VN" sz="4800" dirty="0" smtClean="0">
                <a:solidFill>
                  <a:schemeClr val="accent5">
                    <a:lumMod val="25000"/>
                  </a:schemeClr>
                </a:solidFill>
              </a:rPr>
              <a:t>mẫu </a:t>
            </a:r>
            <a:r>
              <a:rPr lang="vi-VN" sz="4800" dirty="0">
                <a:solidFill>
                  <a:schemeClr val="accent5">
                    <a:lumMod val="25000"/>
                  </a:schemeClr>
                </a:solidFill>
              </a:rPr>
              <a:t>cho bao người cha, biết sống âm thầm, liêm khiết và luôn chính trực. Yêu Chúa thương </a:t>
            </a:r>
            <a:r>
              <a:rPr lang="vi-VN" sz="4800" dirty="0" smtClean="0">
                <a:solidFill>
                  <a:schemeClr val="accent5">
                    <a:lumMod val="25000"/>
                  </a:schemeClr>
                </a:solidFill>
              </a:rPr>
              <a:t>Mẹ, </a:t>
            </a:r>
            <a:r>
              <a:rPr lang="vi-VN" sz="4800" dirty="0">
                <a:solidFill>
                  <a:schemeClr val="accent5">
                    <a:lumMod val="25000"/>
                  </a:schemeClr>
                </a:solidFill>
              </a:rPr>
              <a:t>hy sinh với bao ân tình. </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13115654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vi-VN" sz="4800" dirty="0" smtClean="0">
                <a:solidFill>
                  <a:srgbClr val="FF0000"/>
                </a:solidFill>
              </a:rPr>
              <a:t>ĐK</a:t>
            </a:r>
            <a:r>
              <a:rPr lang="vi-VN" sz="4800" dirty="0">
                <a:solidFill>
                  <a:srgbClr val="FF0000"/>
                </a:solidFill>
              </a:rPr>
              <a:t>: </a:t>
            </a:r>
            <a:r>
              <a:rPr lang="vi-VN" sz="4800" dirty="0">
                <a:solidFill>
                  <a:schemeClr val="accent5">
                    <a:lumMod val="25000"/>
                  </a:schemeClr>
                </a:solidFill>
              </a:rPr>
              <a:t>Thuở </a:t>
            </a:r>
            <a:r>
              <a:rPr lang="vi-VN" sz="4800" dirty="0" smtClean="0">
                <a:solidFill>
                  <a:schemeClr val="accent5">
                    <a:lumMod val="25000"/>
                  </a:schemeClr>
                </a:solidFill>
              </a:rPr>
              <a:t>xưa, </a:t>
            </a:r>
            <a:r>
              <a:rPr lang="vi-VN" sz="4800" dirty="0">
                <a:solidFill>
                  <a:schemeClr val="accent5">
                    <a:lumMod val="25000"/>
                  </a:schemeClr>
                </a:solidFill>
              </a:rPr>
              <a:t>nơi làng Na-gia-rét Gia Đình </a:t>
            </a:r>
            <a:r>
              <a:rPr lang="vi-VN" sz="4800" dirty="0" smtClean="0">
                <a:solidFill>
                  <a:schemeClr val="accent5">
                    <a:lumMod val="25000"/>
                  </a:schemeClr>
                </a:solidFill>
              </a:rPr>
              <a:t>Thánh, </a:t>
            </a:r>
            <a:r>
              <a:rPr lang="vi-VN" sz="4800" dirty="0">
                <a:solidFill>
                  <a:schemeClr val="accent5">
                    <a:lumMod val="25000"/>
                  </a:schemeClr>
                </a:solidFill>
              </a:rPr>
              <a:t>ân tình luôn tha thiết. Luôn toả lan hương thơm thánh </a:t>
            </a:r>
            <a:r>
              <a:rPr lang="vi-VN" sz="4800" dirty="0" smtClean="0">
                <a:solidFill>
                  <a:schemeClr val="accent5">
                    <a:lumMod val="25000"/>
                  </a:schemeClr>
                </a:solidFill>
              </a:rPr>
              <a:t>ân, cho </a:t>
            </a:r>
            <a:r>
              <a:rPr lang="vi-VN" sz="4800" dirty="0">
                <a:solidFill>
                  <a:schemeClr val="accent5">
                    <a:lumMod val="25000"/>
                  </a:schemeClr>
                </a:solidFill>
              </a:rPr>
              <a:t>trần gian hoa thiêng thắm son. Thánh Gia thuở </a:t>
            </a:r>
            <a:r>
              <a:rPr lang="vi-VN" sz="4800" dirty="0" smtClean="0">
                <a:solidFill>
                  <a:schemeClr val="accent5">
                    <a:lumMod val="25000"/>
                  </a:schemeClr>
                </a:solidFill>
              </a:rPr>
              <a:t>xưa </a:t>
            </a:r>
            <a:r>
              <a:rPr lang="vi-VN" sz="4800" dirty="0">
                <a:solidFill>
                  <a:schemeClr val="accent5">
                    <a:lumMod val="25000"/>
                  </a:schemeClr>
                </a:solidFill>
              </a:rPr>
              <a:t>nêu gương sống trong khiêm nhường. </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37737768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09550"/>
            <a:ext cx="9144000" cy="4284663"/>
          </a:xfrm>
        </p:spPr>
        <p:txBody>
          <a:bodyPr/>
          <a:lstStyle/>
          <a:p>
            <a:pPr algn="just" eaLnBrk="1" hangingPunct="1">
              <a:lnSpc>
                <a:spcPct val="105000"/>
              </a:lnSpc>
            </a:pPr>
            <a:r>
              <a:rPr lang="vi-VN" sz="4800" dirty="0" smtClean="0">
                <a:solidFill>
                  <a:srgbClr val="FF0000"/>
                </a:solidFill>
                <a:latin typeface="+mj-lt"/>
                <a:cs typeface="Times New Roman" pitchFamily="18" charset="0"/>
              </a:rPr>
              <a:t>**</a:t>
            </a:r>
            <a:r>
              <a:rPr lang="vi-VN" sz="4800" dirty="0" smtClean="0">
                <a:solidFill>
                  <a:schemeClr val="accent5">
                    <a:lumMod val="25000"/>
                  </a:schemeClr>
                </a:solidFill>
                <a:latin typeface="+mj-lt"/>
                <a:cs typeface="Times New Roman" pitchFamily="18" charset="0"/>
              </a:rPr>
              <a:t> </a:t>
            </a:r>
            <a:r>
              <a:rPr lang="vi-VN" sz="4800" dirty="0">
                <a:solidFill>
                  <a:schemeClr val="accent5">
                    <a:lumMod val="25000"/>
                  </a:schemeClr>
                </a:solidFill>
                <a:latin typeface="+mj-lt"/>
                <a:cs typeface="Times New Roman" pitchFamily="18" charset="0"/>
              </a:rPr>
              <a:t>Thuở </a:t>
            </a:r>
            <a:r>
              <a:rPr lang="vi-VN" sz="4800" dirty="0" smtClean="0">
                <a:solidFill>
                  <a:schemeClr val="accent5">
                    <a:lumMod val="25000"/>
                  </a:schemeClr>
                </a:solidFill>
                <a:latin typeface="+mj-lt"/>
                <a:cs typeface="Times New Roman" pitchFamily="18" charset="0"/>
              </a:rPr>
              <a:t>xưa, </a:t>
            </a:r>
            <a:r>
              <a:rPr lang="vi-VN" sz="4800" dirty="0">
                <a:solidFill>
                  <a:schemeClr val="accent5">
                    <a:lumMod val="25000"/>
                  </a:schemeClr>
                </a:solidFill>
                <a:latin typeface="+mj-lt"/>
                <a:cs typeface="Times New Roman" pitchFamily="18" charset="0"/>
              </a:rPr>
              <a:t>êm đềm nơi Gia </a:t>
            </a:r>
            <a:r>
              <a:rPr lang="vi-VN" sz="4800" dirty="0" smtClean="0">
                <a:solidFill>
                  <a:schemeClr val="accent5">
                    <a:lumMod val="25000"/>
                  </a:schemeClr>
                </a:solidFill>
                <a:latin typeface="+mj-lt"/>
                <a:cs typeface="Times New Roman" pitchFamily="18" charset="0"/>
              </a:rPr>
              <a:t>Thất. </a:t>
            </a:r>
            <a:r>
              <a:rPr lang="vi-VN" sz="4800" dirty="0">
                <a:solidFill>
                  <a:schemeClr val="accent5">
                    <a:lumMod val="25000"/>
                  </a:schemeClr>
                </a:solidFill>
                <a:latin typeface="+mj-lt"/>
                <a:cs typeface="Times New Roman" pitchFamily="18" charset="0"/>
              </a:rPr>
              <a:t>hòa thuận </a:t>
            </a:r>
            <a:r>
              <a:rPr lang="vi-VN" sz="4800" dirty="0" smtClean="0">
                <a:solidFill>
                  <a:schemeClr val="accent5">
                    <a:lumMod val="25000"/>
                  </a:schemeClr>
                </a:solidFill>
                <a:latin typeface="+mj-lt"/>
                <a:cs typeface="Times New Roman" pitchFamily="18" charset="0"/>
              </a:rPr>
              <a:t>trong, </a:t>
            </a:r>
            <a:r>
              <a:rPr lang="vi-VN" sz="4800" dirty="0">
                <a:solidFill>
                  <a:schemeClr val="accent5">
                    <a:lumMod val="25000"/>
                  </a:schemeClr>
                </a:solidFill>
                <a:latin typeface="+mj-lt"/>
                <a:cs typeface="Times New Roman" pitchFamily="18" charset="0"/>
              </a:rPr>
              <a:t>nghĩa tình luôn son sắt. Nay đoàn con dương gian thiết tha xin hòa vang lên muôn tiếng ca. Tán dương tình yêu ca khen Thánh Gia tuyệt vời.</a:t>
            </a:r>
            <a:endParaRPr lang="en-US" sz="48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2182345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85749"/>
            <a:ext cx="9144000" cy="4284663"/>
          </a:xfrm>
        </p:spPr>
        <p:txBody>
          <a:bodyPr/>
          <a:lstStyle/>
          <a:p>
            <a:pPr algn="just" eaLnBrk="1" hangingPunct="1">
              <a:lnSpc>
                <a:spcPct val="105000"/>
              </a:lnSpc>
            </a:pPr>
            <a:r>
              <a:rPr lang="vi-VN" sz="4600" dirty="0" smtClean="0">
                <a:solidFill>
                  <a:srgbClr val="FF0000"/>
                </a:solidFill>
                <a:latin typeface="+mj-lt"/>
                <a:cs typeface="Times New Roman" pitchFamily="18" charset="0"/>
              </a:rPr>
              <a:t>Pk2</a:t>
            </a:r>
            <a:r>
              <a:rPr lang="vi-VN" sz="4600" dirty="0">
                <a:solidFill>
                  <a:srgbClr val="FF0000"/>
                </a:solidFill>
                <a:latin typeface="+mj-lt"/>
                <a:cs typeface="Times New Roman" pitchFamily="18" charset="0"/>
              </a:rPr>
              <a:t>: </a:t>
            </a:r>
            <a:r>
              <a:rPr lang="vi-VN" sz="4600" dirty="0" smtClean="0">
                <a:solidFill>
                  <a:schemeClr val="accent5">
                    <a:lumMod val="25000"/>
                  </a:schemeClr>
                </a:solidFill>
                <a:latin typeface="+mj-lt"/>
                <a:cs typeface="Times New Roman" pitchFamily="18" charset="0"/>
              </a:rPr>
              <a:t>Xin </a:t>
            </a:r>
            <a:r>
              <a:rPr lang="vi-VN" sz="4600" dirty="0">
                <a:solidFill>
                  <a:schemeClr val="accent5">
                    <a:lumMod val="25000"/>
                  </a:schemeClr>
                </a:solidFill>
                <a:latin typeface="+mj-lt"/>
                <a:cs typeface="Times New Roman" pitchFamily="18" charset="0"/>
              </a:rPr>
              <a:t>giúp chúng </a:t>
            </a:r>
            <a:r>
              <a:rPr lang="vi-VN" sz="4600" dirty="0" smtClean="0">
                <a:solidFill>
                  <a:schemeClr val="accent5">
                    <a:lumMod val="25000"/>
                  </a:schemeClr>
                </a:solidFill>
                <a:latin typeface="+mj-lt"/>
                <a:cs typeface="Times New Roman" pitchFamily="18" charset="0"/>
              </a:rPr>
              <a:t>con, </a:t>
            </a:r>
            <a:r>
              <a:rPr lang="vi-VN" sz="4600" dirty="0">
                <a:solidFill>
                  <a:schemeClr val="accent5">
                    <a:lumMod val="25000"/>
                  </a:schemeClr>
                </a:solidFill>
                <a:latin typeface="+mj-lt"/>
                <a:cs typeface="Times New Roman" pitchFamily="18" charset="0"/>
              </a:rPr>
              <a:t>luôn biết sống trong tình yêu. Nhìn lên Mẹ </a:t>
            </a:r>
            <a:r>
              <a:rPr lang="vi-VN" sz="4600" dirty="0" smtClean="0">
                <a:solidFill>
                  <a:schemeClr val="accent5">
                    <a:lumMod val="25000"/>
                  </a:schemeClr>
                </a:solidFill>
                <a:latin typeface="+mj-lt"/>
                <a:cs typeface="Times New Roman" pitchFamily="18" charset="0"/>
              </a:rPr>
              <a:t>Thánh, </a:t>
            </a:r>
            <a:r>
              <a:rPr lang="vi-VN" sz="4600" dirty="0">
                <a:solidFill>
                  <a:schemeClr val="accent5">
                    <a:lumMod val="25000"/>
                  </a:schemeClr>
                </a:solidFill>
                <a:latin typeface="+mj-lt"/>
                <a:cs typeface="Times New Roman" pitchFamily="18" charset="0"/>
              </a:rPr>
              <a:t>gương sáng yêu thương tận tâm. Mẹ đã ân </a:t>
            </a:r>
            <a:r>
              <a:rPr lang="vi-VN" sz="4600" dirty="0" smtClean="0">
                <a:solidFill>
                  <a:schemeClr val="accent5">
                    <a:lumMod val="25000"/>
                  </a:schemeClr>
                </a:solidFill>
                <a:latin typeface="+mj-lt"/>
                <a:cs typeface="Times New Roman" pitchFamily="18" charset="0"/>
              </a:rPr>
              <a:t>cần, </a:t>
            </a:r>
            <a:r>
              <a:rPr lang="vi-VN" sz="4600" dirty="0">
                <a:solidFill>
                  <a:schemeClr val="accent5">
                    <a:lumMod val="25000"/>
                  </a:schemeClr>
                </a:solidFill>
                <a:latin typeface="+mj-lt"/>
                <a:cs typeface="Times New Roman" pitchFamily="18" charset="0"/>
              </a:rPr>
              <a:t>vun đắp hạnh phúc gia </a:t>
            </a:r>
            <a:r>
              <a:rPr lang="vi-VN" sz="4600" dirty="0" smtClean="0">
                <a:solidFill>
                  <a:schemeClr val="accent5">
                    <a:lumMod val="25000"/>
                  </a:schemeClr>
                </a:solidFill>
                <a:latin typeface="+mj-lt"/>
                <a:cs typeface="Times New Roman" pitchFamily="18" charset="0"/>
              </a:rPr>
              <a:t>đình. </a:t>
            </a:r>
            <a:r>
              <a:rPr lang="vi-VN" sz="4600" dirty="0">
                <a:solidFill>
                  <a:schemeClr val="accent5">
                    <a:lumMod val="25000"/>
                  </a:schemeClr>
                </a:solidFill>
                <a:latin typeface="+mj-lt"/>
                <a:cs typeface="Times New Roman" pitchFamily="18" charset="0"/>
              </a:rPr>
              <a:t>trên dưới thuận hòa, nêu gương sáng cho muôn nhà.</a:t>
            </a:r>
            <a:endParaRPr lang="en-US" sz="46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902148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vi-VN" sz="4800" dirty="0" smtClean="0">
                <a:solidFill>
                  <a:srgbClr val="FF0000"/>
                </a:solidFill>
              </a:rPr>
              <a:t>ĐK</a:t>
            </a:r>
            <a:r>
              <a:rPr lang="vi-VN" sz="4800" dirty="0">
                <a:solidFill>
                  <a:srgbClr val="FF0000"/>
                </a:solidFill>
              </a:rPr>
              <a:t>: </a:t>
            </a:r>
            <a:r>
              <a:rPr lang="vi-VN" sz="4800" dirty="0">
                <a:solidFill>
                  <a:schemeClr val="accent5">
                    <a:lumMod val="25000"/>
                  </a:schemeClr>
                </a:solidFill>
              </a:rPr>
              <a:t>Thuở </a:t>
            </a:r>
            <a:r>
              <a:rPr lang="vi-VN" sz="4800" dirty="0" smtClean="0">
                <a:solidFill>
                  <a:schemeClr val="accent5">
                    <a:lumMod val="25000"/>
                  </a:schemeClr>
                </a:solidFill>
              </a:rPr>
              <a:t>xưa, </a:t>
            </a:r>
            <a:r>
              <a:rPr lang="vi-VN" sz="4800" dirty="0">
                <a:solidFill>
                  <a:schemeClr val="accent5">
                    <a:lumMod val="25000"/>
                  </a:schemeClr>
                </a:solidFill>
              </a:rPr>
              <a:t>nơi làng Na-gia-rét Gia Đình </a:t>
            </a:r>
            <a:r>
              <a:rPr lang="vi-VN" sz="4800" dirty="0" smtClean="0">
                <a:solidFill>
                  <a:schemeClr val="accent5">
                    <a:lumMod val="25000"/>
                  </a:schemeClr>
                </a:solidFill>
              </a:rPr>
              <a:t>Thánh, </a:t>
            </a:r>
            <a:r>
              <a:rPr lang="vi-VN" sz="4800" dirty="0">
                <a:solidFill>
                  <a:schemeClr val="accent5">
                    <a:lumMod val="25000"/>
                  </a:schemeClr>
                </a:solidFill>
              </a:rPr>
              <a:t>ân tình luôn tha thiết. Luôn toả lan hương thơm thánh </a:t>
            </a:r>
            <a:r>
              <a:rPr lang="vi-VN" sz="4800" dirty="0" smtClean="0">
                <a:solidFill>
                  <a:schemeClr val="accent5">
                    <a:lumMod val="25000"/>
                  </a:schemeClr>
                </a:solidFill>
              </a:rPr>
              <a:t>ân, cho </a:t>
            </a:r>
            <a:r>
              <a:rPr lang="vi-VN" sz="4800" dirty="0">
                <a:solidFill>
                  <a:schemeClr val="accent5">
                    <a:lumMod val="25000"/>
                  </a:schemeClr>
                </a:solidFill>
              </a:rPr>
              <a:t>trần gian hoa thiêng thắm son. Thánh Gia thuở </a:t>
            </a:r>
            <a:r>
              <a:rPr lang="vi-VN" sz="4800" dirty="0" smtClean="0">
                <a:solidFill>
                  <a:schemeClr val="accent5">
                    <a:lumMod val="25000"/>
                  </a:schemeClr>
                </a:solidFill>
              </a:rPr>
              <a:t>xưa </a:t>
            </a:r>
            <a:r>
              <a:rPr lang="vi-VN" sz="4800" dirty="0">
                <a:solidFill>
                  <a:schemeClr val="accent5">
                    <a:lumMod val="25000"/>
                  </a:schemeClr>
                </a:solidFill>
              </a:rPr>
              <a:t>nêu gương sống trong khiêm nhường. </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30958817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09550"/>
            <a:ext cx="9144000" cy="4284663"/>
          </a:xfrm>
        </p:spPr>
        <p:txBody>
          <a:bodyPr/>
          <a:lstStyle/>
          <a:p>
            <a:pPr algn="just" eaLnBrk="1" hangingPunct="1">
              <a:lnSpc>
                <a:spcPct val="105000"/>
              </a:lnSpc>
            </a:pPr>
            <a:r>
              <a:rPr lang="vi-VN" sz="4800" dirty="0" smtClean="0">
                <a:solidFill>
                  <a:srgbClr val="FF0000"/>
                </a:solidFill>
                <a:latin typeface="+mj-lt"/>
                <a:cs typeface="Times New Roman" pitchFamily="18" charset="0"/>
              </a:rPr>
              <a:t>**</a:t>
            </a:r>
            <a:r>
              <a:rPr lang="vi-VN" sz="4800" dirty="0" smtClean="0">
                <a:solidFill>
                  <a:schemeClr val="accent5">
                    <a:lumMod val="25000"/>
                  </a:schemeClr>
                </a:solidFill>
                <a:latin typeface="+mj-lt"/>
                <a:cs typeface="Times New Roman" pitchFamily="18" charset="0"/>
              </a:rPr>
              <a:t> </a:t>
            </a:r>
            <a:r>
              <a:rPr lang="vi-VN" sz="4800" dirty="0">
                <a:solidFill>
                  <a:schemeClr val="accent5">
                    <a:lumMod val="25000"/>
                  </a:schemeClr>
                </a:solidFill>
                <a:latin typeface="+mj-lt"/>
                <a:cs typeface="Times New Roman" pitchFamily="18" charset="0"/>
              </a:rPr>
              <a:t>Thuở </a:t>
            </a:r>
            <a:r>
              <a:rPr lang="vi-VN" sz="4800" dirty="0" smtClean="0">
                <a:solidFill>
                  <a:schemeClr val="accent5">
                    <a:lumMod val="25000"/>
                  </a:schemeClr>
                </a:solidFill>
                <a:latin typeface="+mj-lt"/>
                <a:cs typeface="Times New Roman" pitchFamily="18" charset="0"/>
              </a:rPr>
              <a:t>xưa, </a:t>
            </a:r>
            <a:r>
              <a:rPr lang="vi-VN" sz="4800" dirty="0">
                <a:solidFill>
                  <a:schemeClr val="accent5">
                    <a:lumMod val="25000"/>
                  </a:schemeClr>
                </a:solidFill>
                <a:latin typeface="+mj-lt"/>
                <a:cs typeface="Times New Roman" pitchFamily="18" charset="0"/>
              </a:rPr>
              <a:t>êm đềm nơi Gia </a:t>
            </a:r>
            <a:r>
              <a:rPr lang="vi-VN" sz="4800" dirty="0" smtClean="0">
                <a:solidFill>
                  <a:schemeClr val="accent5">
                    <a:lumMod val="25000"/>
                  </a:schemeClr>
                </a:solidFill>
                <a:latin typeface="+mj-lt"/>
                <a:cs typeface="Times New Roman" pitchFamily="18" charset="0"/>
              </a:rPr>
              <a:t>Thất. </a:t>
            </a:r>
            <a:r>
              <a:rPr lang="vi-VN" sz="4800" dirty="0">
                <a:solidFill>
                  <a:schemeClr val="accent5">
                    <a:lumMod val="25000"/>
                  </a:schemeClr>
                </a:solidFill>
                <a:latin typeface="+mj-lt"/>
                <a:cs typeface="Times New Roman" pitchFamily="18" charset="0"/>
              </a:rPr>
              <a:t>hòa thuận </a:t>
            </a:r>
            <a:r>
              <a:rPr lang="vi-VN" sz="4800" dirty="0" smtClean="0">
                <a:solidFill>
                  <a:schemeClr val="accent5">
                    <a:lumMod val="25000"/>
                  </a:schemeClr>
                </a:solidFill>
                <a:latin typeface="+mj-lt"/>
                <a:cs typeface="Times New Roman" pitchFamily="18" charset="0"/>
              </a:rPr>
              <a:t>trong, </a:t>
            </a:r>
            <a:r>
              <a:rPr lang="vi-VN" sz="4800" dirty="0">
                <a:solidFill>
                  <a:schemeClr val="accent5">
                    <a:lumMod val="25000"/>
                  </a:schemeClr>
                </a:solidFill>
                <a:latin typeface="+mj-lt"/>
                <a:cs typeface="Times New Roman" pitchFamily="18" charset="0"/>
              </a:rPr>
              <a:t>nghĩa tình luôn son sắt. Nay đoàn con dương gian thiết tha xin hòa vang lên muôn tiếng ca. Tán dương tình yêu ca khen Thánh Gia tuyệt vời.</a:t>
            </a:r>
            <a:endParaRPr lang="en-US" sz="48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4183837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FF0000"/>
                </a:solidFill>
              </a:rPr>
              <a:t>Pk3</a:t>
            </a:r>
            <a:r>
              <a:rPr lang="vi-VN" sz="4600" dirty="0">
                <a:solidFill>
                  <a:srgbClr val="FF0000"/>
                </a:solidFill>
              </a:rPr>
              <a:t>: </a:t>
            </a:r>
            <a:r>
              <a:rPr lang="vi-VN" sz="4600" dirty="0" smtClean="0">
                <a:solidFill>
                  <a:schemeClr val="accent5">
                    <a:lumMod val="25000"/>
                  </a:schemeClr>
                </a:solidFill>
              </a:rPr>
              <a:t>Xin </a:t>
            </a:r>
            <a:r>
              <a:rPr lang="vi-VN" sz="4600" dirty="0">
                <a:solidFill>
                  <a:schemeClr val="accent5">
                    <a:lumMod val="25000"/>
                  </a:schemeClr>
                </a:solidFill>
              </a:rPr>
              <a:t>giúp chúng </a:t>
            </a:r>
            <a:r>
              <a:rPr lang="vi-VN" sz="4600" dirty="0" smtClean="0">
                <a:solidFill>
                  <a:schemeClr val="accent5">
                    <a:lumMod val="25000"/>
                  </a:schemeClr>
                </a:solidFill>
              </a:rPr>
              <a:t>con, </a:t>
            </a:r>
            <a:r>
              <a:rPr lang="vi-VN" sz="4600" dirty="0">
                <a:solidFill>
                  <a:schemeClr val="accent5">
                    <a:lumMod val="25000"/>
                  </a:schemeClr>
                </a:solidFill>
              </a:rPr>
              <a:t>luôn biết sống trong tình yêu. Nhìn lên C</a:t>
            </a:r>
            <a:r>
              <a:rPr lang="vi-VN" sz="4600" dirty="0" smtClean="0">
                <a:solidFill>
                  <a:schemeClr val="accent5">
                    <a:lumMod val="25000"/>
                  </a:schemeClr>
                </a:solidFill>
              </a:rPr>
              <a:t>on Chúa, </a:t>
            </a:r>
            <a:r>
              <a:rPr lang="vi-VN" sz="4600" dirty="0">
                <a:solidFill>
                  <a:schemeClr val="accent5">
                    <a:lumMod val="25000"/>
                  </a:schemeClr>
                </a:solidFill>
              </a:rPr>
              <a:t>luôn sống xứng gương người con. Luôn sống ngoan </a:t>
            </a:r>
            <a:r>
              <a:rPr lang="vi-VN" sz="4600" dirty="0" smtClean="0">
                <a:solidFill>
                  <a:schemeClr val="accent5">
                    <a:lumMod val="25000"/>
                  </a:schemeClr>
                </a:solidFill>
              </a:rPr>
              <a:t>hiền, </a:t>
            </a:r>
            <a:r>
              <a:rPr lang="vi-VN" sz="4600" dirty="0">
                <a:solidFill>
                  <a:schemeClr val="accent5">
                    <a:lumMod val="25000"/>
                  </a:schemeClr>
                </a:solidFill>
              </a:rPr>
              <a:t>hôm sớm thảo kính cha mẹ. biết </a:t>
            </a:r>
            <a:r>
              <a:rPr lang="vi-VN" sz="4600" dirty="0" smtClean="0">
                <a:solidFill>
                  <a:schemeClr val="accent5">
                    <a:lumMod val="25000"/>
                  </a:schemeClr>
                </a:solidFill>
              </a:rPr>
              <a:t>lấy </a:t>
            </a:r>
            <a:r>
              <a:rPr lang="vi-VN" sz="4600" dirty="0">
                <a:solidFill>
                  <a:schemeClr val="accent5">
                    <a:lumMod val="25000"/>
                  </a:schemeClr>
                </a:solidFill>
              </a:rPr>
              <a:t>khoan </a:t>
            </a:r>
            <a:r>
              <a:rPr lang="vi-VN" sz="4600" dirty="0" smtClean="0">
                <a:solidFill>
                  <a:schemeClr val="accent5">
                    <a:lumMod val="25000"/>
                  </a:schemeClr>
                </a:solidFill>
              </a:rPr>
              <a:t>hòa, </a:t>
            </a:r>
            <a:r>
              <a:rPr lang="vi-VN" sz="4600" dirty="0">
                <a:solidFill>
                  <a:schemeClr val="accent5">
                    <a:lumMod val="25000"/>
                  </a:schemeClr>
                </a:solidFill>
              </a:rPr>
              <a:t>nêu cao tấm gương con </a:t>
            </a:r>
            <a:r>
              <a:rPr lang="vi-VN" sz="4600" dirty="0" smtClean="0">
                <a:solidFill>
                  <a:schemeClr val="accent5">
                    <a:lumMod val="25000"/>
                  </a:schemeClr>
                </a:solidFill>
              </a:rPr>
              <a:t>hiền. </a:t>
            </a:r>
            <a:endParaRPr lang="en-US" sz="4600" b="0" dirty="0">
              <a:solidFill>
                <a:schemeClr val="accent5">
                  <a:lumMod val="25000"/>
                </a:schemeClr>
              </a:solidFill>
              <a:effectLst/>
            </a:endParaRPr>
          </a:p>
        </p:txBody>
      </p:sp>
    </p:spTree>
    <p:extLst>
      <p:ext uri="{BB962C8B-B14F-4D97-AF65-F5344CB8AC3E}">
        <p14:creationId xmlns:p14="http://schemas.microsoft.com/office/powerpoint/2010/main" val="19067273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vi-VN" sz="4800" dirty="0" smtClean="0">
                <a:solidFill>
                  <a:srgbClr val="FF0000"/>
                </a:solidFill>
              </a:rPr>
              <a:t>ĐK</a:t>
            </a:r>
            <a:r>
              <a:rPr lang="vi-VN" sz="4800" dirty="0">
                <a:solidFill>
                  <a:srgbClr val="FF0000"/>
                </a:solidFill>
              </a:rPr>
              <a:t>: </a:t>
            </a:r>
            <a:r>
              <a:rPr lang="vi-VN" sz="4800" dirty="0">
                <a:solidFill>
                  <a:schemeClr val="accent5">
                    <a:lumMod val="25000"/>
                  </a:schemeClr>
                </a:solidFill>
              </a:rPr>
              <a:t>Thuở </a:t>
            </a:r>
            <a:r>
              <a:rPr lang="vi-VN" sz="4800" dirty="0" smtClean="0">
                <a:solidFill>
                  <a:schemeClr val="accent5">
                    <a:lumMod val="25000"/>
                  </a:schemeClr>
                </a:solidFill>
              </a:rPr>
              <a:t>xưa, </a:t>
            </a:r>
            <a:r>
              <a:rPr lang="vi-VN" sz="4800" dirty="0">
                <a:solidFill>
                  <a:schemeClr val="accent5">
                    <a:lumMod val="25000"/>
                  </a:schemeClr>
                </a:solidFill>
              </a:rPr>
              <a:t>nơi làng Na-gia-rét Gia Đình </a:t>
            </a:r>
            <a:r>
              <a:rPr lang="vi-VN" sz="4800" dirty="0" smtClean="0">
                <a:solidFill>
                  <a:schemeClr val="accent5">
                    <a:lumMod val="25000"/>
                  </a:schemeClr>
                </a:solidFill>
              </a:rPr>
              <a:t>Thánh, </a:t>
            </a:r>
            <a:r>
              <a:rPr lang="vi-VN" sz="4800" dirty="0">
                <a:solidFill>
                  <a:schemeClr val="accent5">
                    <a:lumMod val="25000"/>
                  </a:schemeClr>
                </a:solidFill>
              </a:rPr>
              <a:t>ân tình luôn tha thiết. Luôn toả lan hương thơm thánh </a:t>
            </a:r>
            <a:r>
              <a:rPr lang="vi-VN" sz="4800" dirty="0" smtClean="0">
                <a:solidFill>
                  <a:schemeClr val="accent5">
                    <a:lumMod val="25000"/>
                  </a:schemeClr>
                </a:solidFill>
              </a:rPr>
              <a:t>ân, cho </a:t>
            </a:r>
            <a:r>
              <a:rPr lang="vi-VN" sz="4800" dirty="0">
                <a:solidFill>
                  <a:schemeClr val="accent5">
                    <a:lumMod val="25000"/>
                  </a:schemeClr>
                </a:solidFill>
              </a:rPr>
              <a:t>trần gian hoa thiêng thắm son. Thánh Gia thuở </a:t>
            </a:r>
            <a:r>
              <a:rPr lang="vi-VN" sz="4800" dirty="0" smtClean="0">
                <a:solidFill>
                  <a:schemeClr val="accent5">
                    <a:lumMod val="25000"/>
                  </a:schemeClr>
                </a:solidFill>
              </a:rPr>
              <a:t>xưa </a:t>
            </a:r>
            <a:r>
              <a:rPr lang="vi-VN" sz="4800" dirty="0">
                <a:solidFill>
                  <a:schemeClr val="accent5">
                    <a:lumMod val="25000"/>
                  </a:schemeClr>
                </a:solidFill>
              </a:rPr>
              <a:t>nêu gương sống trong khiêm nhường. </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17735511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09550"/>
            <a:ext cx="9144000" cy="4284663"/>
          </a:xfrm>
        </p:spPr>
        <p:txBody>
          <a:bodyPr/>
          <a:lstStyle/>
          <a:p>
            <a:pPr algn="just" eaLnBrk="1" hangingPunct="1">
              <a:lnSpc>
                <a:spcPct val="105000"/>
              </a:lnSpc>
            </a:pPr>
            <a:r>
              <a:rPr lang="vi-VN" sz="4800" dirty="0" smtClean="0">
                <a:solidFill>
                  <a:srgbClr val="FF0000"/>
                </a:solidFill>
                <a:latin typeface="+mj-lt"/>
                <a:cs typeface="Times New Roman" pitchFamily="18" charset="0"/>
              </a:rPr>
              <a:t>**</a:t>
            </a:r>
            <a:r>
              <a:rPr lang="vi-VN" sz="4800" dirty="0" smtClean="0">
                <a:solidFill>
                  <a:schemeClr val="accent5">
                    <a:lumMod val="25000"/>
                  </a:schemeClr>
                </a:solidFill>
                <a:latin typeface="+mj-lt"/>
                <a:cs typeface="Times New Roman" pitchFamily="18" charset="0"/>
              </a:rPr>
              <a:t> </a:t>
            </a:r>
            <a:r>
              <a:rPr lang="vi-VN" sz="4800" dirty="0">
                <a:solidFill>
                  <a:schemeClr val="accent5">
                    <a:lumMod val="25000"/>
                  </a:schemeClr>
                </a:solidFill>
                <a:latin typeface="+mj-lt"/>
                <a:cs typeface="Times New Roman" pitchFamily="18" charset="0"/>
              </a:rPr>
              <a:t>Thuở </a:t>
            </a:r>
            <a:r>
              <a:rPr lang="vi-VN" sz="4800" dirty="0" smtClean="0">
                <a:solidFill>
                  <a:schemeClr val="accent5">
                    <a:lumMod val="25000"/>
                  </a:schemeClr>
                </a:solidFill>
                <a:latin typeface="+mj-lt"/>
                <a:cs typeface="Times New Roman" pitchFamily="18" charset="0"/>
              </a:rPr>
              <a:t>xưa, </a:t>
            </a:r>
            <a:r>
              <a:rPr lang="vi-VN" sz="4800" dirty="0">
                <a:solidFill>
                  <a:schemeClr val="accent5">
                    <a:lumMod val="25000"/>
                  </a:schemeClr>
                </a:solidFill>
                <a:latin typeface="+mj-lt"/>
                <a:cs typeface="Times New Roman" pitchFamily="18" charset="0"/>
              </a:rPr>
              <a:t>êm đềm nơi Gia </a:t>
            </a:r>
            <a:r>
              <a:rPr lang="vi-VN" sz="4800" dirty="0" smtClean="0">
                <a:solidFill>
                  <a:schemeClr val="accent5">
                    <a:lumMod val="25000"/>
                  </a:schemeClr>
                </a:solidFill>
                <a:latin typeface="+mj-lt"/>
                <a:cs typeface="Times New Roman" pitchFamily="18" charset="0"/>
              </a:rPr>
              <a:t>Thất. </a:t>
            </a:r>
            <a:r>
              <a:rPr lang="vi-VN" sz="4800" dirty="0">
                <a:solidFill>
                  <a:schemeClr val="accent5">
                    <a:lumMod val="25000"/>
                  </a:schemeClr>
                </a:solidFill>
                <a:latin typeface="+mj-lt"/>
                <a:cs typeface="Times New Roman" pitchFamily="18" charset="0"/>
              </a:rPr>
              <a:t>hòa thuận </a:t>
            </a:r>
            <a:r>
              <a:rPr lang="vi-VN" sz="4800" dirty="0" smtClean="0">
                <a:solidFill>
                  <a:schemeClr val="accent5">
                    <a:lumMod val="25000"/>
                  </a:schemeClr>
                </a:solidFill>
                <a:latin typeface="+mj-lt"/>
                <a:cs typeface="Times New Roman" pitchFamily="18" charset="0"/>
              </a:rPr>
              <a:t>trong, </a:t>
            </a:r>
            <a:r>
              <a:rPr lang="vi-VN" sz="4800" dirty="0">
                <a:solidFill>
                  <a:schemeClr val="accent5">
                    <a:lumMod val="25000"/>
                  </a:schemeClr>
                </a:solidFill>
                <a:latin typeface="+mj-lt"/>
                <a:cs typeface="Times New Roman" pitchFamily="18" charset="0"/>
              </a:rPr>
              <a:t>nghĩa tình luôn son sắt. Nay đoàn con dương gian thiết tha xin hòa vang lên muôn tiếng ca. Tán dương tình yêu ca khen Thánh Gia tuyệt vời.</a:t>
            </a:r>
            <a:endParaRPr lang="en-US" sz="48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638518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7200" dirty="0" err="1" smtClean="0">
                <a:solidFill>
                  <a:schemeClr val="accent5">
                    <a:lumMod val="25000"/>
                  </a:schemeClr>
                </a:solidFill>
                <a:effectLst/>
                <a:latin typeface="+mj-lt"/>
                <a:cs typeface="Tahoma" pitchFamily="34" charset="0"/>
              </a:rPr>
              <a:t>Ca</a:t>
            </a:r>
            <a:r>
              <a:rPr lang="en-US" sz="7200" dirty="0" smtClean="0">
                <a:solidFill>
                  <a:schemeClr val="accent5">
                    <a:lumMod val="25000"/>
                  </a:schemeClr>
                </a:solidFill>
                <a:effectLst/>
                <a:latin typeface="+mj-lt"/>
                <a:cs typeface="Tahoma" pitchFamily="34" charset="0"/>
              </a:rPr>
              <a:t> </a:t>
            </a:r>
            <a:r>
              <a:rPr lang="vi-VN" sz="7200" dirty="0" smtClean="0">
                <a:solidFill>
                  <a:schemeClr val="accent5">
                    <a:lumMod val="25000"/>
                  </a:schemeClr>
                </a:solidFill>
                <a:effectLst/>
                <a:latin typeface="+mj-lt"/>
                <a:cs typeface="Tahoma" pitchFamily="34" charset="0"/>
              </a:rPr>
              <a:t>Nhập </a:t>
            </a:r>
            <a:r>
              <a:rPr lang="vi-VN" sz="7200" dirty="0" smtClean="0">
                <a:solidFill>
                  <a:schemeClr val="accent5">
                    <a:lumMod val="25000"/>
                  </a:schemeClr>
                </a:solidFill>
                <a:effectLst/>
                <a:latin typeface="+mj-lt"/>
                <a:cs typeface="Tahoma" pitchFamily="34" charset="0"/>
              </a:rPr>
              <a:t>lễ</a:t>
            </a:r>
            <a:endParaRPr lang="vi-VN" sz="7200" dirty="0">
              <a:solidFill>
                <a:schemeClr val="accent5">
                  <a:lumMod val="25000"/>
                </a:schemeClr>
              </a:solidFill>
              <a:latin typeface="+mj-lt"/>
              <a:cs typeface="Tahoma" pitchFamily="34" charset="0"/>
            </a:endParaRPr>
          </a:p>
          <a:p>
            <a:pPr eaLnBrk="1" hangingPunct="1">
              <a:lnSpc>
                <a:spcPct val="105000"/>
              </a:lnSpc>
            </a:pPr>
            <a:r>
              <a:rPr lang="vi-VN" sz="6600" dirty="0" smtClean="0">
                <a:solidFill>
                  <a:schemeClr val="accent5">
                    <a:lumMod val="25000"/>
                  </a:schemeClr>
                </a:solidFill>
                <a:effectLst/>
                <a:latin typeface="+mj-lt"/>
                <a:cs typeface="Tahoma" pitchFamily="34" charset="0"/>
              </a:rPr>
              <a:t> </a:t>
            </a:r>
            <a:r>
              <a:rPr lang="vi-VN" sz="6600" dirty="0">
                <a:solidFill>
                  <a:schemeClr val="accent5">
                    <a:lumMod val="25000"/>
                  </a:schemeClr>
                </a:solidFill>
                <a:effectLst/>
                <a:latin typeface="+mj-lt"/>
                <a:cs typeface="Tahoma" pitchFamily="34" charset="0"/>
              </a:rPr>
              <a:t>Gương Thánh </a:t>
            </a:r>
            <a:r>
              <a:rPr lang="vi-VN" sz="6600" dirty="0" smtClean="0">
                <a:solidFill>
                  <a:schemeClr val="accent5">
                    <a:lumMod val="25000"/>
                  </a:schemeClr>
                </a:solidFill>
                <a:effectLst/>
                <a:latin typeface="+mj-lt"/>
                <a:cs typeface="Tahoma" pitchFamily="34" charset="0"/>
              </a:rPr>
              <a:t>Gia</a:t>
            </a:r>
            <a:r>
              <a:rPr lang="en-US" sz="6600" dirty="0" smtClean="0">
                <a:solidFill>
                  <a:schemeClr val="accent5">
                    <a:lumMod val="25000"/>
                  </a:schemeClr>
                </a:solidFill>
                <a:effectLst/>
                <a:latin typeface="+mj-lt"/>
                <a:cs typeface="Tahoma" pitchFamily="34" charset="0"/>
              </a:rPr>
              <a:t/>
            </a:r>
            <a:br>
              <a:rPr lang="en-US" sz="6600" dirty="0" smtClean="0">
                <a:solidFill>
                  <a:schemeClr val="accent5">
                    <a:lumMod val="25000"/>
                  </a:schemeClr>
                </a:solidFill>
                <a:effectLst/>
                <a:latin typeface="+mj-lt"/>
                <a:cs typeface="Tahoma" pitchFamily="34" charset="0"/>
              </a:rPr>
            </a:br>
            <a:r>
              <a:rPr lang="en-US" sz="4800" i="1" dirty="0" err="1" smtClean="0">
                <a:solidFill>
                  <a:srgbClr val="FF0000"/>
                </a:solidFill>
                <a:effectLst/>
                <a:latin typeface="+mj-lt"/>
                <a:cs typeface="Tahoma" pitchFamily="34" charset="0"/>
              </a:rPr>
              <a:t>Thiên</a:t>
            </a:r>
            <a:r>
              <a:rPr lang="en-US" sz="4800" i="1" dirty="0" smtClean="0">
                <a:solidFill>
                  <a:srgbClr val="FF0000"/>
                </a:solidFill>
                <a:effectLst/>
                <a:latin typeface="+mj-lt"/>
                <a:cs typeface="Tahoma" pitchFamily="34" charset="0"/>
              </a:rPr>
              <a:t> </a:t>
            </a:r>
            <a:r>
              <a:rPr lang="en-US" sz="4800" i="1" dirty="0" err="1" smtClean="0">
                <a:solidFill>
                  <a:srgbClr val="FF0000"/>
                </a:solidFill>
                <a:effectLst/>
                <a:latin typeface="+mj-lt"/>
                <a:cs typeface="Tahoma" pitchFamily="34" charset="0"/>
              </a:rPr>
              <a:t>Lý</a:t>
            </a:r>
            <a:endParaRPr lang="en-US" sz="48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5219669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4628061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464724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257246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6600" b="0" dirty="0" err="1" smtClean="0">
                <a:solidFill>
                  <a:schemeClr val="accent5">
                    <a:lumMod val="25000"/>
                  </a:schemeClr>
                </a:solidFill>
                <a:effectLst/>
                <a:latin typeface="+mj-lt"/>
                <a:cs typeface="Tahoma" pitchFamily="34" charset="0"/>
              </a:rPr>
              <a:t>Ca</a:t>
            </a:r>
            <a:r>
              <a:rPr lang="en-US" sz="6600" b="0" dirty="0" smtClean="0">
                <a:solidFill>
                  <a:schemeClr val="accent5">
                    <a:lumMod val="25000"/>
                  </a:schemeClr>
                </a:solidFill>
                <a:effectLst/>
                <a:latin typeface="+mj-lt"/>
                <a:cs typeface="Tahoma" pitchFamily="34" charset="0"/>
              </a:rPr>
              <a:t> </a:t>
            </a:r>
            <a:r>
              <a:rPr lang="vi-VN" sz="6600" b="0" dirty="0" smtClean="0">
                <a:solidFill>
                  <a:schemeClr val="accent5">
                    <a:lumMod val="25000"/>
                  </a:schemeClr>
                </a:solidFill>
                <a:effectLst/>
                <a:latin typeface="+mj-lt"/>
                <a:cs typeface="Tahoma" pitchFamily="34" charset="0"/>
              </a:rPr>
              <a:t>Kết </a:t>
            </a:r>
            <a:r>
              <a:rPr lang="en-US" sz="6600" b="0" dirty="0" smtClean="0">
                <a:solidFill>
                  <a:schemeClr val="accent5">
                    <a:lumMod val="25000"/>
                  </a:schemeClr>
                </a:solidFill>
                <a:effectLst/>
                <a:latin typeface="+mj-lt"/>
                <a:cs typeface="Tahoma" pitchFamily="34" charset="0"/>
              </a:rPr>
              <a:t>L</a:t>
            </a:r>
            <a:r>
              <a:rPr lang="vi-VN" sz="6600" b="0" dirty="0" smtClean="0">
                <a:solidFill>
                  <a:schemeClr val="accent5">
                    <a:lumMod val="25000"/>
                  </a:schemeClr>
                </a:solidFill>
                <a:effectLst/>
                <a:latin typeface="+mj-lt"/>
                <a:cs typeface="Tahoma" pitchFamily="34" charset="0"/>
              </a:rPr>
              <a:t>ễ</a:t>
            </a:r>
            <a:endParaRPr lang="en-US" sz="6600" b="0" dirty="0">
              <a:solidFill>
                <a:schemeClr val="accent5">
                  <a:lumMod val="25000"/>
                </a:schemeClr>
              </a:solidFill>
              <a:effectLst/>
              <a:latin typeface="+mj-lt"/>
              <a:cs typeface="Tahoma" pitchFamily="34" charset="0"/>
            </a:endParaRPr>
          </a:p>
          <a:p>
            <a:pPr eaLnBrk="1" hangingPunct="1">
              <a:lnSpc>
                <a:spcPct val="105000"/>
              </a:lnSpc>
            </a:pPr>
            <a:r>
              <a:rPr lang="vi-VN" sz="6600" dirty="0" smtClean="0">
                <a:solidFill>
                  <a:schemeClr val="accent5">
                    <a:lumMod val="25000"/>
                  </a:schemeClr>
                </a:solidFill>
                <a:effectLst/>
                <a:latin typeface="+mj-lt"/>
                <a:cs typeface="Tahoma" pitchFamily="34" charset="0"/>
              </a:rPr>
              <a:t>Loài Người Ơi</a:t>
            </a:r>
            <a:endParaRPr lang="en-US" sz="6600" dirty="0" smtClean="0">
              <a:solidFill>
                <a:schemeClr val="accent5">
                  <a:lumMod val="25000"/>
                </a:schemeClr>
              </a:solidFill>
              <a:effectLst/>
              <a:latin typeface="+mj-lt"/>
              <a:cs typeface="Tahoma" pitchFamily="34" charset="0"/>
            </a:endParaRPr>
          </a:p>
          <a:p>
            <a:pPr eaLnBrk="1" hangingPunct="1">
              <a:lnSpc>
                <a:spcPct val="105000"/>
              </a:lnSpc>
            </a:pPr>
            <a:r>
              <a:rPr lang="en-US" sz="4800" i="1" dirty="0" err="1" smtClean="0">
                <a:solidFill>
                  <a:srgbClr val="FF0000"/>
                </a:solidFill>
                <a:effectLst/>
                <a:latin typeface="+mj-lt"/>
                <a:cs typeface="Tahoma" pitchFamily="34" charset="0"/>
              </a:rPr>
              <a:t>Văn</a:t>
            </a:r>
            <a:r>
              <a:rPr lang="en-US" sz="4800" i="1" dirty="0" smtClean="0">
                <a:solidFill>
                  <a:srgbClr val="FF0000"/>
                </a:solidFill>
                <a:effectLst/>
                <a:latin typeface="+mj-lt"/>
                <a:cs typeface="Tahoma" pitchFamily="34" charset="0"/>
              </a:rPr>
              <a:t> </a:t>
            </a:r>
            <a:r>
              <a:rPr lang="en-US" sz="4800" i="1" dirty="0" err="1" smtClean="0">
                <a:solidFill>
                  <a:srgbClr val="FF0000"/>
                </a:solidFill>
                <a:effectLst/>
                <a:latin typeface="+mj-lt"/>
                <a:cs typeface="Tahoma" pitchFamily="34" charset="0"/>
              </a:rPr>
              <a:t>Thiều</a:t>
            </a:r>
            <a:endParaRPr lang="en-US" sz="48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0522964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76201"/>
            <a:ext cx="9144000" cy="5010149"/>
          </a:xfrm>
        </p:spPr>
        <p:txBody>
          <a:bodyPr/>
          <a:lstStyle/>
          <a:p>
            <a:pPr algn="just" eaLnBrk="1" hangingPunct="1">
              <a:lnSpc>
                <a:spcPct val="105000"/>
              </a:lnSpc>
            </a:pPr>
            <a:r>
              <a:rPr lang="vi-VN" sz="4500" dirty="0" smtClean="0">
                <a:solidFill>
                  <a:srgbClr val="FF0000"/>
                </a:solidFill>
                <a:latin typeface="+mj-lt"/>
                <a:cs typeface="Times New Roman" pitchFamily="18" charset="0"/>
              </a:rPr>
              <a:t>ĐK</a:t>
            </a:r>
            <a:r>
              <a:rPr lang="vi-VN" sz="4500" dirty="0">
                <a:solidFill>
                  <a:srgbClr val="FF0000"/>
                </a:solidFill>
                <a:latin typeface="+mj-lt"/>
                <a:cs typeface="Times New Roman" pitchFamily="18" charset="0"/>
              </a:rPr>
              <a:t>: </a:t>
            </a:r>
            <a:r>
              <a:rPr lang="vi-VN" sz="4500" dirty="0">
                <a:solidFill>
                  <a:schemeClr val="accent5">
                    <a:lumMod val="25000"/>
                  </a:schemeClr>
                </a:solidFill>
                <a:latin typeface="+mj-lt"/>
                <a:cs typeface="Times New Roman" pitchFamily="18" charset="0"/>
              </a:rPr>
              <a:t>Loài người </a:t>
            </a:r>
            <a:r>
              <a:rPr lang="vi-VN" sz="4500" dirty="0" smtClean="0">
                <a:solidFill>
                  <a:schemeClr val="accent5">
                    <a:lumMod val="25000"/>
                  </a:schemeClr>
                </a:solidFill>
                <a:latin typeface="+mj-lt"/>
                <a:cs typeface="Times New Roman" pitchFamily="18" charset="0"/>
              </a:rPr>
              <a:t>ơi, </a:t>
            </a:r>
            <a:r>
              <a:rPr lang="vi-VN" sz="4500" dirty="0">
                <a:solidFill>
                  <a:schemeClr val="accent5">
                    <a:lumMod val="25000"/>
                  </a:schemeClr>
                </a:solidFill>
                <a:latin typeface="+mj-lt"/>
                <a:cs typeface="Times New Roman" pitchFamily="18" charset="0"/>
              </a:rPr>
              <a:t>tới Be-lem kính thờ Ngôi </a:t>
            </a:r>
            <a:r>
              <a:rPr lang="vi-VN" sz="4500" dirty="0" smtClean="0">
                <a:solidFill>
                  <a:schemeClr val="accent5">
                    <a:lumMod val="25000"/>
                  </a:schemeClr>
                </a:solidFill>
                <a:latin typeface="+mj-lt"/>
                <a:cs typeface="Times New Roman" pitchFamily="18" charset="0"/>
              </a:rPr>
              <a:t>Hai, </a:t>
            </a:r>
            <a:r>
              <a:rPr lang="vi-VN" sz="4500" dirty="0">
                <a:solidFill>
                  <a:schemeClr val="accent5">
                    <a:lumMod val="25000"/>
                  </a:schemeClr>
                </a:solidFill>
                <a:latin typeface="+mj-lt"/>
                <a:cs typeface="Times New Roman" pitchFamily="18" charset="0"/>
              </a:rPr>
              <a:t>Chúa cao sang, Người sinh xuống cứu muôn dân đang lầm than. Nào </a:t>
            </a:r>
            <a:r>
              <a:rPr lang="vi-VN" sz="4500" dirty="0" smtClean="0">
                <a:solidFill>
                  <a:schemeClr val="accent5">
                    <a:lumMod val="25000"/>
                  </a:schemeClr>
                </a:solidFill>
                <a:latin typeface="+mj-lt"/>
                <a:cs typeface="Times New Roman" pitchFamily="18" charset="0"/>
              </a:rPr>
              <a:t>Si-on, </a:t>
            </a:r>
            <a:r>
              <a:rPr lang="vi-VN" sz="4500" dirty="0">
                <a:solidFill>
                  <a:schemeClr val="accent5">
                    <a:lumMod val="25000"/>
                  </a:schemeClr>
                </a:solidFill>
                <a:latin typeface="+mj-lt"/>
                <a:cs typeface="Times New Roman" pitchFamily="18" charset="0"/>
              </a:rPr>
              <a:t>hãy ca lên nhịp nhàng tung hô, Chúa vinh quang, vì yêu thương đã sinh ra trong cảnh âm thầm.</a:t>
            </a:r>
            <a:endParaRPr lang="en-US" sz="45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8765346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dirty="0" smtClean="0">
                <a:solidFill>
                  <a:srgbClr val="FF0000"/>
                </a:solidFill>
              </a:rPr>
              <a:t>Pk1</a:t>
            </a:r>
            <a:r>
              <a:rPr lang="vi-VN" dirty="0">
                <a:solidFill>
                  <a:srgbClr val="FF0000"/>
                </a:solidFill>
              </a:rPr>
              <a:t>: </a:t>
            </a:r>
            <a:r>
              <a:rPr lang="vi-VN" dirty="0">
                <a:solidFill>
                  <a:schemeClr val="accent5">
                    <a:lumMod val="25000"/>
                  </a:schemeClr>
                </a:solidFill>
              </a:rPr>
              <a:t>Be-lem năm ấy ánh sao chiếu </a:t>
            </a:r>
            <a:r>
              <a:rPr lang="vi-VN" dirty="0" smtClean="0">
                <a:solidFill>
                  <a:schemeClr val="accent5">
                    <a:lumMod val="25000"/>
                  </a:schemeClr>
                </a:solidFill>
              </a:rPr>
              <a:t>lan </a:t>
            </a:r>
            <a:r>
              <a:rPr lang="vi-VN" dirty="0">
                <a:solidFill>
                  <a:schemeClr val="accent5">
                    <a:lumMod val="25000"/>
                  </a:schemeClr>
                </a:solidFill>
              </a:rPr>
              <a:t>giữa trời mùa đông. Vang trong tuyết sương bao </a:t>
            </a:r>
            <a:r>
              <a:rPr lang="vi-VN" dirty="0" smtClean="0">
                <a:solidFill>
                  <a:schemeClr val="accent5">
                    <a:lumMod val="25000"/>
                  </a:schemeClr>
                </a:solidFill>
              </a:rPr>
              <a:t>điệu </a:t>
            </a:r>
            <a:r>
              <a:rPr lang="vi-VN" dirty="0">
                <a:solidFill>
                  <a:schemeClr val="accent5">
                    <a:lumMod val="25000"/>
                  </a:schemeClr>
                </a:solidFill>
              </a:rPr>
              <a:t>đàn ca dâng lên du dương. Bên trong hang đá khó khăn thấp hèn giữa trời đầy sương. Ngôi Hai giáng sinh làm người chuộc tội vì lòng xót thương.</a:t>
            </a:r>
            <a:endParaRPr lang="en-US" b="0" dirty="0">
              <a:solidFill>
                <a:schemeClr val="accent5">
                  <a:lumMod val="25000"/>
                </a:schemeClr>
              </a:solidFill>
              <a:effectLst/>
            </a:endParaRPr>
          </a:p>
        </p:txBody>
      </p:sp>
    </p:spTree>
    <p:extLst>
      <p:ext uri="{BB962C8B-B14F-4D97-AF65-F5344CB8AC3E}">
        <p14:creationId xmlns:p14="http://schemas.microsoft.com/office/powerpoint/2010/main" val="9659801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76201"/>
            <a:ext cx="9144000" cy="5010149"/>
          </a:xfrm>
        </p:spPr>
        <p:txBody>
          <a:bodyPr/>
          <a:lstStyle/>
          <a:p>
            <a:pPr algn="just" eaLnBrk="1" hangingPunct="1">
              <a:lnSpc>
                <a:spcPct val="105000"/>
              </a:lnSpc>
            </a:pPr>
            <a:r>
              <a:rPr lang="vi-VN" sz="4500" dirty="0" smtClean="0">
                <a:solidFill>
                  <a:srgbClr val="FF0000"/>
                </a:solidFill>
                <a:latin typeface="+mj-lt"/>
                <a:cs typeface="Times New Roman" pitchFamily="18" charset="0"/>
              </a:rPr>
              <a:t>ĐK</a:t>
            </a:r>
            <a:r>
              <a:rPr lang="vi-VN" sz="4500" dirty="0">
                <a:solidFill>
                  <a:srgbClr val="FF0000"/>
                </a:solidFill>
                <a:latin typeface="+mj-lt"/>
                <a:cs typeface="Times New Roman" pitchFamily="18" charset="0"/>
              </a:rPr>
              <a:t>: </a:t>
            </a:r>
            <a:r>
              <a:rPr lang="vi-VN" sz="4500" dirty="0">
                <a:solidFill>
                  <a:schemeClr val="accent5">
                    <a:lumMod val="25000"/>
                  </a:schemeClr>
                </a:solidFill>
                <a:latin typeface="+mj-lt"/>
                <a:cs typeface="Times New Roman" pitchFamily="18" charset="0"/>
              </a:rPr>
              <a:t>Loài người </a:t>
            </a:r>
            <a:r>
              <a:rPr lang="vi-VN" sz="4500" dirty="0" smtClean="0">
                <a:solidFill>
                  <a:schemeClr val="accent5">
                    <a:lumMod val="25000"/>
                  </a:schemeClr>
                </a:solidFill>
                <a:latin typeface="+mj-lt"/>
                <a:cs typeface="Times New Roman" pitchFamily="18" charset="0"/>
              </a:rPr>
              <a:t>ơi, </a:t>
            </a:r>
            <a:r>
              <a:rPr lang="vi-VN" sz="4500" dirty="0">
                <a:solidFill>
                  <a:schemeClr val="accent5">
                    <a:lumMod val="25000"/>
                  </a:schemeClr>
                </a:solidFill>
                <a:latin typeface="+mj-lt"/>
                <a:cs typeface="Times New Roman" pitchFamily="18" charset="0"/>
              </a:rPr>
              <a:t>tới Be-lem kính thờ Ngôi </a:t>
            </a:r>
            <a:r>
              <a:rPr lang="vi-VN" sz="4500" dirty="0" smtClean="0">
                <a:solidFill>
                  <a:schemeClr val="accent5">
                    <a:lumMod val="25000"/>
                  </a:schemeClr>
                </a:solidFill>
                <a:latin typeface="+mj-lt"/>
                <a:cs typeface="Times New Roman" pitchFamily="18" charset="0"/>
              </a:rPr>
              <a:t>Hai, </a:t>
            </a:r>
            <a:r>
              <a:rPr lang="vi-VN" sz="4500" dirty="0">
                <a:solidFill>
                  <a:schemeClr val="accent5">
                    <a:lumMod val="25000"/>
                  </a:schemeClr>
                </a:solidFill>
                <a:latin typeface="+mj-lt"/>
                <a:cs typeface="Times New Roman" pitchFamily="18" charset="0"/>
              </a:rPr>
              <a:t>Chúa cao sang, Người sinh xuống cứu muôn dân đang lầm than. Nào </a:t>
            </a:r>
            <a:r>
              <a:rPr lang="vi-VN" sz="4500" dirty="0" smtClean="0">
                <a:solidFill>
                  <a:schemeClr val="accent5">
                    <a:lumMod val="25000"/>
                  </a:schemeClr>
                </a:solidFill>
                <a:latin typeface="+mj-lt"/>
                <a:cs typeface="Times New Roman" pitchFamily="18" charset="0"/>
              </a:rPr>
              <a:t>Si-on, </a:t>
            </a:r>
            <a:r>
              <a:rPr lang="vi-VN" sz="4500" dirty="0">
                <a:solidFill>
                  <a:schemeClr val="accent5">
                    <a:lumMod val="25000"/>
                  </a:schemeClr>
                </a:solidFill>
                <a:latin typeface="+mj-lt"/>
                <a:cs typeface="Times New Roman" pitchFamily="18" charset="0"/>
              </a:rPr>
              <a:t>hãy ca lên nhịp nhàng tung hô, Chúa vinh quang, vì yêu thương đã sinh ra trong cảnh âm thầm.</a:t>
            </a:r>
            <a:endParaRPr lang="en-US" sz="45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7520555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57150"/>
            <a:ext cx="9144000" cy="5010149"/>
          </a:xfrm>
        </p:spPr>
        <p:txBody>
          <a:bodyPr/>
          <a:lstStyle/>
          <a:p>
            <a:pPr algn="just" eaLnBrk="1" hangingPunct="1">
              <a:lnSpc>
                <a:spcPct val="105000"/>
              </a:lnSpc>
            </a:pPr>
            <a:r>
              <a:rPr lang="vi-VN" sz="4400" dirty="0" smtClean="0">
                <a:solidFill>
                  <a:srgbClr val="FF0000"/>
                </a:solidFill>
                <a:latin typeface="+mj-lt"/>
                <a:cs typeface="Times New Roman" pitchFamily="18" charset="0"/>
              </a:rPr>
              <a:t>Pk2</a:t>
            </a:r>
            <a:r>
              <a:rPr lang="vi-VN" sz="4400" dirty="0">
                <a:solidFill>
                  <a:srgbClr val="FF0000"/>
                </a:solidFill>
                <a:latin typeface="+mj-lt"/>
                <a:cs typeface="Times New Roman" pitchFamily="18" charset="0"/>
              </a:rPr>
              <a:t>: </a:t>
            </a:r>
            <a:r>
              <a:rPr lang="vi-VN" sz="4400" dirty="0">
                <a:solidFill>
                  <a:schemeClr val="accent5">
                    <a:lumMod val="25000"/>
                  </a:schemeClr>
                </a:solidFill>
                <a:latin typeface="+mj-lt"/>
                <a:cs typeface="Times New Roman" pitchFamily="18" charset="0"/>
              </a:rPr>
              <a:t>Ta theo sao sáng dẫn đưa soi đường khác chi bình minh. Vui </a:t>
            </a:r>
            <a:r>
              <a:rPr lang="vi-VN" sz="4400" dirty="0" smtClean="0">
                <a:solidFill>
                  <a:schemeClr val="accent5">
                    <a:lumMod val="25000"/>
                  </a:schemeClr>
                </a:solidFill>
                <a:latin typeface="+mj-lt"/>
                <a:cs typeface="Times New Roman" pitchFamily="18" charset="0"/>
              </a:rPr>
              <a:t>trong </a:t>
            </a:r>
            <a:r>
              <a:rPr lang="vi-VN" sz="4400" dirty="0">
                <a:solidFill>
                  <a:schemeClr val="accent5">
                    <a:lumMod val="25000"/>
                  </a:schemeClr>
                </a:solidFill>
                <a:latin typeface="+mj-lt"/>
                <a:cs typeface="Times New Roman" pitchFamily="18" charset="0"/>
              </a:rPr>
              <a:t>tiếng ca </a:t>
            </a:r>
            <a:r>
              <a:rPr lang="vi-VN" sz="4400" dirty="0" smtClean="0">
                <a:solidFill>
                  <a:schemeClr val="accent5">
                    <a:lumMod val="25000"/>
                  </a:schemeClr>
                </a:solidFill>
                <a:latin typeface="+mj-lt"/>
                <a:cs typeface="Times New Roman" pitchFamily="18" charset="0"/>
              </a:rPr>
              <a:t>Thiên Thần </a:t>
            </a:r>
            <a:r>
              <a:rPr lang="vi-VN" sz="4400" dirty="0">
                <a:solidFill>
                  <a:schemeClr val="accent5">
                    <a:lumMod val="25000"/>
                  </a:schemeClr>
                </a:solidFill>
                <a:latin typeface="+mj-lt"/>
                <a:cs typeface="Times New Roman" pitchFamily="18" charset="0"/>
              </a:rPr>
              <a:t>hòa vang nhịp nhàng uy linh. Ta mau mau tới kính dâng tôn thờ cất cao lời kinh, noi theo tấm gương khiêm nhường nghèo hèn và luôn khiết </a:t>
            </a:r>
            <a:r>
              <a:rPr lang="vi-VN" sz="4400" dirty="0" smtClean="0">
                <a:solidFill>
                  <a:schemeClr val="accent5">
                    <a:lumMod val="25000"/>
                  </a:schemeClr>
                </a:solidFill>
                <a:latin typeface="+mj-lt"/>
                <a:cs typeface="Times New Roman" pitchFamily="18" charset="0"/>
              </a:rPr>
              <a:t>trinh.</a:t>
            </a:r>
            <a:endParaRPr lang="en-US" sz="44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1399983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76201"/>
            <a:ext cx="9144000" cy="5010149"/>
          </a:xfrm>
        </p:spPr>
        <p:txBody>
          <a:bodyPr/>
          <a:lstStyle/>
          <a:p>
            <a:pPr algn="just" eaLnBrk="1" hangingPunct="1">
              <a:lnSpc>
                <a:spcPct val="105000"/>
              </a:lnSpc>
            </a:pPr>
            <a:r>
              <a:rPr lang="vi-VN" sz="4500" dirty="0" smtClean="0">
                <a:solidFill>
                  <a:srgbClr val="FF0000"/>
                </a:solidFill>
                <a:latin typeface="+mj-lt"/>
                <a:cs typeface="Times New Roman" pitchFamily="18" charset="0"/>
              </a:rPr>
              <a:t>ĐK</a:t>
            </a:r>
            <a:r>
              <a:rPr lang="vi-VN" sz="4500" dirty="0">
                <a:solidFill>
                  <a:srgbClr val="FF0000"/>
                </a:solidFill>
                <a:latin typeface="+mj-lt"/>
                <a:cs typeface="Times New Roman" pitchFamily="18" charset="0"/>
              </a:rPr>
              <a:t>: </a:t>
            </a:r>
            <a:r>
              <a:rPr lang="vi-VN" sz="4500" dirty="0">
                <a:solidFill>
                  <a:schemeClr val="accent5">
                    <a:lumMod val="25000"/>
                  </a:schemeClr>
                </a:solidFill>
                <a:latin typeface="+mj-lt"/>
                <a:cs typeface="Times New Roman" pitchFamily="18" charset="0"/>
              </a:rPr>
              <a:t>Loài người </a:t>
            </a:r>
            <a:r>
              <a:rPr lang="vi-VN" sz="4500" dirty="0" smtClean="0">
                <a:solidFill>
                  <a:schemeClr val="accent5">
                    <a:lumMod val="25000"/>
                  </a:schemeClr>
                </a:solidFill>
                <a:latin typeface="+mj-lt"/>
                <a:cs typeface="Times New Roman" pitchFamily="18" charset="0"/>
              </a:rPr>
              <a:t>ơi, </a:t>
            </a:r>
            <a:r>
              <a:rPr lang="vi-VN" sz="4500" dirty="0">
                <a:solidFill>
                  <a:schemeClr val="accent5">
                    <a:lumMod val="25000"/>
                  </a:schemeClr>
                </a:solidFill>
                <a:latin typeface="+mj-lt"/>
                <a:cs typeface="Times New Roman" pitchFamily="18" charset="0"/>
              </a:rPr>
              <a:t>tới Be-lem kính thờ Ngôi </a:t>
            </a:r>
            <a:r>
              <a:rPr lang="vi-VN" sz="4500" dirty="0" smtClean="0">
                <a:solidFill>
                  <a:schemeClr val="accent5">
                    <a:lumMod val="25000"/>
                  </a:schemeClr>
                </a:solidFill>
                <a:latin typeface="+mj-lt"/>
                <a:cs typeface="Times New Roman" pitchFamily="18" charset="0"/>
              </a:rPr>
              <a:t>Hai, </a:t>
            </a:r>
            <a:r>
              <a:rPr lang="vi-VN" sz="4500" dirty="0">
                <a:solidFill>
                  <a:schemeClr val="accent5">
                    <a:lumMod val="25000"/>
                  </a:schemeClr>
                </a:solidFill>
                <a:latin typeface="+mj-lt"/>
                <a:cs typeface="Times New Roman" pitchFamily="18" charset="0"/>
              </a:rPr>
              <a:t>Chúa cao sang, Người sinh xuống cứu muôn dân đang lầm than. Nào </a:t>
            </a:r>
            <a:r>
              <a:rPr lang="vi-VN" sz="4500" dirty="0" smtClean="0">
                <a:solidFill>
                  <a:schemeClr val="accent5">
                    <a:lumMod val="25000"/>
                  </a:schemeClr>
                </a:solidFill>
                <a:latin typeface="+mj-lt"/>
                <a:cs typeface="Times New Roman" pitchFamily="18" charset="0"/>
              </a:rPr>
              <a:t>Si-on, </a:t>
            </a:r>
            <a:r>
              <a:rPr lang="vi-VN" sz="4500" dirty="0">
                <a:solidFill>
                  <a:schemeClr val="accent5">
                    <a:lumMod val="25000"/>
                  </a:schemeClr>
                </a:solidFill>
                <a:latin typeface="+mj-lt"/>
                <a:cs typeface="Times New Roman" pitchFamily="18" charset="0"/>
              </a:rPr>
              <a:t>hãy ca lên nhịp nhàng tung hô, Chúa vinh quang, vì yêu thương đã sinh ra trong cảnh âm thầm.</a:t>
            </a:r>
            <a:endParaRPr lang="en-US" sz="45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9782320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4210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ĐK</a:t>
            </a:r>
            <a:r>
              <a:rPr lang="vi-VN" sz="5400" dirty="0">
                <a:solidFill>
                  <a:srgbClr val="FF0000"/>
                </a:solidFill>
              </a:rPr>
              <a:t>: </a:t>
            </a:r>
            <a:r>
              <a:rPr lang="vi-VN" sz="5400" dirty="0">
                <a:solidFill>
                  <a:schemeClr val="accent5">
                    <a:lumMod val="25000"/>
                  </a:schemeClr>
                </a:solidFill>
              </a:rPr>
              <a:t>Muôn tiếng ca vang </a:t>
            </a:r>
            <a:r>
              <a:rPr lang="vi-VN" sz="5400" dirty="0" smtClean="0">
                <a:solidFill>
                  <a:schemeClr val="accent5">
                    <a:lumMod val="25000"/>
                  </a:schemeClr>
                </a:solidFill>
              </a:rPr>
              <a:t>lừng, </a:t>
            </a:r>
            <a:r>
              <a:rPr lang="vi-VN" sz="5400" dirty="0">
                <a:solidFill>
                  <a:schemeClr val="accent5">
                    <a:lumMod val="25000"/>
                  </a:schemeClr>
                </a:solidFill>
              </a:rPr>
              <a:t>hòa lời ngợi khen Gia Đình Thánh. Gương Thánh Gia rạng </a:t>
            </a:r>
            <a:r>
              <a:rPr lang="vi-VN" sz="5400" dirty="0" smtClean="0">
                <a:solidFill>
                  <a:schemeClr val="accent5">
                    <a:lumMod val="25000"/>
                  </a:schemeClr>
                </a:solidFill>
              </a:rPr>
              <a:t>ngời, </a:t>
            </a:r>
            <a:r>
              <a:rPr lang="vi-VN" sz="5400" dirty="0">
                <a:solidFill>
                  <a:schemeClr val="accent5">
                    <a:lumMod val="25000"/>
                  </a:schemeClr>
                </a:solidFill>
              </a:rPr>
              <a:t>xuống cho đời tỏa sáng ngàn nơi. </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a:t>
            </a:r>
            <a:r>
              <a:rPr lang="vi-VN" sz="5400" dirty="0" smtClean="0">
                <a:solidFill>
                  <a:schemeClr val="accent5">
                    <a:lumMod val="25000"/>
                  </a:schemeClr>
                </a:solidFill>
              </a:rPr>
              <a:t> Muôn </a:t>
            </a:r>
            <a:r>
              <a:rPr lang="vi-VN" sz="5400" dirty="0">
                <a:solidFill>
                  <a:schemeClr val="accent5">
                    <a:lumMod val="25000"/>
                  </a:schemeClr>
                </a:solidFill>
              </a:rPr>
              <a:t>phúc ân dư </a:t>
            </a:r>
            <a:r>
              <a:rPr lang="vi-VN" sz="5400" dirty="0" smtClean="0">
                <a:solidFill>
                  <a:schemeClr val="accent5">
                    <a:lumMod val="25000"/>
                  </a:schemeClr>
                </a:solidFill>
              </a:rPr>
              <a:t>đầy, </a:t>
            </a:r>
            <a:r>
              <a:rPr lang="vi-VN" sz="5400" dirty="0">
                <a:solidFill>
                  <a:schemeClr val="accent5">
                    <a:lumMod val="25000"/>
                  </a:schemeClr>
                </a:solidFill>
              </a:rPr>
              <a:t>tình diệu huyền hôm nay đã thấy. Xin Chúa cho muôn </a:t>
            </a:r>
            <a:r>
              <a:rPr lang="vi-VN" sz="5400" dirty="0" smtClean="0">
                <a:solidFill>
                  <a:schemeClr val="accent5">
                    <a:lumMod val="25000"/>
                  </a:schemeClr>
                </a:solidFill>
              </a:rPr>
              <a:t>nhà, </a:t>
            </a:r>
            <a:r>
              <a:rPr lang="vi-VN" sz="5400" dirty="0">
                <a:solidFill>
                  <a:schemeClr val="accent5">
                    <a:lumMod val="25000"/>
                  </a:schemeClr>
                </a:solidFill>
              </a:rPr>
              <a:t>khắp gia đình hạnh phúc nở hoa.</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823800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0000"/>
                </a:solidFill>
              </a:rPr>
              <a:t>Pk1</a:t>
            </a:r>
            <a:r>
              <a:rPr lang="vi-VN" sz="4800" dirty="0">
                <a:solidFill>
                  <a:srgbClr val="FF0000"/>
                </a:solidFill>
              </a:rPr>
              <a:t>: </a:t>
            </a:r>
            <a:r>
              <a:rPr lang="vi-VN" sz="4800" dirty="0" smtClean="0">
                <a:solidFill>
                  <a:schemeClr val="accent5">
                    <a:lumMod val="25000"/>
                  </a:schemeClr>
                </a:solidFill>
              </a:rPr>
              <a:t>Tiếng </a:t>
            </a:r>
            <a:r>
              <a:rPr lang="vi-VN" sz="4800" dirty="0">
                <a:solidFill>
                  <a:schemeClr val="accent5">
                    <a:lumMod val="25000"/>
                  </a:schemeClr>
                </a:solidFill>
              </a:rPr>
              <a:t>hát con nguyện bay cao như khói hương thơm dạt dào tôn vinh gương tuyệt </a:t>
            </a:r>
            <a:r>
              <a:rPr lang="vi-VN" sz="4800" dirty="0" smtClean="0">
                <a:solidFill>
                  <a:schemeClr val="accent5">
                    <a:lumMod val="25000"/>
                  </a:schemeClr>
                </a:solidFill>
              </a:rPr>
              <a:t>Thánh, </a:t>
            </a:r>
            <a:r>
              <a:rPr lang="vi-VN" sz="4800" dirty="0">
                <a:solidFill>
                  <a:schemeClr val="accent5">
                    <a:lumMod val="25000"/>
                  </a:schemeClr>
                </a:solidFill>
              </a:rPr>
              <a:t>hiển vinh trên Thiên Đình. Cho nhân loại hằng noi theo tình Mẹ Cha luôn thắm thiết ủ ấp con ngoan hiền. </a:t>
            </a:r>
            <a:endParaRPr lang="vi-VN" sz="4800" b="0" dirty="0">
              <a:solidFill>
                <a:schemeClr val="accent5">
                  <a:lumMod val="25000"/>
                </a:schemeClr>
              </a:solidFill>
              <a:effectLst/>
            </a:endParaRPr>
          </a:p>
        </p:txBody>
      </p:sp>
    </p:spTree>
    <p:extLst>
      <p:ext uri="{BB962C8B-B14F-4D97-AF65-F5344CB8AC3E}">
        <p14:creationId xmlns:p14="http://schemas.microsoft.com/office/powerpoint/2010/main" val="427835381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3114</TotalTime>
  <Words>1920</Words>
  <Application>Microsoft Office PowerPoint</Application>
  <PresentationFormat>On-screen Show (16:9)</PresentationFormat>
  <Paragraphs>164</Paragraphs>
  <Slides>69</Slides>
  <Notes>6</Notes>
  <HiddenSlides>0</HiddenSlides>
  <MMClips>0</MMClips>
  <ScaleCrop>false</ScaleCrop>
  <HeadingPairs>
    <vt:vector size="4" baseType="variant">
      <vt:variant>
        <vt:lpstr>Theme</vt:lpstr>
      </vt:variant>
      <vt:variant>
        <vt:i4>18</vt:i4>
      </vt:variant>
      <vt:variant>
        <vt:lpstr>Slide Titles</vt:lpstr>
      </vt:variant>
      <vt:variant>
        <vt:i4>69</vt:i4>
      </vt:variant>
    </vt:vector>
  </HeadingPairs>
  <TitlesOfParts>
    <vt:vector size="87" baseType="lpstr">
      <vt:lpstr>Default Design</vt:lpstr>
      <vt:lpstr>10_Default Design</vt:lpstr>
      <vt:lpstr>1_Default Design</vt:lpstr>
      <vt:lpstr>5_Default Design</vt:lpstr>
      <vt:lpstr>6_Default Design</vt:lpstr>
      <vt:lpstr>8_Default Design</vt:lpstr>
      <vt:lpstr>9_Default Design</vt:lpstr>
      <vt:lpstr>13_Default Design</vt:lpstr>
      <vt:lpstr>4_Default Design</vt:lpstr>
      <vt:lpstr>36_Default Design</vt:lpstr>
      <vt:lpstr>14_Default Design</vt:lpstr>
      <vt:lpstr>18_Office Theme</vt:lpstr>
      <vt:lpstr>2_Default Design</vt:lpstr>
      <vt:lpstr>3_Default Design</vt:lpstr>
      <vt:lpstr>7_Default Design</vt:lpstr>
      <vt:lpstr>12_Default Design</vt:lpstr>
      <vt:lpstr>15_Default Design</vt:lpstr>
      <vt:lpstr>11_Default Design</vt:lpstr>
      <vt:lpstr> </vt:lpstr>
      <vt:lpstr> </vt:lpstr>
      <vt:lpstr> </vt:lpstr>
      <vt:lpstr> </vt:lpstr>
      <vt:lpstr> </vt:lpstr>
      <vt:lpstr> </vt:lpstr>
      <vt:lpstr>ĐK: Muôn tiếng ca vang lừng, hòa lời ngợi khen Gia Đình Thánh. Gương Thánh Gia rạng ngời, xuống cho đời tỏa sáng ngàn nơi. </vt:lpstr>
      <vt:lpstr>** Muôn phúc ân dư đầy, tình diệu huyền hôm nay đã thấy. Xin Chúa cho muôn nhà, khắp gia đình hạnh phúc nở hoa.</vt:lpstr>
      <vt:lpstr>Pk1: Tiếng hát con nguyện bay cao như khói hương thơm dạt dào tôn vinh gương tuyệt Thánh, hiển vinh trên Thiên Đình. Cho nhân loại hằng noi theo tình Mẹ Cha luôn thắm thiết ủ ấp con ngoan hiền. </vt:lpstr>
      <vt:lpstr>ĐK: Muôn tiếng ca vang lừng, hòa lời ngợi khen Gia Đình Thánh. Gương Thánh Gia rạng ngời, xuống cho đời tỏa sáng ngàn nơi. </vt:lpstr>
      <vt:lpstr>** Muôn phúc ân dư đầy, tình diệu huyền hôm nay đã thấy. Xin Chúa cho muôn nhà, khắp gia đình hạnh phúc nở hoa.</vt:lpstr>
      <vt:lpstr>Pk2: Phúc đức gia đình êm vui trên dưới ăn ở thuận hòa như thông xanh trổ lá, tốt xinh trên cây cành. Cho muôn đời rạng danh thơm hưởng lộc vinh quang Nước Chúa là Thánh Gia gương lành.</vt:lpstr>
      <vt:lpstr>ĐK: Muôn tiếng ca vang lừng, hòa lời ngợi khen Gia Đình Thánh. Gương Thánh Gia rạng ngời, xuống cho đời tỏa sáng ngàn nơi. </vt:lpstr>
      <vt:lpstr>** Muôn phúc ân dư đầy, tình diệu huyền hôm nay đã thấy. Xin Chúa cho muôn nhà, khắp gia đình hạnh phúc nở hoa.</vt:lpstr>
      <vt:lpstr> </vt:lpstr>
      <vt:lpstr> </vt:lpstr>
      <vt:lpstr> </vt:lpstr>
      <vt:lpstr> </vt:lpstr>
      <vt:lpstr> </vt:lpstr>
      <vt:lpstr> </vt:lpstr>
      <vt:lpstr> </vt:lpstr>
      <vt:lpstr> </vt:lpstr>
      <vt:lpstr> </vt:lpstr>
      <vt:lpstr>PowerPoint Presentation</vt:lpstr>
      <vt:lpstr> </vt:lpstr>
      <vt:lpstr> </vt:lpstr>
      <vt:lpstr>Tk1: Hãy cảm tạ Chúa, cầu khấn Thánh Danh. Loan báo kỳ công Ngài giữa muôn dân nước. Hát xướng lên theo nhịp đàn ngợi khen Chúa, và gẫm suy sự việc Chúa đã làm.</vt:lpstr>
      <vt:lpstr> </vt:lpstr>
      <vt:lpstr>Tk2: Hãy tự hào mãi vì có Thánh Danh. Ai những tìm kiếm Ngài hãy mau vui sướng. Kiếm Chúa luôn, trông nhờ quyền uy tay Chúa và chẳng ngưng tìm diện kiến nhan Ngài.</vt:lpstr>
      <vt:lpstr> </vt:lpstr>
      <vt:lpstr>Tk3: Hỡi nô bộc Chúa, dòng dõi Áp-ram, con cháu Ngài tuyển chọn thuộc nhà Gia-cóp. Đức Chúa ta muôn đời Ngài là Thiên Chúa, Ngài quyết chi, địa cầu phải tuân hành.</vt:lpstr>
      <vt:lpstr> </vt:lpstr>
      <vt:lpstr>Tk4: Những điều thề hứa Ngài vẫn nhớ luôn. Giao ước Ngài đã lập ngàn đời kiên vững. Chính Chúa thương đoan thề cùng I-sa-ác, hiệp ước xưa Ngài lập với A-a-ron.</vt:lpstr>
      <vt:lpstr> </vt:lpstr>
      <vt:lpstr>PowerPoint Presentation</vt:lpstr>
      <vt:lpstr> </vt:lpstr>
      <vt:lpstr> </vt:lpstr>
      <vt:lpstr>PowerPoint Presentation</vt:lpstr>
      <vt:lpstr> </vt:lpstr>
      <vt:lpstr>PowerPoint Presentation</vt:lpstr>
      <vt:lpstr>Pk1: Đời nắng mưa dãi dầu trăm bề, đời mẹ cha bao nỗi ê chề. Mẹ tháng ngày tảo tần dưỡng nuôi, Cha bôn ba giữa chốn chợ đời.</vt:lpstr>
      <vt:lpstr> </vt:lpstr>
      <vt:lpstr>Pk2: Hạnh phúc thay có một gia đình, được mẹ cha lo lắng ân cần. Đẹp biết bao gương lành Thánh Gia, luôn nêu gương êm ấm thuận hòa</vt:lpstr>
      <vt:lpstr> </vt:lpstr>
      <vt:lpstr> </vt:lpstr>
      <vt:lpstr> </vt:lpstr>
      <vt:lpstr> </vt:lpstr>
      <vt:lpstr> </vt:lpstr>
      <vt:lpstr>ĐK: Thuở xưa, nơi làng Na-gia-rét Gia Đình Thánh, ân tình luôn tha thiết. Luôn toả lan hương thơm thánh ân, cho trần gian hoa thiêng thắm son. Thánh Gia thuở xưa nêu gương sống trong khiêm nhường. </vt:lpstr>
      <vt:lpstr> </vt:lpstr>
      <vt:lpstr>Pk1: Xin giúp chúng con, luôn biết sống trong tình yêu. Nhìn lên Cha Thánh, gương mẫu cho bao người cha, biết sống âm thầm, liêm khiết và luôn chính trực. Yêu Chúa thương Mẹ, hy sinh với bao ân tình. </vt:lpstr>
      <vt:lpstr>ĐK: Thuở xưa, nơi làng Na-gia-rét Gia Đình Thánh, ân tình luôn tha thiết. Luôn toả lan hương thơm thánh ân, cho trần gian hoa thiêng thắm son. Thánh Gia thuở xưa nêu gương sống trong khiêm nhường. </vt:lpstr>
      <vt:lpstr> </vt:lpstr>
      <vt:lpstr> </vt:lpstr>
      <vt:lpstr>ĐK: Thuở xưa, nơi làng Na-gia-rét Gia Đình Thánh, ân tình luôn tha thiết. Luôn toả lan hương thơm thánh ân, cho trần gian hoa thiêng thắm son. Thánh Gia thuở xưa nêu gương sống trong khiêm nhường. </vt:lpstr>
      <vt:lpstr> </vt:lpstr>
      <vt:lpstr>Pk3: Xin giúp chúng con, luôn biết sống trong tình yêu. Nhìn lên Con Chúa, luôn sống xứng gương người con. Luôn sống ngoan hiền, hôm sớm thảo kính cha mẹ. biết lấy khoan hòa, nêu cao tấm gương con hiền. </vt:lpstr>
      <vt:lpstr>ĐK: Thuở xưa, nơi làng Na-gia-rét Gia Đình Thánh, ân tình luôn tha thiết. Luôn toả lan hương thơm thánh ân, cho trần gian hoa thiêng thắm son. Thánh Gia thuở xưa nêu gương sống trong khiêm nhường. </vt:lpstr>
      <vt:lpstr> </vt:lpstr>
      <vt:lpstr> </vt:lpstr>
      <vt:lpstr> </vt:lpstr>
      <vt:lpstr> </vt:lpstr>
      <vt:lpstr> </vt:lpstr>
      <vt:lpstr> </vt:lpstr>
      <vt:lpstr>Pk1: Be-lem năm ấy ánh sao chiếu lan giữa trời mùa đông. Vang trong tuyết sương bao điệu đàn ca dâng lên du dương. Bên trong hang đá khó khăn thấp hèn giữa trời đầy sương. Ngôi Hai giáng sinh làm người chuộc tội vì lòng xót thương.</vt:lpstr>
      <vt:lpstr> </vt:lpstr>
      <vt:lpstr> </vt:lpstr>
      <vt:lpstr> </vt:lpstr>
      <vt:lpstr> </vt:lpstr>
    </vt:vector>
  </TitlesOfParts>
  <Company>Unknown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Unknown</dc:creator>
  <cp:lastModifiedBy>AutoBVT</cp:lastModifiedBy>
  <cp:revision>1574</cp:revision>
  <dcterms:created xsi:type="dcterms:W3CDTF">2000-12-31T17:05:43Z</dcterms:created>
  <dcterms:modified xsi:type="dcterms:W3CDTF">2023-12-27T09:42:35Z</dcterms:modified>
</cp:coreProperties>
</file>