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36" r:id="rId5"/>
    <p:sldMasterId id="2147483748" r:id="rId6"/>
  </p:sldMasterIdLst>
  <p:sldIdLst>
    <p:sldId id="418" r:id="rId7"/>
    <p:sldId id="306" r:id="rId8"/>
    <p:sldId id="307" r:id="rId9"/>
    <p:sldId id="452" r:id="rId10"/>
    <p:sldId id="308" r:id="rId11"/>
    <p:sldId id="453" r:id="rId12"/>
    <p:sldId id="445" r:id="rId13"/>
    <p:sldId id="392" r:id="rId14"/>
    <p:sldId id="393" r:id="rId15"/>
    <p:sldId id="394" r:id="rId16"/>
    <p:sldId id="395" r:id="rId17"/>
    <p:sldId id="396" r:id="rId18"/>
    <p:sldId id="397" r:id="rId19"/>
    <p:sldId id="398" r:id="rId20"/>
    <p:sldId id="446" r:id="rId21"/>
    <p:sldId id="370" r:id="rId22"/>
    <p:sldId id="362" r:id="rId23"/>
    <p:sldId id="363" r:id="rId24"/>
    <p:sldId id="364" r:id="rId25"/>
    <p:sldId id="432" r:id="rId26"/>
    <p:sldId id="422" r:id="rId27"/>
    <p:sldId id="433" r:id="rId28"/>
    <p:sldId id="421" r:id="rId29"/>
    <p:sldId id="434" r:id="rId30"/>
    <p:sldId id="425" r:id="rId31"/>
    <p:sldId id="454" r:id="rId32"/>
    <p:sldId id="318" r:id="rId33"/>
    <p:sldId id="319" r:id="rId34"/>
    <p:sldId id="361" r:id="rId35"/>
    <p:sldId id="321" r:id="rId36"/>
    <p:sldId id="400" r:id="rId37"/>
    <p:sldId id="401" r:id="rId38"/>
    <p:sldId id="402" r:id="rId39"/>
    <p:sldId id="403" r:id="rId40"/>
    <p:sldId id="404" r:id="rId41"/>
    <p:sldId id="405" r:id="rId42"/>
    <p:sldId id="406" r:id="rId43"/>
    <p:sldId id="407" r:id="rId44"/>
    <p:sldId id="408" r:id="rId45"/>
    <p:sldId id="409" r:id="rId46"/>
    <p:sldId id="410" r:id="rId47"/>
    <p:sldId id="411" r:id="rId48"/>
    <p:sldId id="412" r:id="rId49"/>
    <p:sldId id="447" r:id="rId50"/>
    <p:sldId id="320" r:id="rId51"/>
    <p:sldId id="323" r:id="rId52"/>
    <p:sldId id="324" r:id="rId53"/>
    <p:sldId id="426" r:id="rId54"/>
    <p:sldId id="455" r:id="rId55"/>
    <p:sldId id="326" r:id="rId56"/>
    <p:sldId id="448" r:id="rId57"/>
    <p:sldId id="328" r:id="rId58"/>
    <p:sldId id="329" r:id="rId59"/>
    <p:sldId id="354" r:id="rId60"/>
    <p:sldId id="331" r:id="rId61"/>
    <p:sldId id="456" r:id="rId62"/>
    <p:sldId id="457" r:id="rId63"/>
    <p:sldId id="438" r:id="rId64"/>
    <p:sldId id="458" r:id="rId65"/>
    <p:sldId id="459" r:id="rId66"/>
    <p:sldId id="440" r:id="rId67"/>
    <p:sldId id="460" r:id="rId68"/>
    <p:sldId id="461" r:id="rId69"/>
    <p:sldId id="443" r:id="rId70"/>
    <p:sldId id="462" r:id="rId71"/>
    <p:sldId id="463" r:id="rId72"/>
    <p:sldId id="372" r:id="rId73"/>
    <p:sldId id="449" r:id="rId74"/>
    <p:sldId id="336" r:id="rId75"/>
    <p:sldId id="337" r:id="rId76"/>
    <p:sldId id="338" r:id="rId77"/>
    <p:sldId id="464" r:id="rId78"/>
    <p:sldId id="451"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1212" y="-4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40117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19860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70212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14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40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83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684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75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93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457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172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62879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364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87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552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12558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85637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66597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24145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454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91937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96807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728062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36315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35344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00696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594365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38297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50626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85795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62839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213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05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23954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53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095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4834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58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941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408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880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352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90977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26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t>6/24/2024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3728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211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480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620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439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367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098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8682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869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59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t>6/24/2024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133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t>6/24/2024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4858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3868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91401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t>6/24/2024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t>‹#›</a:t>
            </a:fld>
            <a:endParaRPr lang="en-US"/>
          </a:p>
        </p:txBody>
      </p:sp>
    </p:spTree>
    <p:extLst>
      <p:ext uri="{BB962C8B-B14F-4D97-AF65-F5344CB8AC3E}">
        <p14:creationId xmlns:p14="http://schemas.microsoft.com/office/powerpoint/2010/main" val="135478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0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77926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349079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5332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7614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617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19050"/>
            <a:ext cx="9144000" cy="5143500"/>
          </a:xfrm>
        </p:spPr>
        <p:txBody>
          <a:bodyPr/>
          <a:lstStyle/>
          <a:p>
            <a:pPr algn="just" eaLnBrk="1" hangingPunct="1"/>
            <a:r>
              <a:rPr lang="en-US" sz="5400" dirty="0" smtClean="0">
                <a:solidFill>
                  <a:srgbClr val="FFFF00"/>
                </a:solidFill>
                <a:latin typeface="+mj-lt"/>
                <a:cs typeface="Times New Roman" panose="02020603050405020304" pitchFamily="18" charset="0"/>
              </a:rPr>
              <a:t>A: </a:t>
            </a:r>
            <a:r>
              <a:rPr lang="en-US" sz="5400" dirty="0" err="1" smtClean="0">
                <a:solidFill>
                  <a:schemeClr val="bg1"/>
                </a:solidFill>
                <a:latin typeface="+mj-lt"/>
                <a:cs typeface="Times New Roman" panose="02020603050405020304" pitchFamily="18" charset="0"/>
              </a:rPr>
              <a:t>Chúng</a:t>
            </a:r>
            <a:r>
              <a:rPr lang="en-US" sz="5400" dirty="0" smtClean="0">
                <a:solidFill>
                  <a:schemeClr val="bg1"/>
                </a:solidFill>
                <a:latin typeface="+mj-lt"/>
                <a:cs typeface="Times New Roman" panose="02020603050405020304" pitchFamily="18" charset="0"/>
              </a:rPr>
              <a:t> </a:t>
            </a:r>
            <a:r>
              <a:rPr lang="en-US" sz="5400" dirty="0">
                <a:solidFill>
                  <a:schemeClr val="bg1"/>
                </a:solidFill>
                <a:latin typeface="+mj-lt"/>
                <a:cs typeface="Times New Roman" panose="02020603050405020304" pitchFamily="18" charset="0"/>
              </a:rPr>
              <a:t>con </a:t>
            </a:r>
            <a:r>
              <a:rPr lang="en-US" sz="5400" dirty="0" err="1">
                <a:solidFill>
                  <a:schemeClr val="bg1"/>
                </a:solidFill>
                <a:latin typeface="+mj-lt"/>
                <a:cs typeface="Times New Roman" panose="02020603050405020304" pitchFamily="18" charset="0"/>
              </a:rPr>
              <a:t>ca</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ngợi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Chúa</a:t>
            </a:r>
            <a:r>
              <a:rPr lang="en-US" sz="5400" dirty="0">
                <a:solidFill>
                  <a:schemeClr val="bg1"/>
                </a:solidFill>
                <a:latin typeface="+mj-lt"/>
                <a:cs typeface="Times New Roman" panose="02020603050405020304" pitchFamily="18" charset="0"/>
              </a:rPr>
              <a:t>. </a:t>
            </a:r>
            <a:r>
              <a:rPr lang="en-US" sz="5400" dirty="0" smtClean="0">
                <a:solidFill>
                  <a:schemeClr val="bg1"/>
                </a:solidFill>
                <a:latin typeface="+mj-lt"/>
                <a:cs typeface="Times New Roman" panose="02020603050405020304" pitchFamily="18" charset="0"/>
              </a:rPr>
              <a:t>  </a:t>
            </a:r>
            <a:r>
              <a:rPr lang="en-US" sz="5400" dirty="0" smtClean="0">
                <a:solidFill>
                  <a:srgbClr val="FFFF00"/>
                </a:solidFill>
                <a:latin typeface="+mj-lt"/>
                <a:cs typeface="Times New Roman" panose="02020603050405020304" pitchFamily="18" charset="0"/>
              </a:rPr>
              <a:t>B: </a:t>
            </a:r>
            <a:r>
              <a:rPr lang="en-US" sz="5400" dirty="0" err="1" smtClean="0">
                <a:solidFill>
                  <a:schemeClr val="bg1"/>
                </a:solidFill>
                <a:latin typeface="+mj-lt"/>
                <a:cs typeface="Times New Roman" panose="02020603050405020304" pitchFamily="18" charset="0"/>
              </a:rPr>
              <a:t>Chúng</a:t>
            </a:r>
            <a:r>
              <a:rPr lang="en-US" sz="5400" dirty="0" smtClean="0">
                <a:solidFill>
                  <a:schemeClr val="bg1"/>
                </a:solidFill>
                <a:latin typeface="+mj-lt"/>
                <a:cs typeface="Times New Roman" panose="02020603050405020304" pitchFamily="18" charset="0"/>
              </a:rPr>
              <a:t> </a:t>
            </a:r>
            <a:r>
              <a:rPr lang="en-US" sz="5400" dirty="0">
                <a:solidFill>
                  <a:schemeClr val="bg1"/>
                </a:solidFill>
                <a:latin typeface="+mj-lt"/>
                <a:cs typeface="Times New Roman" panose="02020603050405020304" pitchFamily="18" charset="0"/>
              </a:rPr>
              <a:t>con </a:t>
            </a:r>
            <a:r>
              <a:rPr lang="en-US" sz="5400" dirty="0" err="1">
                <a:solidFill>
                  <a:schemeClr val="bg1"/>
                </a:solidFill>
                <a:latin typeface="+mj-lt"/>
                <a:cs typeface="Times New Roman" panose="02020603050405020304" pitchFamily="18" charset="0"/>
              </a:rPr>
              <a:t>chúc</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tụng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Chúa</a:t>
            </a:r>
            <a:r>
              <a:rPr lang="en-US" sz="5400" dirty="0">
                <a:solidFill>
                  <a:schemeClr val="bg1"/>
                </a:solidFill>
                <a:latin typeface="+mj-lt"/>
                <a:cs typeface="Times New Roman" panose="02020603050405020304" pitchFamily="18" charset="0"/>
              </a:rPr>
              <a:t>. </a:t>
            </a:r>
            <a:r>
              <a:rPr lang="en-US" sz="5400" dirty="0" smtClean="0">
                <a:solidFill>
                  <a:srgbClr val="FFFF00"/>
                </a:solidFill>
                <a:latin typeface="+mj-lt"/>
                <a:cs typeface="Times New Roman" panose="02020603050405020304" pitchFamily="18" charset="0"/>
              </a:rPr>
              <a:t>A: </a:t>
            </a:r>
            <a:r>
              <a:rPr lang="en-US" sz="5400" dirty="0" err="1" smtClean="0">
                <a:solidFill>
                  <a:schemeClr val="bg1"/>
                </a:solidFill>
                <a:latin typeface="+mj-lt"/>
                <a:cs typeface="Times New Roman" panose="02020603050405020304" pitchFamily="18" charset="0"/>
              </a:rPr>
              <a:t>Chúng</a:t>
            </a:r>
            <a:r>
              <a:rPr lang="en-US" sz="5400" dirty="0" smtClean="0">
                <a:solidFill>
                  <a:schemeClr val="bg1"/>
                </a:solidFill>
                <a:latin typeface="+mj-lt"/>
                <a:cs typeface="Times New Roman" panose="02020603050405020304" pitchFamily="18" charset="0"/>
              </a:rPr>
              <a:t> </a:t>
            </a:r>
            <a:r>
              <a:rPr lang="en-US" sz="5400" dirty="0">
                <a:solidFill>
                  <a:schemeClr val="bg1"/>
                </a:solidFill>
                <a:latin typeface="+mj-lt"/>
                <a:cs typeface="Times New Roman" panose="02020603050405020304" pitchFamily="18" charset="0"/>
              </a:rPr>
              <a:t>con </a:t>
            </a:r>
            <a:r>
              <a:rPr lang="en-US" sz="5400" dirty="0" err="1">
                <a:solidFill>
                  <a:schemeClr val="bg1"/>
                </a:solidFill>
                <a:latin typeface="+mj-lt"/>
                <a:cs typeface="Times New Roman" panose="02020603050405020304" pitchFamily="18" charset="0"/>
              </a:rPr>
              <a:t>thờ</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lạy</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Chúa</a:t>
            </a:r>
            <a:r>
              <a:rPr lang="en-US" sz="5400" dirty="0">
                <a:solidFill>
                  <a:schemeClr val="bg1"/>
                </a:solidFill>
                <a:latin typeface="+mj-lt"/>
                <a:cs typeface="Times New Roman" panose="02020603050405020304" pitchFamily="18" charset="0"/>
              </a:rPr>
              <a:t>. </a:t>
            </a:r>
            <a:r>
              <a:rPr lang="en-US" sz="5400" dirty="0" smtClean="0">
                <a:solidFill>
                  <a:schemeClr val="bg1"/>
                </a:solidFill>
                <a:latin typeface="+mj-lt"/>
                <a:cs typeface="Times New Roman" panose="02020603050405020304" pitchFamily="18" charset="0"/>
              </a:rPr>
              <a:t>   </a:t>
            </a:r>
            <a:r>
              <a:rPr lang="en-US" sz="5400" dirty="0" smtClean="0">
                <a:solidFill>
                  <a:srgbClr val="FFFF00"/>
                </a:solidFill>
                <a:latin typeface="+mj-lt"/>
                <a:cs typeface="Times New Roman" panose="02020603050405020304" pitchFamily="18" charset="0"/>
              </a:rPr>
              <a:t>B: </a:t>
            </a:r>
            <a:r>
              <a:rPr lang="en-US" sz="5400" dirty="0" err="1" smtClean="0">
                <a:solidFill>
                  <a:schemeClr val="bg1"/>
                </a:solidFill>
                <a:latin typeface="+mj-lt"/>
                <a:cs typeface="Times New Roman" panose="02020603050405020304" pitchFamily="18" charset="0"/>
              </a:rPr>
              <a:t>Chúng</a:t>
            </a:r>
            <a:r>
              <a:rPr lang="en-US" sz="5400" dirty="0" smtClean="0">
                <a:solidFill>
                  <a:schemeClr val="bg1"/>
                </a:solidFill>
                <a:latin typeface="+mj-lt"/>
                <a:cs typeface="Times New Roman" panose="02020603050405020304" pitchFamily="18" charset="0"/>
              </a:rPr>
              <a:t> </a:t>
            </a:r>
            <a:r>
              <a:rPr lang="en-US" sz="5400" dirty="0">
                <a:solidFill>
                  <a:schemeClr val="bg1"/>
                </a:solidFill>
                <a:latin typeface="+mj-lt"/>
                <a:cs typeface="Times New Roman" panose="02020603050405020304" pitchFamily="18" charset="0"/>
              </a:rPr>
              <a:t>con </a:t>
            </a:r>
            <a:r>
              <a:rPr lang="en-US" sz="5400" dirty="0" err="1">
                <a:solidFill>
                  <a:schemeClr val="bg1"/>
                </a:solidFill>
                <a:latin typeface="+mj-lt"/>
                <a:cs typeface="Times New Roman" panose="02020603050405020304" pitchFamily="18" charset="0"/>
              </a:rPr>
              <a:t>tôn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vinh</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Chúa</a:t>
            </a:r>
            <a:r>
              <a:rPr lang="en-US" sz="5400" dirty="0">
                <a:solidFill>
                  <a:schemeClr val="bg1"/>
                </a:solidFill>
                <a:latin typeface="+mj-lt"/>
                <a:cs typeface="Times New Roman" panose="02020603050405020304" pitchFamily="18" charset="0"/>
              </a:rPr>
              <a:t>. </a:t>
            </a:r>
            <a:r>
              <a:rPr lang="en-US" sz="5400" dirty="0" smtClean="0">
                <a:solidFill>
                  <a:schemeClr val="bg1"/>
                </a:solidFill>
                <a:latin typeface="+mj-lt"/>
                <a:cs typeface="Times New Roman" panose="02020603050405020304" pitchFamily="18" charset="0"/>
              </a:rPr>
              <a:t> </a:t>
            </a:r>
            <a:r>
              <a:rPr lang="en-US" sz="5400" dirty="0" smtClean="0">
                <a:solidFill>
                  <a:srgbClr val="FFFF00"/>
                </a:solidFill>
                <a:latin typeface="+mj-lt"/>
                <a:cs typeface="Times New Roman" panose="02020603050405020304" pitchFamily="18" charset="0"/>
              </a:rPr>
              <a:t>A: </a:t>
            </a:r>
            <a:r>
              <a:rPr lang="en-US" sz="5400" dirty="0" err="1" smtClean="0">
                <a:solidFill>
                  <a:schemeClr val="bg1"/>
                </a:solidFill>
                <a:latin typeface="+mj-lt"/>
                <a:cs typeface="Times New Roman" panose="02020603050405020304" pitchFamily="18" charset="0"/>
              </a:rPr>
              <a:t>Chúng</a:t>
            </a:r>
            <a:r>
              <a:rPr lang="en-US" sz="5400" dirty="0" smtClean="0">
                <a:solidFill>
                  <a:schemeClr val="bg1"/>
                </a:solidFill>
                <a:latin typeface="+mj-lt"/>
                <a:cs typeface="Times New Roman" panose="02020603050405020304" pitchFamily="18" charset="0"/>
              </a:rPr>
              <a:t> </a:t>
            </a:r>
            <a:r>
              <a:rPr lang="en-US" sz="5400" dirty="0">
                <a:solidFill>
                  <a:schemeClr val="bg1"/>
                </a:solidFill>
                <a:latin typeface="+mj-lt"/>
                <a:cs typeface="Times New Roman" panose="02020603050405020304" pitchFamily="18" charset="0"/>
              </a:rPr>
              <a:t>con </a:t>
            </a:r>
            <a:r>
              <a:rPr lang="en-US" sz="5400" dirty="0" err="1">
                <a:solidFill>
                  <a:schemeClr val="bg1"/>
                </a:solidFill>
                <a:latin typeface="+mj-lt"/>
                <a:cs typeface="Times New Roman" panose="02020603050405020304" pitchFamily="18" charset="0"/>
              </a:rPr>
              <a:t>cảm</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tạ</a:t>
            </a:r>
            <a:r>
              <a:rPr lang="en-US" sz="5400" dirty="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Chúa</a:t>
            </a:r>
            <a:r>
              <a:rPr lang="en-US" sz="5400" dirty="0" smtClean="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vì</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vinh</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quang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cao</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cả</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Chúa</a:t>
            </a:r>
            <a:r>
              <a:rPr lang="en-US" sz="5400" dirty="0">
                <a:solidFill>
                  <a:schemeClr val="bg1"/>
                </a:solidFill>
                <a:latin typeface="+mj-lt"/>
                <a:cs typeface="Times New Roman" panose="02020603050405020304" pitchFamily="18" charset="0"/>
              </a:rPr>
              <a:t>. </a:t>
            </a:r>
            <a:endParaRPr lang="en-US"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76776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228600"/>
            <a:ext cx="9144000" cy="5314950"/>
          </a:xfrm>
        </p:spPr>
        <p:txBody>
          <a:bodyPr/>
          <a:lstStyle/>
          <a:p>
            <a:pPr marL="0" indent="0" algn="just" eaLnBrk="1" hangingPunct="1">
              <a:lnSpc>
                <a:spcPct val="140000"/>
              </a:lnSpc>
              <a:buFontTx/>
              <a:buNone/>
            </a:pPr>
            <a:r>
              <a:rPr lang="vi-VN" sz="5000" dirty="0" smtClean="0">
                <a:solidFill>
                  <a:srgbClr val="FFFF00"/>
                </a:solidFill>
                <a:latin typeface="+mj-lt"/>
                <a:cs typeface="Times New Roman" panose="02020603050405020304" pitchFamily="18" charset="0"/>
              </a:rPr>
              <a:t>B: </a:t>
            </a:r>
            <a:r>
              <a:rPr lang="vi-VN" sz="5000" dirty="0" smtClean="0">
                <a:solidFill>
                  <a:schemeClr val="bg1"/>
                </a:solidFill>
                <a:latin typeface="+mj-lt"/>
                <a:cs typeface="Times New Roman" panose="02020603050405020304" pitchFamily="18" charset="0"/>
              </a:rPr>
              <a:t>Lạy </a:t>
            </a:r>
            <a:r>
              <a:rPr lang="vi-VN" sz="5000" dirty="0">
                <a:solidFill>
                  <a:schemeClr val="bg1"/>
                </a:solidFill>
                <a:latin typeface="+mj-lt"/>
                <a:cs typeface="Times New Roman" panose="02020603050405020304" pitchFamily="18" charset="0"/>
              </a:rPr>
              <a:t>Chúa là Thiên Chúa, là Vua trên trời, là Chúa Cha toàn năng. </a:t>
            </a:r>
            <a:endParaRPr lang="vi-VN" sz="5000" dirty="0" smtClean="0">
              <a:solidFill>
                <a:schemeClr val="bg1"/>
              </a:solidFill>
              <a:latin typeface="+mj-lt"/>
              <a:cs typeface="Times New Roman" panose="02020603050405020304" pitchFamily="18" charset="0"/>
            </a:endParaRPr>
          </a:p>
          <a:p>
            <a:pPr marL="0" indent="0" algn="just" eaLnBrk="1" hangingPunct="1">
              <a:lnSpc>
                <a:spcPct val="140000"/>
              </a:lnSpc>
              <a:buFontTx/>
              <a:buNone/>
            </a:pPr>
            <a:r>
              <a:rPr lang="vi-VN" sz="5000" dirty="0" smtClean="0">
                <a:solidFill>
                  <a:srgbClr val="FFFF00"/>
                </a:solidFill>
                <a:latin typeface="+mj-lt"/>
                <a:cs typeface="Times New Roman" panose="02020603050405020304" pitchFamily="18" charset="0"/>
              </a:rPr>
              <a:t>A: </a:t>
            </a:r>
            <a:r>
              <a:rPr lang="vi-VN" sz="5000" dirty="0" smtClean="0">
                <a:solidFill>
                  <a:schemeClr val="bg1"/>
                </a:solidFill>
                <a:latin typeface="+mj-lt"/>
                <a:cs typeface="Times New Roman" panose="02020603050405020304" pitchFamily="18" charset="0"/>
              </a:rPr>
              <a:t>Lạy </a:t>
            </a:r>
            <a:r>
              <a:rPr lang="vi-VN" sz="5000" dirty="0">
                <a:solidFill>
                  <a:schemeClr val="bg1"/>
                </a:solidFill>
                <a:latin typeface="+mj-lt"/>
                <a:cs typeface="Times New Roman" panose="02020603050405020304" pitchFamily="18" charset="0"/>
              </a:rPr>
              <a:t>Con Một Thiên Chúa, </a:t>
            </a:r>
            <a:r>
              <a:rPr lang="vi-VN" sz="5000" dirty="0">
                <a:solidFill>
                  <a:srgbClr val="FFFF00"/>
                </a:solidFill>
                <a:latin typeface="+mj-lt"/>
                <a:cs typeface="Times New Roman" panose="02020603050405020304" pitchFamily="18" charset="0"/>
              </a:rPr>
              <a:t>Chúa Giê-su Ki-tô. </a:t>
            </a:r>
            <a:endParaRPr lang="vi-VN" sz="50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00020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95250"/>
            <a:ext cx="9144000" cy="5391150"/>
          </a:xfrm>
        </p:spPr>
        <p:txBody>
          <a:bodyPr/>
          <a:lstStyle/>
          <a:p>
            <a:pPr marL="0" indent="0" algn="just" eaLnBrk="1" hangingPunct="1">
              <a:lnSpc>
                <a:spcPct val="145000"/>
              </a:lnSpc>
              <a:buFontTx/>
              <a:buNone/>
            </a:pPr>
            <a:r>
              <a:rPr lang="vi-VN" sz="4800" dirty="0" smtClean="0">
                <a:solidFill>
                  <a:srgbClr val="FFFF00"/>
                </a:solidFill>
                <a:latin typeface="+mj-lt"/>
                <a:cs typeface="Times New Roman" panose="02020603050405020304" pitchFamily="18" charset="0"/>
              </a:rPr>
              <a:t>B: </a:t>
            </a:r>
            <a:r>
              <a:rPr lang="vi-VN" sz="4800" dirty="0" smtClean="0">
                <a:solidFill>
                  <a:schemeClr val="bg1"/>
                </a:solidFill>
                <a:latin typeface="+mj-lt"/>
                <a:cs typeface="Times New Roman" panose="02020603050405020304" pitchFamily="18" charset="0"/>
              </a:rPr>
              <a:t>Lạy </a:t>
            </a:r>
            <a:r>
              <a:rPr lang="vi-VN" sz="4800" dirty="0">
                <a:solidFill>
                  <a:schemeClr val="bg1"/>
                </a:solidFill>
                <a:latin typeface="+mj-lt"/>
                <a:cs typeface="Times New Roman" panose="02020603050405020304" pitchFamily="18" charset="0"/>
              </a:rPr>
              <a:t>Chúa là Thiên Chúa, là Chiên Thiên Chúa, là Con Đức Chúa Cha. </a:t>
            </a:r>
            <a:r>
              <a:rPr lang="vi-VN" sz="4800" dirty="0" smtClean="0">
                <a:solidFill>
                  <a:srgbClr val="FFFF00"/>
                </a:solidFill>
                <a:latin typeface="+mj-lt"/>
                <a:cs typeface="Times New Roman" panose="02020603050405020304" pitchFamily="18" charset="0"/>
              </a:rPr>
              <a:t>A: </a:t>
            </a:r>
            <a:r>
              <a:rPr lang="vi-VN" sz="4800" dirty="0" smtClean="0">
                <a:solidFill>
                  <a:schemeClr val="bg1"/>
                </a:solidFill>
                <a:latin typeface="+mj-lt"/>
                <a:cs typeface="Times New Roman" panose="02020603050405020304" pitchFamily="18" charset="0"/>
              </a:rPr>
              <a:t>Chúa </a:t>
            </a:r>
            <a:r>
              <a:rPr lang="vi-VN" sz="4800" dirty="0">
                <a:solidFill>
                  <a:schemeClr val="bg1"/>
                </a:solidFill>
                <a:latin typeface="+mj-lt"/>
                <a:cs typeface="Times New Roman" panose="02020603050405020304" pitchFamily="18" charset="0"/>
              </a:rPr>
              <a:t>xoá tội trần gian, xin thương, xin thương, xin thương xót chúng con.</a:t>
            </a:r>
            <a:endParaRPr lang="vi-VN"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10149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dirty="0" smtClean="0">
                <a:solidFill>
                  <a:srgbClr val="FFFF00"/>
                </a:solidFill>
                <a:latin typeface="+mj-lt"/>
                <a:cs typeface="Times New Roman" panose="02020603050405020304" pitchFamily="18" charset="0"/>
              </a:rPr>
              <a:t>B: </a:t>
            </a:r>
            <a:r>
              <a:rPr lang="vi-VN" sz="4800" dirty="0" smtClean="0">
                <a:solidFill>
                  <a:schemeClr val="bg1"/>
                </a:solidFill>
                <a:latin typeface="+mj-lt"/>
                <a:cs typeface="Times New Roman" panose="02020603050405020304" pitchFamily="18" charset="0"/>
              </a:rPr>
              <a:t>Chúa xoá tội trần gian, Xin nhận lời chúng con cầu khẩn.      </a:t>
            </a:r>
            <a:r>
              <a:rPr lang="vi-VN" sz="4800" dirty="0" smtClean="0">
                <a:solidFill>
                  <a:srgbClr val="FFFF00"/>
                </a:solidFill>
                <a:latin typeface="+mj-lt"/>
                <a:cs typeface="Times New Roman" panose="02020603050405020304" pitchFamily="18" charset="0"/>
              </a:rPr>
              <a:t>A: </a:t>
            </a:r>
            <a:r>
              <a:rPr lang="vi-VN" sz="4800" dirty="0" smtClean="0">
                <a:solidFill>
                  <a:schemeClr val="bg1"/>
                </a:solidFill>
                <a:latin typeface="+mj-lt"/>
                <a:cs typeface="Times New Roman" panose="02020603050405020304" pitchFamily="18" charset="0"/>
              </a:rPr>
              <a:t>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40791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247650"/>
            <a:ext cx="9144000" cy="5143500"/>
          </a:xfrm>
        </p:spPr>
        <p:txBody>
          <a:bodyPr/>
          <a:lstStyle/>
          <a:p>
            <a:pPr marL="0" indent="0" algn="just" eaLnBrk="1" hangingPunct="1">
              <a:buFontTx/>
              <a:buNone/>
            </a:pPr>
            <a:r>
              <a:rPr lang="vi-VN" sz="4800" dirty="0" smtClean="0">
                <a:solidFill>
                  <a:srgbClr val="FFFF00"/>
                </a:solidFill>
                <a:latin typeface="+mj-lt"/>
                <a:cs typeface="Times New Roman" panose="02020603050405020304" pitchFamily="18" charset="0"/>
              </a:rPr>
              <a:t>A-B: </a:t>
            </a:r>
            <a:r>
              <a:rPr lang="vi-VN" sz="4800" dirty="0" smtClean="0">
                <a:solidFill>
                  <a:schemeClr val="bg1"/>
                </a:solidFill>
                <a:latin typeface="+mj-lt"/>
                <a:cs typeface="Times New Roman" panose="02020603050405020304" pitchFamily="18" charset="0"/>
              </a:rPr>
              <a:t>Vì </a:t>
            </a:r>
            <a:r>
              <a:rPr lang="vi-VN" sz="4800" dirty="0">
                <a:solidFill>
                  <a:schemeClr val="bg1"/>
                </a:solidFill>
                <a:latin typeface="+mj-lt"/>
                <a:cs typeface="Times New Roman" panose="02020603050405020304" pitchFamily="18" charset="0"/>
              </a:rPr>
              <a:t>lạy </a:t>
            </a:r>
            <a:r>
              <a:rPr lang="vi-VN" sz="4800" dirty="0">
                <a:solidFill>
                  <a:srgbClr val="FFFF00"/>
                </a:solidFill>
                <a:latin typeface="+mj-lt"/>
                <a:cs typeface="Times New Roman" panose="02020603050405020304" pitchFamily="18" charset="0"/>
              </a:rPr>
              <a:t>Chúa Giê-su Ki-tô, </a:t>
            </a:r>
            <a:r>
              <a:rPr lang="vi-VN" sz="4800" dirty="0">
                <a:solidFill>
                  <a:schemeClr val="bg1"/>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vi-VN" sz="4800" dirty="0">
                <a:solidFill>
                  <a:srgbClr val="FFFF00"/>
                </a:solidFill>
                <a:latin typeface="+mj-lt"/>
                <a:cs typeface="Times New Roman" panose="02020603050405020304" pitchFamily="18" charset="0"/>
              </a:rPr>
              <a:t>A-men. A-men. </a:t>
            </a:r>
            <a:endParaRPr lang="vi-VN" sz="48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49913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119330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04800" y="3257550"/>
            <a:ext cx="8382000" cy="1569660"/>
          </a:xfrm>
          <a:prstGeom prst="rect">
            <a:avLst/>
          </a:prstGeom>
        </p:spPr>
        <p:txBody>
          <a:bodyPr wrap="square">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trích</a:t>
            </a:r>
            <a:r>
              <a:rPr lang="en-US" sz="3200" dirty="0" smtClean="0">
                <a:solidFill>
                  <a:srgbClr val="FFFF00"/>
                </a:solidFill>
              </a:rPr>
              <a:t> </a:t>
            </a:r>
            <a:r>
              <a:rPr lang="en-US" sz="3200" dirty="0" err="1" smtClean="0">
                <a:solidFill>
                  <a:srgbClr val="FFFF00"/>
                </a:solidFill>
              </a:rPr>
              <a:t>sách</a:t>
            </a:r>
            <a:r>
              <a:rPr lang="en-US" sz="3200" dirty="0" smtClean="0">
                <a:solidFill>
                  <a:srgbClr val="FFFF00"/>
                </a:solidFill>
              </a:rPr>
              <a:t> </a:t>
            </a:r>
            <a:r>
              <a:rPr lang="en-US" sz="3200" dirty="0" err="1" smtClean="0">
                <a:solidFill>
                  <a:srgbClr val="FFFF00"/>
                </a:solidFill>
              </a:rPr>
              <a:t>công</a:t>
            </a:r>
            <a:r>
              <a:rPr lang="en-US" sz="3200" dirty="0" smtClean="0">
                <a:solidFill>
                  <a:srgbClr val="FFFF00"/>
                </a:solidFill>
              </a:rPr>
              <a:t> </a:t>
            </a:r>
            <a:r>
              <a:rPr lang="en-US" sz="3200" dirty="0" err="1" smtClean="0">
                <a:solidFill>
                  <a:srgbClr val="FFFF00"/>
                </a:solidFill>
              </a:rPr>
              <a:t>vụ</a:t>
            </a:r>
            <a:r>
              <a:rPr lang="en-US" sz="3200" dirty="0" smtClean="0">
                <a:solidFill>
                  <a:srgbClr val="FFFF00"/>
                </a:solidFill>
              </a:rPr>
              <a:t> </a:t>
            </a:r>
            <a:r>
              <a:rPr lang="en-US" sz="3200" dirty="0" err="1" smtClean="0">
                <a:solidFill>
                  <a:srgbClr val="FFFF00"/>
                </a:solidFill>
              </a:rPr>
              <a:t>Tông</a:t>
            </a:r>
            <a:r>
              <a:rPr lang="en-US" sz="3200" dirty="0" smtClean="0">
                <a:solidFill>
                  <a:srgbClr val="FFFF00"/>
                </a:solidFill>
              </a:rPr>
              <a:t> </a:t>
            </a:r>
            <a:r>
              <a:rPr lang="en-US" sz="3200" dirty="0" err="1" smtClean="0">
                <a:solidFill>
                  <a:srgbClr val="FFFF00"/>
                </a:solidFill>
              </a:rPr>
              <a:t>Đồ</a:t>
            </a:r>
            <a:r>
              <a:rPr lang="en-US" sz="3200" dirty="0" smtClean="0">
                <a:solidFill>
                  <a:srgbClr val="FFFF00"/>
                </a:solidFill>
              </a:rPr>
              <a:t>.</a:t>
            </a:r>
          </a:p>
          <a:p>
            <a:r>
              <a:rPr lang="en-US" sz="3200" dirty="0" err="1" smtClean="0">
                <a:solidFill>
                  <a:srgbClr val="FFFF00"/>
                </a:solidFill>
              </a:rPr>
              <a:t>Chúa</a:t>
            </a:r>
            <a:r>
              <a:rPr lang="en-US" sz="3200" dirty="0" smtClean="0">
                <a:solidFill>
                  <a:srgbClr val="FFFF00"/>
                </a:solidFill>
              </a:rPr>
              <a:t> </a:t>
            </a:r>
            <a:r>
              <a:rPr lang="en-US" sz="3200" dirty="0" err="1" smtClean="0">
                <a:solidFill>
                  <a:srgbClr val="FFFF00"/>
                </a:solidFill>
              </a:rPr>
              <a:t>đã</a:t>
            </a:r>
            <a:r>
              <a:rPr lang="en-US" sz="3200" dirty="0" smtClean="0">
                <a:solidFill>
                  <a:srgbClr val="FFFF00"/>
                </a:solidFill>
              </a:rPr>
              <a:t> </a:t>
            </a:r>
            <a:r>
              <a:rPr lang="en-US" sz="3200" dirty="0" err="1" smtClean="0">
                <a:solidFill>
                  <a:srgbClr val="FFFF00"/>
                </a:solidFill>
              </a:rPr>
              <a:t>giải</a:t>
            </a:r>
            <a:r>
              <a:rPr lang="en-US" sz="3200" dirty="0" smtClean="0">
                <a:solidFill>
                  <a:srgbClr val="FFFF00"/>
                </a:solidFill>
              </a:rPr>
              <a:t> </a:t>
            </a:r>
            <a:r>
              <a:rPr lang="en-US" sz="3200" dirty="0" err="1" smtClean="0">
                <a:solidFill>
                  <a:srgbClr val="FFFF00"/>
                </a:solidFill>
              </a:rPr>
              <a:t>thoát</a:t>
            </a:r>
            <a:r>
              <a:rPr lang="en-US" sz="3200" dirty="0" smtClean="0">
                <a:solidFill>
                  <a:srgbClr val="FFFF00"/>
                </a:solidFill>
              </a:rPr>
              <a:t> </a:t>
            </a:r>
            <a:r>
              <a:rPr lang="en-US" sz="3200" dirty="0" err="1" smtClean="0">
                <a:solidFill>
                  <a:srgbClr val="FFFF00"/>
                </a:solidFill>
              </a:rPr>
              <a:t>tôi</a:t>
            </a:r>
            <a:r>
              <a:rPr lang="en-US" sz="3200" dirty="0" smtClean="0">
                <a:solidFill>
                  <a:srgbClr val="FFFF00"/>
                </a:solidFill>
              </a:rPr>
              <a:t> </a:t>
            </a:r>
            <a:r>
              <a:rPr lang="en-US" sz="3200" dirty="0" err="1" smtClean="0">
                <a:solidFill>
                  <a:srgbClr val="FFFF00"/>
                </a:solidFill>
              </a:rPr>
              <a:t>khỏi</a:t>
            </a:r>
            <a:r>
              <a:rPr lang="en-US" sz="3200" dirty="0" smtClean="0">
                <a:solidFill>
                  <a:srgbClr val="FFFF00"/>
                </a:solidFill>
              </a:rPr>
              <a:t> </a:t>
            </a:r>
            <a:r>
              <a:rPr lang="en-US" sz="3200" dirty="0" err="1" smtClean="0">
                <a:solidFill>
                  <a:srgbClr val="FFFF00"/>
                </a:solidFill>
              </a:rPr>
              <a:t>mọi</a:t>
            </a:r>
            <a:r>
              <a:rPr lang="en-US" sz="3200" dirty="0" smtClean="0">
                <a:solidFill>
                  <a:srgbClr val="FFFF00"/>
                </a:solidFill>
              </a:rPr>
              <a:t> </a:t>
            </a:r>
            <a:r>
              <a:rPr lang="en-US" sz="3200" dirty="0" err="1" smtClean="0">
                <a:solidFill>
                  <a:srgbClr val="FFFF00"/>
                </a:solidFill>
              </a:rPr>
              <a:t>nỗi</a:t>
            </a:r>
            <a:r>
              <a:rPr lang="en-US" sz="3200" dirty="0" smtClean="0">
                <a:solidFill>
                  <a:srgbClr val="FFFF00"/>
                </a:solidFill>
              </a:rPr>
              <a:t> </a:t>
            </a:r>
            <a:r>
              <a:rPr lang="en-US" sz="3200" dirty="0" err="1" smtClean="0">
                <a:solidFill>
                  <a:srgbClr val="FFFF00"/>
                </a:solidFill>
              </a:rPr>
              <a:t>kinh</a:t>
            </a:r>
            <a:r>
              <a:rPr lang="en-US" sz="3200" dirty="0" smtClean="0">
                <a:solidFill>
                  <a:srgbClr val="FFFF00"/>
                </a:solidFill>
              </a:rPr>
              <a:t> </a:t>
            </a:r>
            <a:r>
              <a:rPr lang="en-US" sz="3200" dirty="0" err="1" smtClean="0">
                <a:solidFill>
                  <a:srgbClr val="FFFF00"/>
                </a:solidFill>
              </a:rPr>
              <a:t>hoàng</a:t>
            </a:r>
            <a:r>
              <a:rPr lang="vi-VN" sz="3200" dirty="0" smtClean="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2263186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Đáp</a:t>
            </a:r>
            <a:r>
              <a:rPr lang="en-US" sz="6000" dirty="0" smtClean="0">
                <a:solidFill>
                  <a:srgbClr val="FFFF00"/>
                </a:solidFill>
              </a:rPr>
              <a:t> </a:t>
            </a:r>
            <a:r>
              <a:rPr lang="en-US" sz="6000" dirty="0" err="1" smtClean="0">
                <a:solidFill>
                  <a:srgbClr val="FFFF00"/>
                </a:solidFill>
              </a:rPr>
              <a:t>Ca</a:t>
            </a:r>
            <a:r>
              <a:rPr lang="en-US" sz="6000" dirty="0" smtClean="0">
                <a:solidFill>
                  <a:srgbClr val="FFFF00"/>
                </a:solidFill>
              </a:rPr>
              <a:t/>
            </a:r>
            <a:br>
              <a:rPr lang="en-US" sz="6000" dirty="0" smtClean="0">
                <a:solidFill>
                  <a:srgbClr val="FFFF00"/>
                </a:solidFill>
              </a:rPr>
            </a:br>
            <a:r>
              <a:rPr lang="en-US" sz="6000" dirty="0" err="1" smtClean="0">
                <a:solidFill>
                  <a:srgbClr val="FFFF00"/>
                </a:solidFill>
              </a:rPr>
              <a:t>Thánh</a:t>
            </a:r>
            <a:r>
              <a:rPr lang="en-US" sz="6000" dirty="0" smtClean="0">
                <a:solidFill>
                  <a:srgbClr val="FFFF00"/>
                </a:solidFill>
              </a:rPr>
              <a:t> </a:t>
            </a:r>
            <a:r>
              <a:rPr lang="en-US" sz="6000" dirty="0" err="1" smtClean="0">
                <a:solidFill>
                  <a:srgbClr val="FFFF00"/>
                </a:solidFill>
              </a:rPr>
              <a:t>Vịnh</a:t>
            </a:r>
            <a:r>
              <a:rPr lang="en-US" sz="6000" dirty="0" smtClean="0">
                <a:solidFill>
                  <a:srgbClr val="FFFF00"/>
                </a:solidFill>
              </a:rPr>
              <a:t> 33</a:t>
            </a:r>
            <a:br>
              <a:rPr lang="en-US" sz="6000" dirty="0" smtClean="0">
                <a:solidFill>
                  <a:srgbClr val="FFFF00"/>
                </a:solidFill>
              </a:rPr>
            </a:br>
            <a:r>
              <a:rPr lang="en-US" sz="4800" i="1" dirty="0" smtClean="0">
                <a:solidFill>
                  <a:schemeClr val="bg1"/>
                </a:solidFill>
              </a:rPr>
              <a:t>Lm. Kim Long</a:t>
            </a:r>
            <a:br>
              <a:rPr lang="en-US" sz="4800" i="1" dirty="0" smtClean="0">
                <a:solidFill>
                  <a:schemeClr val="bg1"/>
                </a:solidFill>
              </a:rPr>
            </a:br>
            <a:r>
              <a:rPr lang="en-US" sz="6000" i="1" dirty="0" smtClean="0">
                <a:solidFill>
                  <a:schemeClr val="bg1"/>
                </a:solidFill>
              </a:rPr>
              <a:t>03 </a:t>
            </a:r>
            <a:r>
              <a:rPr lang="en-US" sz="6000" i="1" dirty="0" err="1" smtClean="0">
                <a:solidFill>
                  <a:schemeClr val="bg1"/>
                </a:solidFill>
              </a:rPr>
              <a:t>Câu</a:t>
            </a:r>
            <a:endParaRPr lang="en-US" sz="6000" i="1" dirty="0">
              <a:solidFill>
                <a:schemeClr val="bg1"/>
              </a:solidFill>
            </a:endParaRPr>
          </a:p>
        </p:txBody>
      </p:sp>
    </p:spTree>
    <p:extLst>
      <p:ext uri="{BB962C8B-B14F-4D97-AF65-F5344CB8AC3E}">
        <p14:creationId xmlns:p14="http://schemas.microsoft.com/office/powerpoint/2010/main" val="1758034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4048688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Tk1:</a:t>
            </a:r>
            <a:r>
              <a:rPr lang="en-US" sz="5400" dirty="0" smtClean="0">
                <a:solidFill>
                  <a:schemeClr val="bg1"/>
                </a:solidFill>
              </a:rPr>
              <a:t> </a:t>
            </a:r>
            <a:r>
              <a:rPr lang="en-US" sz="5400" dirty="0" err="1" smtClean="0">
                <a:solidFill>
                  <a:schemeClr val="bg1"/>
                </a:solidFill>
              </a:rPr>
              <a:t>Tôi</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ca</a:t>
            </a:r>
            <a:r>
              <a:rPr lang="en-US" sz="5400" dirty="0" smtClean="0">
                <a:solidFill>
                  <a:schemeClr val="bg1"/>
                </a:solidFill>
              </a:rPr>
              <a:t> </a:t>
            </a:r>
            <a:r>
              <a:rPr lang="en-US" sz="5400" dirty="0" err="1" smtClean="0">
                <a:solidFill>
                  <a:schemeClr val="bg1"/>
                </a:solidFill>
              </a:rPr>
              <a:t>tụng</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câu</a:t>
            </a:r>
            <a:r>
              <a:rPr lang="en-US" sz="5400" dirty="0" smtClean="0">
                <a:solidFill>
                  <a:schemeClr val="bg1"/>
                </a:solidFill>
              </a:rPr>
              <a:t> </a:t>
            </a:r>
            <a:r>
              <a:rPr lang="en-US" sz="5400" dirty="0" err="1" smtClean="0">
                <a:solidFill>
                  <a:schemeClr val="bg1"/>
                </a:solidFill>
              </a:rPr>
              <a:t>hát</a:t>
            </a:r>
            <a:r>
              <a:rPr lang="en-US" sz="5400" dirty="0" smtClean="0">
                <a:solidFill>
                  <a:schemeClr val="bg1"/>
                </a:solidFill>
              </a:rPr>
              <a:t> </a:t>
            </a:r>
            <a:r>
              <a:rPr lang="en-US" sz="5400" dirty="0" err="1" smtClean="0">
                <a:solidFill>
                  <a:schemeClr val="bg1"/>
                </a:solidFill>
              </a:rPr>
              <a:t>mừng</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chẳng</a:t>
            </a:r>
            <a:r>
              <a:rPr lang="en-US" sz="5400" dirty="0" smtClean="0">
                <a:solidFill>
                  <a:schemeClr val="bg1"/>
                </a:solidFill>
              </a:rPr>
              <a:t> </a:t>
            </a:r>
            <a:r>
              <a:rPr lang="en-US" sz="5400" dirty="0" err="1" smtClean="0">
                <a:solidFill>
                  <a:schemeClr val="bg1"/>
                </a:solidFill>
              </a:rPr>
              <a:t>ngớt</a:t>
            </a:r>
            <a:r>
              <a:rPr lang="en-US" sz="5400" dirty="0" smtClean="0">
                <a:solidFill>
                  <a:schemeClr val="bg1"/>
                </a:solidFill>
              </a:rPr>
              <a:t>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môi</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đã</a:t>
            </a:r>
            <a:r>
              <a:rPr lang="en-US" sz="5400" dirty="0" smtClean="0">
                <a:solidFill>
                  <a:schemeClr val="bg1"/>
                </a:solidFill>
              </a:rPr>
              <a:t> </a:t>
            </a:r>
            <a:r>
              <a:rPr lang="en-US" sz="5400" dirty="0" err="1" smtClean="0">
                <a:solidFill>
                  <a:schemeClr val="bg1"/>
                </a:solidFill>
              </a:rPr>
              <a:t>làm</a:t>
            </a:r>
            <a:r>
              <a:rPr lang="en-US" sz="5400" dirty="0" smtClean="0">
                <a:solidFill>
                  <a:schemeClr val="bg1"/>
                </a:solidFill>
              </a:rPr>
              <a:t> </a:t>
            </a:r>
            <a:r>
              <a:rPr lang="en-US" sz="5400" dirty="0" err="1" smtClean="0">
                <a:solidFill>
                  <a:schemeClr val="bg1"/>
                </a:solidFill>
              </a:rPr>
              <a:t>tôi</a:t>
            </a:r>
            <a:r>
              <a:rPr lang="en-US" sz="5400" dirty="0" smtClean="0">
                <a:solidFill>
                  <a:schemeClr val="bg1"/>
                </a:solidFill>
              </a:rPr>
              <a:t> </a:t>
            </a:r>
            <a:r>
              <a:rPr lang="en-US" sz="5400" dirty="0" err="1" smtClean="0">
                <a:solidFill>
                  <a:schemeClr val="bg1"/>
                </a:solidFill>
              </a:rPr>
              <a:t>hãnh</a:t>
            </a:r>
            <a:r>
              <a:rPr lang="en-US" sz="5400" dirty="0" smtClean="0">
                <a:solidFill>
                  <a:schemeClr val="bg1"/>
                </a:solidFill>
              </a:rPr>
              <a:t> </a:t>
            </a:r>
            <a:r>
              <a:rPr lang="en-US" sz="5400" dirty="0" err="1" smtClean="0">
                <a:solidFill>
                  <a:schemeClr val="bg1"/>
                </a:solidFill>
              </a:rPr>
              <a:t>diện</a:t>
            </a:r>
            <a:r>
              <a:rPr lang="en-US" sz="5400" dirty="0" smtClean="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các</a:t>
            </a:r>
            <a:r>
              <a:rPr lang="en-US" sz="5400" dirty="0" smtClean="0">
                <a:solidFill>
                  <a:schemeClr val="bg1"/>
                </a:solidFill>
              </a:rPr>
              <a:t> </a:t>
            </a:r>
            <a:r>
              <a:rPr lang="en-US" sz="5400" dirty="0" err="1" smtClean="0">
                <a:solidFill>
                  <a:schemeClr val="bg1"/>
                </a:solidFill>
              </a:rPr>
              <a:t>bạn</a:t>
            </a:r>
            <a:r>
              <a:rPr lang="en-US" sz="5400" dirty="0" smtClean="0">
                <a:solidFill>
                  <a:schemeClr val="bg1"/>
                </a:solidFill>
              </a:rPr>
              <a:t> </a:t>
            </a:r>
            <a:r>
              <a:rPr lang="en-US" sz="5400" dirty="0" err="1" smtClean="0">
                <a:solidFill>
                  <a:schemeClr val="bg1"/>
                </a:solidFill>
              </a:rPr>
              <a:t>nghèo</a:t>
            </a:r>
            <a:r>
              <a:rPr lang="en-US" sz="5400" dirty="0" smtClean="0">
                <a:solidFill>
                  <a:schemeClr val="bg1"/>
                </a:solidFill>
              </a:rPr>
              <a:t> </a:t>
            </a:r>
            <a:r>
              <a:rPr lang="en-US" sz="5400" dirty="0" err="1" smtClean="0">
                <a:solidFill>
                  <a:schemeClr val="bg1"/>
                </a:solidFill>
              </a:rPr>
              <a:t>nghe</a:t>
            </a:r>
            <a:r>
              <a:rPr lang="en-US" sz="5400" dirty="0" smtClean="0">
                <a:solidFill>
                  <a:schemeClr val="bg1"/>
                </a:solidFill>
              </a:rPr>
              <a:t> </a:t>
            </a:r>
            <a:r>
              <a:rPr lang="en-US" sz="5400" dirty="0" err="1" smtClean="0">
                <a:solidFill>
                  <a:schemeClr val="bg1"/>
                </a:solidFill>
              </a:rPr>
              <a:t>nói</a:t>
            </a:r>
            <a:r>
              <a:rPr lang="en-US" sz="5400" dirty="0" smtClean="0">
                <a:solidFill>
                  <a:schemeClr val="bg1"/>
                </a:solidFill>
              </a:rPr>
              <a:t> </a:t>
            </a:r>
            <a:r>
              <a:rPr lang="en-US" sz="5400" dirty="0" err="1" smtClean="0">
                <a:solidFill>
                  <a:schemeClr val="bg1"/>
                </a:solidFill>
              </a:rPr>
              <a:t>mà</a:t>
            </a:r>
            <a:r>
              <a:rPr lang="en-US" sz="5400" dirty="0" smtClean="0">
                <a:solidFill>
                  <a:schemeClr val="bg1"/>
                </a:solidFill>
              </a:rPr>
              <a:t> </a:t>
            </a:r>
            <a:r>
              <a:rPr lang="en-US" sz="5400" dirty="0" err="1" smtClean="0">
                <a:solidFill>
                  <a:schemeClr val="bg1"/>
                </a:solidFill>
              </a:rPr>
              <a:t>vui</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549200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Nhập</a:t>
            </a:r>
            <a:r>
              <a:rPr lang="en-US" sz="6000" dirty="0" smtClean="0">
                <a:solidFill>
                  <a:srgbClr val="FFFF00"/>
                </a:solidFill>
              </a:rPr>
              <a:t> </a:t>
            </a:r>
            <a:r>
              <a:rPr lang="en-US" sz="6000" dirty="0" err="1" smtClean="0">
                <a:solidFill>
                  <a:srgbClr val="FFFF00"/>
                </a:solidFill>
              </a:rPr>
              <a:t>Lễ</a:t>
            </a:r>
            <a:r>
              <a:rPr lang="en-US" sz="6000" dirty="0" smtClean="0">
                <a:solidFill>
                  <a:srgbClr val="FFFF00"/>
                </a:solidFill>
              </a:rPr>
              <a:t/>
            </a:r>
            <a:br>
              <a:rPr lang="en-US" sz="6000" dirty="0" smtClean="0">
                <a:solidFill>
                  <a:srgbClr val="FFFF00"/>
                </a:solidFill>
              </a:rPr>
            </a:br>
            <a:r>
              <a:rPr lang="en-US" sz="6600" dirty="0" err="1" smtClean="0">
                <a:solidFill>
                  <a:srgbClr val="FFFF00"/>
                </a:solidFill>
              </a:rPr>
              <a:t>Hai</a:t>
            </a:r>
            <a:r>
              <a:rPr lang="en-US" sz="6600" dirty="0" smtClean="0">
                <a:solidFill>
                  <a:srgbClr val="FFFF00"/>
                </a:solidFill>
              </a:rPr>
              <a:t> </a:t>
            </a:r>
            <a:r>
              <a:rPr lang="en-US" sz="6600" dirty="0" err="1" smtClean="0">
                <a:solidFill>
                  <a:srgbClr val="FFFF00"/>
                </a:solidFill>
              </a:rPr>
              <a:t>Người</a:t>
            </a:r>
            <a:r>
              <a:rPr lang="en-US" sz="6600" dirty="0" smtClean="0">
                <a:solidFill>
                  <a:srgbClr val="FFFF00"/>
                </a:solidFill>
              </a:rPr>
              <a:t> </a:t>
            </a:r>
            <a:r>
              <a:rPr lang="en-US" sz="6600" dirty="0" err="1" smtClean="0">
                <a:solidFill>
                  <a:srgbClr val="FFFF00"/>
                </a:solidFill>
              </a:rPr>
              <a:t>Tiên</a:t>
            </a:r>
            <a:r>
              <a:rPr lang="en-US" sz="6600" dirty="0" smtClean="0">
                <a:solidFill>
                  <a:srgbClr val="FFFF00"/>
                </a:solidFill>
              </a:rPr>
              <a:t> </a:t>
            </a:r>
            <a:r>
              <a:rPr lang="en-US" sz="6600" dirty="0" err="1" smtClean="0">
                <a:solidFill>
                  <a:srgbClr val="FFFF00"/>
                </a:solidFill>
              </a:rPr>
              <a:t>Phong</a:t>
            </a:r>
            <a:r>
              <a:rPr lang="en-US" sz="6600" dirty="0" smtClean="0">
                <a:solidFill>
                  <a:srgbClr val="FFFF00"/>
                </a:solidFill>
              </a:rPr>
              <a:t/>
            </a:r>
            <a:br>
              <a:rPr lang="en-US" sz="6600" dirty="0" smtClean="0">
                <a:solidFill>
                  <a:srgbClr val="FFFF00"/>
                </a:solidFill>
              </a:rPr>
            </a:br>
            <a:r>
              <a:rPr lang="en-US" i="1" dirty="0" err="1" smtClean="0">
                <a:solidFill>
                  <a:schemeClr val="bg1"/>
                </a:solidFill>
              </a:rPr>
              <a:t>Hùng</a:t>
            </a:r>
            <a:r>
              <a:rPr lang="en-US" i="1" dirty="0" smtClean="0">
                <a:solidFill>
                  <a:schemeClr val="bg1"/>
                </a:solidFill>
              </a:rPr>
              <a:t> </a:t>
            </a:r>
            <a:r>
              <a:rPr lang="en-US" i="1" dirty="0" err="1" smtClean="0">
                <a:solidFill>
                  <a:schemeClr val="bg1"/>
                </a:solidFill>
              </a:rPr>
              <a:t>Lân</a:t>
            </a:r>
            <a:r>
              <a:rPr lang="en-US" i="1" dirty="0" smtClean="0">
                <a:solidFill>
                  <a:schemeClr val="bg1"/>
                </a:solidFill>
              </a:rPr>
              <a:t>- </a:t>
            </a:r>
            <a:r>
              <a:rPr lang="en-US" i="1" dirty="0" err="1" smtClean="0">
                <a:solidFill>
                  <a:schemeClr val="bg1"/>
                </a:solidFill>
              </a:rPr>
              <a:t>Hùng</a:t>
            </a:r>
            <a:r>
              <a:rPr lang="en-US" i="1" dirty="0" smtClean="0">
                <a:solidFill>
                  <a:schemeClr val="bg1"/>
                </a:solidFill>
              </a:rPr>
              <a:t> </a:t>
            </a:r>
            <a:r>
              <a:rPr lang="en-US" i="1" dirty="0" err="1" smtClean="0">
                <a:solidFill>
                  <a:schemeClr val="bg1"/>
                </a:solidFill>
              </a:rPr>
              <a:t>Thái</a:t>
            </a:r>
            <a:r>
              <a:rPr lang="en-US" i="1" dirty="0" smtClean="0">
                <a:solidFill>
                  <a:schemeClr val="bg1"/>
                </a:solidFill>
              </a:rPr>
              <a:t> </a:t>
            </a:r>
            <a:r>
              <a:rPr lang="en-US" i="1" dirty="0" err="1" smtClean="0">
                <a:solidFill>
                  <a:schemeClr val="bg1"/>
                </a:solidFill>
              </a:rPr>
              <a:t>Hoan</a:t>
            </a:r>
            <a:endParaRPr lang="en-US"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u="sng" dirty="0" smtClean="0">
                <a:solidFill>
                  <a:srgbClr val="FFFF00"/>
                </a:solidFill>
              </a:rPr>
              <a:t>Tk2:</a:t>
            </a:r>
            <a:r>
              <a:rPr lang="en-US" sz="6600" dirty="0" smtClean="0">
                <a:solidFill>
                  <a:schemeClr val="bg1"/>
                </a:solidFill>
              </a:rPr>
              <a:t> </a:t>
            </a:r>
            <a:r>
              <a:rPr lang="en-US" sz="6600" dirty="0" err="1" smtClean="0">
                <a:solidFill>
                  <a:schemeClr val="bg1"/>
                </a:solidFill>
              </a:rPr>
              <a:t>Xin</a:t>
            </a:r>
            <a:r>
              <a:rPr lang="en-US" sz="6600" dirty="0" smtClean="0">
                <a:solidFill>
                  <a:schemeClr val="bg1"/>
                </a:solidFill>
              </a:rPr>
              <a:t> </a:t>
            </a:r>
            <a:r>
              <a:rPr lang="en-US" sz="6600" dirty="0" err="1" smtClean="0">
                <a:solidFill>
                  <a:schemeClr val="bg1"/>
                </a:solidFill>
              </a:rPr>
              <a:t>theo</a:t>
            </a:r>
            <a:r>
              <a:rPr lang="en-US" sz="6600" dirty="0" smtClean="0">
                <a:solidFill>
                  <a:schemeClr val="bg1"/>
                </a:solidFill>
              </a:rPr>
              <a:t> </a:t>
            </a:r>
            <a:r>
              <a:rPr lang="en-US" sz="6600" dirty="0" err="1" smtClean="0">
                <a:solidFill>
                  <a:schemeClr val="bg1"/>
                </a:solidFill>
              </a:rPr>
              <a:t>tôi</a:t>
            </a:r>
            <a:r>
              <a:rPr lang="en-US" sz="6600" dirty="0" smtClean="0">
                <a:solidFill>
                  <a:schemeClr val="bg1"/>
                </a:solidFill>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ngợi</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ta </a:t>
            </a:r>
            <a:r>
              <a:rPr lang="en-US" sz="6600" dirty="0" err="1" smtClean="0">
                <a:solidFill>
                  <a:schemeClr val="bg1"/>
                </a:solidFill>
              </a:rPr>
              <a:t>hãy</a:t>
            </a:r>
            <a:r>
              <a:rPr lang="en-US" sz="6600" dirty="0" smtClean="0">
                <a:solidFill>
                  <a:schemeClr val="bg1"/>
                </a:solidFill>
              </a:rPr>
              <a:t> </a:t>
            </a:r>
            <a:r>
              <a:rPr lang="en-US" sz="6600" dirty="0" err="1" smtClean="0">
                <a:solidFill>
                  <a:schemeClr val="bg1"/>
                </a:solidFill>
              </a:rPr>
              <a:t>hiệp</a:t>
            </a:r>
            <a:r>
              <a:rPr lang="en-US" sz="6600" dirty="0" smtClean="0">
                <a:solidFill>
                  <a:schemeClr val="bg1"/>
                </a:solidFill>
              </a:rPr>
              <a:t> </a:t>
            </a:r>
            <a:r>
              <a:rPr lang="en-US" sz="6600" dirty="0" err="1" smtClean="0">
                <a:solidFill>
                  <a:schemeClr val="bg1"/>
                </a:solidFill>
              </a:rPr>
              <a:t>lời</a:t>
            </a:r>
            <a:r>
              <a:rPr lang="en-US" sz="6600" dirty="0" smtClean="0">
                <a:solidFill>
                  <a:schemeClr val="bg1"/>
                </a:solidFill>
              </a:rPr>
              <a:t> </a:t>
            </a:r>
            <a:r>
              <a:rPr lang="en-US" sz="6600" dirty="0" err="1" smtClean="0">
                <a:solidFill>
                  <a:schemeClr val="bg1"/>
                </a:solidFill>
              </a:rPr>
              <a:t>mừng</a:t>
            </a:r>
            <a:r>
              <a:rPr lang="en-US" sz="6600" dirty="0" smtClean="0">
                <a:solidFill>
                  <a:schemeClr val="bg1"/>
                </a:solidFill>
              </a:rPr>
              <a:t> </a:t>
            </a:r>
            <a:r>
              <a:rPr lang="en-US" sz="6600" dirty="0" err="1" smtClean="0">
                <a:solidFill>
                  <a:schemeClr val="bg1"/>
                </a:solidFill>
              </a:rPr>
              <a:t>chúc</a:t>
            </a:r>
            <a:r>
              <a:rPr lang="en-US" sz="6600" dirty="0" smtClean="0">
                <a:solidFill>
                  <a:schemeClr val="bg1"/>
                </a:solidFill>
              </a:rPr>
              <a:t> </a:t>
            </a:r>
            <a:r>
              <a:rPr lang="en-US" sz="6600" dirty="0" err="1">
                <a:solidFill>
                  <a:schemeClr val="bg1"/>
                </a:solidFill>
              </a:rPr>
              <a:t>U</a:t>
            </a:r>
            <a:r>
              <a:rPr lang="en-US" sz="6600" dirty="0" err="1" smtClean="0">
                <a:solidFill>
                  <a:schemeClr val="bg1"/>
                </a:solidFill>
              </a:rPr>
              <a:t>y</a:t>
            </a:r>
            <a:r>
              <a:rPr lang="en-US" sz="6600" dirty="0" smtClean="0">
                <a:solidFill>
                  <a:schemeClr val="bg1"/>
                </a:solidFill>
              </a:rPr>
              <a:t> </a:t>
            </a:r>
            <a:r>
              <a:rPr lang="en-US" sz="6600" dirty="0" err="1" smtClean="0">
                <a:solidFill>
                  <a:schemeClr val="bg1"/>
                </a:solidFill>
              </a:rPr>
              <a:t>Danh</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đáp</a:t>
            </a:r>
            <a:r>
              <a:rPr lang="en-US" sz="6600" dirty="0" smtClean="0">
                <a:solidFill>
                  <a:schemeClr val="bg1"/>
                </a:solidFill>
              </a:rPr>
              <a:t> </a:t>
            </a:r>
            <a:r>
              <a:rPr lang="en-US" sz="6600" dirty="0" err="1" smtClean="0">
                <a:solidFill>
                  <a:schemeClr val="bg1"/>
                </a:solidFill>
              </a:rPr>
              <a:t>lời</a:t>
            </a:r>
            <a:r>
              <a:rPr lang="en-US" sz="6600" dirty="0" smtClean="0">
                <a:solidFill>
                  <a:schemeClr val="bg1"/>
                </a:solidFill>
              </a:rPr>
              <a:t> </a:t>
            </a:r>
            <a:r>
              <a:rPr lang="en-US" sz="6600" dirty="0" err="1" smtClean="0">
                <a:solidFill>
                  <a:schemeClr val="bg1"/>
                </a:solidFill>
              </a:rPr>
              <a:t>tôi</a:t>
            </a:r>
            <a:r>
              <a:rPr lang="en-US" sz="6600" dirty="0" smtClean="0">
                <a:solidFill>
                  <a:schemeClr val="bg1"/>
                </a:solidFill>
              </a:rPr>
              <a:t> </a:t>
            </a:r>
            <a:r>
              <a:rPr lang="en-US" sz="6600" dirty="0" err="1" smtClean="0">
                <a:solidFill>
                  <a:schemeClr val="bg1"/>
                </a:solidFill>
              </a:rPr>
              <a:t>khẩn</a:t>
            </a:r>
            <a:r>
              <a:rPr lang="en-US" sz="6600" dirty="0" smtClean="0">
                <a:solidFill>
                  <a:schemeClr val="bg1"/>
                </a:solidFill>
              </a:rPr>
              <a:t> </a:t>
            </a:r>
            <a:r>
              <a:rPr lang="en-US" sz="6600" dirty="0" err="1" smtClean="0">
                <a:solidFill>
                  <a:schemeClr val="bg1"/>
                </a:solidFill>
              </a:rPr>
              <a:t>cầu</a:t>
            </a:r>
            <a:r>
              <a:rPr lang="en-US" sz="6600" dirty="0" smtClean="0">
                <a:solidFill>
                  <a:schemeClr val="bg1"/>
                </a:solidFill>
              </a:rPr>
              <a:t>, </a:t>
            </a:r>
            <a:r>
              <a:rPr lang="en-US" sz="6600" dirty="0" err="1" smtClean="0">
                <a:solidFill>
                  <a:schemeClr val="bg1"/>
                </a:solidFill>
              </a:rPr>
              <a:t>cho</a:t>
            </a:r>
            <a:r>
              <a:rPr lang="en-US" sz="6600" dirty="0" smtClean="0">
                <a:solidFill>
                  <a:schemeClr val="bg1"/>
                </a:solidFill>
              </a:rPr>
              <a:t> </a:t>
            </a:r>
            <a:r>
              <a:rPr lang="en-US" sz="6600" dirty="0" err="1" smtClean="0">
                <a:solidFill>
                  <a:schemeClr val="bg1"/>
                </a:solidFill>
              </a:rPr>
              <a:t>thoát</a:t>
            </a:r>
            <a:r>
              <a:rPr lang="en-US" sz="6600" dirty="0" smtClean="0">
                <a:solidFill>
                  <a:schemeClr val="bg1"/>
                </a:solidFill>
              </a:rPr>
              <a:t> </a:t>
            </a:r>
            <a:r>
              <a:rPr lang="en-US" sz="6600" dirty="0" err="1" smtClean="0">
                <a:solidFill>
                  <a:schemeClr val="bg1"/>
                </a:solidFill>
              </a:rPr>
              <a:t>mọi</a:t>
            </a:r>
            <a:r>
              <a:rPr lang="en-US" sz="6600" dirty="0" smtClean="0">
                <a:solidFill>
                  <a:schemeClr val="bg1"/>
                </a:solidFill>
              </a:rPr>
              <a:t> </a:t>
            </a:r>
            <a:r>
              <a:rPr lang="en-US" sz="6600" dirty="0" err="1" smtClean="0">
                <a:solidFill>
                  <a:schemeClr val="bg1"/>
                </a:solidFill>
              </a:rPr>
              <a:t>điều</a:t>
            </a:r>
            <a:r>
              <a:rPr lang="en-US" sz="6600" dirty="0" smtClean="0">
                <a:solidFill>
                  <a:schemeClr val="bg1"/>
                </a:solidFill>
              </a:rPr>
              <a:t> </a:t>
            </a:r>
            <a:r>
              <a:rPr lang="en-US" sz="6600" dirty="0" err="1" smtClean="0">
                <a:solidFill>
                  <a:schemeClr val="bg1"/>
                </a:solidFill>
              </a:rPr>
              <a:t>kinh</a:t>
            </a:r>
            <a:r>
              <a:rPr lang="en-US" sz="6600" dirty="0" smtClean="0">
                <a:solidFill>
                  <a:schemeClr val="bg1"/>
                </a:solidFill>
              </a:rPr>
              <a:t> </a:t>
            </a:r>
            <a:r>
              <a:rPr lang="en-US" sz="6600" dirty="0" err="1" smtClean="0">
                <a:solidFill>
                  <a:schemeClr val="bg1"/>
                </a:solidFill>
              </a:rPr>
              <a:t>hãi</a:t>
            </a:r>
            <a:r>
              <a:rPr lang="en-US" sz="6600" dirty="0" smtClean="0">
                <a:solidFill>
                  <a:schemeClr val="bg1"/>
                </a:solidFill>
              </a:rPr>
              <a:t> </a:t>
            </a:r>
            <a:r>
              <a:rPr lang="en-US" sz="6600" dirty="0" err="1" smtClean="0">
                <a:solidFill>
                  <a:schemeClr val="bg1"/>
                </a:solidFill>
              </a:rPr>
              <a:t>và</a:t>
            </a:r>
            <a:r>
              <a:rPr lang="en-US" sz="6600" dirty="0" smtClean="0">
                <a:solidFill>
                  <a:schemeClr val="bg1"/>
                </a:solidFill>
              </a:rPr>
              <a:t> lo </a:t>
            </a:r>
            <a:r>
              <a:rPr lang="en-US" sz="6600" dirty="0" err="1" smtClean="0">
                <a:solidFill>
                  <a:schemeClr val="bg1"/>
                </a:solidFill>
              </a:rPr>
              <a:t>âu</a:t>
            </a:r>
            <a:r>
              <a:rPr lang="en-US" sz="6600" dirty="0" smtClean="0">
                <a:solidFill>
                  <a:schemeClr val="bg1"/>
                </a:solidFill>
              </a:rPr>
              <a:t>. </a:t>
            </a:r>
            <a:endParaRPr lang="en-US" sz="6600" dirty="0">
              <a:solidFill>
                <a:schemeClr val="bg1"/>
              </a:solidFill>
            </a:endParaRPr>
          </a:p>
        </p:txBody>
      </p:sp>
    </p:spTree>
    <p:extLst>
      <p:ext uri="{BB962C8B-B14F-4D97-AF65-F5344CB8AC3E}">
        <p14:creationId xmlns:p14="http://schemas.microsoft.com/office/powerpoint/2010/main" val="2094414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Tk3:</a:t>
            </a:r>
            <a:r>
              <a:rPr lang="en-US" sz="5400" dirty="0" smtClean="0">
                <a:solidFill>
                  <a:schemeClr val="bg1"/>
                </a:solidFill>
              </a:rPr>
              <a:t> Ai </a:t>
            </a:r>
            <a:r>
              <a:rPr lang="en-US" sz="5400" dirty="0" err="1" smtClean="0">
                <a:solidFill>
                  <a:schemeClr val="bg1"/>
                </a:solidFill>
              </a:rPr>
              <a:t>hân</a:t>
            </a:r>
            <a:r>
              <a:rPr lang="en-US" sz="5400" dirty="0" smtClean="0">
                <a:solidFill>
                  <a:schemeClr val="bg1"/>
                </a:solidFill>
              </a:rPr>
              <a:t> </a:t>
            </a:r>
            <a:r>
              <a:rPr lang="en-US" sz="5400" dirty="0" err="1" smtClean="0">
                <a:solidFill>
                  <a:schemeClr val="bg1"/>
                </a:solidFill>
              </a:rPr>
              <a:t>hoan</a:t>
            </a:r>
            <a:r>
              <a:rPr lang="en-US" sz="5400" dirty="0" smtClean="0">
                <a:solidFill>
                  <a:schemeClr val="bg1"/>
                </a:solidFill>
              </a:rPr>
              <a:t> </a:t>
            </a:r>
            <a:r>
              <a:rPr lang="en-US" sz="5400" dirty="0" err="1" smtClean="0">
                <a:solidFill>
                  <a:schemeClr val="bg1"/>
                </a:solidFill>
              </a:rPr>
              <a:t>trông</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chẳng</a:t>
            </a:r>
            <a:r>
              <a:rPr lang="en-US" sz="5400" dirty="0" smtClean="0">
                <a:solidFill>
                  <a:schemeClr val="bg1"/>
                </a:solidFill>
              </a:rPr>
              <a:t> </a:t>
            </a:r>
            <a:r>
              <a:rPr lang="en-US" sz="5400" dirty="0" err="1" smtClean="0">
                <a:solidFill>
                  <a:schemeClr val="bg1"/>
                </a:solidFill>
              </a:rPr>
              <a:t>còn</a:t>
            </a:r>
            <a:r>
              <a:rPr lang="en-US" sz="5400" dirty="0" smtClean="0">
                <a:solidFill>
                  <a:schemeClr val="bg1"/>
                </a:solidFill>
              </a:rPr>
              <a:t> </a:t>
            </a:r>
            <a:r>
              <a:rPr lang="en-US" sz="5400" dirty="0" err="1" smtClean="0">
                <a:solidFill>
                  <a:schemeClr val="bg1"/>
                </a:solidFill>
              </a:rPr>
              <a:t>nhục</a:t>
            </a:r>
            <a:r>
              <a:rPr lang="en-US" sz="5400" dirty="0" smtClean="0">
                <a:solidFill>
                  <a:schemeClr val="bg1"/>
                </a:solidFill>
              </a:rPr>
              <a:t> </a:t>
            </a:r>
            <a:r>
              <a:rPr lang="en-US" sz="5400" dirty="0" err="1" smtClean="0">
                <a:solidFill>
                  <a:schemeClr val="bg1"/>
                </a:solidFill>
              </a:rPr>
              <a:t>nhã</a:t>
            </a:r>
            <a:r>
              <a:rPr lang="en-US" sz="5400" dirty="0" smtClean="0">
                <a:solidFill>
                  <a:schemeClr val="bg1"/>
                </a:solidFill>
              </a:rPr>
              <a:t> </a:t>
            </a:r>
            <a:r>
              <a:rPr lang="en-US" sz="5400" dirty="0" err="1" smtClean="0">
                <a:solidFill>
                  <a:schemeClr val="bg1"/>
                </a:solidFill>
              </a:rPr>
              <a:t>hổ</a:t>
            </a:r>
            <a:r>
              <a:rPr lang="en-US" sz="5400" dirty="0" smtClean="0">
                <a:solidFill>
                  <a:schemeClr val="bg1"/>
                </a:solidFill>
              </a:rPr>
              <a:t> </a:t>
            </a:r>
            <a:r>
              <a:rPr lang="en-US" sz="5400" dirty="0" err="1" smtClean="0">
                <a:solidFill>
                  <a:schemeClr val="bg1"/>
                </a:solidFill>
              </a:rPr>
              <a:t>ngươi</a:t>
            </a:r>
            <a:r>
              <a:rPr lang="en-US" sz="5400" dirty="0" smtClean="0">
                <a:solidFill>
                  <a:schemeClr val="bg1"/>
                </a:solidFill>
              </a:rPr>
              <a:t>. </a:t>
            </a:r>
            <a:r>
              <a:rPr lang="en-US" sz="5400" dirty="0" err="1" smtClean="0">
                <a:solidFill>
                  <a:schemeClr val="bg1"/>
                </a:solidFill>
              </a:rPr>
              <a:t>Tiếng</a:t>
            </a:r>
            <a:r>
              <a:rPr lang="en-US" sz="5400" dirty="0" smtClean="0">
                <a:solidFill>
                  <a:schemeClr val="bg1"/>
                </a:solidFill>
              </a:rPr>
              <a:t> </a:t>
            </a:r>
            <a:r>
              <a:rPr lang="en-US" sz="5400" dirty="0" err="1" smtClean="0">
                <a:solidFill>
                  <a:schemeClr val="bg1"/>
                </a:solidFill>
              </a:rPr>
              <a:t>kẻ</a:t>
            </a:r>
            <a:r>
              <a:rPr lang="en-US" sz="5400" dirty="0" smtClean="0">
                <a:solidFill>
                  <a:schemeClr val="bg1"/>
                </a:solidFill>
              </a:rPr>
              <a:t> </a:t>
            </a:r>
            <a:r>
              <a:rPr lang="en-US" sz="5400" dirty="0" err="1" smtClean="0">
                <a:solidFill>
                  <a:schemeClr val="bg1"/>
                </a:solidFill>
              </a:rPr>
              <a:t>nghèo</a:t>
            </a:r>
            <a:r>
              <a:rPr lang="en-US" sz="5400" dirty="0" smtClean="0">
                <a:solidFill>
                  <a:schemeClr val="bg1"/>
                </a:solidFill>
              </a:rPr>
              <a:t> </a:t>
            </a:r>
            <a:r>
              <a:rPr lang="en-US" sz="5400" dirty="0" err="1" smtClean="0">
                <a:solidFill>
                  <a:schemeClr val="bg1"/>
                </a:solidFill>
              </a:rPr>
              <a:t>đây</a:t>
            </a:r>
            <a:r>
              <a:rPr lang="en-US" sz="5400" dirty="0" smtClean="0">
                <a:solidFill>
                  <a:schemeClr val="bg1"/>
                </a:solidFill>
              </a:rPr>
              <a:t> </a:t>
            </a:r>
            <a:r>
              <a:rPr lang="en-US" sz="5400" dirty="0" err="1" smtClean="0">
                <a:solidFill>
                  <a:schemeClr val="bg1"/>
                </a:solidFill>
              </a:rPr>
              <a:t>khấn</a:t>
            </a:r>
            <a:r>
              <a:rPr lang="en-US" sz="5400" dirty="0" smtClean="0">
                <a:solidFill>
                  <a:schemeClr val="bg1"/>
                </a:solidFill>
              </a:rPr>
              <a:t> </a:t>
            </a:r>
            <a:r>
              <a:rPr lang="en-US" sz="5400" dirty="0" err="1" smtClean="0">
                <a:solidFill>
                  <a:schemeClr val="bg1"/>
                </a:solidFill>
              </a:rPr>
              <a:t>nài</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ưng</a:t>
            </a:r>
            <a:r>
              <a:rPr lang="en-US" sz="5400" dirty="0" smtClean="0">
                <a:solidFill>
                  <a:schemeClr val="bg1"/>
                </a:solidFill>
              </a:rPr>
              <a:t> </a:t>
            </a:r>
            <a:r>
              <a:rPr lang="en-US" sz="5400" dirty="0" err="1" smtClean="0">
                <a:solidFill>
                  <a:schemeClr val="bg1"/>
                </a:solidFill>
              </a:rPr>
              <a:t>nhận</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thoát</a:t>
            </a:r>
            <a:r>
              <a:rPr lang="en-US" sz="5400" dirty="0" smtClean="0">
                <a:solidFill>
                  <a:schemeClr val="bg1"/>
                </a:solidFill>
              </a:rPr>
              <a:t> </a:t>
            </a:r>
            <a:r>
              <a:rPr lang="en-US" sz="5400" dirty="0" err="1" smtClean="0">
                <a:solidFill>
                  <a:schemeClr val="bg1"/>
                </a:solidFill>
              </a:rPr>
              <a:t>mọi</a:t>
            </a:r>
            <a:r>
              <a:rPr lang="en-US" sz="5400" dirty="0" smtClean="0">
                <a:solidFill>
                  <a:schemeClr val="bg1"/>
                </a:solidFill>
              </a:rPr>
              <a:t> </a:t>
            </a:r>
            <a:r>
              <a:rPr lang="en-US" sz="5400" dirty="0" err="1" smtClean="0">
                <a:solidFill>
                  <a:schemeClr val="bg1"/>
                </a:solidFill>
              </a:rPr>
              <a:t>nguy</a:t>
            </a:r>
            <a:r>
              <a:rPr lang="en-US" sz="5400" dirty="0" smtClean="0">
                <a:solidFill>
                  <a:schemeClr val="bg1"/>
                </a:solidFill>
              </a:rPr>
              <a:t> nan. </a:t>
            </a:r>
            <a:endParaRPr lang="en-US" sz="5400" dirty="0">
              <a:solidFill>
                <a:schemeClr val="bg1"/>
              </a:solidFill>
            </a:endParaRPr>
          </a:p>
        </p:txBody>
      </p:sp>
    </p:spTree>
    <p:extLst>
      <p:ext uri="{BB962C8B-B14F-4D97-AF65-F5344CB8AC3E}">
        <p14:creationId xmlns:p14="http://schemas.microsoft.com/office/powerpoint/2010/main" val="2094414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Tk4:</a:t>
            </a:r>
            <a:r>
              <a:rPr lang="en-US" sz="5400" dirty="0" smtClean="0">
                <a:solidFill>
                  <a:schemeClr val="bg1"/>
                </a:solidFill>
              </a:rPr>
              <a:t> </a:t>
            </a:r>
            <a:r>
              <a:rPr lang="en-US" sz="5400" dirty="0" err="1">
                <a:solidFill>
                  <a:schemeClr val="bg1"/>
                </a:solidFill>
              </a:rPr>
              <a:t>B</a:t>
            </a:r>
            <a:r>
              <a:rPr lang="en-US" sz="5400" dirty="0" err="1" smtClean="0">
                <a:solidFill>
                  <a:schemeClr val="bg1"/>
                </a:solidFill>
              </a:rPr>
              <a:t>ao</a:t>
            </a:r>
            <a:r>
              <a:rPr lang="en-US" sz="5400" dirty="0" smtClean="0">
                <a:solidFill>
                  <a:schemeClr val="bg1"/>
                </a:solidFill>
              </a:rPr>
              <a:t> </a:t>
            </a:r>
            <a:r>
              <a:rPr lang="en-US" sz="5400" dirty="0" err="1" smtClean="0">
                <a:solidFill>
                  <a:schemeClr val="bg1"/>
                </a:solidFill>
              </a:rPr>
              <a:t>cơ</a:t>
            </a:r>
            <a:r>
              <a:rPr lang="en-US" sz="5400" dirty="0" smtClean="0">
                <a:solidFill>
                  <a:schemeClr val="bg1"/>
                </a:solidFill>
              </a:rPr>
              <a:t> </a:t>
            </a:r>
            <a:r>
              <a:rPr lang="en-US" sz="5400" dirty="0" err="1" smtClean="0">
                <a:solidFill>
                  <a:schemeClr val="bg1"/>
                </a:solidFill>
              </a:rPr>
              <a:t>binh</a:t>
            </a:r>
            <a:r>
              <a:rPr lang="en-US" sz="5400" dirty="0" smtClean="0">
                <a:solidFill>
                  <a:schemeClr val="bg1"/>
                </a:solidFill>
              </a:rPr>
              <a:t> </a:t>
            </a:r>
            <a:r>
              <a:rPr lang="en-US" sz="5400" dirty="0" err="1" smtClean="0">
                <a:solidFill>
                  <a:schemeClr val="bg1"/>
                </a:solidFill>
              </a:rPr>
              <a:t>xây</a:t>
            </a:r>
            <a:r>
              <a:rPr lang="en-US" sz="5400" dirty="0" smtClean="0">
                <a:solidFill>
                  <a:schemeClr val="bg1"/>
                </a:solidFill>
              </a:rPr>
              <a:t> </a:t>
            </a:r>
            <a:r>
              <a:rPr lang="en-US" sz="5400" dirty="0" err="1" smtClean="0">
                <a:solidFill>
                  <a:schemeClr val="bg1"/>
                </a:solidFill>
              </a:rPr>
              <a:t>đồn</a:t>
            </a:r>
            <a:r>
              <a:rPr lang="en-US" sz="5400" dirty="0" smtClean="0">
                <a:solidFill>
                  <a:schemeClr val="bg1"/>
                </a:solidFill>
              </a:rPr>
              <a:t> </a:t>
            </a:r>
            <a:r>
              <a:rPr lang="en-US" sz="5400" dirty="0" err="1" smtClean="0">
                <a:solidFill>
                  <a:schemeClr val="bg1"/>
                </a:solidFill>
              </a:rPr>
              <a:t>lũy</a:t>
            </a:r>
            <a:r>
              <a:rPr lang="en-US" sz="5400" dirty="0" smtClean="0">
                <a:solidFill>
                  <a:schemeClr val="bg1"/>
                </a:solidFill>
              </a:rPr>
              <a:t>, </a:t>
            </a:r>
            <a:r>
              <a:rPr lang="en-US" sz="5400" dirty="0" err="1" smtClean="0">
                <a:solidFill>
                  <a:schemeClr val="bg1"/>
                </a:solidFill>
              </a:rPr>
              <a:t>quanh</a:t>
            </a:r>
            <a:r>
              <a:rPr lang="en-US" sz="5400" dirty="0" smtClean="0">
                <a:solidFill>
                  <a:schemeClr val="bg1"/>
                </a:solidFill>
              </a:rPr>
              <a:t> </a:t>
            </a:r>
            <a:r>
              <a:rPr lang="en-US" sz="5400" dirty="0" err="1" smtClean="0">
                <a:solidFill>
                  <a:schemeClr val="bg1"/>
                </a:solidFill>
              </a:rPr>
              <a:t>kẻ</a:t>
            </a:r>
            <a:r>
              <a:rPr lang="en-US" sz="5400" dirty="0" smtClean="0">
                <a:solidFill>
                  <a:schemeClr val="bg1"/>
                </a:solidFill>
              </a:rPr>
              <a:t> </a:t>
            </a:r>
            <a:r>
              <a:rPr lang="en-US" sz="5400" dirty="0" err="1" smtClean="0">
                <a:solidFill>
                  <a:schemeClr val="bg1"/>
                </a:solidFill>
              </a:rPr>
              <a:t>cậy</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giải</a:t>
            </a:r>
            <a:r>
              <a:rPr lang="en-US" sz="5400" dirty="0" smtClean="0">
                <a:solidFill>
                  <a:schemeClr val="bg1"/>
                </a:solidFill>
              </a:rPr>
              <a:t> </a:t>
            </a:r>
            <a:r>
              <a:rPr lang="en-US" sz="5400" dirty="0" err="1" smtClean="0">
                <a:solidFill>
                  <a:schemeClr val="bg1"/>
                </a:solidFill>
              </a:rPr>
              <a:t>thoát</a:t>
            </a:r>
            <a:r>
              <a:rPr lang="en-US" sz="5400" dirty="0" smtClean="0">
                <a:solidFill>
                  <a:schemeClr val="bg1"/>
                </a:solidFill>
              </a:rPr>
              <a:t> </a:t>
            </a:r>
            <a:r>
              <a:rPr lang="en-US" sz="5400" dirty="0" err="1" smtClean="0">
                <a:solidFill>
                  <a:schemeClr val="bg1"/>
                </a:solidFill>
              </a:rPr>
              <a:t>cứu</a:t>
            </a:r>
            <a:r>
              <a:rPr lang="en-US" sz="5400" dirty="0" smtClean="0">
                <a:solidFill>
                  <a:schemeClr val="bg1"/>
                </a:solidFill>
              </a:rPr>
              <a:t> </a:t>
            </a:r>
            <a:r>
              <a:rPr lang="en-US" sz="5400" dirty="0" err="1" smtClean="0">
                <a:solidFill>
                  <a:schemeClr val="bg1"/>
                </a:solidFill>
              </a:rPr>
              <a:t>nguy</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nếm</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tốt</a:t>
            </a:r>
            <a:r>
              <a:rPr lang="en-US" sz="5400" dirty="0" smtClean="0">
                <a:solidFill>
                  <a:schemeClr val="bg1"/>
                </a:solidFill>
              </a:rPr>
              <a:t> </a:t>
            </a:r>
            <a:r>
              <a:rPr lang="en-US" sz="5400" dirty="0" err="1" smtClean="0">
                <a:solidFill>
                  <a:schemeClr val="bg1"/>
                </a:solidFill>
              </a:rPr>
              <a:t>lành</a:t>
            </a:r>
            <a:r>
              <a:rPr lang="en-US" sz="5400" dirty="0" smtClean="0">
                <a:solidFill>
                  <a:schemeClr val="bg1"/>
                </a:solidFill>
              </a:rPr>
              <a:t>, </a:t>
            </a:r>
            <a:r>
              <a:rPr lang="en-US" sz="5400" dirty="0" err="1" smtClean="0">
                <a:solidFill>
                  <a:schemeClr val="bg1"/>
                </a:solidFill>
              </a:rPr>
              <a:t>nương</a:t>
            </a:r>
            <a:r>
              <a:rPr lang="en-US" sz="5400" dirty="0" smtClean="0">
                <a:solidFill>
                  <a:schemeClr val="bg1"/>
                </a:solidFill>
              </a:rPr>
              <a:t> </a:t>
            </a:r>
            <a:r>
              <a:rPr lang="en-US" sz="5400" dirty="0" err="1" smtClean="0">
                <a:solidFill>
                  <a:schemeClr val="bg1"/>
                </a:solidFill>
              </a:rPr>
              <a:t>náu</a:t>
            </a:r>
            <a:r>
              <a:rPr lang="en-US" sz="5400" dirty="0" smtClean="0">
                <a:solidFill>
                  <a:schemeClr val="bg1"/>
                </a:solidFill>
              </a:rPr>
              <a:t> </a:t>
            </a:r>
            <a:r>
              <a:rPr lang="en-US" sz="5400" dirty="0" err="1" smtClean="0">
                <a:solidFill>
                  <a:schemeClr val="bg1"/>
                </a:solidFill>
              </a:rPr>
              <a:t>bên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vinh</a:t>
            </a:r>
            <a:r>
              <a:rPr lang="en-US" sz="5400" dirty="0" smtClean="0">
                <a:solidFill>
                  <a:schemeClr val="bg1"/>
                </a:solidFill>
              </a:rPr>
              <a:t> </a:t>
            </a:r>
            <a:r>
              <a:rPr lang="en-US" sz="5400" dirty="0" err="1" smtClean="0">
                <a:solidFill>
                  <a:schemeClr val="bg1"/>
                </a:solidFill>
              </a:rPr>
              <a:t>phúc</a:t>
            </a:r>
            <a:r>
              <a:rPr lang="en-US" sz="5400" dirty="0" smtClean="0">
                <a:solidFill>
                  <a:schemeClr val="bg1"/>
                </a:solidFill>
              </a:rPr>
              <a:t> </a:t>
            </a:r>
            <a:r>
              <a:rPr lang="en-US" sz="5400" dirty="0" err="1" smtClean="0">
                <a:solidFill>
                  <a:schemeClr val="bg1"/>
                </a:solidFill>
              </a:rPr>
              <a:t>thực</a:t>
            </a:r>
            <a:r>
              <a:rPr lang="en-US" sz="5400" dirty="0" smtClean="0">
                <a:solidFill>
                  <a:schemeClr val="bg1"/>
                </a:solidFill>
              </a:rPr>
              <a:t> </a:t>
            </a:r>
            <a:r>
              <a:rPr lang="en-US" sz="5400" dirty="0" err="1" smtClean="0">
                <a:solidFill>
                  <a:schemeClr val="bg1"/>
                </a:solidFill>
              </a:rPr>
              <a:t>khôn</a:t>
            </a:r>
            <a:r>
              <a:rPr lang="en-US" sz="5400" dirty="0" smtClean="0">
                <a:solidFill>
                  <a:schemeClr val="bg1"/>
                </a:solidFill>
              </a:rPr>
              <a:t> </a:t>
            </a:r>
            <a:r>
              <a:rPr lang="en-US" sz="5400" dirty="0" err="1" smtClean="0">
                <a:solidFill>
                  <a:schemeClr val="bg1"/>
                </a:solidFill>
              </a:rPr>
              <a:t>vơi</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200376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701216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90500" y="3028950"/>
            <a:ext cx="8763000" cy="1938992"/>
          </a:xfrm>
          <a:prstGeom prst="rect">
            <a:avLst/>
          </a:prstGeom>
        </p:spPr>
        <p:txBody>
          <a:bodyPr wrap="square">
            <a:spAutoFit/>
          </a:bodyPr>
          <a:lstStyle/>
          <a:p>
            <a:r>
              <a:rPr lang="vi-VN" sz="3000" dirty="0" smtClean="0">
                <a:solidFill>
                  <a:srgbClr val="FFFF00"/>
                </a:solidFill>
              </a:rPr>
              <a:t>Bài đọc </a:t>
            </a:r>
            <a:r>
              <a:rPr lang="en-US" sz="3000" dirty="0" smtClean="0">
                <a:solidFill>
                  <a:srgbClr val="FFFF00"/>
                </a:solidFill>
              </a:rPr>
              <a:t>2</a:t>
            </a:r>
            <a:r>
              <a:rPr lang="vi-VN" sz="3000" dirty="0" smtClean="0">
                <a:solidFill>
                  <a:srgbClr val="FFFF00"/>
                </a:solidFill>
              </a:rPr>
              <a:t>.</a:t>
            </a:r>
          </a:p>
          <a:p>
            <a:r>
              <a:rPr lang="vi-VN" sz="3000" dirty="0" smtClean="0">
                <a:solidFill>
                  <a:srgbClr val="FFFF00"/>
                </a:solidFill>
              </a:rPr>
              <a:t>Bài trích </a:t>
            </a:r>
            <a:r>
              <a:rPr lang="en-US" sz="3000" dirty="0" err="1" smtClean="0">
                <a:solidFill>
                  <a:srgbClr val="FFFF00"/>
                </a:solidFill>
              </a:rPr>
              <a:t>thư</a:t>
            </a:r>
            <a:r>
              <a:rPr lang="en-US" sz="3000" dirty="0" smtClean="0">
                <a:solidFill>
                  <a:srgbClr val="FFFF00"/>
                </a:solidFill>
              </a:rPr>
              <a:t> </a:t>
            </a:r>
            <a:r>
              <a:rPr lang="en-US" sz="3000" dirty="0" err="1" smtClean="0">
                <a:solidFill>
                  <a:srgbClr val="FFFF00"/>
                </a:solidFill>
              </a:rPr>
              <a:t>thứ</a:t>
            </a:r>
            <a:r>
              <a:rPr lang="en-US" sz="3000" dirty="0" smtClean="0">
                <a:solidFill>
                  <a:srgbClr val="FFFF00"/>
                </a:solidFill>
              </a:rPr>
              <a:t> </a:t>
            </a:r>
            <a:r>
              <a:rPr lang="en-US" sz="3000" dirty="0" err="1" smtClean="0">
                <a:solidFill>
                  <a:srgbClr val="FFFF00"/>
                </a:solidFill>
              </a:rPr>
              <a:t>hai</a:t>
            </a:r>
            <a:r>
              <a:rPr lang="en-US" sz="3000" dirty="0" smtClean="0">
                <a:solidFill>
                  <a:srgbClr val="FFFF00"/>
                </a:solidFill>
              </a:rPr>
              <a:t> </a:t>
            </a:r>
            <a:r>
              <a:rPr lang="en-US" sz="3000" dirty="0" err="1" smtClean="0">
                <a:solidFill>
                  <a:srgbClr val="FFFF00"/>
                </a:solidFill>
              </a:rPr>
              <a:t>của</a:t>
            </a:r>
            <a:r>
              <a:rPr lang="en-US" sz="3000" dirty="0" smtClean="0">
                <a:solidFill>
                  <a:srgbClr val="FFFF00"/>
                </a:solidFill>
              </a:rPr>
              <a:t> </a:t>
            </a:r>
            <a:r>
              <a:rPr lang="en-US" sz="3000" dirty="0" err="1" smtClean="0">
                <a:solidFill>
                  <a:srgbClr val="FFFF00"/>
                </a:solidFill>
              </a:rPr>
              <a:t>thánh</a:t>
            </a:r>
            <a:r>
              <a:rPr lang="en-US" sz="3000" dirty="0" smtClean="0">
                <a:solidFill>
                  <a:srgbClr val="FFFF00"/>
                </a:solidFill>
              </a:rPr>
              <a:t> </a:t>
            </a:r>
            <a:r>
              <a:rPr lang="en-US" sz="3000" dirty="0" err="1" smtClean="0">
                <a:solidFill>
                  <a:srgbClr val="FFFF00"/>
                </a:solidFill>
              </a:rPr>
              <a:t>PhaoloTông</a:t>
            </a:r>
            <a:r>
              <a:rPr lang="en-US" sz="3000" dirty="0" smtClean="0">
                <a:solidFill>
                  <a:srgbClr val="FFFF00"/>
                </a:solidFill>
              </a:rPr>
              <a:t> </a:t>
            </a:r>
            <a:r>
              <a:rPr lang="en-US" sz="3000" dirty="0" err="1" smtClean="0">
                <a:solidFill>
                  <a:srgbClr val="FFFF00"/>
                </a:solidFill>
              </a:rPr>
              <a:t>Đồ</a:t>
            </a:r>
            <a:r>
              <a:rPr lang="en-US" sz="3000" dirty="0" smtClean="0">
                <a:solidFill>
                  <a:srgbClr val="FFFF00"/>
                </a:solidFill>
              </a:rPr>
              <a:t> </a:t>
            </a:r>
            <a:r>
              <a:rPr lang="en-US" sz="3000" dirty="0" err="1" smtClean="0">
                <a:solidFill>
                  <a:srgbClr val="FFFF00"/>
                </a:solidFill>
              </a:rPr>
              <a:t>gửi</a:t>
            </a:r>
            <a:r>
              <a:rPr lang="en-US" sz="3000" dirty="0" smtClean="0">
                <a:solidFill>
                  <a:srgbClr val="FFFF00"/>
                </a:solidFill>
              </a:rPr>
              <a:t> </a:t>
            </a:r>
            <a:r>
              <a:rPr lang="en-US" sz="3000" dirty="0" err="1" smtClean="0">
                <a:solidFill>
                  <a:srgbClr val="FFFF00"/>
                </a:solidFill>
              </a:rPr>
              <a:t>tín</a:t>
            </a:r>
            <a:r>
              <a:rPr lang="en-US" sz="3000" dirty="0" smtClean="0">
                <a:solidFill>
                  <a:srgbClr val="FFFF00"/>
                </a:solidFill>
              </a:rPr>
              <a:t> </a:t>
            </a:r>
            <a:r>
              <a:rPr lang="en-US" sz="3000" dirty="0" err="1" smtClean="0">
                <a:solidFill>
                  <a:srgbClr val="FFFF00"/>
                </a:solidFill>
              </a:rPr>
              <a:t>hữu</a:t>
            </a:r>
            <a:r>
              <a:rPr lang="en-US" sz="3000" dirty="0" smtClean="0">
                <a:solidFill>
                  <a:srgbClr val="FFFF00"/>
                </a:solidFill>
              </a:rPr>
              <a:t> </a:t>
            </a:r>
            <a:r>
              <a:rPr lang="en-US" sz="3000" dirty="0" err="1" smtClean="0">
                <a:solidFill>
                  <a:srgbClr val="FFFF00"/>
                </a:solidFill>
              </a:rPr>
              <a:t>Timôthê</a:t>
            </a:r>
            <a:r>
              <a:rPr lang="vi-VN" sz="3000" dirty="0" smtClean="0">
                <a:solidFill>
                  <a:srgbClr val="FFFF00"/>
                </a:solidFill>
              </a:rPr>
              <a:t>.</a:t>
            </a:r>
          </a:p>
          <a:p>
            <a:r>
              <a:rPr lang="en-US" sz="3000" dirty="0" err="1" smtClean="0">
                <a:solidFill>
                  <a:srgbClr val="FFFF00"/>
                </a:solidFill>
              </a:rPr>
              <a:t>Ông</a:t>
            </a:r>
            <a:r>
              <a:rPr lang="en-US" sz="3000" dirty="0" smtClean="0">
                <a:solidFill>
                  <a:srgbClr val="FFFF00"/>
                </a:solidFill>
              </a:rPr>
              <a:t> </a:t>
            </a:r>
            <a:r>
              <a:rPr lang="en-US" sz="3000" dirty="0" err="1" smtClean="0">
                <a:solidFill>
                  <a:srgbClr val="FFFF00"/>
                </a:solidFill>
              </a:rPr>
              <a:t>Gioan</a:t>
            </a:r>
            <a:r>
              <a:rPr lang="en-US" sz="3000" dirty="0" smtClean="0">
                <a:solidFill>
                  <a:srgbClr val="FFFF00"/>
                </a:solidFill>
              </a:rPr>
              <a:t> </a:t>
            </a:r>
            <a:r>
              <a:rPr lang="en-US" sz="3000" dirty="0" err="1" smtClean="0">
                <a:solidFill>
                  <a:srgbClr val="FFFF00"/>
                </a:solidFill>
              </a:rPr>
              <a:t>đã</a:t>
            </a:r>
            <a:r>
              <a:rPr lang="en-US" sz="3000" dirty="0" smtClean="0">
                <a:solidFill>
                  <a:srgbClr val="FFFF00"/>
                </a:solidFill>
              </a:rPr>
              <a:t> </a:t>
            </a:r>
            <a:r>
              <a:rPr lang="en-US" sz="3000" dirty="0" err="1" smtClean="0">
                <a:solidFill>
                  <a:srgbClr val="FFFF00"/>
                </a:solidFill>
              </a:rPr>
              <a:t>rao</a:t>
            </a:r>
            <a:r>
              <a:rPr lang="en-US" sz="3000" dirty="0" smtClean="0">
                <a:solidFill>
                  <a:srgbClr val="FFFF00"/>
                </a:solidFill>
              </a:rPr>
              <a:t> </a:t>
            </a:r>
            <a:r>
              <a:rPr lang="en-US" sz="3000" dirty="0" err="1" smtClean="0">
                <a:solidFill>
                  <a:srgbClr val="FFFF00"/>
                </a:solidFill>
              </a:rPr>
              <a:t>giảng</a:t>
            </a:r>
            <a:r>
              <a:rPr lang="en-US" sz="3000" dirty="0" smtClean="0">
                <a:solidFill>
                  <a:srgbClr val="FFFF00"/>
                </a:solidFill>
              </a:rPr>
              <a:t> </a:t>
            </a:r>
            <a:r>
              <a:rPr lang="en-US" sz="3000" dirty="0" err="1" smtClean="0">
                <a:solidFill>
                  <a:srgbClr val="FFFF00"/>
                </a:solidFill>
              </a:rPr>
              <a:t>để</a:t>
            </a:r>
            <a:r>
              <a:rPr lang="en-US" sz="3000" dirty="0" smtClean="0">
                <a:solidFill>
                  <a:srgbClr val="FFFF00"/>
                </a:solidFill>
              </a:rPr>
              <a:t> </a:t>
            </a:r>
            <a:r>
              <a:rPr lang="en-US" sz="3000" dirty="0" err="1" smtClean="0">
                <a:solidFill>
                  <a:srgbClr val="FFFF00"/>
                </a:solidFill>
              </a:rPr>
              <a:t>dọn</a:t>
            </a:r>
            <a:r>
              <a:rPr lang="en-US" sz="3000" dirty="0" smtClean="0">
                <a:solidFill>
                  <a:srgbClr val="FFFF00"/>
                </a:solidFill>
              </a:rPr>
              <a:t> </a:t>
            </a:r>
            <a:r>
              <a:rPr lang="en-US" sz="3000" dirty="0" err="1" smtClean="0">
                <a:solidFill>
                  <a:srgbClr val="FFFF00"/>
                </a:solidFill>
              </a:rPr>
              <a:t>đường</a:t>
            </a:r>
            <a:r>
              <a:rPr lang="en-US" sz="3000" dirty="0" smtClean="0">
                <a:solidFill>
                  <a:srgbClr val="FFFF00"/>
                </a:solidFill>
              </a:rPr>
              <a:t> </a:t>
            </a:r>
            <a:r>
              <a:rPr lang="en-US" sz="3000" dirty="0" err="1" smtClean="0">
                <a:solidFill>
                  <a:srgbClr val="FFFF00"/>
                </a:solidFill>
              </a:rPr>
              <a:t>cho</a:t>
            </a:r>
            <a:r>
              <a:rPr lang="en-US" sz="3000" dirty="0" smtClean="0">
                <a:solidFill>
                  <a:srgbClr val="FFFF00"/>
                </a:solidFill>
              </a:rPr>
              <a:t> </a:t>
            </a:r>
            <a:r>
              <a:rPr lang="en-US" sz="3000" dirty="0" err="1" smtClean="0">
                <a:solidFill>
                  <a:srgbClr val="FFFF00"/>
                </a:solidFill>
              </a:rPr>
              <a:t>Đức</a:t>
            </a:r>
            <a:r>
              <a:rPr lang="en-US" sz="3000" dirty="0" smtClean="0">
                <a:solidFill>
                  <a:srgbClr val="FFFF00"/>
                </a:solidFill>
              </a:rPr>
              <a:t> </a:t>
            </a:r>
            <a:r>
              <a:rPr lang="en-US" sz="3000" dirty="0" err="1" smtClean="0">
                <a:solidFill>
                  <a:srgbClr val="FFFF00"/>
                </a:solidFill>
              </a:rPr>
              <a:t>Kitô</a:t>
            </a:r>
            <a:r>
              <a:rPr lang="vi-VN" sz="3000" dirty="0" smtClean="0">
                <a:solidFill>
                  <a:srgbClr val="FFFF00"/>
                </a:solidFill>
              </a:rPr>
              <a:t>.</a:t>
            </a:r>
            <a:endParaRPr lang="vi-VN" sz="3000" dirty="0">
              <a:solidFill>
                <a:srgbClr val="FFFF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Alleluia-Alleluia:</a:t>
            </a:r>
            <a:r>
              <a:rPr lang="en-US" sz="5400" dirty="0" smtClean="0">
                <a:solidFill>
                  <a:schemeClr val="bg1"/>
                </a:solidFill>
              </a:rPr>
              <a:t> Con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Phê-rô</a:t>
            </a:r>
            <a:r>
              <a:rPr lang="en-US" sz="5400" dirty="0" smtClean="0">
                <a:solidFill>
                  <a:schemeClr val="bg1"/>
                </a:solidFill>
              </a:rPr>
              <a:t>, </a:t>
            </a:r>
            <a:r>
              <a:rPr lang="en-US" sz="5400" dirty="0" err="1" smtClean="0">
                <a:solidFill>
                  <a:schemeClr val="bg1"/>
                </a:solidFill>
              </a:rPr>
              <a:t>nghĩa</a:t>
            </a:r>
            <a:r>
              <a:rPr lang="en-US" sz="5400" dirty="0" smtClean="0">
                <a:solidFill>
                  <a:schemeClr val="bg1"/>
                </a:solidFill>
              </a:rPr>
              <a:t>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Đá</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Đá</a:t>
            </a:r>
            <a:r>
              <a:rPr lang="en-US" sz="5400" dirty="0" smtClean="0">
                <a:solidFill>
                  <a:schemeClr val="bg1"/>
                </a:solidFill>
              </a:rPr>
              <a:t> </a:t>
            </a:r>
            <a:r>
              <a:rPr lang="en-US" sz="5400" dirty="0" err="1" smtClean="0">
                <a:solidFill>
                  <a:schemeClr val="bg1"/>
                </a:solidFill>
              </a:rPr>
              <a:t>này</a:t>
            </a:r>
            <a:r>
              <a:rPr lang="en-US" sz="5400" dirty="0" smtClean="0">
                <a:solidFill>
                  <a:schemeClr val="bg1"/>
                </a:solidFill>
              </a:rPr>
              <a:t> </a:t>
            </a:r>
            <a:r>
              <a:rPr lang="en-US" sz="5400" dirty="0" err="1" smtClean="0">
                <a:solidFill>
                  <a:schemeClr val="bg1"/>
                </a:solidFill>
              </a:rPr>
              <a:t>Thầy</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xây</a:t>
            </a:r>
            <a:r>
              <a:rPr lang="en-US" sz="5400" dirty="0" smtClean="0">
                <a:solidFill>
                  <a:schemeClr val="bg1"/>
                </a:solidFill>
              </a:rPr>
              <a:t> </a:t>
            </a:r>
            <a:r>
              <a:rPr lang="en-US" sz="5400" dirty="0" err="1" smtClean="0">
                <a:solidFill>
                  <a:schemeClr val="bg1"/>
                </a:solidFill>
              </a:rPr>
              <a:t>Hội</a:t>
            </a:r>
            <a:r>
              <a:rPr lang="en-US" sz="5400" dirty="0" smtClean="0">
                <a:solidFill>
                  <a:schemeClr val="bg1"/>
                </a:solidFill>
              </a:rPr>
              <a:t> </a:t>
            </a:r>
            <a:r>
              <a:rPr lang="en-US" sz="5400" dirty="0" err="1" smtClean="0">
                <a:solidFill>
                  <a:schemeClr val="bg1"/>
                </a:solidFill>
              </a:rPr>
              <a:t>Thánh</a:t>
            </a:r>
            <a:r>
              <a:rPr lang="en-US" sz="5400" dirty="0" smtClean="0">
                <a:solidFill>
                  <a:schemeClr val="bg1"/>
                </a:solidFill>
              </a:rPr>
              <a:t> </a:t>
            </a:r>
            <a:r>
              <a:rPr lang="en-US" sz="5400" dirty="0" err="1" smtClean="0">
                <a:solidFill>
                  <a:schemeClr val="bg1"/>
                </a:solidFill>
              </a:rPr>
              <a:t>của</a:t>
            </a:r>
            <a:r>
              <a:rPr lang="en-US" sz="5400" dirty="0" smtClean="0">
                <a:solidFill>
                  <a:schemeClr val="bg1"/>
                </a:solidFill>
              </a:rPr>
              <a:t> </a:t>
            </a:r>
            <a:r>
              <a:rPr lang="en-US" sz="5400" dirty="0" err="1" smtClean="0">
                <a:solidFill>
                  <a:schemeClr val="bg1"/>
                </a:solidFill>
              </a:rPr>
              <a:t>Thầy</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cửa</a:t>
            </a:r>
            <a:r>
              <a:rPr lang="en-US" sz="5400" dirty="0" smtClean="0">
                <a:solidFill>
                  <a:schemeClr val="bg1"/>
                </a:solidFill>
              </a:rPr>
              <a:t> </a:t>
            </a:r>
            <a:r>
              <a:rPr lang="en-US" sz="5400" dirty="0" err="1" smtClean="0">
                <a:solidFill>
                  <a:schemeClr val="bg1"/>
                </a:solidFill>
              </a:rPr>
              <a:t>địa</a:t>
            </a:r>
            <a:r>
              <a:rPr lang="en-US" sz="5400" dirty="0" smtClean="0">
                <a:solidFill>
                  <a:schemeClr val="bg1"/>
                </a:solidFill>
              </a:rPr>
              <a:t> </a:t>
            </a:r>
            <a:r>
              <a:rPr lang="en-US" sz="5400" dirty="0" err="1" smtClean="0">
                <a:solidFill>
                  <a:schemeClr val="bg1"/>
                </a:solidFill>
              </a:rPr>
              <a:t>ngục</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thắng</a:t>
            </a:r>
            <a:r>
              <a:rPr lang="en-US" sz="5400" dirty="0" smtClean="0">
                <a:solidFill>
                  <a:schemeClr val="bg1"/>
                </a:solidFill>
              </a:rPr>
              <a:t> </a:t>
            </a:r>
            <a:r>
              <a:rPr lang="en-US" sz="5400" dirty="0" err="1" smtClean="0">
                <a:solidFill>
                  <a:schemeClr val="bg1"/>
                </a:solidFill>
              </a:rPr>
              <a:t>được</a:t>
            </a:r>
            <a:r>
              <a:rPr lang="en-US" sz="5400" dirty="0" smtClean="0">
                <a:solidFill>
                  <a:schemeClr val="bg1"/>
                </a:solidFill>
              </a:rPr>
              <a:t>. </a:t>
            </a:r>
            <a:r>
              <a:rPr lang="en-US" sz="5400" u="sng" dirty="0" smtClean="0">
                <a:solidFill>
                  <a:srgbClr val="FFFF00"/>
                </a:solidFill>
                <a:effectLst>
                  <a:outerShdw blurRad="38100" dist="38100" dir="2700000" algn="tl">
                    <a:srgbClr val="000000">
                      <a:alpha val="43137"/>
                    </a:srgbClr>
                  </a:outerShdw>
                </a:effectLst>
              </a:rPr>
              <a:t>Alleluia.</a:t>
            </a:r>
            <a:endParaRPr lang="en-US" sz="5400"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682165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smtClean="0">
                <a:solidFill>
                  <a:srgbClr val="FFFF00"/>
                </a:solidFill>
              </a:rPr>
              <a:t>Pk</a:t>
            </a:r>
            <a:r>
              <a:rPr lang="en-US" sz="5400" u="sng" dirty="0" smtClean="0">
                <a:solidFill>
                  <a:srgbClr val="FFFF00"/>
                </a:solidFill>
              </a:rPr>
              <a:t>:</a:t>
            </a:r>
            <a:r>
              <a:rPr lang="en-US" sz="5400" dirty="0" smtClean="0">
                <a:solidFill>
                  <a:schemeClr val="bg1"/>
                </a:solidFill>
              </a:rPr>
              <a:t> </a:t>
            </a:r>
            <a:r>
              <a:rPr lang="en-US" sz="5400" dirty="0" err="1">
                <a:solidFill>
                  <a:schemeClr val="bg1"/>
                </a:solidFill>
              </a:rPr>
              <a:t>H</a:t>
            </a:r>
            <a:r>
              <a:rPr lang="en-US" sz="5400" dirty="0" err="1" smtClean="0">
                <a:solidFill>
                  <a:schemeClr val="bg1"/>
                </a:solidFill>
              </a:rPr>
              <a:t>ai</a:t>
            </a:r>
            <a:r>
              <a:rPr lang="en-US" sz="5400" dirty="0" smtClean="0">
                <a:solidFill>
                  <a:schemeClr val="bg1"/>
                </a:solidFill>
              </a:rPr>
              <a:t> </a:t>
            </a:r>
            <a:r>
              <a:rPr lang="en-US" sz="5400" dirty="0" err="1" smtClean="0">
                <a:solidFill>
                  <a:schemeClr val="bg1"/>
                </a:solidFill>
              </a:rPr>
              <a:t>người</a:t>
            </a:r>
            <a:r>
              <a:rPr lang="en-US" sz="5400" dirty="0" smtClean="0">
                <a:solidFill>
                  <a:schemeClr val="bg1"/>
                </a:solidFill>
              </a:rPr>
              <a:t> </a:t>
            </a:r>
            <a:r>
              <a:rPr lang="en-US" sz="5400" dirty="0" err="1" smtClean="0">
                <a:solidFill>
                  <a:schemeClr val="bg1"/>
                </a:solidFill>
              </a:rPr>
              <a:t>tiền</a:t>
            </a:r>
            <a:r>
              <a:rPr lang="en-US" sz="5400" dirty="0" smtClean="0">
                <a:solidFill>
                  <a:schemeClr val="bg1"/>
                </a:solidFill>
              </a:rPr>
              <a:t> </a:t>
            </a:r>
            <a:r>
              <a:rPr lang="en-US" sz="5400" dirty="0" err="1" smtClean="0">
                <a:solidFill>
                  <a:schemeClr val="bg1"/>
                </a:solidFill>
              </a:rPr>
              <a:t>phong</a:t>
            </a:r>
            <a:r>
              <a:rPr lang="en-US" sz="5400" dirty="0" smtClean="0">
                <a:solidFill>
                  <a:schemeClr val="bg1"/>
                </a:solidFill>
              </a:rPr>
              <a:t> </a:t>
            </a:r>
            <a:r>
              <a:rPr lang="en-US" sz="5400" dirty="0" err="1" smtClean="0">
                <a:solidFill>
                  <a:schemeClr val="bg1"/>
                </a:solidFill>
              </a:rPr>
              <a:t>hai</a:t>
            </a:r>
            <a:r>
              <a:rPr lang="en-US" sz="5400" dirty="0" smtClean="0">
                <a:solidFill>
                  <a:schemeClr val="bg1"/>
                </a:solidFill>
              </a:rPr>
              <a:t> </a:t>
            </a:r>
            <a:r>
              <a:rPr lang="en-US" sz="5400" dirty="0" err="1" smtClean="0">
                <a:solidFill>
                  <a:schemeClr val="bg1"/>
                </a:solidFill>
              </a:rPr>
              <a:t>sao</a:t>
            </a:r>
            <a:r>
              <a:rPr lang="en-US" sz="5400" dirty="0" smtClean="0">
                <a:solidFill>
                  <a:schemeClr val="bg1"/>
                </a:solidFill>
              </a:rPr>
              <a:t> </a:t>
            </a:r>
            <a:r>
              <a:rPr lang="en-US" sz="5400" dirty="0" err="1" smtClean="0">
                <a:solidFill>
                  <a:schemeClr val="bg1"/>
                </a:solidFill>
              </a:rPr>
              <a:t>sáng</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đôi</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hai</a:t>
            </a:r>
            <a:r>
              <a:rPr lang="en-US" sz="5400" dirty="0" smtClean="0">
                <a:solidFill>
                  <a:schemeClr val="bg1"/>
                </a:solidFill>
              </a:rPr>
              <a:t> </a:t>
            </a:r>
            <a:r>
              <a:rPr lang="en-US" sz="5400" dirty="0" err="1" smtClean="0">
                <a:solidFill>
                  <a:schemeClr val="bg1"/>
                </a:solidFill>
              </a:rPr>
              <a:t>tương</a:t>
            </a:r>
            <a:r>
              <a:rPr lang="en-US" sz="5400" dirty="0" smtClean="0">
                <a:solidFill>
                  <a:schemeClr val="bg1"/>
                </a:solidFill>
              </a:rPr>
              <a:t> </a:t>
            </a:r>
            <a:r>
              <a:rPr lang="en-US" sz="5400" dirty="0" err="1" smtClean="0">
                <a:solidFill>
                  <a:schemeClr val="bg1"/>
                </a:solidFill>
              </a:rPr>
              <a:t>anh</a:t>
            </a:r>
            <a:r>
              <a:rPr lang="en-US" sz="5400" dirty="0" smtClean="0">
                <a:solidFill>
                  <a:schemeClr val="bg1"/>
                </a:solidFill>
              </a:rPr>
              <a:t> </a:t>
            </a:r>
            <a:r>
              <a:rPr lang="en-US" sz="5400" dirty="0" err="1" smtClean="0">
                <a:solidFill>
                  <a:schemeClr val="bg1"/>
                </a:solidFill>
              </a:rPr>
              <a:t>hùng</a:t>
            </a:r>
            <a:r>
              <a:rPr lang="en-US" sz="5400" dirty="0" smtClean="0">
                <a:solidFill>
                  <a:schemeClr val="bg1"/>
                </a:solidFill>
              </a:rPr>
              <a:t>. </a:t>
            </a:r>
            <a:r>
              <a:rPr lang="en-US" sz="5400" dirty="0" err="1" smtClean="0">
                <a:solidFill>
                  <a:schemeClr val="bg1"/>
                </a:solidFill>
              </a:rPr>
              <a:t>Xưa</a:t>
            </a:r>
            <a:r>
              <a:rPr lang="en-US" sz="5400" dirty="0" smtClean="0">
                <a:solidFill>
                  <a:schemeClr val="bg1"/>
                </a:solidFill>
              </a:rPr>
              <a:t> </a:t>
            </a:r>
            <a:r>
              <a:rPr lang="en-US" sz="5400" dirty="0" err="1" smtClean="0">
                <a:solidFill>
                  <a:schemeClr val="bg1"/>
                </a:solidFill>
              </a:rPr>
              <a:t>đã</a:t>
            </a:r>
            <a:r>
              <a:rPr lang="en-US" sz="5400" dirty="0" smtClean="0">
                <a:solidFill>
                  <a:schemeClr val="bg1"/>
                </a:solidFill>
              </a:rPr>
              <a:t> </a:t>
            </a:r>
            <a:r>
              <a:rPr lang="en-US" sz="5400" dirty="0" err="1" smtClean="0">
                <a:solidFill>
                  <a:schemeClr val="bg1"/>
                </a:solidFill>
              </a:rPr>
              <a:t>chối</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ba</a:t>
            </a:r>
            <a:r>
              <a:rPr lang="en-US" sz="5400" dirty="0" smtClean="0">
                <a:solidFill>
                  <a:schemeClr val="bg1"/>
                </a:solidFill>
              </a:rPr>
              <a:t> </a:t>
            </a:r>
            <a:r>
              <a:rPr lang="en-US" sz="5400" dirty="0" err="1" smtClean="0">
                <a:solidFill>
                  <a:schemeClr val="bg1"/>
                </a:solidFill>
              </a:rPr>
              <a:t>lần</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đêm</a:t>
            </a:r>
            <a:r>
              <a:rPr lang="en-US" sz="5400" dirty="0" smtClean="0">
                <a:solidFill>
                  <a:schemeClr val="bg1"/>
                </a:solidFill>
              </a:rPr>
              <a:t> </a:t>
            </a:r>
            <a:r>
              <a:rPr lang="en-US" sz="5400" dirty="0" err="1" smtClean="0">
                <a:solidFill>
                  <a:schemeClr val="bg1"/>
                </a:solidFill>
              </a:rPr>
              <a:t>tối</a:t>
            </a:r>
            <a:r>
              <a:rPr lang="en-US" sz="5400" dirty="0" smtClean="0">
                <a:solidFill>
                  <a:schemeClr val="bg1"/>
                </a:solidFill>
              </a:rPr>
              <a:t>, </a:t>
            </a:r>
            <a:r>
              <a:rPr lang="en-US" sz="5400" dirty="0" err="1" smtClean="0">
                <a:solidFill>
                  <a:schemeClr val="bg1"/>
                </a:solidFill>
              </a:rPr>
              <a:t>xưa</a:t>
            </a:r>
            <a:r>
              <a:rPr lang="en-US" sz="5400" dirty="0" smtClean="0">
                <a:solidFill>
                  <a:schemeClr val="bg1"/>
                </a:solidFill>
              </a:rPr>
              <a:t> </a:t>
            </a:r>
            <a:r>
              <a:rPr lang="en-US" sz="5400" dirty="0" err="1" smtClean="0">
                <a:solidFill>
                  <a:schemeClr val="bg1"/>
                </a:solidFill>
              </a:rPr>
              <a:t>đem</a:t>
            </a:r>
            <a:r>
              <a:rPr lang="en-US" sz="5400" dirty="0" smtClean="0">
                <a:solidFill>
                  <a:schemeClr val="bg1"/>
                </a:solidFill>
              </a:rPr>
              <a:t> </a:t>
            </a:r>
            <a:r>
              <a:rPr lang="en-US" sz="5400" dirty="0" err="1" smtClean="0">
                <a:solidFill>
                  <a:schemeClr val="bg1"/>
                </a:solidFill>
              </a:rPr>
              <a:t>ngựa</a:t>
            </a:r>
            <a:r>
              <a:rPr lang="en-US" sz="5400" dirty="0" smtClean="0">
                <a:solidFill>
                  <a:schemeClr val="bg1"/>
                </a:solidFill>
              </a:rPr>
              <a:t> </a:t>
            </a:r>
            <a:r>
              <a:rPr lang="en-US" sz="5400" dirty="0" err="1" smtClean="0">
                <a:solidFill>
                  <a:schemeClr val="bg1"/>
                </a:solidFill>
              </a:rPr>
              <a:t>truy</a:t>
            </a:r>
            <a:r>
              <a:rPr lang="en-US" sz="5400" dirty="0" smtClean="0">
                <a:solidFill>
                  <a:schemeClr val="bg1"/>
                </a:solidFill>
              </a:rPr>
              <a:t> </a:t>
            </a:r>
            <a:r>
              <a:rPr lang="en-US" sz="5400" dirty="0" err="1" smtClean="0">
                <a:solidFill>
                  <a:schemeClr val="bg1"/>
                </a:solidFill>
              </a:rPr>
              <a:t>nã</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Nhưng</a:t>
            </a:r>
            <a:r>
              <a:rPr lang="en-US" sz="5400" dirty="0" smtClean="0">
                <a:solidFill>
                  <a:schemeClr val="bg1"/>
                </a:solidFill>
              </a:rPr>
              <a:t> </a:t>
            </a:r>
            <a:r>
              <a:rPr lang="en-US" sz="5400" dirty="0" err="1" smtClean="0">
                <a:solidFill>
                  <a:schemeClr val="bg1"/>
                </a:solidFill>
              </a:rPr>
              <a:t>từ</a:t>
            </a:r>
            <a:r>
              <a:rPr lang="en-US" sz="5400" dirty="0" smtClean="0">
                <a:solidFill>
                  <a:schemeClr val="bg1"/>
                </a:solidFill>
              </a:rPr>
              <a:t> </a:t>
            </a:r>
            <a:r>
              <a:rPr lang="en-US" sz="5400" dirty="0" err="1" smtClean="0">
                <a:solidFill>
                  <a:schemeClr val="bg1"/>
                </a:solidFill>
              </a:rPr>
              <a:t>ngày</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chiếm</a:t>
            </a:r>
            <a:r>
              <a:rPr lang="en-US" sz="5400" dirty="0" smtClean="0">
                <a:solidFill>
                  <a:schemeClr val="bg1"/>
                </a:solidFill>
              </a:rPr>
              <a:t> </a:t>
            </a:r>
            <a:r>
              <a:rPr lang="en-US" sz="5400" dirty="0" err="1" smtClean="0">
                <a:solidFill>
                  <a:schemeClr val="bg1"/>
                </a:solidFill>
              </a:rPr>
              <a:t>hai</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3612366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6030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36937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587444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28253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186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17547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319917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59615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FFFF00"/>
                </a:solidFill>
              </a:rPr>
              <a:t>**</a:t>
            </a:r>
            <a:r>
              <a:rPr lang="en-US" sz="5400" dirty="0" smtClean="0">
                <a:solidFill>
                  <a:schemeClr val="bg1"/>
                </a:solidFill>
              </a:rPr>
              <a:t> </a:t>
            </a:r>
            <a:r>
              <a:rPr lang="en-US" sz="5400" dirty="0" err="1" smtClean="0">
                <a:solidFill>
                  <a:schemeClr val="bg1"/>
                </a:solidFill>
              </a:rPr>
              <a:t>hai</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a:t>
            </a:r>
            <a:r>
              <a:rPr lang="en-US" sz="5400" dirty="0" err="1" smtClean="0">
                <a:solidFill>
                  <a:schemeClr val="bg1"/>
                </a:solidFill>
              </a:rPr>
              <a:t>cùng</a:t>
            </a:r>
            <a:r>
              <a:rPr lang="en-US" sz="5400" dirty="0" smtClean="0">
                <a:solidFill>
                  <a:schemeClr val="bg1"/>
                </a:solidFill>
              </a:rPr>
              <a:t> </a:t>
            </a:r>
            <a:r>
              <a:rPr lang="en-US" sz="5400" dirty="0" err="1" smtClean="0">
                <a:solidFill>
                  <a:schemeClr val="bg1"/>
                </a:solidFill>
              </a:rPr>
              <a:t>hối</a:t>
            </a:r>
            <a:r>
              <a:rPr lang="en-US" sz="5400" dirty="0" smtClean="0">
                <a:solidFill>
                  <a:schemeClr val="bg1"/>
                </a:solidFill>
              </a:rPr>
              <a:t>, </a:t>
            </a:r>
            <a:r>
              <a:rPr lang="en-US" sz="5400" dirty="0" err="1" smtClean="0">
                <a:solidFill>
                  <a:schemeClr val="bg1"/>
                </a:solidFill>
              </a:rPr>
              <a:t>hai</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a:t>
            </a:r>
            <a:r>
              <a:rPr lang="en-US" sz="5400" dirty="0" err="1" smtClean="0">
                <a:solidFill>
                  <a:schemeClr val="bg1"/>
                </a:solidFill>
              </a:rPr>
              <a:t>cùng</a:t>
            </a:r>
            <a:r>
              <a:rPr lang="en-US" sz="5400" dirty="0" smtClean="0">
                <a:solidFill>
                  <a:schemeClr val="bg1"/>
                </a:solidFill>
              </a:rPr>
              <a:t> </a:t>
            </a:r>
            <a:r>
              <a:rPr lang="en-US" sz="5400" dirty="0" err="1" smtClean="0">
                <a:solidFill>
                  <a:schemeClr val="bg1"/>
                </a:solidFill>
              </a:rPr>
              <a:t>mến</a:t>
            </a:r>
            <a:r>
              <a:rPr lang="en-US" sz="5400" dirty="0" smtClean="0">
                <a:solidFill>
                  <a:schemeClr val="bg1"/>
                </a:solidFill>
              </a:rPr>
              <a:t>, </a:t>
            </a:r>
            <a:r>
              <a:rPr lang="en-US" sz="5400" dirty="0" err="1" smtClean="0">
                <a:solidFill>
                  <a:schemeClr val="bg1"/>
                </a:solidFill>
              </a:rPr>
              <a:t>hai</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a:t>
            </a:r>
            <a:r>
              <a:rPr lang="en-US" sz="5400" dirty="0" err="1" smtClean="0">
                <a:solidFill>
                  <a:schemeClr val="bg1"/>
                </a:solidFill>
              </a:rPr>
              <a:t>cùng</a:t>
            </a:r>
            <a:r>
              <a:rPr lang="en-US" sz="5400" dirty="0" smtClean="0">
                <a:solidFill>
                  <a:schemeClr val="bg1"/>
                </a:solidFill>
              </a:rPr>
              <a:t> </a:t>
            </a:r>
            <a:r>
              <a:rPr lang="en-US" sz="5400" dirty="0" err="1" smtClean="0">
                <a:solidFill>
                  <a:schemeClr val="bg1"/>
                </a:solidFill>
              </a:rPr>
              <a:t>nóng</a:t>
            </a:r>
            <a:r>
              <a:rPr lang="en-US" sz="5400" dirty="0" smtClean="0">
                <a:solidFill>
                  <a:schemeClr val="bg1"/>
                </a:solidFill>
              </a:rPr>
              <a:t>. “</a:t>
            </a:r>
            <a:r>
              <a:rPr lang="en-US" sz="5400" dirty="0" err="1" smtClean="0">
                <a:solidFill>
                  <a:schemeClr val="bg1"/>
                </a:solidFill>
              </a:rPr>
              <a:t>Ngư</a:t>
            </a:r>
            <a:r>
              <a:rPr lang="en-US" sz="5400" dirty="0" smtClean="0">
                <a:solidFill>
                  <a:schemeClr val="bg1"/>
                </a:solidFill>
              </a:rPr>
              <a:t> </a:t>
            </a:r>
            <a:r>
              <a:rPr lang="en-US" sz="5400" dirty="0" err="1" smtClean="0">
                <a:solidFill>
                  <a:schemeClr val="bg1"/>
                </a:solidFill>
              </a:rPr>
              <a:t>phủ</a:t>
            </a:r>
            <a:r>
              <a:rPr lang="en-US" sz="5400" dirty="0" smtClean="0">
                <a:solidFill>
                  <a:schemeClr val="bg1"/>
                </a:solidFill>
              </a:rPr>
              <a:t>” </a:t>
            </a:r>
            <a:r>
              <a:rPr lang="en-US" sz="5400" dirty="0" err="1" smtClean="0">
                <a:solidFill>
                  <a:schemeClr val="bg1"/>
                </a:solidFill>
              </a:rPr>
              <a:t>dùng</a:t>
            </a:r>
            <a:r>
              <a:rPr lang="en-US" sz="5400" dirty="0" smtClean="0">
                <a:solidFill>
                  <a:schemeClr val="bg1"/>
                </a:solidFill>
              </a:rPr>
              <a:t> </a:t>
            </a:r>
            <a:r>
              <a:rPr lang="en-US" sz="5400" dirty="0" err="1" smtClean="0">
                <a:solidFill>
                  <a:schemeClr val="bg1"/>
                </a:solidFill>
              </a:rPr>
              <a:t>chài</a:t>
            </a:r>
            <a:r>
              <a:rPr lang="en-US" sz="5400" dirty="0" smtClean="0">
                <a:solidFill>
                  <a:schemeClr val="bg1"/>
                </a:solidFill>
              </a:rPr>
              <a:t> </a:t>
            </a:r>
            <a:r>
              <a:rPr lang="en-US" sz="5400" dirty="0" err="1" smtClean="0">
                <a:solidFill>
                  <a:schemeClr val="bg1"/>
                </a:solidFill>
              </a:rPr>
              <a:t>bắt</a:t>
            </a:r>
            <a:r>
              <a:rPr lang="en-US" sz="5400" dirty="0" smtClean="0">
                <a:solidFill>
                  <a:schemeClr val="bg1"/>
                </a:solidFill>
              </a:rPr>
              <a:t>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linh</a:t>
            </a:r>
            <a:r>
              <a:rPr lang="en-US" sz="5400" dirty="0" smtClean="0">
                <a:solidFill>
                  <a:schemeClr val="bg1"/>
                </a:solidFill>
              </a:rPr>
              <a:t> </a:t>
            </a:r>
            <a:r>
              <a:rPr lang="en-US" sz="5400" dirty="0" err="1" smtClean="0">
                <a:solidFill>
                  <a:schemeClr val="bg1"/>
                </a:solidFill>
              </a:rPr>
              <a:t>hồn</a:t>
            </a:r>
            <a:r>
              <a:rPr lang="en-US" sz="5400" dirty="0" smtClean="0">
                <a:solidFill>
                  <a:schemeClr val="bg1"/>
                </a:solidFill>
              </a:rPr>
              <a:t>, </a:t>
            </a:r>
            <a:r>
              <a:rPr lang="en-US" sz="5400" dirty="0" err="1" smtClean="0">
                <a:solidFill>
                  <a:schemeClr val="bg1"/>
                </a:solidFill>
              </a:rPr>
              <a:t>người</a:t>
            </a:r>
            <a:r>
              <a:rPr lang="en-US" sz="5400" dirty="0" smtClean="0">
                <a:solidFill>
                  <a:schemeClr val="bg1"/>
                </a:solidFill>
              </a:rPr>
              <a:t> </a:t>
            </a:r>
            <a:r>
              <a:rPr lang="en-US" sz="5400" dirty="0" err="1" smtClean="0">
                <a:solidFill>
                  <a:schemeClr val="bg1"/>
                </a:solidFill>
              </a:rPr>
              <a:t>xưa</a:t>
            </a:r>
            <a:r>
              <a:rPr lang="en-US" sz="5400" dirty="0" smtClean="0">
                <a:solidFill>
                  <a:schemeClr val="bg1"/>
                </a:solidFill>
              </a:rPr>
              <a:t> </a:t>
            </a:r>
            <a:r>
              <a:rPr lang="en-US" sz="5400" dirty="0" err="1" smtClean="0">
                <a:solidFill>
                  <a:schemeClr val="bg1"/>
                </a:solidFill>
              </a:rPr>
              <a:t>hy</a:t>
            </a:r>
            <a:r>
              <a:rPr lang="en-US" sz="5400" dirty="0" smtClean="0">
                <a:solidFill>
                  <a:schemeClr val="bg1"/>
                </a:solidFill>
              </a:rPr>
              <a:t> </a:t>
            </a:r>
            <a:r>
              <a:rPr lang="en-US" sz="5400" dirty="0" err="1" smtClean="0">
                <a:solidFill>
                  <a:schemeClr val="bg1"/>
                </a:solidFill>
              </a:rPr>
              <a:t>sinh</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nên</a:t>
            </a:r>
            <a:r>
              <a:rPr lang="en-US" sz="5400" dirty="0" smtClean="0">
                <a:solidFill>
                  <a:schemeClr val="bg1"/>
                </a:solidFill>
              </a:rPr>
              <a:t> </a:t>
            </a:r>
            <a:r>
              <a:rPr lang="en-US" sz="5400" dirty="0" err="1" smtClean="0">
                <a:solidFill>
                  <a:schemeClr val="bg1"/>
                </a:solidFill>
              </a:rPr>
              <a:t>tông</a:t>
            </a:r>
            <a:r>
              <a:rPr lang="en-US" sz="5400" dirty="0" smtClean="0">
                <a:solidFill>
                  <a:schemeClr val="bg1"/>
                </a:solidFill>
              </a:rPr>
              <a:t> </a:t>
            </a:r>
            <a:r>
              <a:rPr lang="en-US" sz="5400" dirty="0" err="1" smtClean="0">
                <a:solidFill>
                  <a:schemeClr val="bg1"/>
                </a:solidFill>
              </a:rPr>
              <a:t>đồ</a:t>
            </a:r>
            <a:r>
              <a:rPr lang="en-US" sz="5400" dirty="0" smtClean="0">
                <a:solidFill>
                  <a:schemeClr val="bg1"/>
                </a:solidFill>
              </a:rPr>
              <a:t> </a:t>
            </a:r>
            <a:r>
              <a:rPr lang="en-US" sz="5400" dirty="0" err="1" smtClean="0">
                <a:solidFill>
                  <a:schemeClr val="bg1"/>
                </a:solidFill>
              </a:rPr>
              <a:t>gương</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1111720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83720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631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87691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144242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7813338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038600" y="2495550"/>
            <a:ext cx="4572000" cy="1631216"/>
          </a:xfrm>
          <a:prstGeom prst="rect">
            <a:avLst/>
          </a:prstGeom>
        </p:spPr>
        <p:txBody>
          <a:bodyPr>
            <a:spAutoFit/>
          </a:bodyPr>
          <a:lstStyle/>
          <a:p>
            <a:pPr algn="ctr"/>
            <a:r>
              <a:rPr lang="en-US" sz="6000" dirty="0" err="1" smtClean="0">
                <a:solidFill>
                  <a:srgbClr val="FFFF00"/>
                </a:solidFill>
              </a:rPr>
              <a:t>Khúc</a:t>
            </a:r>
            <a:r>
              <a:rPr lang="en-US" sz="6000" dirty="0" smtClean="0">
                <a:solidFill>
                  <a:srgbClr val="FFFF00"/>
                </a:solidFill>
              </a:rPr>
              <a:t> Tri </a:t>
            </a:r>
            <a:r>
              <a:rPr lang="en-US" sz="6000" dirty="0" err="1" smtClean="0">
                <a:solidFill>
                  <a:srgbClr val="FFFF00"/>
                </a:solidFill>
              </a:rPr>
              <a:t>Ân</a:t>
            </a:r>
            <a:r>
              <a:rPr lang="en-US" sz="4800" dirty="0" smtClean="0">
                <a:solidFill>
                  <a:srgbClr val="FFFF00"/>
                </a:solidFill>
              </a:rPr>
              <a:t/>
            </a:r>
            <a:br>
              <a:rPr lang="en-US" sz="4800" dirty="0" smtClean="0">
                <a:solidFill>
                  <a:srgbClr val="FFFF00"/>
                </a:solidFill>
              </a:rPr>
            </a:br>
            <a:r>
              <a:rPr lang="en-US" sz="4000" i="1" dirty="0" err="1" smtClean="0">
                <a:solidFill>
                  <a:schemeClr val="bg1"/>
                </a:solidFill>
              </a:rPr>
              <a:t>Thanh</a:t>
            </a:r>
            <a:r>
              <a:rPr lang="en-US" sz="4000" i="1" dirty="0" smtClean="0">
                <a:solidFill>
                  <a:schemeClr val="bg1"/>
                </a:solidFill>
              </a:rPr>
              <a:t> </a:t>
            </a:r>
            <a:r>
              <a:rPr lang="en-US" sz="4000" i="1" dirty="0" err="1">
                <a:solidFill>
                  <a:schemeClr val="bg1"/>
                </a:solidFill>
              </a:rPr>
              <a:t>Lâm</a:t>
            </a:r>
            <a:endParaRPr lang="en-US" sz="40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a:t>
            </a:r>
            <a:r>
              <a:rPr lang="vi-VN" sz="4800" dirty="0">
                <a:solidFill>
                  <a:srgbClr val="FFFF00"/>
                </a:solidFill>
              </a:rPr>
              <a:t>:  </a:t>
            </a:r>
            <a:r>
              <a:rPr lang="vi-VN" sz="4800" dirty="0">
                <a:solidFill>
                  <a:schemeClr val="bg1"/>
                </a:solidFill>
              </a:rPr>
              <a:t>Như ngọn nến </a:t>
            </a:r>
            <a:r>
              <a:rPr lang="vi-VN" sz="4800" dirty="0" smtClean="0">
                <a:solidFill>
                  <a:schemeClr val="bg1"/>
                </a:solidFill>
              </a:rPr>
              <a:t>cháy, </a:t>
            </a:r>
            <a:r>
              <a:rPr lang="vi-VN" sz="4800" dirty="0">
                <a:solidFill>
                  <a:schemeClr val="bg1"/>
                </a:solidFill>
              </a:rPr>
              <a:t>tiêu hao từng phút giây trên bàn thờ. Như chùm nho tươi, ép nên ly rượu cung tiến. Như tấm bánh </a:t>
            </a:r>
            <a:r>
              <a:rPr lang="vi-VN" sz="4800" dirty="0" smtClean="0">
                <a:solidFill>
                  <a:schemeClr val="bg1"/>
                </a:solidFill>
              </a:rPr>
              <a:t>thơm, </a:t>
            </a:r>
            <a:r>
              <a:rPr lang="vi-VN" sz="4800" dirty="0">
                <a:solidFill>
                  <a:schemeClr val="bg1"/>
                </a:solidFill>
              </a:rPr>
              <a:t>bẻ ra trao hiến cho muôn ngàn </a:t>
            </a:r>
            <a:r>
              <a:rPr lang="vi-VN" sz="4800" dirty="0" smtClean="0">
                <a:solidFill>
                  <a:schemeClr val="bg1"/>
                </a:solidFill>
              </a:rPr>
              <a:t>dân, con </a:t>
            </a:r>
            <a:r>
              <a:rPr lang="vi-VN" sz="4800" dirty="0">
                <a:solidFill>
                  <a:schemeClr val="bg1"/>
                </a:solidFill>
              </a:rPr>
              <a:t>đến </a:t>
            </a:r>
            <a:r>
              <a:rPr lang="vi-VN" sz="4800" dirty="0" smtClean="0">
                <a:solidFill>
                  <a:schemeClr val="bg1"/>
                </a:solidFill>
              </a:rPr>
              <a:t>tiến dâng, </a:t>
            </a:r>
            <a:r>
              <a:rPr lang="vi-VN" sz="4800" dirty="0">
                <a:solidFill>
                  <a:schemeClr val="bg1"/>
                </a:solidFill>
              </a:rPr>
              <a:t>đời con cho Thiên Chúa cửu trùng.</a:t>
            </a:r>
            <a:r>
              <a:rPr lang="en-US" sz="4800" dirty="0" smtClean="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vi-VN" dirty="0" smtClean="0">
                <a:solidFill>
                  <a:srgbClr val="FFFF00"/>
                </a:solidFill>
              </a:rPr>
              <a:t>ĐK</a:t>
            </a:r>
            <a:r>
              <a:rPr lang="vi-VN" dirty="0">
                <a:solidFill>
                  <a:srgbClr val="FFFF00"/>
                </a:solidFill>
              </a:rPr>
              <a:t>: </a:t>
            </a:r>
            <a:r>
              <a:rPr lang="vi-VN" dirty="0">
                <a:solidFill>
                  <a:schemeClr val="bg1"/>
                </a:solidFill>
              </a:rPr>
              <a:t>Con xin tri </a:t>
            </a:r>
            <a:r>
              <a:rPr lang="vi-VN" dirty="0" smtClean="0">
                <a:solidFill>
                  <a:schemeClr val="bg1"/>
                </a:solidFill>
              </a:rPr>
              <a:t>ân, </a:t>
            </a:r>
            <a:r>
              <a:rPr lang="vi-VN" dirty="0">
                <a:solidFill>
                  <a:schemeClr val="bg1"/>
                </a:solidFill>
              </a:rPr>
              <a:t>vì hồng phúc Ngài ban ôi chan hòa. Thương con thương con, tình Ngài như núi cao biển khơi. Tim con hân </a:t>
            </a:r>
            <a:r>
              <a:rPr lang="vi-VN" dirty="0" smtClean="0">
                <a:solidFill>
                  <a:schemeClr val="bg1"/>
                </a:solidFill>
              </a:rPr>
              <a:t>hoan, </a:t>
            </a:r>
            <a:r>
              <a:rPr lang="vi-VN" dirty="0">
                <a:solidFill>
                  <a:schemeClr val="bg1"/>
                </a:solidFill>
              </a:rPr>
              <a:t>hòa vang câu hát tri ân Ngài. Nhịp chân vui bước trên đường dài, truyền rao Chân lý cho muôn </a:t>
            </a:r>
            <a:r>
              <a:rPr lang="vi-VN" dirty="0" smtClean="0">
                <a:solidFill>
                  <a:schemeClr val="bg1"/>
                </a:solidFill>
              </a:rPr>
              <a:t>người. </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FFFF00"/>
                </a:solidFill>
              </a:rPr>
              <a:t>Pk2</a:t>
            </a:r>
            <a:r>
              <a:rPr lang="vi-VN" dirty="0">
                <a:solidFill>
                  <a:srgbClr val="FFFF00"/>
                </a:solidFill>
              </a:rPr>
              <a:t>: </a:t>
            </a:r>
            <a:r>
              <a:rPr lang="vi-VN" dirty="0">
                <a:solidFill>
                  <a:schemeClr val="bg1"/>
                </a:solidFill>
              </a:rPr>
              <a:t>Ân tình thắm </a:t>
            </a:r>
            <a:r>
              <a:rPr lang="vi-VN" dirty="0" smtClean="0">
                <a:solidFill>
                  <a:schemeClr val="bg1"/>
                </a:solidFill>
              </a:rPr>
              <a:t>thiết, </a:t>
            </a:r>
            <a:r>
              <a:rPr lang="vi-VN" dirty="0">
                <a:solidFill>
                  <a:schemeClr val="bg1"/>
                </a:solidFill>
              </a:rPr>
              <a:t>theo con từng phút giây trong cuộc đời. Gian trần mênh </a:t>
            </a:r>
            <a:r>
              <a:rPr lang="vi-VN" dirty="0" smtClean="0">
                <a:solidFill>
                  <a:schemeClr val="bg1"/>
                </a:solidFill>
              </a:rPr>
              <a:t>mang, </a:t>
            </a:r>
            <a:r>
              <a:rPr lang="vi-VN" dirty="0">
                <a:solidFill>
                  <a:schemeClr val="bg1"/>
                </a:solidFill>
              </a:rPr>
              <a:t>biết bao thăng trầm thay đổi. Cho dẫu gian </a:t>
            </a:r>
            <a:r>
              <a:rPr lang="vi-VN" dirty="0" smtClean="0">
                <a:solidFill>
                  <a:schemeClr val="bg1"/>
                </a:solidFill>
              </a:rPr>
              <a:t>truân, </a:t>
            </a:r>
            <a:r>
              <a:rPr lang="vi-VN" dirty="0">
                <a:solidFill>
                  <a:schemeClr val="bg1"/>
                </a:solidFill>
              </a:rPr>
              <a:t>hiểm nguy, có Chúa con đâu sợ </a:t>
            </a:r>
            <a:r>
              <a:rPr lang="vi-VN" dirty="0" smtClean="0">
                <a:solidFill>
                  <a:schemeClr val="bg1"/>
                </a:solidFill>
              </a:rPr>
              <a:t>chi. </a:t>
            </a:r>
            <a:r>
              <a:rPr lang="vi-VN" dirty="0">
                <a:solidFill>
                  <a:schemeClr val="bg1"/>
                </a:solidFill>
              </a:rPr>
              <a:t>Phó thác tin yêu: hành trang cho con bước theo </a:t>
            </a:r>
            <a:r>
              <a:rPr lang="vi-VN" dirty="0" smtClean="0">
                <a:solidFill>
                  <a:schemeClr val="bg1"/>
                </a:solidFill>
              </a:rPr>
              <a:t>Ngài</a:t>
            </a:r>
            <a:r>
              <a:rPr lang="en-US" dirty="0" smtClean="0">
                <a:solidFill>
                  <a:schemeClr val="bg1"/>
                </a:solidFill>
              </a:rPr>
              <a:t>.</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5285090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vi-VN" dirty="0" smtClean="0">
                <a:solidFill>
                  <a:srgbClr val="FFFF00"/>
                </a:solidFill>
              </a:rPr>
              <a:t>ĐK</a:t>
            </a:r>
            <a:r>
              <a:rPr lang="vi-VN" dirty="0">
                <a:solidFill>
                  <a:srgbClr val="FFFF00"/>
                </a:solidFill>
              </a:rPr>
              <a:t>: </a:t>
            </a:r>
            <a:r>
              <a:rPr lang="vi-VN" dirty="0">
                <a:solidFill>
                  <a:schemeClr val="bg1"/>
                </a:solidFill>
              </a:rPr>
              <a:t>Con xin tri </a:t>
            </a:r>
            <a:r>
              <a:rPr lang="vi-VN" dirty="0" smtClean="0">
                <a:solidFill>
                  <a:schemeClr val="bg1"/>
                </a:solidFill>
              </a:rPr>
              <a:t>ân, </a:t>
            </a:r>
            <a:r>
              <a:rPr lang="vi-VN" dirty="0">
                <a:solidFill>
                  <a:schemeClr val="bg1"/>
                </a:solidFill>
              </a:rPr>
              <a:t>vì hồng phúc Ngài ban ôi chan hòa. Thương con thương con, tình Ngài như núi cao biển khơi. Tim con hân </a:t>
            </a:r>
            <a:r>
              <a:rPr lang="vi-VN" dirty="0" smtClean="0">
                <a:solidFill>
                  <a:schemeClr val="bg1"/>
                </a:solidFill>
              </a:rPr>
              <a:t>hoan, </a:t>
            </a:r>
            <a:r>
              <a:rPr lang="vi-VN" dirty="0">
                <a:solidFill>
                  <a:schemeClr val="bg1"/>
                </a:solidFill>
              </a:rPr>
              <a:t>hòa vang câu hát tri ân Ngài. Nhịp chân vui bước trên đường dài, truyền rao Chân lý cho muôn </a:t>
            </a:r>
            <a:r>
              <a:rPr lang="vi-VN" dirty="0" smtClean="0">
                <a:solidFill>
                  <a:schemeClr val="bg1"/>
                </a:solidFill>
              </a:rPr>
              <a:t>người. </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683983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err="1" smtClean="0">
                <a:solidFill>
                  <a:srgbClr val="FFFF00"/>
                </a:solidFill>
              </a:rPr>
              <a:t>Đk</a:t>
            </a:r>
            <a:r>
              <a:rPr lang="en-US" sz="5400" u="sng" dirty="0" smtClean="0">
                <a:solidFill>
                  <a:srgbClr val="FFFF00"/>
                </a:solidFill>
              </a:rPr>
              <a:t>:</a:t>
            </a:r>
            <a:r>
              <a:rPr lang="en-US" sz="5400" dirty="0" smtClean="0">
                <a:solidFill>
                  <a:schemeClr val="bg1"/>
                </a:solidFill>
              </a:rPr>
              <a:t> </a:t>
            </a:r>
            <a:r>
              <a:rPr lang="en-US" sz="5400" dirty="0" err="1">
                <a:solidFill>
                  <a:schemeClr val="bg1"/>
                </a:solidFill>
              </a:rPr>
              <a:t>B</a:t>
            </a:r>
            <a:r>
              <a:rPr lang="en-US" sz="5400" dirty="0" err="1" smtClean="0">
                <a:solidFill>
                  <a:schemeClr val="bg1"/>
                </a:solidFill>
              </a:rPr>
              <a:t>àn</a:t>
            </a:r>
            <a:r>
              <a:rPr lang="en-US" sz="5400" dirty="0" smtClean="0">
                <a:solidFill>
                  <a:schemeClr val="bg1"/>
                </a:solidFill>
              </a:rPr>
              <a:t> </a:t>
            </a:r>
            <a:r>
              <a:rPr lang="en-US" sz="5400" dirty="0" err="1" smtClean="0">
                <a:solidFill>
                  <a:schemeClr val="bg1"/>
                </a:solidFill>
              </a:rPr>
              <a:t>thạch</a:t>
            </a:r>
            <a:r>
              <a:rPr lang="en-US" sz="5400" dirty="0" smtClean="0">
                <a:solidFill>
                  <a:schemeClr val="bg1"/>
                </a:solidFill>
              </a:rPr>
              <a:t> </a:t>
            </a:r>
            <a:r>
              <a:rPr lang="en-US" sz="5400" dirty="0" err="1" smtClean="0">
                <a:solidFill>
                  <a:schemeClr val="bg1"/>
                </a:solidFill>
              </a:rPr>
              <a:t>Phê-Rô</a:t>
            </a:r>
            <a:r>
              <a:rPr lang="en-US" sz="5400" dirty="0" smtClean="0">
                <a:solidFill>
                  <a:schemeClr val="bg1"/>
                </a:solidFill>
              </a:rPr>
              <a:t> </a:t>
            </a:r>
            <a:r>
              <a:rPr lang="en-US" sz="5400" dirty="0" err="1" smtClean="0">
                <a:solidFill>
                  <a:schemeClr val="bg1"/>
                </a:solidFill>
              </a:rPr>
              <a:t>trường</a:t>
            </a:r>
            <a:r>
              <a:rPr lang="en-US" sz="5400" dirty="0" smtClean="0">
                <a:solidFill>
                  <a:schemeClr val="bg1"/>
                </a:solidFill>
              </a:rPr>
              <a:t> </a:t>
            </a:r>
            <a:r>
              <a:rPr lang="en-US" sz="5400" dirty="0" err="1" smtClean="0">
                <a:solidFill>
                  <a:schemeClr val="bg1"/>
                </a:solidFill>
              </a:rPr>
              <a:t>tồn</a:t>
            </a:r>
            <a:r>
              <a:rPr lang="en-US" sz="5400" dirty="0" smtClean="0">
                <a:solidFill>
                  <a:schemeClr val="bg1"/>
                </a:solidFill>
              </a:rPr>
              <a:t> </a:t>
            </a:r>
            <a:r>
              <a:rPr lang="en-US" sz="5400" dirty="0" err="1" smtClean="0">
                <a:solidFill>
                  <a:schemeClr val="bg1"/>
                </a:solidFill>
              </a:rPr>
              <a:t>thay</a:t>
            </a:r>
            <a:r>
              <a:rPr lang="en-US" sz="5400" dirty="0">
                <a:solidFill>
                  <a:schemeClr val="bg1"/>
                </a:solidFill>
              </a:rPr>
              <a:t>.</a:t>
            </a:r>
            <a:r>
              <a:rPr lang="en-US" sz="5400" dirty="0" smtClean="0">
                <a:solidFill>
                  <a:schemeClr val="bg1"/>
                </a:solidFill>
              </a:rPr>
              <a:t> </a:t>
            </a:r>
            <a:r>
              <a:rPr lang="en-US" sz="5400" dirty="0" err="1" smtClean="0">
                <a:solidFill>
                  <a:schemeClr val="bg1"/>
                </a:solidFill>
              </a:rPr>
              <a:t>Đồng</a:t>
            </a:r>
            <a:r>
              <a:rPr lang="en-US" sz="5400" dirty="0" smtClean="0">
                <a:solidFill>
                  <a:schemeClr val="bg1"/>
                </a:solidFill>
              </a:rPr>
              <a:t> </a:t>
            </a:r>
            <a:r>
              <a:rPr lang="en-US" sz="5400" dirty="0" err="1" smtClean="0">
                <a:solidFill>
                  <a:schemeClr val="bg1"/>
                </a:solidFill>
              </a:rPr>
              <a:t>trụ</a:t>
            </a:r>
            <a:r>
              <a:rPr lang="en-US" sz="5400" dirty="0" smtClean="0">
                <a:solidFill>
                  <a:schemeClr val="bg1"/>
                </a:solidFill>
              </a:rPr>
              <a:t> </a:t>
            </a:r>
            <a:r>
              <a:rPr lang="en-US" sz="5400" dirty="0" err="1" smtClean="0">
                <a:solidFill>
                  <a:schemeClr val="bg1"/>
                </a:solidFill>
              </a:rPr>
              <a:t>Phao-Lô</a:t>
            </a:r>
            <a:r>
              <a:rPr lang="en-US" sz="5400" dirty="0" smtClean="0">
                <a:solidFill>
                  <a:schemeClr val="bg1"/>
                </a:solidFill>
              </a:rPr>
              <a:t> </a:t>
            </a:r>
            <a:r>
              <a:rPr lang="en-US" sz="5400" dirty="0" err="1" smtClean="0">
                <a:solidFill>
                  <a:schemeClr val="bg1"/>
                </a:solidFill>
              </a:rPr>
              <a:t>trường</a:t>
            </a:r>
            <a:r>
              <a:rPr lang="en-US" sz="5400" dirty="0" smtClean="0">
                <a:solidFill>
                  <a:schemeClr val="bg1"/>
                </a:solidFill>
              </a:rPr>
              <a:t> </a:t>
            </a:r>
            <a:r>
              <a:rPr lang="en-US" sz="5400" dirty="0" err="1" smtClean="0">
                <a:solidFill>
                  <a:schemeClr val="bg1"/>
                </a:solidFill>
              </a:rPr>
              <a:t>tồn</a:t>
            </a:r>
            <a:r>
              <a:rPr lang="en-US" sz="5400" dirty="0" smtClean="0">
                <a:solidFill>
                  <a:schemeClr val="bg1"/>
                </a:solidFill>
              </a:rPr>
              <a:t> </a:t>
            </a:r>
            <a:r>
              <a:rPr lang="en-US" sz="5400" dirty="0" err="1" smtClean="0">
                <a:solidFill>
                  <a:schemeClr val="bg1"/>
                </a:solidFill>
              </a:rPr>
              <a:t>đây</a:t>
            </a:r>
            <a:r>
              <a:rPr lang="en-US" sz="5400" dirty="0">
                <a:solidFill>
                  <a:schemeClr val="bg1"/>
                </a:solidFill>
              </a:rPr>
              <a:t>.</a:t>
            </a:r>
            <a:r>
              <a:rPr lang="en-US" sz="5400" dirty="0" smtClean="0">
                <a:solidFill>
                  <a:schemeClr val="bg1"/>
                </a:solidFill>
              </a:rPr>
              <a:t> </a:t>
            </a:r>
            <a:r>
              <a:rPr lang="en-US" sz="5400" dirty="0" err="1" smtClean="0">
                <a:solidFill>
                  <a:schemeClr val="bg1"/>
                </a:solidFill>
              </a:rPr>
              <a:t>Đồng</a:t>
            </a:r>
            <a:r>
              <a:rPr lang="en-US" sz="5400" dirty="0" smtClean="0">
                <a:solidFill>
                  <a:schemeClr val="bg1"/>
                </a:solidFill>
              </a:rPr>
              <a:t> </a:t>
            </a:r>
            <a:r>
              <a:rPr lang="en-US" sz="5400" dirty="0" err="1" smtClean="0">
                <a:solidFill>
                  <a:schemeClr val="bg1"/>
                </a:solidFill>
              </a:rPr>
              <a:t>đá</a:t>
            </a:r>
            <a:r>
              <a:rPr lang="en-US" sz="5400" dirty="0" smtClean="0">
                <a:solidFill>
                  <a:schemeClr val="bg1"/>
                </a:solidFill>
              </a:rPr>
              <a:t> </a:t>
            </a:r>
            <a:r>
              <a:rPr lang="en-US" sz="5400" dirty="0" err="1" smtClean="0">
                <a:solidFill>
                  <a:schemeClr val="bg1"/>
                </a:solidFill>
              </a:rPr>
              <a:t>xây</a:t>
            </a:r>
            <a:r>
              <a:rPr lang="en-US" sz="5400" dirty="0" smtClean="0">
                <a:solidFill>
                  <a:schemeClr val="bg1"/>
                </a:solidFill>
              </a:rPr>
              <a:t> </a:t>
            </a:r>
            <a:r>
              <a:rPr lang="en-US" sz="5400" dirty="0" err="1" smtClean="0">
                <a:solidFill>
                  <a:schemeClr val="bg1"/>
                </a:solidFill>
              </a:rPr>
              <a:t>Rô</a:t>
            </a:r>
            <a:r>
              <a:rPr lang="en-US" sz="5400" dirty="0" smtClean="0">
                <a:solidFill>
                  <a:schemeClr val="bg1"/>
                </a:solidFill>
              </a:rPr>
              <a:t>-ma </a:t>
            </a:r>
            <a:r>
              <a:rPr lang="en-US" sz="5400" dirty="0" err="1" smtClean="0">
                <a:solidFill>
                  <a:schemeClr val="bg1"/>
                </a:solidFill>
              </a:rPr>
              <a:t>vinh</a:t>
            </a:r>
            <a:r>
              <a:rPr lang="en-US" sz="5400" dirty="0" smtClean="0">
                <a:solidFill>
                  <a:schemeClr val="bg1"/>
                </a:solidFill>
              </a:rPr>
              <a:t> </a:t>
            </a:r>
            <a:r>
              <a:rPr lang="en-US" sz="5400" dirty="0" err="1" smtClean="0">
                <a:solidFill>
                  <a:schemeClr val="bg1"/>
                </a:solidFill>
              </a:rPr>
              <a:t>cường</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đức</a:t>
            </a:r>
            <a:r>
              <a:rPr lang="en-US" sz="5400" dirty="0" smtClean="0">
                <a:solidFill>
                  <a:schemeClr val="bg1"/>
                </a:solidFill>
              </a:rPr>
              <a:t> tin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tâm</a:t>
            </a:r>
            <a:r>
              <a:rPr lang="en-US" sz="5400" dirty="0" smtClean="0">
                <a:solidFill>
                  <a:schemeClr val="bg1"/>
                </a:solidFill>
              </a:rPr>
              <a:t> </a:t>
            </a:r>
            <a:r>
              <a:rPr lang="en-US" sz="5400" dirty="0" err="1" smtClean="0">
                <a:solidFill>
                  <a:schemeClr val="bg1"/>
                </a:solidFill>
              </a:rPr>
              <a:t>hồn</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13338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Nguyện</a:t>
            </a:r>
            <a:r>
              <a:rPr lang="en-US" sz="6600" dirty="0" smtClean="0">
                <a:solidFill>
                  <a:srgbClr val="FFFF00"/>
                </a:solidFill>
              </a:rPr>
              <a:t> </a:t>
            </a:r>
            <a:r>
              <a:rPr lang="en-US" sz="6600" dirty="0" err="1" smtClean="0">
                <a:solidFill>
                  <a:srgbClr val="FFFF00"/>
                </a:solidFill>
              </a:rPr>
              <a:t>Hiệp</a:t>
            </a:r>
            <a:r>
              <a:rPr lang="en-US" sz="6600" dirty="0" smtClean="0">
                <a:solidFill>
                  <a:srgbClr val="FFFF00"/>
                </a:solidFill>
              </a:rPr>
              <a:t> </a:t>
            </a:r>
            <a:r>
              <a:rPr lang="en-US" sz="6600" dirty="0" err="1" smtClean="0">
                <a:solidFill>
                  <a:srgbClr val="FFFF00"/>
                </a:solidFill>
              </a:rPr>
              <a:t>Lễ</a:t>
            </a:r>
            <a:r>
              <a:rPr lang="en-US" sz="6600" dirty="0" smtClean="0">
                <a:solidFill>
                  <a:srgbClr val="FFFF00"/>
                </a:solidFill>
              </a:rPr>
              <a:t/>
            </a:r>
            <a:br>
              <a:rPr lang="en-US" sz="6600" dirty="0" smtClean="0">
                <a:solidFill>
                  <a:srgbClr val="FFFF00"/>
                </a:solidFill>
              </a:rPr>
            </a:br>
            <a:r>
              <a:rPr lang="en-US" sz="6600" dirty="0" smtClean="0">
                <a:solidFill>
                  <a:srgbClr val="FFFF00"/>
                </a:solidFill>
              </a:rPr>
              <a:t>Tri </a:t>
            </a:r>
            <a:r>
              <a:rPr lang="en-US" sz="6600" dirty="0" err="1">
                <a:solidFill>
                  <a:srgbClr val="FFFF00"/>
                </a:solidFill>
              </a:rPr>
              <a:t>Ân</a:t>
            </a:r>
            <a:r>
              <a:rPr lang="en-US" sz="6600" dirty="0">
                <a:solidFill>
                  <a:srgbClr val="FFFF00"/>
                </a:solidFill>
              </a:rPr>
              <a:t> </a:t>
            </a:r>
            <a:r>
              <a:rPr lang="en-US" sz="6600" dirty="0" err="1">
                <a:solidFill>
                  <a:srgbClr val="FFFF00"/>
                </a:solidFill>
              </a:rPr>
              <a:t>Ca</a:t>
            </a:r>
            <a:r>
              <a:rPr lang="en-US" sz="7200" dirty="0" smtClean="0">
                <a:solidFill>
                  <a:srgbClr val="FFFF00"/>
                </a:solidFill>
              </a:rPr>
              <a:t/>
            </a:r>
            <a:br>
              <a:rPr lang="en-US" sz="7200" dirty="0" smtClean="0">
                <a:solidFill>
                  <a:srgbClr val="FFFF00"/>
                </a:solidFill>
              </a:rPr>
            </a:br>
            <a:r>
              <a:rPr lang="en-US" sz="4800" i="1" dirty="0" err="1" smtClean="0">
                <a:solidFill>
                  <a:schemeClr val="bg1"/>
                </a:solidFill>
              </a:rPr>
              <a:t>Phùng</a:t>
            </a:r>
            <a:r>
              <a:rPr lang="en-US" sz="4800" i="1" dirty="0" smtClean="0">
                <a:solidFill>
                  <a:schemeClr val="bg1"/>
                </a:solidFill>
              </a:rPr>
              <a:t> </a:t>
            </a:r>
            <a:r>
              <a:rPr lang="en-US" sz="4800" i="1" dirty="0">
                <a:solidFill>
                  <a:schemeClr val="bg1"/>
                </a:solidFill>
              </a:rPr>
              <a:t>Minh </a:t>
            </a:r>
            <a:r>
              <a:rPr lang="en-US" sz="4800" i="1" dirty="0" err="1">
                <a:solidFill>
                  <a:schemeClr val="bg1"/>
                </a:solidFill>
              </a:rPr>
              <a:t>Mẫn</a:t>
            </a:r>
            <a:endParaRPr lang="en-US" sz="48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Cảm tạ Chúa Thiên Chúa nhân từ, dạt dào tình thương mến thiết tha vô bờ. Ngài thương con từ lúc hoang sơ, đến thiên thu tình Ngài còn luôn chan chứa. </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a:t>
            </a:r>
            <a:r>
              <a:rPr lang="vi-VN" sz="5400" dirty="0" smtClean="0">
                <a:solidFill>
                  <a:schemeClr val="bg1"/>
                </a:solidFill>
              </a:rPr>
              <a:t> </a:t>
            </a:r>
            <a:r>
              <a:rPr lang="vi-VN" sz="5400" dirty="0">
                <a:solidFill>
                  <a:schemeClr val="bg1"/>
                </a:solidFill>
              </a:rPr>
              <a:t>Nguồn hồng ân tuôn xuống như mưa, lòng hằng mong ghi nhớ nhưng biết sao vừa. Tình thương Chúa chứa chan vô bờ, cho đến thiên thu con nương nhờ.</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41927005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dirty="0" smtClean="0">
                <a:solidFill>
                  <a:srgbClr val="FFFF00"/>
                </a:solidFill>
              </a:rPr>
              <a:t>Pk1</a:t>
            </a:r>
            <a:r>
              <a:rPr lang="vi-VN" dirty="0">
                <a:solidFill>
                  <a:srgbClr val="FFFF00"/>
                </a:solidFill>
              </a:rPr>
              <a:t>: </a:t>
            </a:r>
            <a:r>
              <a:rPr lang="vi-VN" dirty="0">
                <a:solidFill>
                  <a:schemeClr val="bg1"/>
                </a:solidFill>
              </a:rPr>
              <a:t>Chúa ơi, Ngài chính gia nghiệp, là nguồn cậy trông duy nhất đời con, nguồn mạch tình thương muôn kiếp không hao mòn. Tháng năm tay Chúa nâng niu vỗ về con luôn, cho trái tim con rung nhịp yêu thương, ai được Ngài trìu mến còn phúc, nào hơn.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Cảm tạ Chúa Thiên Chúa nhân từ, dạt dào tình thương mến thiết tha vô bờ. Ngài thương con từ lúc hoang sơ, đến thiên thu tình Ngài còn luôn chan chứa. </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0797990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a:t>
            </a:r>
            <a:r>
              <a:rPr lang="vi-VN" sz="5400" dirty="0" smtClean="0">
                <a:solidFill>
                  <a:schemeClr val="bg1"/>
                </a:solidFill>
              </a:rPr>
              <a:t> </a:t>
            </a:r>
            <a:r>
              <a:rPr lang="vi-VN" sz="5400" dirty="0">
                <a:solidFill>
                  <a:schemeClr val="bg1"/>
                </a:solidFill>
              </a:rPr>
              <a:t>Nguồn hồng ân tuôn xuống như mưa, lòng hằng mong ghi nhớ nhưng biết sao vừa. Tình thương Chúa chứa chan vô bờ, cho đến thiên thu con nương nhờ.</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25373841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200" dirty="0" smtClean="0">
                <a:solidFill>
                  <a:srgbClr val="FFFF00"/>
                </a:solidFill>
              </a:rPr>
              <a:t>Pk2</a:t>
            </a:r>
            <a:r>
              <a:rPr lang="vi-VN" sz="4200" dirty="0">
                <a:solidFill>
                  <a:srgbClr val="FFFF00"/>
                </a:solidFill>
              </a:rPr>
              <a:t>: </a:t>
            </a:r>
            <a:r>
              <a:rPr lang="vi-VN" sz="4200" dirty="0">
                <a:solidFill>
                  <a:schemeClr val="bg1"/>
                </a:solidFill>
              </a:rPr>
              <a:t>Ví như Ngài chẳng quan phòng phận người mỏng manh khôn lớn được chăng, nào được trổ sinh như lúa thơm trên, đồng. Chúa ơi, trong chốn dương gian nhuốm màu phôi phai, con vốn mong manh như giọt sương mai, nhưng được Ngài chăm sóc từng phút, từng giây. </a:t>
            </a:r>
            <a:endParaRPr lang="en-US" sz="4200" dirty="0">
              <a:solidFill>
                <a:schemeClr val="bg1"/>
              </a:solidFill>
            </a:endParaRPr>
          </a:p>
        </p:txBody>
      </p:sp>
    </p:spTree>
    <p:extLst>
      <p:ext uri="{BB962C8B-B14F-4D97-AF65-F5344CB8AC3E}">
        <p14:creationId xmlns:p14="http://schemas.microsoft.com/office/powerpoint/2010/main" val="42253219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Cảm tạ Chúa Thiên Chúa nhân từ, dạt dào tình thương mến thiết tha vô bờ. Ngài thương con từ lúc hoang sơ, đến thiên thu tình Ngài còn luôn chan chứa. </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2746478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dirty="0" smtClean="0">
                <a:solidFill>
                  <a:srgbClr val="FFFF00"/>
                </a:solidFill>
              </a:rPr>
              <a:t>**</a:t>
            </a:r>
            <a:r>
              <a:rPr lang="en-US" sz="5400" dirty="0" smtClean="0">
                <a:solidFill>
                  <a:schemeClr val="bg1"/>
                </a:solidFill>
              </a:rPr>
              <a:t> </a:t>
            </a:r>
            <a:r>
              <a:rPr lang="en-US" sz="5400" dirty="0" err="1" smtClean="0">
                <a:solidFill>
                  <a:schemeClr val="bg1"/>
                </a:solidFill>
              </a:rPr>
              <a:t>Phù</a:t>
            </a:r>
            <a:r>
              <a:rPr lang="en-US" sz="5400" dirty="0" smtClean="0">
                <a:solidFill>
                  <a:schemeClr val="bg1"/>
                </a:solidFill>
              </a:rPr>
              <a:t> </a:t>
            </a:r>
            <a:r>
              <a:rPr lang="en-US" sz="5400" dirty="0" err="1" smtClean="0">
                <a:solidFill>
                  <a:schemeClr val="bg1"/>
                </a:solidFill>
              </a:rPr>
              <a:t>hộ</a:t>
            </a:r>
            <a:r>
              <a:rPr lang="en-US" sz="5400" dirty="0" smtClean="0">
                <a:solidFill>
                  <a:schemeClr val="bg1"/>
                </a:solidFill>
              </a:rPr>
              <a:t> con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đường</a:t>
            </a:r>
            <a:r>
              <a:rPr lang="en-US" sz="5400" dirty="0" smtClean="0">
                <a:solidFill>
                  <a:schemeClr val="bg1"/>
                </a:solidFill>
              </a:rPr>
              <a:t> </a:t>
            </a:r>
            <a:r>
              <a:rPr lang="en-US" sz="5400" dirty="0" err="1" smtClean="0">
                <a:solidFill>
                  <a:schemeClr val="bg1"/>
                </a:solidFill>
              </a:rPr>
              <a:t>đầy</a:t>
            </a:r>
            <a:r>
              <a:rPr lang="en-US" sz="5400" dirty="0" smtClean="0">
                <a:solidFill>
                  <a:schemeClr val="bg1"/>
                </a:solidFill>
              </a:rPr>
              <a:t> </a:t>
            </a:r>
            <a:r>
              <a:rPr lang="en-US" sz="5400" dirty="0" err="1" smtClean="0">
                <a:solidFill>
                  <a:schemeClr val="bg1"/>
                </a:solidFill>
              </a:rPr>
              <a:t>gai</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Việt</a:t>
            </a:r>
            <a:r>
              <a:rPr lang="en-US" sz="5400" dirty="0" smtClean="0">
                <a:solidFill>
                  <a:schemeClr val="bg1"/>
                </a:solidFill>
              </a:rPr>
              <a:t> Nam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đường</a:t>
            </a:r>
            <a:r>
              <a:rPr lang="en-US" sz="5400" dirty="0" smtClean="0">
                <a:solidFill>
                  <a:schemeClr val="bg1"/>
                </a:solidFill>
              </a:rPr>
              <a:t> </a:t>
            </a:r>
            <a:r>
              <a:rPr lang="en-US" sz="5400" dirty="0" err="1" smtClean="0">
                <a:solidFill>
                  <a:schemeClr val="bg1"/>
                </a:solidFill>
              </a:rPr>
              <a:t>ngày</a:t>
            </a:r>
            <a:r>
              <a:rPr lang="en-US" sz="5400" dirty="0" smtClean="0">
                <a:solidFill>
                  <a:schemeClr val="bg1"/>
                </a:solidFill>
              </a:rPr>
              <a:t> </a:t>
            </a:r>
            <a:r>
              <a:rPr lang="en-US" sz="5400" dirty="0" err="1" smtClean="0">
                <a:solidFill>
                  <a:schemeClr val="bg1"/>
                </a:solidFill>
              </a:rPr>
              <a:t>mai</a:t>
            </a:r>
            <a:r>
              <a:rPr lang="en-US" sz="5400" dirty="0" smtClean="0">
                <a:solidFill>
                  <a:schemeClr val="bg1"/>
                </a:solidFill>
              </a:rPr>
              <a:t>. </a:t>
            </a:r>
            <a:r>
              <a:rPr lang="en-US" sz="5400" dirty="0" err="1" smtClean="0">
                <a:solidFill>
                  <a:schemeClr val="bg1"/>
                </a:solidFill>
              </a:rPr>
              <a:t>Vì</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đem</a:t>
            </a:r>
            <a:r>
              <a:rPr lang="en-US" sz="5400" dirty="0" smtClean="0">
                <a:solidFill>
                  <a:schemeClr val="bg1"/>
                </a:solidFill>
              </a:rPr>
              <a:t> </a:t>
            </a:r>
            <a:r>
              <a:rPr lang="en-US" sz="5400" dirty="0" err="1" smtClean="0">
                <a:solidFill>
                  <a:schemeClr val="bg1"/>
                </a:solidFill>
              </a:rPr>
              <a:t>lửa</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Nguồn</a:t>
            </a:r>
            <a:r>
              <a:rPr lang="en-US" sz="5400" dirty="0" smtClean="0">
                <a:solidFill>
                  <a:schemeClr val="bg1"/>
                </a:solidFill>
              </a:rPr>
              <a:t> tin </a:t>
            </a:r>
            <a:r>
              <a:rPr lang="en-US" sz="5400" dirty="0" err="1" smtClean="0">
                <a:solidFill>
                  <a:schemeClr val="bg1"/>
                </a:solidFill>
              </a:rPr>
              <a:t>mới</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sáng</a:t>
            </a:r>
            <a:r>
              <a:rPr lang="en-US" sz="5400" dirty="0" smtClean="0">
                <a:solidFill>
                  <a:schemeClr val="bg1"/>
                </a:solidFill>
              </a:rPr>
              <a:t> </a:t>
            </a:r>
            <a:r>
              <a:rPr lang="en-US" sz="5400" dirty="0" err="1" smtClean="0">
                <a:solidFill>
                  <a:schemeClr val="bg1"/>
                </a:solidFill>
              </a:rPr>
              <a:t>tươi</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10250453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a:t>
            </a:r>
            <a:r>
              <a:rPr lang="vi-VN" sz="5400" dirty="0" smtClean="0">
                <a:solidFill>
                  <a:schemeClr val="bg1"/>
                </a:solidFill>
              </a:rPr>
              <a:t> </a:t>
            </a:r>
            <a:r>
              <a:rPr lang="vi-VN" sz="5400" dirty="0">
                <a:solidFill>
                  <a:schemeClr val="bg1"/>
                </a:solidFill>
              </a:rPr>
              <a:t>Nguồn hồng ân tuôn xuống như mưa, lòng hằng mong ghi nhớ nhưng biết sao vừa. Tình thương Chúa chứa chan vô bờ, cho đến thiên thu con nương nhờ.</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4509642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dirty="0" smtClean="0">
                <a:solidFill>
                  <a:srgbClr val="FFFF00"/>
                </a:solidFill>
              </a:rPr>
              <a:t>Pk3</a:t>
            </a:r>
            <a:r>
              <a:rPr lang="vi-VN" dirty="0">
                <a:solidFill>
                  <a:srgbClr val="FFFF00"/>
                </a:solidFill>
              </a:rPr>
              <a:t>: </a:t>
            </a:r>
            <a:r>
              <a:rPr lang="vi-VN" dirty="0">
                <a:solidFill>
                  <a:schemeClr val="bg1"/>
                </a:solidFill>
              </a:rPr>
              <a:t>Cứu con từ chốn lỗi lầm chuộc lại đời con khỏi kiếp trầm luân. Ngài gọi mời con nên chứng nhân Tin Mừng. Chúa ơi, ân sủng trên con do Ngài thương ban, con sẽ hân hoan đi vào nhân gian, sống một đời minh chứng lòng Chúa, từ nhân.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2253219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Cảm tạ Chúa Thiên Chúa nhân từ, dạt dào tình thương mến thiết tha vô bờ. Ngài thương con từ lúc hoang sơ, đến thiên thu tình Ngài còn luôn chan chứa. </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19260629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a:t>
            </a:r>
            <a:r>
              <a:rPr lang="vi-VN" sz="5400" dirty="0" smtClean="0">
                <a:solidFill>
                  <a:schemeClr val="bg1"/>
                </a:solidFill>
              </a:rPr>
              <a:t> </a:t>
            </a:r>
            <a:r>
              <a:rPr lang="vi-VN" sz="5400" dirty="0">
                <a:solidFill>
                  <a:schemeClr val="bg1"/>
                </a:solidFill>
              </a:rPr>
              <a:t>Nguồn hồng ân tuôn xuống như mưa, lòng hằng mong ghi nhớ nhưng biết sao vừa. Tình thương Chúa chứa chan vô bờ, cho đến thiên thu con nương nhờ.</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6530980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dirty="0" smtClean="0">
                <a:solidFill>
                  <a:srgbClr val="FFFF00"/>
                </a:solidFill>
              </a:rPr>
              <a:t>Pk4</a:t>
            </a:r>
            <a:r>
              <a:rPr lang="vi-VN" dirty="0">
                <a:solidFill>
                  <a:srgbClr val="FFFF00"/>
                </a:solidFill>
              </a:rPr>
              <a:t>: </a:t>
            </a:r>
            <a:r>
              <a:rPr lang="vi-VN" dirty="0">
                <a:solidFill>
                  <a:schemeClr val="bg1"/>
                </a:solidFill>
              </a:rPr>
              <a:t>Kính dâng lên Chúa thiên đình một niềm tạ ơn yêu mến cậy tin, trọn đời lòng con xin khắc sâu ân tình. Chúa ơi, cho tiếng hát con bay về thiên nhan, như đóa hoa dâng lên tòa cao sang, thơm dịu hiền bên Chúa nguồn suối, hồng ân. </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609538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Cảm tạ Chúa Thiên Chúa nhân từ, dạt dào tình thương mến thiết tha vô bờ. Ngài thương con từ lúc hoang sơ, đến thiên thu tình Ngài còn luôn chan chứa. </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4545477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a:t>
            </a:r>
            <a:r>
              <a:rPr lang="vi-VN" sz="5400" dirty="0" smtClean="0">
                <a:solidFill>
                  <a:schemeClr val="bg1"/>
                </a:solidFill>
              </a:rPr>
              <a:t> </a:t>
            </a:r>
            <a:r>
              <a:rPr lang="vi-VN" sz="5400" dirty="0">
                <a:solidFill>
                  <a:schemeClr val="bg1"/>
                </a:solidFill>
              </a:rPr>
              <a:t>Nguồn hồng ân tuôn xuống như mưa, lòng hằng mong ghi nhớ nhưng biết sao vừa. Tình thương Chúa chứa chan vô bờ, cho đến thiên thu con nương nhờ.</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12876247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2944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13338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Kết</a:t>
            </a:r>
            <a:r>
              <a:rPr lang="en-US" sz="6600" dirty="0" smtClean="0">
                <a:solidFill>
                  <a:srgbClr val="FFFF00"/>
                </a:solidFill>
              </a:rPr>
              <a:t> </a:t>
            </a:r>
            <a:r>
              <a:rPr lang="en-US" sz="6600" dirty="0" err="1" smtClean="0">
                <a:solidFill>
                  <a:srgbClr val="FFFF00"/>
                </a:solidFill>
              </a:rPr>
              <a:t>Lễ</a:t>
            </a:r>
            <a:r>
              <a:rPr lang="en-US" sz="6600" dirty="0" smtClean="0">
                <a:solidFill>
                  <a:srgbClr val="FFFF00"/>
                </a:solidFill>
              </a:rPr>
              <a:t/>
            </a:r>
            <a:br>
              <a:rPr lang="en-US" sz="6600" dirty="0" smtClean="0">
                <a:solidFill>
                  <a:srgbClr val="FFFF00"/>
                </a:solidFill>
              </a:rPr>
            </a:br>
            <a:r>
              <a:rPr lang="en-US" sz="6600" dirty="0" err="1" smtClean="0">
                <a:solidFill>
                  <a:srgbClr val="FFFF00"/>
                </a:solidFill>
              </a:rPr>
              <a:t>Giao</a:t>
            </a:r>
            <a:r>
              <a:rPr lang="en-US" sz="6600" dirty="0" smtClean="0">
                <a:solidFill>
                  <a:srgbClr val="FFFF00"/>
                </a:solidFill>
              </a:rPr>
              <a:t> </a:t>
            </a:r>
            <a:r>
              <a:rPr lang="en-US" sz="6600" dirty="0" err="1" smtClean="0">
                <a:solidFill>
                  <a:srgbClr val="FFFF00"/>
                </a:solidFill>
              </a:rPr>
              <a:t>Ước</a:t>
            </a:r>
            <a:r>
              <a:rPr lang="en-US" sz="6000" dirty="0" smtClean="0">
                <a:solidFill>
                  <a:srgbClr val="FFFF00"/>
                </a:solidFill>
              </a:rPr>
              <a:t/>
            </a:r>
            <a:br>
              <a:rPr lang="en-US" sz="6000" dirty="0" smtClean="0">
                <a:solidFill>
                  <a:srgbClr val="FFFF00"/>
                </a:solidFill>
              </a:rPr>
            </a:br>
            <a:r>
              <a:rPr lang="vi-VN" i="1" dirty="0" smtClean="0">
                <a:solidFill>
                  <a:schemeClr val="bg1"/>
                </a:solidFill>
              </a:rPr>
              <a:t>Lm</a:t>
            </a:r>
            <a:r>
              <a:rPr lang="vi-VN" i="1" dirty="0">
                <a:solidFill>
                  <a:schemeClr val="bg1"/>
                </a:solidFill>
              </a:rPr>
              <a:t>. Ánh Đăng - </a:t>
            </a:r>
            <a:r>
              <a:rPr lang="vi-VN" i="1" dirty="0" smtClean="0">
                <a:solidFill>
                  <a:schemeClr val="bg1"/>
                </a:solidFill>
              </a:rPr>
              <a:t>Thiên </a:t>
            </a:r>
            <a:r>
              <a:rPr lang="vi-VN" i="1" dirty="0">
                <a:solidFill>
                  <a:schemeClr val="bg1"/>
                </a:solidFill>
              </a:rPr>
              <a:t>Cung</a:t>
            </a:r>
            <a:endParaRPr lang="en-US"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193309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Từ đó vâng từ đó, Chúa đã gọi con. Một phút trao lời ước giao muôn vạn thuở. Từ </a:t>
            </a:r>
            <a:r>
              <a:rPr lang="vi-VN" sz="5400" dirty="0" smtClean="0">
                <a:solidFill>
                  <a:schemeClr val="bg1"/>
                </a:solidFill>
              </a:rPr>
              <a:t>đấy </a:t>
            </a:r>
            <a:r>
              <a:rPr lang="vi-VN" sz="5400" dirty="0">
                <a:solidFill>
                  <a:schemeClr val="bg1"/>
                </a:solidFill>
              </a:rPr>
              <a:t>vâng từ </a:t>
            </a:r>
            <a:r>
              <a:rPr lang="vi-VN" sz="5400" dirty="0" smtClean="0">
                <a:solidFill>
                  <a:schemeClr val="bg1"/>
                </a:solidFill>
              </a:rPr>
              <a:t>đấy </a:t>
            </a:r>
            <a:r>
              <a:rPr lang="vi-VN" sz="5400" dirty="0">
                <a:solidFill>
                  <a:schemeClr val="bg1"/>
                </a:solidFill>
              </a:rPr>
              <a:t>Chúa đã chọn con, ấn tín trao tay là lời hứa sắt son.</a:t>
            </a:r>
            <a:endParaRPr lang="en-US" sz="54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FFFF00"/>
                </a:solidFill>
              </a:rPr>
              <a:t>Pk1</a:t>
            </a:r>
            <a:r>
              <a:rPr lang="vi-VN" dirty="0">
                <a:solidFill>
                  <a:srgbClr val="FFFF00"/>
                </a:solidFill>
              </a:rPr>
              <a:t>: </a:t>
            </a:r>
            <a:r>
              <a:rPr lang="vi-VN" dirty="0">
                <a:solidFill>
                  <a:schemeClr val="bg1"/>
                </a:solidFill>
              </a:rPr>
              <a:t>Lời Người nung chảy vàng khối, Lời Người phá đổ tội lỗi, con thân đứa bé thơ ngây, dám đâu loan báo Lời Người. Từ ngày con trong bào thai, từ ngày xa xăm thuở ấy, ơn Ta thánh hiến </a:t>
            </a:r>
            <a:r>
              <a:rPr lang="vi-VN" dirty="0" smtClean="0">
                <a:solidFill>
                  <a:schemeClr val="bg1"/>
                </a:solidFill>
              </a:rPr>
              <a:t>ngươi </a:t>
            </a:r>
            <a:r>
              <a:rPr lang="vi-VN" dirty="0">
                <a:solidFill>
                  <a:schemeClr val="bg1"/>
                </a:solidFill>
              </a:rPr>
              <a:t>rồi, trao ban giao ước muôn đời. </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Từ đó vâng từ đó, Chúa đã gọi con. Một phút trao lời ước giao muôn vạn thuở. Từ </a:t>
            </a:r>
            <a:r>
              <a:rPr lang="vi-VN" sz="5400" dirty="0" smtClean="0">
                <a:solidFill>
                  <a:schemeClr val="bg1"/>
                </a:solidFill>
              </a:rPr>
              <a:t>đấy </a:t>
            </a:r>
            <a:r>
              <a:rPr lang="vi-VN" sz="5400" dirty="0">
                <a:solidFill>
                  <a:schemeClr val="bg1"/>
                </a:solidFill>
              </a:rPr>
              <a:t>vâng từ </a:t>
            </a:r>
            <a:r>
              <a:rPr lang="vi-VN" sz="5400" dirty="0" smtClean="0">
                <a:solidFill>
                  <a:schemeClr val="bg1"/>
                </a:solidFill>
              </a:rPr>
              <a:t>đấy </a:t>
            </a:r>
            <a:r>
              <a:rPr lang="vi-VN" sz="5400" dirty="0">
                <a:solidFill>
                  <a:schemeClr val="bg1"/>
                </a:solidFill>
              </a:rPr>
              <a:t>Chúa đã chọn con, ấn tín trao tay là lời hứa sắt son.</a:t>
            </a:r>
            <a:endParaRPr lang="en-US" sz="5400" dirty="0">
              <a:solidFill>
                <a:schemeClr val="bg1"/>
              </a:solidFill>
            </a:endParaRPr>
          </a:p>
        </p:txBody>
      </p:sp>
    </p:spTree>
    <p:extLst>
      <p:ext uri="{BB962C8B-B14F-4D97-AF65-F5344CB8AC3E}">
        <p14:creationId xmlns:p14="http://schemas.microsoft.com/office/powerpoint/2010/main" val="6744515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03722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9525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r>
              <a:rPr lang="en-US" sz="7200" dirty="0" smtClean="0">
                <a:solidFill>
                  <a:srgbClr val="FFFF00"/>
                </a:solidFill>
                <a:latin typeface="+mj-lt"/>
                <a:cs typeface="Times New Roman" panose="02020603050405020304" pitchFamily="18" charset="0"/>
              </a:rPr>
              <a:t>KINH </a:t>
            </a:r>
            <a:r>
              <a:rPr lang="en-US" sz="7200" dirty="0">
                <a:solidFill>
                  <a:srgbClr val="FFFF00"/>
                </a:solidFill>
                <a:latin typeface="+mj-lt"/>
                <a:cs typeface="Times New Roman" panose="02020603050405020304" pitchFamily="18" charset="0"/>
              </a:rPr>
              <a:t>VINH DANH</a:t>
            </a:r>
          </a:p>
          <a:p>
            <a:pPr eaLnBrk="1" hangingPunct="1"/>
            <a:r>
              <a:rPr lang="en-US" sz="7200" dirty="0" err="1">
                <a:solidFill>
                  <a:srgbClr val="FFFF00"/>
                </a:solidFill>
                <a:latin typeface="+mj-lt"/>
                <a:cs typeface="Times New Roman" panose="02020603050405020304" pitchFamily="18" charset="0"/>
              </a:rPr>
              <a:t>Ca</a:t>
            </a:r>
            <a:r>
              <a:rPr lang="en-US" sz="7200" dirty="0">
                <a:solidFill>
                  <a:srgbClr val="FFFF00"/>
                </a:solidFill>
                <a:latin typeface="+mj-lt"/>
                <a:cs typeface="Times New Roman" panose="02020603050405020304" pitchFamily="18" charset="0"/>
              </a:rPr>
              <a:t> </a:t>
            </a:r>
            <a:r>
              <a:rPr lang="en-US" sz="7200" dirty="0" err="1">
                <a:solidFill>
                  <a:srgbClr val="FFFF00"/>
                </a:solidFill>
                <a:latin typeface="+mj-lt"/>
                <a:cs typeface="Times New Roman" panose="02020603050405020304" pitchFamily="18" charset="0"/>
              </a:rPr>
              <a:t>Lên</a:t>
            </a:r>
            <a:r>
              <a:rPr lang="en-US" sz="7200" dirty="0">
                <a:solidFill>
                  <a:srgbClr val="FFFF00"/>
                </a:solidFill>
                <a:latin typeface="+mj-lt"/>
                <a:cs typeface="Times New Roman" panose="02020603050405020304" pitchFamily="18" charset="0"/>
              </a:rPr>
              <a:t> </a:t>
            </a:r>
            <a:r>
              <a:rPr lang="en-US" sz="7200" dirty="0" err="1">
                <a:solidFill>
                  <a:srgbClr val="FFFF00"/>
                </a:solidFill>
                <a:latin typeface="+mj-lt"/>
                <a:cs typeface="Times New Roman" panose="02020603050405020304" pitchFamily="18" charset="0"/>
              </a:rPr>
              <a:t>Đi</a:t>
            </a:r>
            <a:r>
              <a:rPr lang="en-US" sz="7200" dirty="0">
                <a:solidFill>
                  <a:srgbClr val="FFFF00"/>
                </a:solidFill>
                <a:latin typeface="+mj-lt"/>
                <a:cs typeface="Times New Roman" panose="02020603050405020304" pitchFamily="18" charset="0"/>
              </a:rPr>
              <a:t> 2</a:t>
            </a:r>
          </a:p>
          <a:p>
            <a:pPr eaLnBrk="1" hangingPunct="1">
              <a:lnSpc>
                <a:spcPct val="150000"/>
              </a:lnSpc>
            </a:pP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08561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95250"/>
            <a:ext cx="9144000" cy="5143500"/>
          </a:xfrm>
        </p:spPr>
        <p:txBody>
          <a:bodyPr/>
          <a:lstStyle/>
          <a:p>
            <a:pPr algn="l" eaLnBrk="1" hangingPunct="1">
              <a:lnSpc>
                <a:spcPct val="150000"/>
              </a:lnSpc>
            </a:pPr>
            <a:r>
              <a:rPr lang="en-US" sz="5400" b="0" u="sng" dirty="0" err="1">
                <a:solidFill>
                  <a:srgbClr val="FFFF00"/>
                </a:solidFill>
                <a:effectLst/>
                <a:latin typeface="+mj-lt"/>
                <a:cs typeface="Times New Roman" panose="02020603050405020304" pitchFamily="18" charset="0"/>
              </a:rPr>
              <a:t>Chủ</a:t>
            </a:r>
            <a:r>
              <a:rPr lang="en-US" sz="5400" b="0" u="sng" dirty="0">
                <a:solidFill>
                  <a:srgbClr val="FFFF00"/>
                </a:solidFill>
                <a:effectLst/>
                <a:latin typeface="+mj-lt"/>
                <a:cs typeface="Times New Roman" panose="02020603050405020304" pitchFamily="18" charset="0"/>
              </a:rPr>
              <a:t> </a:t>
            </a:r>
            <a:r>
              <a:rPr lang="en-US" sz="5400" b="0" u="sng" dirty="0" err="1">
                <a:solidFill>
                  <a:srgbClr val="FFFF00"/>
                </a:solidFill>
                <a:effectLst/>
                <a:latin typeface="+mj-lt"/>
                <a:cs typeface="Times New Roman" panose="02020603050405020304" pitchFamily="18" charset="0"/>
              </a:rPr>
              <a:t>tế</a:t>
            </a:r>
            <a:r>
              <a:rPr lang="en-US" sz="5400" b="0" u="sng" dirty="0">
                <a:solidFill>
                  <a:srgbClr val="FFFF00"/>
                </a:solidFill>
                <a:effectLst/>
                <a:latin typeface="+mj-lt"/>
                <a:cs typeface="Times New Roman" panose="02020603050405020304" pitchFamily="18" charset="0"/>
              </a:rPr>
              <a:t>:</a:t>
            </a:r>
            <a:r>
              <a:rPr lang="en-US" sz="54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r>
              <a:rPr lang="en-US" sz="4800" b="0" i="1" dirty="0">
                <a:solidFill>
                  <a:srgbClr val="FFFF00"/>
                </a:solidFill>
                <a:effectLst/>
                <a:latin typeface="+mj-lt"/>
                <a:cs typeface="Times New Roman" panose="02020603050405020304" pitchFamily="18" charset="0"/>
              </a:rPr>
              <a:t/>
            </a:r>
            <a:br>
              <a:rPr lang="en-US" sz="4800" b="0" i="1" dirty="0">
                <a:solidFill>
                  <a:srgbClr val="FFFF00"/>
                </a:solidFill>
                <a:effectLst/>
                <a:latin typeface="+mj-lt"/>
                <a:cs typeface="Times New Roman" panose="02020603050405020304" pitchFamily="18" charset="0"/>
              </a:rPr>
            </a:br>
            <a:r>
              <a:rPr lang="vi-VN" sz="5000" b="0" dirty="0">
                <a:solidFill>
                  <a:srgbClr val="FFFF00"/>
                </a:solidFill>
                <a:effectLst/>
                <a:latin typeface="+mj-lt"/>
                <a:cs typeface="Times New Roman" panose="02020603050405020304" pitchFamily="18" charset="0"/>
              </a:rPr>
              <a:t>A+B:</a:t>
            </a:r>
            <a:r>
              <a:rPr lang="vi-VN" sz="5000" b="0" dirty="0">
                <a:solidFill>
                  <a:schemeClr val="bg1"/>
                </a:solidFill>
                <a:effectLst/>
                <a:latin typeface="+mj-lt"/>
                <a:cs typeface="Times New Roman" panose="02020603050405020304" pitchFamily="18" charset="0"/>
              </a:rPr>
              <a:t> </a:t>
            </a:r>
            <a:r>
              <a:rPr lang="vi-VN" sz="5000" dirty="0" smtClean="0">
                <a:solidFill>
                  <a:schemeClr val="bg1"/>
                </a:solidFill>
                <a:latin typeface="+mj-lt"/>
                <a:cs typeface="Times New Roman" panose="02020603050405020304" pitchFamily="18" charset="0"/>
              </a:rPr>
              <a:t>Và </a:t>
            </a:r>
            <a:r>
              <a:rPr lang="vi-VN" sz="5000" dirty="0">
                <a:solidFill>
                  <a:schemeClr val="bg1"/>
                </a:solidFill>
                <a:latin typeface="+mj-lt"/>
                <a:cs typeface="Times New Roman" panose="02020603050405020304" pitchFamily="18" charset="0"/>
              </a:rPr>
              <a:t>bình an dưới thế, bình an dưới thế cho người thiện tâm. </a:t>
            </a:r>
            <a:endParaRPr lang="vi-VN" sz="5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31141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1971</Words>
  <Application>Microsoft Office PowerPoint</Application>
  <PresentationFormat>On-screen Show (16:9)</PresentationFormat>
  <Paragraphs>76</Paragraphs>
  <Slides>73</Slides>
  <Notes>0</Notes>
  <HiddenSlides>0</HiddenSlides>
  <MMClips>0</MMClips>
  <ScaleCrop>false</ScaleCrop>
  <HeadingPairs>
    <vt:vector size="4" baseType="variant">
      <vt:variant>
        <vt:lpstr>Theme</vt:lpstr>
      </vt:variant>
      <vt:variant>
        <vt:i4>6</vt:i4>
      </vt:variant>
      <vt:variant>
        <vt:lpstr>Slide Titles</vt:lpstr>
      </vt:variant>
      <vt:variant>
        <vt:i4>73</vt:i4>
      </vt:variant>
    </vt:vector>
  </HeadingPairs>
  <TitlesOfParts>
    <vt:vector size="79" baseType="lpstr">
      <vt:lpstr>Office Theme</vt:lpstr>
      <vt:lpstr>7_Office Theme</vt:lpstr>
      <vt:lpstr>36_Default Design</vt:lpstr>
      <vt:lpstr>37_Default Design</vt:lpstr>
      <vt:lpstr>4_Office Theme</vt:lpstr>
      <vt:lpstr>5_Office Theme</vt:lpstr>
      <vt:lpstr>PowerPoint Presentation</vt:lpstr>
      <vt:lpstr>Ca Nhập Lễ Hai Người Tiên Phong Hùng Lân- Hùng Thái Hoan</vt:lpstr>
      <vt:lpstr>Pk: Hai người tiền phong hai sao sáng đi đôi và hai tương anh hùng. Xưa đã chối Chúa ba lần trong đêm tối, xưa đem ngựa truy nã Chúa. Nhưng từ ngày Chúa chiếm hai lòng:</vt:lpstr>
      <vt:lpstr>** hai lòng cùng hối, hai lòng cùng mến, hai lòng cùng nóng. “Ngư phủ” dùng chài bắt muôn linh hồn, người xưa hy sinh cho Chúa nên tông đồ gương. </vt:lpstr>
      <vt:lpstr>Đk: Bàn thạch Phê-Rô trường tồn thay. Đồng trụ Phao-Lô trường tồn đây. Đồng đá xây Rô-ma vinh cường, và đức tin yêu trong tâm hồn. </vt:lpstr>
      <vt:lpstr>** Phù hộ con trên đường đầy gai. và Việt Nam trên đường ngày mai. Vì Chúa đem lửa yêu cho đời. Nguồn tin mới cho đời sáng tươi. </vt:lpstr>
      <vt:lpstr>PowerPoint Presentation</vt:lpstr>
      <vt:lpstr> </vt:lpstr>
      <vt:lpstr> </vt:lpstr>
      <vt:lpstr> </vt:lpstr>
      <vt:lpstr> </vt:lpstr>
      <vt:lpstr> </vt:lpstr>
      <vt:lpstr> </vt:lpstr>
      <vt:lpstr> </vt:lpstr>
      <vt:lpstr>PowerPoint Presentation</vt:lpstr>
      <vt:lpstr>PowerPoint Presentation</vt:lpstr>
      <vt:lpstr>Đáp Ca Thánh Vịnh 33 Lm. Kim Long 03 Câu</vt:lpstr>
      <vt:lpstr>Đk: Thiên thần của Chúa xây dựng đồn lũy, quanh kẻ kính sợ Ngài. </vt:lpstr>
      <vt:lpstr>Tk1: Tôi luôn luôn ca tụng Chúa, câu hát mừng Ngài chẳng ngớt trên môi. Chúa đã làm tôi hãnh diện, xin các bạn nghèo nghe nói mà vui lên. </vt:lpstr>
      <vt:lpstr>Đk: Thiên thần của Chúa xây dựng đồn lũy, quanh kẻ kính sợ Ngài. </vt:lpstr>
      <vt:lpstr>Tk2: Xin theo tôi ca ngợi Chúa, ta hãy hiệp lời mừng chúc Uy Danh. Chúa đáp lời tôi khẩn cầu, cho thoát mọi điều kinh hãi và lo âu. </vt:lpstr>
      <vt:lpstr>Đk: Thiên thần của Chúa xây dựng đồn lũy, quanh kẻ kính sợ Ngài. </vt:lpstr>
      <vt:lpstr>Tk3: Ai hân hoan trông về Chúa, luôn sẽ chẳng còn nhục nhã hổ ngươi. Tiếng kẻ nghèo đây khấn nài, Thiên Chúa ưng nhận cho thoát mọi nguy nan. </vt:lpstr>
      <vt:lpstr>Đk: Thiên thần của Chúa xây dựng đồn lũy, quanh kẻ kính sợ Ngài. </vt:lpstr>
      <vt:lpstr>Tk4: Bao cơ binh xây đồn lũy, quanh kẻ cậy Ngài giải thoát cứu nguy. Hãy nếm Ngài bao tốt lành, nương náu bên Ngài vinh phúc thực khôn vơi. </vt:lpstr>
      <vt:lpstr>Đk: Thiên thần của Chúa xây dựng đồn lũy, quanh kẻ kính sợ Ngài. </vt:lpstr>
      <vt:lpstr>PowerPoint Presentation</vt:lpstr>
      <vt:lpstr>Alleluia-Alleluia: Con là Phê-rô, nghĩa là Đá, và trên Đá này Thầy sẽ xây Hội Thánh của Thầy, và cửa địa ngục sẽ không thắng được.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Như ngọn nến cháy, tiêu hao từng phút giây trên bàn thờ. Như chùm nho tươi, ép nên ly rượu cung tiến. Như tấm bánh thơm, bẻ ra trao hiến cho muôn ngàn dân, con đến tiến dâng, đời con cho Thiên Chúa cửu trùng. </vt:lpstr>
      <vt:lpstr>ĐK: Con xin tri ân, vì hồng phúc Ngài ban ôi chan hòa. Thương con thương con, tình Ngài như núi cao biển khơi. Tim con hân hoan, hòa vang câu hát tri ân Ngài. Nhịp chân vui bước trên đường dài, truyền rao Chân lý cho muôn người.  </vt:lpstr>
      <vt:lpstr>Pk2: Ân tình thắm thiết, theo con từng phút giây trong cuộc đời. Gian trần mênh mang, biết bao thăng trầm thay đổi. Cho dẫu gian truân, hiểm nguy, có Chúa con đâu sợ chi. Phó thác tin yêu: hành trang cho con bước theo Ngài. </vt:lpstr>
      <vt:lpstr>ĐK: Con xin tri ân, vì hồng phúc Ngài ban ôi chan hòa. Thương con thương con, tình Ngài như núi cao biển khơi. Tim con hân hoan, hòa vang câu hát tri ân Ngài. Nhịp chân vui bước trên đường dài, truyền rao Chân lý cho muôn người.  </vt:lpstr>
      <vt:lpstr>PowerPoint Presentation</vt:lpstr>
      <vt:lpstr>PowerPoint Presentation</vt:lpstr>
      <vt:lpstr>Ca Nguyện Hiệp Lễ Tri Ân Ca Phùng Minh Mẫn</vt:lpstr>
      <vt:lpstr>ĐK: Cảm tạ Chúa Thiên Chúa nhân từ, dạt dào tình thương mến thiết tha vô bờ. Ngài thương con từ lúc hoang sơ, đến thiên thu tình Ngài còn luôn chan chứa.  </vt:lpstr>
      <vt:lpstr>** Nguồn hồng ân tuôn xuống như mưa, lòng hằng mong ghi nhớ nhưng biết sao vừa. Tình thương Chúa chứa chan vô bờ, cho đến thiên thu con nương nhờ. </vt:lpstr>
      <vt:lpstr>Pk1: Chúa ơi, Ngài chính gia nghiệp, là nguồn cậy trông duy nhất đời con, nguồn mạch tình thương muôn kiếp không hao mòn. Tháng năm tay Chúa nâng niu vỗ về con luôn, cho trái tim con rung nhịp yêu thương, ai được Ngài trìu mến còn phúc, nào hơn. </vt:lpstr>
      <vt:lpstr>ĐK: Cảm tạ Chúa Thiên Chúa nhân từ, dạt dào tình thương mến thiết tha vô bờ. Ngài thương con từ lúc hoang sơ, đến thiên thu tình Ngài còn luôn chan chứa.  </vt:lpstr>
      <vt:lpstr>** Nguồn hồng ân tuôn xuống như mưa, lòng hằng mong ghi nhớ nhưng biết sao vừa. Tình thương Chúa chứa chan vô bờ, cho đến thiên thu con nương nhờ. </vt:lpstr>
      <vt:lpstr>Pk2: Ví như Ngài chẳng quan phòng phận người mỏng manh khôn lớn được chăng, nào được trổ sinh như lúa thơm trên, đồng. Chúa ơi, trong chốn dương gian nhuốm màu phôi phai, con vốn mong manh như giọt sương mai, nhưng được Ngài chăm sóc từng phút, từng giây. </vt:lpstr>
      <vt:lpstr>ĐK: Cảm tạ Chúa Thiên Chúa nhân từ, dạt dào tình thương mến thiết tha vô bờ. Ngài thương con từ lúc hoang sơ, đến thiên thu tình Ngài còn luôn chan chứa.  </vt:lpstr>
      <vt:lpstr>** Nguồn hồng ân tuôn xuống như mưa, lòng hằng mong ghi nhớ nhưng biết sao vừa. Tình thương Chúa chứa chan vô bờ, cho đến thiên thu con nương nhờ. </vt:lpstr>
      <vt:lpstr>Pk3: Cứu con từ chốn lỗi lầm chuộc lại đời con khỏi kiếp trầm luân. Ngài gọi mời con nên chứng nhân Tin Mừng. Chúa ơi, ân sủng trên con do Ngài thương ban, con sẽ hân hoan đi vào nhân gian, sống một đời minh chứng lòng Chúa, từ nhân. </vt:lpstr>
      <vt:lpstr>ĐK: Cảm tạ Chúa Thiên Chúa nhân từ, dạt dào tình thương mến thiết tha vô bờ. Ngài thương con từ lúc hoang sơ, đến thiên thu tình Ngài còn luôn chan chứa.  </vt:lpstr>
      <vt:lpstr>** Nguồn hồng ân tuôn xuống như mưa, lòng hằng mong ghi nhớ nhưng biết sao vừa. Tình thương Chúa chứa chan vô bờ, cho đến thiên thu con nương nhờ. </vt:lpstr>
      <vt:lpstr>Pk4: Kính dâng lên Chúa thiên đình một niềm tạ ơn yêu mến cậy tin, trọn đời lòng con xin khắc sâu ân tình. Chúa ơi, cho tiếng hát con bay về thiên nhan, như đóa hoa dâng lên tòa cao sang, thơm dịu hiền bên Chúa nguồn suối, hồng ân.  </vt:lpstr>
      <vt:lpstr>ĐK: Cảm tạ Chúa Thiên Chúa nhân từ, dạt dào tình thương mến thiết tha vô bờ. Ngài thương con từ lúc hoang sơ, đến thiên thu tình Ngài còn luôn chan chứa.  </vt:lpstr>
      <vt:lpstr>** Nguồn hồng ân tuôn xuống như mưa, lòng hằng mong ghi nhớ nhưng biết sao vừa. Tình thương Chúa chứa chan vô bờ, cho đến thiên thu con nương nhờ. </vt:lpstr>
      <vt:lpstr>PowerPoint Presentation</vt:lpstr>
      <vt:lpstr>PowerPoint Presentation</vt:lpstr>
      <vt:lpstr>Ca Kết Lễ Giao Ước Lm. Ánh Đăng - Thiên Cung</vt:lpstr>
      <vt:lpstr>ĐK: Từ đó vâng từ đó, Chúa đã gọi con. Một phút trao lời ước giao muôn vạn thuở. Từ đấy vâng từ đấy Chúa đã chọn con, ấn tín trao tay là lời hứa sắt son.</vt:lpstr>
      <vt:lpstr>Pk1: Lời Người nung chảy vàng khối, Lời Người phá đổ tội lỗi, con thân đứa bé thơ ngây, dám đâu loan báo Lời Người. Từ ngày con trong bào thai, từ ngày xa xăm thuở ấy, ơn Ta thánh hiến ngươi rồi, trao ban giao ước muôn đời. </vt:lpstr>
      <vt:lpstr>ĐK: Từ đó vâng từ đó, Chúa đã gọi con. Một phút trao lời ước giao muôn vạn thuở. Từ đấy vâng từ đấy Chúa đã chọn con, ấn tín trao tay là lời hứa sắt son.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AutoBVT</cp:lastModifiedBy>
  <cp:revision>40</cp:revision>
  <dcterms:created xsi:type="dcterms:W3CDTF">2023-06-20T01:43:30Z</dcterms:created>
  <dcterms:modified xsi:type="dcterms:W3CDTF">2024-06-24T07:12:53Z</dcterms:modified>
</cp:coreProperties>
</file>