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44" r:id="rId5"/>
    <p:sldMasterId id="2147483928" r:id="rId6"/>
    <p:sldMasterId id="2147483940" r:id="rId7"/>
    <p:sldMasterId id="2147483948" r:id="rId8"/>
    <p:sldMasterId id="2147483960" r:id="rId9"/>
    <p:sldMasterId id="2147484260" r:id="rId10"/>
    <p:sldMasterId id="2147484332" r:id="rId11"/>
    <p:sldMasterId id="2147484392" r:id="rId12"/>
    <p:sldMasterId id="2147484404" r:id="rId13"/>
    <p:sldMasterId id="2147484416" r:id="rId14"/>
    <p:sldMasterId id="2147484428" r:id="rId15"/>
    <p:sldMasterId id="2147484440" r:id="rId16"/>
    <p:sldMasterId id="2147484452" r:id="rId17"/>
    <p:sldMasterId id="2147484464" r:id="rId18"/>
    <p:sldMasterId id="2147484488" r:id="rId19"/>
    <p:sldMasterId id="2147484500" r:id="rId20"/>
    <p:sldMasterId id="2147484512" r:id="rId21"/>
    <p:sldMasterId id="2147484536" r:id="rId22"/>
    <p:sldMasterId id="2147484548" r:id="rId23"/>
    <p:sldMasterId id="2147484560" r:id="rId24"/>
  </p:sldMasterIdLst>
  <p:notesMasterIdLst>
    <p:notesMasterId r:id="rId98"/>
  </p:notesMasterIdLst>
  <p:sldIdLst>
    <p:sldId id="9994" r:id="rId25"/>
    <p:sldId id="9877" r:id="rId26"/>
    <p:sldId id="9934" r:id="rId27"/>
    <p:sldId id="9936" r:id="rId28"/>
    <p:sldId id="9995" r:id="rId29"/>
    <p:sldId id="9986" r:id="rId30"/>
    <p:sldId id="9987" r:id="rId31"/>
    <p:sldId id="9988" r:id="rId32"/>
    <p:sldId id="9989" r:id="rId33"/>
    <p:sldId id="9990" r:id="rId34"/>
    <p:sldId id="9991" r:id="rId35"/>
    <p:sldId id="10013" r:id="rId36"/>
    <p:sldId id="9846" r:id="rId37"/>
    <p:sldId id="9848" r:id="rId38"/>
    <p:sldId id="9849" r:id="rId39"/>
    <p:sldId id="9850" r:id="rId40"/>
    <p:sldId id="9851" r:id="rId41"/>
    <p:sldId id="9852" r:id="rId42"/>
    <p:sldId id="9853" r:id="rId43"/>
    <p:sldId id="9998" r:id="rId44"/>
    <p:sldId id="9997" r:id="rId45"/>
    <p:sldId id="9999" r:id="rId46"/>
    <p:sldId id="10000" r:id="rId47"/>
    <p:sldId id="10001" r:id="rId48"/>
    <p:sldId id="10002" r:id="rId49"/>
    <p:sldId id="10003" r:id="rId50"/>
    <p:sldId id="10004" r:id="rId51"/>
    <p:sldId id="10005" r:id="rId52"/>
    <p:sldId id="10006" r:id="rId53"/>
    <p:sldId id="10007" r:id="rId54"/>
    <p:sldId id="10008" r:id="rId55"/>
    <p:sldId id="10009" r:id="rId56"/>
    <p:sldId id="9837" r:id="rId57"/>
    <p:sldId id="10014" r:id="rId58"/>
    <p:sldId id="9899" r:id="rId59"/>
    <p:sldId id="9885" r:id="rId60"/>
    <p:sldId id="9886" r:id="rId61"/>
    <p:sldId id="9887" r:id="rId62"/>
    <p:sldId id="9888" r:id="rId63"/>
    <p:sldId id="9889" r:id="rId64"/>
    <p:sldId id="9890" r:id="rId65"/>
    <p:sldId id="9891" r:id="rId66"/>
    <p:sldId id="9892" r:id="rId67"/>
    <p:sldId id="9893" r:id="rId68"/>
    <p:sldId id="9894" r:id="rId69"/>
    <p:sldId id="9895" r:id="rId70"/>
    <p:sldId id="9896" r:id="rId71"/>
    <p:sldId id="9897" r:id="rId72"/>
    <p:sldId id="9898" r:id="rId73"/>
    <p:sldId id="9902" r:id="rId74"/>
    <p:sldId id="9805" r:id="rId75"/>
    <p:sldId id="9952" r:id="rId76"/>
    <p:sldId id="9804" r:id="rId77"/>
    <p:sldId id="9992" r:id="rId78"/>
    <p:sldId id="9669" r:id="rId79"/>
    <p:sldId id="9901" r:id="rId80"/>
    <p:sldId id="9974" r:id="rId81"/>
    <p:sldId id="9981" r:id="rId82"/>
    <p:sldId id="9982" r:id="rId83"/>
    <p:sldId id="9975" r:id="rId84"/>
    <p:sldId id="9983" r:id="rId85"/>
    <p:sldId id="9977" r:id="rId86"/>
    <p:sldId id="9984" r:id="rId87"/>
    <p:sldId id="9978" r:id="rId88"/>
    <p:sldId id="9985" r:id="rId89"/>
    <p:sldId id="9900" r:id="rId90"/>
    <p:sldId id="10011" r:id="rId91"/>
    <p:sldId id="9828" r:id="rId92"/>
    <p:sldId id="9796" r:id="rId93"/>
    <p:sldId id="9829" r:id="rId94"/>
    <p:sldId id="9968" r:id="rId95"/>
    <p:sldId id="9993" r:id="rId96"/>
    <p:sldId id="10015"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30" d="100"/>
          <a:sy n="130" d="100"/>
        </p:scale>
        <p:origin x="-1474" y="-590"/>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6062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4941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5728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9114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0312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55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5492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550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592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10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7786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407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7155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5319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4696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153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2518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4546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881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171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6178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5672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001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3267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6148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16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262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624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0531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71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0829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4527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872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8185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446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055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2195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110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2156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9081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2573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262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6536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4346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0550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447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2189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8793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342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6430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263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5479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053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9473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1342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93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243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2328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9782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970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7573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0935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5448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9725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2018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546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4652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09251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6683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5011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7032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2186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265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63709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191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089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6528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3202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3199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2990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498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40763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40690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1938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8341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2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61158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926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450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4385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94657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14512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75712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5439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1173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74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4099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04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4460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12091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1687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2570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88798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12753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8918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5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32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3890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80819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67379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07427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2598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15892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9794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45428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480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10303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12302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28452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36489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21637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07427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25982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15892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97941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454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4807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10303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12302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2845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36489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2163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0742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25982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15892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979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45428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48079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10303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1230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28452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36489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216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69097"/>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16391"/>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248522"/>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140646"/>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31648"/>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395242"/>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556334"/>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602129"/>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082145"/>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51375"/>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3637"/>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3637"/>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3637"/>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9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35.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81.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0.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6.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7.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8.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1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9.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5.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4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7426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0550"/>
            <a:ext cx="9144000" cy="514350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rPr>
              <a:t>Pk2</a:t>
            </a:r>
            <a:r>
              <a:rPr lang="vi-VN" sz="6000" b="1" dirty="0">
                <a:solidFill>
                  <a:srgbClr val="FFFF00"/>
                </a:solidFill>
                <a:effectLst>
                  <a:outerShdw blurRad="38100" dist="38100" dir="2700000" algn="tl">
                    <a:srgbClr val="000000">
                      <a:alpha val="43137"/>
                    </a:srgbClr>
                  </a:outerShdw>
                </a:effectLst>
                <a:latin typeface="+mj-lt"/>
              </a:rPr>
              <a:t>:  </a:t>
            </a:r>
            <a:r>
              <a:rPr lang="vi-VN" sz="6000" b="1" dirty="0">
                <a:solidFill>
                  <a:schemeClr val="bg1"/>
                </a:solidFill>
                <a:effectLst>
                  <a:outerShdw blurRad="38100" dist="38100" dir="2700000" algn="tl">
                    <a:srgbClr val="000000">
                      <a:alpha val="43137"/>
                    </a:srgbClr>
                  </a:outerShdw>
                </a:effectLst>
                <a:latin typeface="+mj-lt"/>
              </a:rPr>
              <a:t>Xin Thánh </a:t>
            </a:r>
            <a:r>
              <a:rPr lang="vi-VN" sz="6000" b="1" dirty="0" smtClean="0">
                <a:solidFill>
                  <a:schemeClr val="bg1"/>
                </a:solidFill>
                <a:effectLst>
                  <a:outerShdw blurRad="38100" dist="38100" dir="2700000" algn="tl">
                    <a:srgbClr val="000000">
                      <a:alpha val="43137"/>
                    </a:srgbClr>
                  </a:outerShdw>
                </a:effectLst>
                <a:latin typeface="+mj-lt"/>
              </a:rPr>
              <a:t>Thần, </a:t>
            </a:r>
            <a:r>
              <a:rPr lang="vi-VN" sz="6000" b="1" dirty="0">
                <a:solidFill>
                  <a:schemeClr val="bg1"/>
                </a:solidFill>
                <a:effectLst>
                  <a:outerShdw blurRad="38100" dist="38100" dir="2700000" algn="tl">
                    <a:srgbClr val="000000">
                      <a:alpha val="43137"/>
                    </a:srgbClr>
                  </a:outerShdw>
                </a:effectLst>
                <a:latin typeface="+mj-lt"/>
              </a:rPr>
              <a:t>tình yêu chính nguồn ánh sáng. Đưa thế </a:t>
            </a:r>
            <a:r>
              <a:rPr lang="vi-VN" sz="6000" b="1" dirty="0" smtClean="0">
                <a:solidFill>
                  <a:schemeClr val="bg1"/>
                </a:solidFill>
                <a:effectLst>
                  <a:outerShdw blurRad="38100" dist="38100" dir="2700000" algn="tl">
                    <a:srgbClr val="000000">
                      <a:alpha val="43137"/>
                    </a:srgbClr>
                  </a:outerShdw>
                </a:effectLst>
                <a:latin typeface="+mj-lt"/>
              </a:rPr>
              <a:t>nhân, </a:t>
            </a:r>
            <a:r>
              <a:rPr lang="vi-VN" sz="6000" b="1" dirty="0">
                <a:solidFill>
                  <a:schemeClr val="bg1"/>
                </a:solidFill>
                <a:effectLst>
                  <a:outerShdw blurRad="38100" dist="38100" dir="2700000" algn="tl">
                    <a:srgbClr val="000000">
                      <a:alpha val="43137"/>
                    </a:srgbClr>
                  </a:outerShdw>
                </a:effectLst>
                <a:latin typeface="+mj-lt"/>
              </a:rPr>
              <a:t>vượt qua bóng mờ trần gian.</a:t>
            </a:r>
          </a:p>
        </p:txBody>
      </p:sp>
    </p:spTree>
    <p:extLst>
      <p:ext uri="{BB962C8B-B14F-4D97-AF65-F5344CB8AC3E}">
        <p14:creationId xmlns:p14="http://schemas.microsoft.com/office/powerpoint/2010/main" val="216405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3638068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1377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 </a:t>
            </a:r>
            <a:endParaRPr lang="vi-VN" sz="5400" b="1" i="1" dirty="0" smtClean="0">
              <a:solidFill>
                <a:srgbClr val="FFFF00"/>
              </a:solidFill>
              <a:latin typeface="+mj-lt"/>
              <a:cs typeface="Times New Roman" panose="02020603050405020304" pitchFamily="18" charset="0"/>
            </a:endParaRPr>
          </a:p>
          <a:p>
            <a:pPr algn="just" eaLnBrk="1" hangingPunct="1">
              <a:lnSpc>
                <a:spcPct val="150000"/>
              </a:lnSpc>
            </a:pP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chemeClr val="bg1"/>
                </a:solidFill>
                <a:latin typeface="+mj-lt"/>
                <a:cs typeface="Times New Roman" panose="02020603050405020304" pitchFamily="18" charset="0"/>
              </a:rPr>
              <a:t>Chúng</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ca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ngợi</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Chúng</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chúc</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tụng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Chúng</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thờ</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lạy</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Chúng</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tôn</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vinh</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Chúng</a:t>
            </a:r>
            <a:r>
              <a:rPr lang="en-US" sz="5400" b="1" dirty="0">
                <a:solidFill>
                  <a:schemeClr val="bg1"/>
                </a:solidFill>
                <a:latin typeface="+mj-lt"/>
                <a:cs typeface="Times New Roman" panose="02020603050405020304" pitchFamily="18" charset="0"/>
              </a:rPr>
              <a:t> con </a:t>
            </a:r>
            <a:r>
              <a:rPr lang="en-US" sz="5400" b="1" dirty="0" err="1">
                <a:solidFill>
                  <a:schemeClr val="bg1"/>
                </a:solidFill>
                <a:latin typeface="+mj-lt"/>
                <a:cs typeface="Times New Roman" panose="02020603050405020304" pitchFamily="18" charset="0"/>
              </a:rPr>
              <a:t>cảm</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tạ</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vì</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vinh</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quang</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cao</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cả</a:t>
            </a:r>
            <a:r>
              <a:rPr lang="en-US" sz="5400" b="1" dirty="0">
                <a:solidFill>
                  <a:schemeClr val="bg1"/>
                </a:solidFill>
                <a:latin typeface="+mj-lt"/>
                <a:cs typeface="Times New Roman" panose="02020603050405020304" pitchFamily="18" charset="0"/>
              </a:rPr>
              <a:t> </a:t>
            </a:r>
            <a:r>
              <a:rPr lang="en-US" sz="5400" b="1" dirty="0" err="1">
                <a:solidFill>
                  <a:schemeClr val="bg1"/>
                </a:solidFill>
                <a:latin typeface="+mj-lt"/>
                <a:cs typeface="Times New Roman" panose="02020603050405020304" pitchFamily="18" charset="0"/>
              </a:rPr>
              <a:t>Chúa</a:t>
            </a:r>
            <a:r>
              <a:rPr lang="en-US" sz="54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chemeClr val="bg1"/>
                </a:solidFill>
                <a:latin typeface="+mj-lt"/>
                <a:cs typeface="Times New Roman" panose="02020603050405020304" pitchFamily="18" charset="0"/>
              </a:rPr>
              <a:t>Vì lạy </a:t>
            </a:r>
            <a:r>
              <a:rPr lang="en-US" sz="4400" b="1">
                <a:solidFill>
                  <a:srgbClr val="FFFF00"/>
                </a:solidFill>
                <a:latin typeface="+mj-lt"/>
                <a:cs typeface="Times New Roman" panose="02020603050405020304" pitchFamily="18" charset="0"/>
              </a:rPr>
              <a:t>Chúa Giê-su Ki-tô, </a:t>
            </a:r>
            <a:r>
              <a:rPr lang="en-US" sz="4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FFFF00"/>
                </a:solidFill>
                <a:latin typeface="+mj-lt"/>
                <a:cs typeface="Times New Roman" panose="02020603050405020304" pitchFamily="18" charset="0"/>
              </a:rPr>
              <a:t>A-men. A-men. </a:t>
            </a:r>
            <a:endParaRPr lang="vi-VN" sz="4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44352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581150"/>
            <a:ext cx="4214615" cy="1077218"/>
          </a:xfrm>
          <a:prstGeom prst="rect">
            <a:avLst/>
          </a:prstGeom>
          <a:noFill/>
        </p:spPr>
        <p:txBody>
          <a:bodyPr wrap="none" rtlCol="0">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en-US" sz="3200" dirty="0" err="1">
                <a:solidFill>
                  <a:srgbClr val="FFFF00"/>
                </a:solidFill>
              </a:rPr>
              <a:t>Bài</a:t>
            </a:r>
            <a:r>
              <a:rPr lang="en-US" sz="3200" dirty="0">
                <a:solidFill>
                  <a:srgbClr val="FFFF00"/>
                </a:solidFill>
              </a:rPr>
              <a:t> </a:t>
            </a:r>
            <a:r>
              <a:rPr lang="en-US" sz="3200" dirty="0" smtClean="0">
                <a:solidFill>
                  <a:srgbClr val="FFFF00"/>
                </a:solidFill>
              </a:rPr>
              <a:t> </a:t>
            </a:r>
            <a:r>
              <a:rPr lang="en-US" sz="3200" dirty="0" err="1" smtClean="0">
                <a:solidFill>
                  <a:srgbClr val="FFFF00"/>
                </a:solidFill>
              </a:rPr>
              <a:t>trích</a:t>
            </a:r>
            <a:r>
              <a:rPr lang="en-US" sz="3200" dirty="0" smtClean="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Sáng</a:t>
            </a:r>
            <a:r>
              <a:rPr lang="en-US" sz="3200" dirty="0">
                <a:solidFill>
                  <a:srgbClr val="FFFF00"/>
                </a:solidFill>
              </a:rPr>
              <a:t> </a:t>
            </a:r>
            <a:r>
              <a:rPr lang="en-US" sz="3200" dirty="0" err="1" smtClean="0">
                <a:solidFill>
                  <a:srgbClr val="FFFF00"/>
                </a:solidFill>
              </a:rPr>
              <a:t>thế</a:t>
            </a:r>
            <a:endParaRPr lang="en-US" sz="3200" dirty="0" smtClean="0">
              <a:solidFill>
                <a:srgbClr val="FFFF00"/>
              </a:solidFill>
            </a:endParaRPr>
          </a:p>
        </p:txBody>
      </p:sp>
      <p:sp>
        <p:nvSpPr>
          <p:cNvPr id="6" name="Rectangle 5"/>
          <p:cNvSpPr/>
          <p:nvPr/>
        </p:nvSpPr>
        <p:spPr>
          <a:xfrm>
            <a:off x="152400" y="3790950"/>
            <a:ext cx="4572000" cy="1200329"/>
          </a:xfrm>
          <a:prstGeom prst="rect">
            <a:avLst/>
          </a:prstGeom>
        </p:spPr>
        <p:txBody>
          <a:bodyPr>
            <a:spAutoFit/>
          </a:bodyPr>
          <a:lstStyle/>
          <a:p>
            <a:r>
              <a:rPr lang="en-US" sz="2400" smtClean="0">
                <a:solidFill>
                  <a:srgbClr val="FFFF00"/>
                </a:solidFill>
              </a:rPr>
              <a:t>Thánh vịnh 103</a:t>
            </a:r>
          </a:p>
          <a:p>
            <a:r>
              <a:rPr lang="vi-VN" sz="2400" smtClean="0">
                <a:solidFill>
                  <a:srgbClr val="FFFF00"/>
                </a:solidFill>
              </a:rPr>
              <a:t>Xin </a:t>
            </a:r>
            <a:r>
              <a:rPr lang="vi-VN" sz="2400">
                <a:solidFill>
                  <a:srgbClr val="FFFF00"/>
                </a:solidFill>
              </a:rPr>
              <a:t>sai Thánh Thần Chúa đến để Người đổi mới mặt đất này.</a:t>
            </a:r>
            <a:endParaRPr lang="en-US" sz="2400">
              <a:solidFill>
                <a:srgbClr val="FFFF00"/>
              </a:solidFill>
            </a:endParaRPr>
          </a:p>
        </p:txBody>
      </p:sp>
    </p:spTree>
    <p:extLst>
      <p:ext uri="{BB962C8B-B14F-4D97-AF65-F5344CB8AC3E}">
        <p14:creationId xmlns:p14="http://schemas.microsoft.com/office/powerpoint/2010/main" val="1719329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438150"/>
            <a:ext cx="9144000" cy="5143500"/>
          </a:xfrm>
        </p:spPr>
        <p:txBody>
          <a:bodyPr/>
          <a:lstStyle/>
          <a:p>
            <a:pPr eaLnBrk="1" hangingPunct="1">
              <a:lnSpc>
                <a:spcPct val="105000"/>
              </a:lnSpc>
              <a:defRPr/>
            </a:pP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Vịnh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Lễ</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Vọng</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r>
            <a:b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b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Thần</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Hiện</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04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2938567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7269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1" dirty="0" smtClean="0">
                <a:solidFill>
                  <a:srgbClr val="FFFF00"/>
                </a:solidFill>
              </a:rPr>
              <a:t>Pk1</a:t>
            </a:r>
            <a:r>
              <a:rPr lang="vi-VN" sz="4800" b="1" dirty="0">
                <a:solidFill>
                  <a:srgbClr val="FFFF00"/>
                </a:solidFill>
              </a:rPr>
              <a:t>: </a:t>
            </a:r>
            <a:r>
              <a:rPr lang="vi-VN" sz="4800" b="1" dirty="0">
                <a:solidFill>
                  <a:schemeClr val="bg1"/>
                </a:solidFill>
              </a:rPr>
              <a:t>Hồn tôi hỡi chúc tụng Chúa đi, lạy Chúa Thiên đấng con thờ kính, Ngài lớn lao vô ngần. áo Ngài mặc toàn oai phong lẫm liệt, cẩm bào Ngài khoác muôn vạn ánh hào quang.</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36299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71266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fontAlgn="base"/>
            <a:r>
              <a:rPr lang="vi-VN" sz="5000" b="1" dirty="0" smtClean="0">
                <a:solidFill>
                  <a:srgbClr val="FFFF00"/>
                </a:solidFill>
                <a:latin typeface="+mn-lt"/>
              </a:rPr>
              <a:t>Pk2</a:t>
            </a:r>
            <a:r>
              <a:rPr lang="vi-VN" sz="5000" b="1" dirty="0">
                <a:solidFill>
                  <a:srgbClr val="FFFF00"/>
                </a:solidFill>
                <a:latin typeface="+mn-lt"/>
              </a:rPr>
              <a:t>: </a:t>
            </a:r>
            <a:r>
              <a:rPr lang="vi-VN" sz="5000" b="1" dirty="0" smtClean="0">
                <a:solidFill>
                  <a:schemeClr val="bg1"/>
                </a:solidFill>
                <a:latin typeface="+mn-lt"/>
              </a:rPr>
              <a:t>Kỳ </a:t>
            </a:r>
            <a:r>
              <a:rPr lang="vi-VN" sz="5000" b="1" dirty="0">
                <a:solidFill>
                  <a:schemeClr val="bg1"/>
                </a:solidFill>
                <a:latin typeface="+mn-lt"/>
              </a:rPr>
              <a:t>công Chúa quá nhiều Chúa ơi,  thật phong phú với muôn mầu sắc đầy ắp dương gian này, với vạn vật, Ngài khôn ngoan tác thành. Linh hồn tôi hỡi ca tụng Chúa Trời đi. </a:t>
            </a:r>
            <a:endParaRPr lang="en-US" sz="5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00558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21203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FF00"/>
                </a:solidFill>
              </a:rPr>
              <a:t>Pk3</a:t>
            </a:r>
            <a:r>
              <a:rPr lang="vi-VN" sz="4800" b="1" dirty="0">
                <a:solidFill>
                  <a:srgbClr val="FFFF00"/>
                </a:solidFill>
              </a:rPr>
              <a:t>: </a:t>
            </a:r>
            <a:r>
              <a:rPr lang="vi-VN" sz="4800" b="1" dirty="0">
                <a:solidFill>
                  <a:schemeClr val="bg1"/>
                </a:solidFill>
              </a:rPr>
              <a:t>Kìa muôn thú ngước nhìn Chúa luôn. Đợi trông Chúa dủ thương nhìn đến, dọn bữa cho no lòng. Chúng vội vàng lượn ngay khi Chúa tặng. Thỏa lòng vì những ân huệ Chúa rộng ban.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46325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57954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FF00"/>
                </a:solidFill>
              </a:rPr>
              <a:t>Pk4</a:t>
            </a:r>
            <a:r>
              <a:rPr lang="vi-VN" sz="4800" b="1" dirty="0">
                <a:solidFill>
                  <a:srgbClr val="FFFF00"/>
                </a:solidFill>
              </a:rPr>
              <a:t>: </a:t>
            </a:r>
            <a:r>
              <a:rPr lang="vi-VN" sz="4800" b="1" dirty="0">
                <a:solidFill>
                  <a:schemeClr val="bg1"/>
                </a:solidFill>
              </a:rPr>
              <a:t>Vừa khi Chúa rút lại khí thiêng, là thân chúng trở lui bụi cát, vì tắt hơi thở rồi. Muốn tạo lại, Người ban sinh khí vào. Bởi Người đổi mới bộ mặt của trần gian.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67024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Xin sai Thánh Thần Chúa </a:t>
            </a:r>
            <a:r>
              <a:rPr lang="vi-VN" sz="6600" b="1" dirty="0" smtClean="0">
                <a:solidFill>
                  <a:schemeClr val="bg1"/>
                </a:solidFill>
                <a:latin typeface="+mn-lt"/>
              </a:rPr>
              <a:t>đến, </a:t>
            </a:r>
            <a:r>
              <a:rPr lang="vi-VN" sz="6600" b="1" dirty="0">
                <a:solidFill>
                  <a:schemeClr val="bg1"/>
                </a:solidFill>
                <a:latin typeface="+mn-lt"/>
              </a:rPr>
              <a:t>để Người đổi </a:t>
            </a:r>
            <a:r>
              <a:rPr lang="vi-VN" sz="6600" b="1" dirty="0" smtClean="0">
                <a:solidFill>
                  <a:schemeClr val="bg1"/>
                </a:solidFill>
                <a:latin typeface="+mn-lt"/>
              </a:rPr>
              <a:t>mới, </a:t>
            </a:r>
            <a:r>
              <a:rPr lang="vi-VN" sz="6600" b="1" dirty="0">
                <a:solidFill>
                  <a:schemeClr val="bg1"/>
                </a:solidFill>
                <a:latin typeface="+mn-lt"/>
              </a:rPr>
              <a:t>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83241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TextBox 3"/>
          <p:cNvSpPr txBox="1"/>
          <p:nvPr/>
        </p:nvSpPr>
        <p:spPr>
          <a:xfrm>
            <a:off x="81280" y="1213068"/>
            <a:ext cx="3826689" cy="954107"/>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a:t>
            </a:r>
            <a:r>
              <a:rPr lang="en-US" sz="2800" dirty="0" smtClean="0">
                <a:solidFill>
                  <a:srgbClr val="FFFF00"/>
                </a:solidFill>
              </a:rPr>
              <a:t>2</a:t>
            </a:r>
          </a:p>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trích</a:t>
            </a:r>
            <a:r>
              <a:rPr lang="en-US" sz="2800" dirty="0" smtClean="0">
                <a:solidFill>
                  <a:srgbClr val="FFFF00"/>
                </a:solidFill>
              </a:rPr>
              <a:t> </a:t>
            </a:r>
            <a:r>
              <a:rPr lang="en-US" sz="2800" dirty="0" err="1" smtClean="0">
                <a:solidFill>
                  <a:srgbClr val="FFFF00"/>
                </a:solidFill>
              </a:rPr>
              <a:t>sách</a:t>
            </a:r>
            <a:r>
              <a:rPr lang="en-US" sz="2800" dirty="0" smtClean="0">
                <a:solidFill>
                  <a:srgbClr val="FFFF00"/>
                </a:solidFill>
              </a:rPr>
              <a:t> </a:t>
            </a:r>
            <a:r>
              <a:rPr lang="en-US" sz="2800" dirty="0" err="1">
                <a:solidFill>
                  <a:srgbClr val="FFFF00"/>
                </a:solidFill>
              </a:rPr>
              <a:t>X</a:t>
            </a:r>
            <a:r>
              <a:rPr lang="en-US" sz="2800" dirty="0" err="1" smtClean="0">
                <a:solidFill>
                  <a:srgbClr val="FFFF00"/>
                </a:solidFill>
              </a:rPr>
              <a:t>uất</a:t>
            </a:r>
            <a:r>
              <a:rPr lang="en-US" sz="2800" dirty="0" smtClean="0">
                <a:solidFill>
                  <a:srgbClr val="FFFF00"/>
                </a:solidFill>
              </a:rPr>
              <a:t> </a:t>
            </a:r>
            <a:r>
              <a:rPr lang="en-US" sz="2800" dirty="0" err="1" smtClean="0">
                <a:solidFill>
                  <a:srgbClr val="FFFF00"/>
                </a:solidFill>
              </a:rPr>
              <a:t>hành</a:t>
            </a:r>
            <a:endParaRPr lang="en-US" sz="2800" dirty="0" smtClean="0">
              <a:solidFill>
                <a:srgbClr val="FFFF00"/>
              </a:solidFill>
            </a:endParaRPr>
          </a:p>
        </p:txBody>
      </p:sp>
      <p:sp>
        <p:nvSpPr>
          <p:cNvPr id="5" name="Rectangle 4"/>
          <p:cNvSpPr/>
          <p:nvPr/>
        </p:nvSpPr>
        <p:spPr>
          <a:xfrm>
            <a:off x="304800" y="3867150"/>
            <a:ext cx="8458200" cy="1200329"/>
          </a:xfrm>
          <a:prstGeom prst="rect">
            <a:avLst/>
          </a:prstGeom>
        </p:spPr>
        <p:txBody>
          <a:bodyPr wrap="square">
            <a:spAutoFit/>
          </a:bodyPr>
          <a:lstStyle/>
          <a:p>
            <a:r>
              <a:rPr lang="en-US" sz="3600" dirty="0" err="1" smtClean="0">
                <a:solidFill>
                  <a:srgbClr val="FFFF00"/>
                </a:solidFill>
              </a:rPr>
              <a:t>Đức</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ngự</a:t>
            </a:r>
            <a:r>
              <a:rPr lang="en-US" sz="3600" dirty="0" smtClean="0">
                <a:solidFill>
                  <a:srgbClr val="FFFF00"/>
                </a:solidFill>
              </a:rPr>
              <a:t> </a:t>
            </a:r>
            <a:r>
              <a:rPr lang="en-US" sz="3600" dirty="0" err="1" smtClean="0">
                <a:solidFill>
                  <a:srgbClr val="FFFF00"/>
                </a:solidFill>
              </a:rPr>
              <a:t>xuống</a:t>
            </a:r>
            <a:r>
              <a:rPr lang="en-US" sz="3600" dirty="0" smtClean="0">
                <a:solidFill>
                  <a:srgbClr val="FFFF00"/>
                </a:solidFill>
              </a:rPr>
              <a:t> </a:t>
            </a:r>
            <a:r>
              <a:rPr lang="en-US" sz="3600" dirty="0" err="1" smtClean="0">
                <a:solidFill>
                  <a:srgbClr val="FFFF00"/>
                </a:solidFill>
              </a:rPr>
              <a:t>trên</a:t>
            </a:r>
            <a:r>
              <a:rPr lang="en-US" sz="3600" dirty="0" smtClean="0">
                <a:solidFill>
                  <a:srgbClr val="FFFF00"/>
                </a:solidFill>
              </a:rPr>
              <a:t> </a:t>
            </a:r>
            <a:r>
              <a:rPr lang="en-US" sz="3600" dirty="0" err="1" smtClean="0">
                <a:solidFill>
                  <a:srgbClr val="FFFF00"/>
                </a:solidFill>
              </a:rPr>
              <a:t>đỉnh</a:t>
            </a:r>
            <a:r>
              <a:rPr lang="en-US" sz="3600" dirty="0" smtClean="0">
                <a:solidFill>
                  <a:srgbClr val="FFFF00"/>
                </a:solidFill>
              </a:rPr>
              <a:t> </a:t>
            </a:r>
            <a:r>
              <a:rPr lang="en-US" sz="3600" dirty="0" err="1" smtClean="0">
                <a:solidFill>
                  <a:srgbClr val="FFFF00"/>
                </a:solidFill>
              </a:rPr>
              <a:t>núi</a:t>
            </a:r>
            <a:r>
              <a:rPr lang="en-US" sz="3600" dirty="0" smtClean="0">
                <a:solidFill>
                  <a:srgbClr val="FFFF00"/>
                </a:solidFill>
              </a:rPr>
              <a:t> Xi-</a:t>
            </a:r>
            <a:r>
              <a:rPr lang="en-US" sz="3600" dirty="0" err="1" smtClean="0">
                <a:solidFill>
                  <a:srgbClr val="FFFF00"/>
                </a:solidFill>
              </a:rPr>
              <a:t>nai</a:t>
            </a:r>
            <a:r>
              <a:rPr lang="en-US" sz="3600" dirty="0" smtClean="0">
                <a:solidFill>
                  <a:srgbClr val="FFFF00"/>
                </a:solidFill>
              </a:rPr>
              <a:t> </a:t>
            </a:r>
            <a:r>
              <a:rPr lang="en-US" sz="3600" dirty="0" err="1" smtClean="0">
                <a:solidFill>
                  <a:srgbClr val="FFFF00"/>
                </a:solidFill>
              </a:rPr>
              <a:t>trước</a:t>
            </a:r>
            <a:r>
              <a:rPr lang="en-US" sz="3600" dirty="0" smtClean="0">
                <a:solidFill>
                  <a:srgbClr val="FFFF00"/>
                </a:solidFill>
              </a:rPr>
              <a:t> </a:t>
            </a:r>
            <a:r>
              <a:rPr lang="en-US" sz="3600" dirty="0" err="1" smtClean="0">
                <a:solidFill>
                  <a:srgbClr val="FFFF00"/>
                </a:solidFill>
              </a:rPr>
              <a:t>mắt</a:t>
            </a:r>
            <a:r>
              <a:rPr lang="en-US" sz="3600" dirty="0" smtClean="0">
                <a:solidFill>
                  <a:srgbClr val="FFFF00"/>
                </a:solidFill>
              </a:rPr>
              <a:t> </a:t>
            </a:r>
            <a:r>
              <a:rPr lang="en-US" sz="3600" dirty="0" err="1" smtClean="0">
                <a:solidFill>
                  <a:srgbClr val="FFFF00"/>
                </a:solidFill>
              </a:rPr>
              <a:t>toàn</a:t>
            </a:r>
            <a:r>
              <a:rPr lang="en-US" sz="3600" dirty="0" smtClean="0">
                <a:solidFill>
                  <a:srgbClr val="FFFF00"/>
                </a:solidFill>
              </a:rPr>
              <a:t> </a:t>
            </a:r>
            <a:r>
              <a:rPr lang="en-US" sz="3600" dirty="0" err="1" smtClean="0">
                <a:solidFill>
                  <a:srgbClr val="FFFF00"/>
                </a:solidFill>
              </a:rPr>
              <a:t>dân</a:t>
            </a:r>
            <a:endParaRPr lang="en-US" sz="3600" dirty="0">
              <a:solidFill>
                <a:srgbClr val="FFFF00"/>
              </a:solidFill>
            </a:endParaRPr>
          </a:p>
        </p:txBody>
      </p:sp>
    </p:spTree>
    <p:extLst>
      <p:ext uri="{BB962C8B-B14F-4D97-AF65-F5344CB8AC3E}">
        <p14:creationId xmlns:p14="http://schemas.microsoft.com/office/powerpoint/2010/main" val="1042256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09550"/>
            <a:ext cx="9144000" cy="5143500"/>
          </a:xfrm>
        </p:spPr>
        <p:txBody>
          <a:bodyPr/>
          <a:lstStyle/>
          <a:p>
            <a:pPr algn="just" eaLnBrk="1" hangingPunct="1">
              <a:defRPr/>
            </a:pPr>
            <a:r>
              <a:rPr lang="en-US" sz="52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2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vi-VN" sz="5200" b="1" dirty="0" smtClean="0">
              <a:solidFill>
                <a:schemeClr val="bg1"/>
              </a:solidFill>
              <a:effectLst>
                <a:outerShdw blurRad="38100" dist="38100" dir="2700000" algn="tl">
                  <a:srgbClr val="000000">
                    <a:alpha val="43137"/>
                  </a:srgbClr>
                </a:outerShdw>
              </a:effectLst>
              <a:latin typeface="+mj-lt"/>
              <a:cs typeface="Times New Roman" pitchFamily="18" charset="0"/>
            </a:endParaRPr>
          </a:p>
          <a:p>
            <a:pPr algn="just" eaLnBrk="1" hangingPunct="1">
              <a:defRPr/>
            </a:pPr>
            <a:r>
              <a:rPr lang="vi-VN" sz="5200" b="1" dirty="0" smtClean="0">
                <a:solidFill>
                  <a:schemeClr val="bg1"/>
                </a:solidFill>
                <a:effectLst>
                  <a:outerShdw blurRad="38100" dist="38100" dir="2700000" algn="tl">
                    <a:srgbClr val="000000">
                      <a:alpha val="43137"/>
                    </a:srgbClr>
                  </a:outerShdw>
                </a:effectLst>
                <a:latin typeface="+mj-lt"/>
                <a:cs typeface="Times New Roman" pitchFamily="18" charset="0"/>
              </a:rPr>
              <a:t>Lạy </a:t>
            </a:r>
            <a:r>
              <a:rPr lang="vi-VN" sz="5200" b="1" dirty="0">
                <a:solidFill>
                  <a:schemeClr val="bg1"/>
                </a:solidFill>
                <a:effectLst>
                  <a:outerShdw blurRad="38100" dist="38100" dir="2700000" algn="tl">
                    <a:srgbClr val="000000">
                      <a:alpha val="43137"/>
                    </a:srgbClr>
                  </a:outerShdw>
                </a:effectLst>
                <a:latin typeface="+mj-lt"/>
                <a:cs typeface="Times New Roman" pitchFamily="18" charset="0"/>
              </a:rPr>
              <a:t>Chúa Thánh Thần xin xuống tràn </a:t>
            </a:r>
            <a:r>
              <a:rPr lang="vi-VN" sz="5200" b="1" dirty="0" smtClean="0">
                <a:solidFill>
                  <a:schemeClr val="bg1"/>
                </a:solidFill>
                <a:effectLst>
                  <a:outerShdw blurRad="38100" dist="38100" dir="2700000" algn="tl">
                    <a:srgbClr val="000000">
                      <a:alpha val="43137"/>
                    </a:srgbClr>
                  </a:outerShdw>
                </a:effectLst>
                <a:latin typeface="+mj-lt"/>
                <a:cs typeface="Times New Roman" pitchFamily="18" charset="0"/>
              </a:rPr>
              <a:t>ngập, </a:t>
            </a:r>
            <a:r>
              <a:rPr lang="vi-VN" sz="5200" b="1" dirty="0">
                <a:solidFill>
                  <a:schemeClr val="bg1"/>
                </a:solidFill>
                <a:effectLst>
                  <a:outerShdw blurRad="38100" dist="38100" dir="2700000" algn="tl">
                    <a:srgbClr val="000000">
                      <a:alpha val="43137"/>
                    </a:srgbClr>
                  </a:outerShdw>
                </a:effectLst>
                <a:latin typeface="+mj-lt"/>
                <a:cs typeface="Times New Roman" pitchFamily="18" charset="0"/>
              </a:rPr>
              <a:t>cõi lòng các tín hữu Chúa và thắp sáng lửa tình yêu Chúa trong lòng họ. </a:t>
            </a:r>
            <a:r>
              <a:rPr lang="en-US" sz="5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2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1377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47650"/>
            <a:ext cx="9144000" cy="5143500"/>
          </a:xfrm>
        </p:spPr>
        <p:txBody>
          <a:bodyPr/>
          <a:lstStyle/>
          <a:p>
            <a:pPr algn="just" eaLnBrk="1" hangingPunct="1">
              <a:lnSpc>
                <a:spcPct val="105000"/>
              </a:lnSpc>
              <a:defRPr/>
            </a:pPr>
            <a:r>
              <a:rPr lang="en-US" sz="50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0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vi-VN" sz="5000" b="1" dirty="0" smtClean="0">
              <a:solidFill>
                <a:schemeClr val="bg1"/>
              </a:solidFill>
              <a:effectLst>
                <a:outerShdw blurRad="38100" dist="38100" dir="2700000" algn="tl">
                  <a:srgbClr val="000000">
                    <a:alpha val="43137"/>
                  </a:srgbClr>
                </a:outerShdw>
              </a:effectLst>
              <a:latin typeface="+mj-lt"/>
              <a:cs typeface="Times New Roman" pitchFamily="18" charset="0"/>
            </a:endParaRPr>
          </a:p>
          <a:p>
            <a:pPr algn="just" eaLnBrk="1" hangingPunct="1">
              <a:lnSpc>
                <a:spcPct val="105000"/>
              </a:lnSpc>
              <a:defRPr/>
            </a:pPr>
            <a:r>
              <a:rPr lang="vi-VN" sz="5000" b="1" dirty="0" smtClean="0">
                <a:solidFill>
                  <a:schemeClr val="bg1"/>
                </a:solidFill>
                <a:effectLst>
                  <a:outerShdw blurRad="38100" dist="38100" dir="2700000" algn="tl">
                    <a:srgbClr val="000000">
                      <a:alpha val="43137"/>
                    </a:srgbClr>
                  </a:outerShdw>
                </a:effectLst>
                <a:latin typeface="+mj-lt"/>
                <a:cs typeface="Times New Roman" pitchFamily="18" charset="0"/>
              </a:rPr>
              <a:t>Lạy </a:t>
            </a:r>
            <a:r>
              <a:rPr lang="vi-VN" sz="5000" b="1" dirty="0">
                <a:solidFill>
                  <a:schemeClr val="bg1"/>
                </a:solidFill>
                <a:effectLst>
                  <a:outerShdw blurRad="38100" dist="38100" dir="2700000" algn="tl">
                    <a:srgbClr val="000000">
                      <a:alpha val="43137"/>
                    </a:srgbClr>
                  </a:outerShdw>
                </a:effectLst>
                <a:latin typeface="+mj-lt"/>
                <a:cs typeface="Times New Roman" pitchFamily="18" charset="0"/>
              </a:rPr>
              <a:t>Chúa Thánh Thần xin xuống tràn </a:t>
            </a:r>
            <a:r>
              <a:rPr lang="vi-VN" sz="5000" b="1" dirty="0" smtClean="0">
                <a:solidFill>
                  <a:schemeClr val="bg1"/>
                </a:solidFill>
                <a:effectLst>
                  <a:outerShdw blurRad="38100" dist="38100" dir="2700000" algn="tl">
                    <a:srgbClr val="000000">
                      <a:alpha val="43137"/>
                    </a:srgbClr>
                  </a:outerShdw>
                </a:effectLst>
                <a:latin typeface="+mj-lt"/>
                <a:cs typeface="Times New Roman" pitchFamily="18" charset="0"/>
              </a:rPr>
              <a:t>ngập, </a:t>
            </a:r>
            <a:r>
              <a:rPr lang="vi-VN" sz="5000" b="1" dirty="0">
                <a:solidFill>
                  <a:schemeClr val="bg1"/>
                </a:solidFill>
                <a:effectLst>
                  <a:outerShdw blurRad="38100" dist="38100" dir="2700000" algn="tl">
                    <a:srgbClr val="000000">
                      <a:alpha val="43137"/>
                    </a:srgbClr>
                  </a:outerShdw>
                </a:effectLst>
                <a:latin typeface="+mj-lt"/>
                <a:cs typeface="Times New Roman" pitchFamily="18" charset="0"/>
              </a:rPr>
              <a:t>cõi lòng các tín hữu Chúa và thắp sáng lửa tình yêu Chúa trong lòng họ. </a:t>
            </a:r>
            <a:r>
              <a:rPr lang="en-US" sz="5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0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458411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431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990600"/>
            <a:ext cx="4953000" cy="3181350"/>
          </a:xfrm>
        </p:spPr>
        <p:txBody>
          <a:bodyPr>
            <a:normAutofit fontScale="90000"/>
          </a:bodyPr>
          <a:lstStyle/>
          <a:p>
            <a:r>
              <a:rPr lang="en-US" sz="66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Dâng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Lễ</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Khúc</a:t>
            </a:r>
            <a:r>
              <a:rPr lang="en-US" sz="6600" b="1" dirty="0" smtClean="0">
                <a:solidFill>
                  <a:srgbClr val="FFFF00"/>
                </a:solidFill>
                <a:effectLst>
                  <a:outerShdw blurRad="38100" dist="38100" dir="2700000" algn="tl">
                    <a:srgbClr val="000000">
                      <a:alpha val="43137"/>
                    </a:srgbClr>
                  </a:outerShdw>
                </a:effectLst>
                <a:cs typeface="Times New Roman" pitchFamily="18" charset="0"/>
              </a:rPr>
              <a:t> Tri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Ân</a:t>
            </a:r>
            <a:r>
              <a:rPr lang="en-US" sz="3600" b="1" dirty="0">
                <a:solidFill>
                  <a:srgbClr val="FFFF00"/>
                </a:solidFill>
                <a:effectLst>
                  <a:outerShdw blurRad="38100" dist="38100" dir="2700000" algn="tl">
                    <a:srgbClr val="000000">
                      <a:alpha val="43137"/>
                    </a:srgbClr>
                  </a:outerShdw>
                </a:effectLst>
                <a:cs typeface="Times New Roman" pitchFamily="18" charset="0"/>
              </a:rPr>
              <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sz="4900" b="1" i="1" dirty="0" err="1" smtClean="0">
                <a:solidFill>
                  <a:schemeClr val="bg1"/>
                </a:solidFill>
                <a:effectLst>
                  <a:outerShdw blurRad="38100" dist="38100" dir="2700000" algn="tl">
                    <a:srgbClr val="000000">
                      <a:alpha val="43137"/>
                    </a:srgbClr>
                  </a:outerShdw>
                </a:effectLst>
                <a:cs typeface="Times New Roman" pitchFamily="18" charset="0"/>
              </a:rPr>
              <a:t>Thanh</a:t>
            </a:r>
            <a:r>
              <a:rPr lang="en-US" sz="49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900" b="1" i="1" dirty="0" err="1" smtClean="0">
                <a:solidFill>
                  <a:schemeClr val="bg1"/>
                </a:solidFill>
                <a:effectLst>
                  <a:outerShdw blurRad="38100" dist="38100" dir="2700000" algn="tl">
                    <a:srgbClr val="000000">
                      <a:alpha val="43137"/>
                    </a:srgbClr>
                  </a:outerShdw>
                </a:effectLst>
                <a:cs typeface="Times New Roman" pitchFamily="18" charset="0"/>
              </a:rPr>
              <a:t>Lâm</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vi-VN" sz="46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Pk1</a:t>
            </a:r>
            <a:r>
              <a:rPr lang="vi-VN" sz="4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ngọn nến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cháy,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tiêu hao từng phút giây trên bàn thờ. Như chùm nho tươi, ép nên ly rượu cung tiến. Như tấm bánh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thơm,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bẻ ra trao hiến cho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ngàn dân. Con đến hiến </a:t>
            </a:r>
            <a:r>
              <a:rPr lang="vi-VN" sz="46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 </a:t>
            </a:r>
            <a:r>
              <a:rPr lang="vi-VN" sz="4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 con cho Thiên Chúa cửu trùng. </a:t>
            </a:r>
            <a:endParaRPr lang="en-US" altLang="en-US" sz="46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171450"/>
            <a:ext cx="9144000" cy="5143500"/>
          </a:xfrm>
        </p:spPr>
        <p:txBody>
          <a:bodyPr>
            <a:noAutofit/>
          </a:bodyPr>
          <a:lstStyle/>
          <a:p>
            <a:pPr marL="27385" indent="0" algn="just">
              <a:buNone/>
            </a:pPr>
            <a:r>
              <a:rPr lang="vi-VN" sz="4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xin tri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ân,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vì hồng phúc Ngài ban ôi chan hòa. Thương con thương con, tình Ngài như núi cao biển khơi. Tim con hân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hoan,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hòa vang câu hát tri ân Ngài. Nhịp chân vui bước trên đường dài, truyền rao Chân lý cho muôn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143500"/>
          </a:xfrm>
        </p:spPr>
        <p:txBody>
          <a:bodyPr>
            <a:noAutofit/>
          </a:bodyPr>
          <a:lstStyle/>
          <a:p>
            <a:pPr marL="27385" indent="0" algn="just">
              <a:buNone/>
            </a:pPr>
            <a:r>
              <a:rPr lang="vi-VN" sz="4600" b="1" dirty="0" smtClean="0">
                <a:solidFill>
                  <a:srgbClr val="FFFF00"/>
                </a:solidFill>
                <a:effectLst>
                  <a:outerShdw blurRad="38100" dist="38100" dir="2700000" algn="tl">
                    <a:srgbClr val="000000">
                      <a:alpha val="43137"/>
                    </a:srgbClr>
                  </a:outerShdw>
                </a:effectLst>
                <a:latin typeface="+mj-lt"/>
              </a:rPr>
              <a:t>Pk2</a:t>
            </a:r>
            <a:r>
              <a:rPr lang="vi-VN" sz="4600" b="1" dirty="0">
                <a:solidFill>
                  <a:srgbClr val="FFFF00"/>
                </a:solidFill>
                <a:effectLst>
                  <a:outerShdw blurRad="38100" dist="38100" dir="2700000" algn="tl">
                    <a:srgbClr val="000000">
                      <a:alpha val="43137"/>
                    </a:srgbClr>
                  </a:outerShdw>
                </a:effectLst>
                <a:latin typeface="+mj-lt"/>
              </a:rPr>
              <a:t>: </a:t>
            </a:r>
            <a:r>
              <a:rPr lang="vi-VN" sz="4600" b="1" dirty="0" smtClean="0">
                <a:solidFill>
                  <a:schemeClr val="bg1"/>
                </a:solidFill>
                <a:effectLst>
                  <a:outerShdw blurRad="38100" dist="38100" dir="2700000" algn="tl">
                    <a:srgbClr val="000000">
                      <a:alpha val="43137"/>
                    </a:srgbClr>
                  </a:outerShdw>
                </a:effectLst>
                <a:latin typeface="+mj-lt"/>
              </a:rPr>
              <a:t>Ân </a:t>
            </a:r>
            <a:r>
              <a:rPr lang="vi-VN" sz="4600" b="1" dirty="0">
                <a:solidFill>
                  <a:schemeClr val="bg1"/>
                </a:solidFill>
                <a:effectLst>
                  <a:outerShdw blurRad="38100" dist="38100" dir="2700000" algn="tl">
                    <a:srgbClr val="000000">
                      <a:alpha val="43137"/>
                    </a:srgbClr>
                  </a:outerShdw>
                </a:effectLst>
                <a:latin typeface="+mj-lt"/>
              </a:rPr>
              <a:t>tình thắm </a:t>
            </a:r>
            <a:r>
              <a:rPr lang="vi-VN" sz="4600" b="1" dirty="0" smtClean="0">
                <a:solidFill>
                  <a:schemeClr val="bg1"/>
                </a:solidFill>
                <a:effectLst>
                  <a:outerShdw blurRad="38100" dist="38100" dir="2700000" algn="tl">
                    <a:srgbClr val="000000">
                      <a:alpha val="43137"/>
                    </a:srgbClr>
                  </a:outerShdw>
                </a:effectLst>
                <a:latin typeface="+mj-lt"/>
              </a:rPr>
              <a:t>thiết, </a:t>
            </a:r>
            <a:r>
              <a:rPr lang="vi-VN" sz="4600" b="1" dirty="0">
                <a:solidFill>
                  <a:schemeClr val="bg1"/>
                </a:solidFill>
                <a:effectLst>
                  <a:outerShdw blurRad="38100" dist="38100" dir="2700000" algn="tl">
                    <a:srgbClr val="000000">
                      <a:alpha val="43137"/>
                    </a:srgbClr>
                  </a:outerShdw>
                </a:effectLst>
                <a:latin typeface="+mj-lt"/>
              </a:rPr>
              <a:t>theo con từng phút giây trong cuộc đời. Gian trần mênh </a:t>
            </a:r>
            <a:r>
              <a:rPr lang="vi-VN" sz="4600" b="1" dirty="0" smtClean="0">
                <a:solidFill>
                  <a:schemeClr val="bg1"/>
                </a:solidFill>
                <a:effectLst>
                  <a:outerShdw blurRad="38100" dist="38100" dir="2700000" algn="tl">
                    <a:srgbClr val="000000">
                      <a:alpha val="43137"/>
                    </a:srgbClr>
                  </a:outerShdw>
                </a:effectLst>
                <a:latin typeface="+mj-lt"/>
              </a:rPr>
              <a:t>mang, </a:t>
            </a:r>
            <a:r>
              <a:rPr lang="vi-VN" sz="4600" b="1" dirty="0">
                <a:solidFill>
                  <a:schemeClr val="bg1"/>
                </a:solidFill>
                <a:effectLst>
                  <a:outerShdw blurRad="38100" dist="38100" dir="2700000" algn="tl">
                    <a:srgbClr val="000000">
                      <a:alpha val="43137"/>
                    </a:srgbClr>
                  </a:outerShdw>
                </a:effectLst>
                <a:latin typeface="+mj-lt"/>
              </a:rPr>
              <a:t>biết bao thăng trầm thay đổi. Cho dẫu gian </a:t>
            </a:r>
            <a:r>
              <a:rPr lang="vi-VN" sz="4600" b="1" dirty="0" smtClean="0">
                <a:solidFill>
                  <a:schemeClr val="bg1"/>
                </a:solidFill>
                <a:effectLst>
                  <a:outerShdw blurRad="38100" dist="38100" dir="2700000" algn="tl">
                    <a:srgbClr val="000000">
                      <a:alpha val="43137"/>
                    </a:srgbClr>
                  </a:outerShdw>
                </a:effectLst>
                <a:latin typeface="+mj-lt"/>
              </a:rPr>
              <a:t>truân, </a:t>
            </a:r>
            <a:r>
              <a:rPr lang="vi-VN" sz="4600" b="1" dirty="0">
                <a:solidFill>
                  <a:schemeClr val="bg1"/>
                </a:solidFill>
                <a:effectLst>
                  <a:outerShdw blurRad="38100" dist="38100" dir="2700000" algn="tl">
                    <a:srgbClr val="000000">
                      <a:alpha val="43137"/>
                    </a:srgbClr>
                  </a:outerShdw>
                </a:effectLst>
                <a:latin typeface="+mj-lt"/>
              </a:rPr>
              <a:t>hiểm nguy, có Chúa con đâu sợ </a:t>
            </a:r>
            <a:r>
              <a:rPr lang="vi-VN" sz="4600" b="1" dirty="0" smtClean="0">
                <a:solidFill>
                  <a:schemeClr val="bg1"/>
                </a:solidFill>
                <a:effectLst>
                  <a:outerShdw blurRad="38100" dist="38100" dir="2700000" algn="tl">
                    <a:srgbClr val="000000">
                      <a:alpha val="43137"/>
                    </a:srgbClr>
                  </a:outerShdw>
                </a:effectLst>
                <a:latin typeface="+mj-lt"/>
              </a:rPr>
              <a:t>chi </a:t>
            </a:r>
            <a:r>
              <a:rPr lang="vi-VN" sz="4600" b="1" dirty="0">
                <a:solidFill>
                  <a:schemeClr val="bg1"/>
                </a:solidFill>
                <a:effectLst>
                  <a:outerShdw blurRad="38100" dist="38100" dir="2700000" algn="tl">
                    <a:srgbClr val="000000">
                      <a:alpha val="43137"/>
                    </a:srgbClr>
                  </a:outerShdw>
                </a:effectLst>
                <a:latin typeface="+mj-lt"/>
              </a:rPr>
              <a:t>Phó thác tin </a:t>
            </a:r>
            <a:r>
              <a:rPr lang="vi-VN" sz="4600" b="1" dirty="0" smtClean="0">
                <a:solidFill>
                  <a:schemeClr val="bg1"/>
                </a:solidFill>
                <a:effectLst>
                  <a:outerShdw blurRad="38100" dist="38100" dir="2700000" algn="tl">
                    <a:srgbClr val="000000">
                      <a:alpha val="43137"/>
                    </a:srgbClr>
                  </a:outerShdw>
                </a:effectLst>
                <a:latin typeface="+mj-lt"/>
              </a:rPr>
              <a:t>yêu, </a:t>
            </a:r>
            <a:r>
              <a:rPr lang="vi-VN" sz="4600" b="1" dirty="0">
                <a:solidFill>
                  <a:schemeClr val="bg1"/>
                </a:solidFill>
                <a:effectLst>
                  <a:outerShdw blurRad="38100" dist="38100" dir="2700000" algn="tl">
                    <a:srgbClr val="000000">
                      <a:alpha val="43137"/>
                    </a:srgbClr>
                  </a:outerShdw>
                </a:effectLst>
                <a:latin typeface="+mj-lt"/>
              </a:rPr>
              <a:t>hành trang cho con bước theo </a:t>
            </a:r>
            <a:r>
              <a:rPr lang="vi-VN" sz="4600" b="1" dirty="0" smtClean="0">
                <a:solidFill>
                  <a:schemeClr val="bg1"/>
                </a:solidFill>
                <a:effectLst>
                  <a:outerShdw blurRad="38100" dist="38100" dir="2700000" algn="tl">
                    <a:srgbClr val="000000">
                      <a:alpha val="43137"/>
                    </a:srgbClr>
                  </a:outerShdw>
                </a:effectLst>
                <a:latin typeface="+mj-lt"/>
              </a:rPr>
              <a:t>Ngài.</a:t>
            </a:r>
            <a:endParaRPr lang="en-US" altLang="en-US" sz="46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171450"/>
            <a:ext cx="9144000" cy="5143500"/>
          </a:xfrm>
        </p:spPr>
        <p:txBody>
          <a:bodyPr>
            <a:noAutofit/>
          </a:bodyPr>
          <a:lstStyle/>
          <a:p>
            <a:pPr marL="27385" indent="0" algn="just">
              <a:buNone/>
            </a:pPr>
            <a:r>
              <a:rPr lang="vi-VN" sz="44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4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xin tri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ân,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vì hồng phúc Ngài ban ôi chan hòa. Thương con thương con, tình Ngài như núi cao biển khơi. Tim con hân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hoan,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hòa vang câu hát tri ân Ngài. Nhịp chân vui bước trên đường dài, truyền rao Chân lý cho muôn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14540031"/>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Hãy</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Đến</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6768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en-US" sz="4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4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k1</a:t>
            </a:r>
            <a:r>
              <a:rPr lang="en-US" sz="4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dirty="0">
                <a:solidFill>
                  <a:schemeClr val="bg1"/>
                </a:solidFill>
                <a:effectLst>
                  <a:outerShdw blurRad="38100" dist="38100" dir="2700000" algn="tl">
                    <a:srgbClr val="000000">
                      <a:alpha val="43137"/>
                    </a:srgbClr>
                  </a:outerShdw>
                </a:effectLst>
                <a:latin typeface="+mj-lt"/>
              </a:rPr>
              <a:t> </a:t>
            </a:r>
            <a:r>
              <a:rPr lang="vi-VN" sz="4400" b="1" dirty="0">
                <a:solidFill>
                  <a:schemeClr val="bg1"/>
                </a:solidFill>
                <a:effectLst>
                  <a:outerShdw blurRad="38100" dist="38100" dir="2700000" algn="tl">
                    <a:srgbClr val="000000">
                      <a:alpha val="43137"/>
                    </a:srgbClr>
                  </a:outerShdw>
                </a:effectLst>
                <a:latin typeface="+mj-lt"/>
              </a:rPr>
              <a:t>Thánh Thần, khấn xin ngự </a:t>
            </a:r>
            <a:r>
              <a:rPr lang="vi-VN" sz="4400" b="1" dirty="0" smtClean="0">
                <a:solidFill>
                  <a:schemeClr val="bg1"/>
                </a:solidFill>
                <a:effectLst>
                  <a:outerShdw blurRad="38100" dist="38100" dir="2700000" algn="tl">
                    <a:srgbClr val="000000">
                      <a:alpha val="43137"/>
                    </a:srgbClr>
                  </a:outerShdw>
                </a:effectLst>
                <a:latin typeface="+mj-lt"/>
              </a:rPr>
              <a:t>đến. </a:t>
            </a:r>
            <a:r>
              <a:rPr lang="vi-VN" sz="4400" b="1" dirty="0">
                <a:solidFill>
                  <a:schemeClr val="bg1"/>
                </a:solidFill>
                <a:effectLst>
                  <a:outerShdw blurRad="38100" dist="38100" dir="2700000" algn="tl">
                    <a:srgbClr val="000000">
                      <a:alpha val="43137"/>
                    </a:srgbClr>
                  </a:outerShdw>
                </a:effectLst>
                <a:latin typeface="+mj-lt"/>
              </a:rPr>
              <a:t>hồn </a:t>
            </a:r>
            <a:r>
              <a:rPr lang="vi-VN" sz="4400" b="1" dirty="0" smtClean="0">
                <a:solidFill>
                  <a:schemeClr val="bg1"/>
                </a:solidFill>
                <a:effectLst>
                  <a:outerShdw blurRad="38100" dist="38100" dir="2700000" algn="tl">
                    <a:srgbClr val="000000">
                      <a:alpha val="43137"/>
                    </a:srgbClr>
                  </a:outerShdw>
                </a:effectLst>
                <a:latin typeface="+mj-lt"/>
              </a:rPr>
              <a:t>con, </a:t>
            </a:r>
            <a:r>
              <a:rPr lang="vi-VN" sz="4400" b="1" dirty="0">
                <a:solidFill>
                  <a:schemeClr val="bg1"/>
                </a:solidFill>
                <a:effectLst>
                  <a:outerShdw blurRad="38100" dist="38100" dir="2700000" algn="tl">
                    <a:srgbClr val="000000">
                      <a:alpha val="43137"/>
                    </a:srgbClr>
                  </a:outerShdw>
                </a:effectLst>
                <a:latin typeface="+mj-lt"/>
              </a:rPr>
              <a:t>đang mong chờ Ngài, suối </a:t>
            </a:r>
            <a:r>
              <a:rPr lang="vi-VN" sz="4400" b="1" dirty="0" smtClean="0">
                <a:solidFill>
                  <a:schemeClr val="bg1"/>
                </a:solidFill>
                <a:effectLst>
                  <a:outerShdw blurRad="38100" dist="38100" dir="2700000" algn="tl">
                    <a:srgbClr val="000000">
                      <a:alpha val="43137"/>
                    </a:srgbClr>
                  </a:outerShdw>
                </a:effectLst>
                <a:latin typeface="+mj-lt"/>
              </a:rPr>
              <a:t>nguồn, </a:t>
            </a:r>
            <a:r>
              <a:rPr lang="vi-VN" sz="4400" b="1" dirty="0">
                <a:solidFill>
                  <a:schemeClr val="bg1"/>
                </a:solidFill>
                <a:effectLst>
                  <a:outerShdw blurRad="38100" dist="38100" dir="2700000" algn="tl">
                    <a:srgbClr val="000000">
                      <a:alpha val="43137"/>
                    </a:srgbClr>
                  </a:outerShdw>
                </a:effectLst>
                <a:latin typeface="+mj-lt"/>
              </a:rPr>
              <a:t>thánh ân hiện </a:t>
            </a:r>
            <a:r>
              <a:rPr lang="vi-VN" sz="4400" b="1" dirty="0" smtClean="0">
                <a:solidFill>
                  <a:schemeClr val="bg1"/>
                </a:solidFill>
                <a:effectLst>
                  <a:outerShdw blurRad="38100" dist="38100" dir="2700000" algn="tl">
                    <a:srgbClr val="000000">
                      <a:alpha val="43137"/>
                    </a:srgbClr>
                  </a:outerShdw>
                </a:effectLst>
                <a:latin typeface="+mj-lt"/>
              </a:rPr>
              <a:t>xuống. </a:t>
            </a:r>
            <a:r>
              <a:rPr lang="vi-VN" sz="4400" b="1" dirty="0">
                <a:solidFill>
                  <a:schemeClr val="bg1"/>
                </a:solidFill>
                <a:effectLst>
                  <a:outerShdw blurRad="38100" dist="38100" dir="2700000" algn="tl">
                    <a:srgbClr val="000000">
                      <a:alpha val="43137"/>
                    </a:srgbClr>
                  </a:outerShdw>
                </a:effectLst>
                <a:latin typeface="+mj-lt"/>
              </a:rPr>
              <a:t>này dương gian, xin Ngài đổi mới. Ngài ơi, xin Ngài hãy </a:t>
            </a:r>
            <a:r>
              <a:rPr lang="vi-VN" sz="4400" b="1" dirty="0" smtClean="0">
                <a:solidFill>
                  <a:schemeClr val="bg1"/>
                </a:solidFill>
                <a:effectLst>
                  <a:outerShdw blurRad="38100" dist="38100" dir="2700000" algn="tl">
                    <a:srgbClr val="000000">
                      <a:alpha val="43137"/>
                    </a:srgbClr>
                  </a:outerShdw>
                </a:effectLst>
                <a:latin typeface="+mj-lt"/>
              </a:rPr>
              <a:t>đến. </a:t>
            </a:r>
            <a:r>
              <a:rPr lang="vi-VN" sz="4400" b="1" dirty="0">
                <a:solidFill>
                  <a:schemeClr val="bg1"/>
                </a:solidFill>
                <a:effectLst>
                  <a:outerShdw blurRad="38100" dist="38100" dir="2700000" algn="tl">
                    <a:srgbClr val="000000">
                      <a:alpha val="43137"/>
                    </a:srgbClr>
                  </a:outerShdw>
                </a:effectLst>
                <a:latin typeface="+mj-lt"/>
              </a:rPr>
              <a:t>chiếu </a:t>
            </a:r>
            <a:r>
              <a:rPr lang="vi-VN" sz="4400" b="1" dirty="0" smtClean="0">
                <a:solidFill>
                  <a:schemeClr val="bg1"/>
                </a:solidFill>
                <a:effectLst>
                  <a:outerShdw blurRad="38100" dist="38100" dir="2700000" algn="tl">
                    <a:srgbClr val="000000">
                      <a:alpha val="43137"/>
                    </a:srgbClr>
                  </a:outerShdw>
                </a:effectLst>
                <a:latin typeface="+mj-lt"/>
              </a:rPr>
              <a:t>sáng, </a:t>
            </a:r>
            <a:r>
              <a:rPr lang="vi-VN" sz="4400" b="1" dirty="0">
                <a:solidFill>
                  <a:schemeClr val="bg1"/>
                </a:solidFill>
                <a:effectLst>
                  <a:outerShdw blurRad="38100" dist="38100" dir="2700000" algn="tl">
                    <a:srgbClr val="000000">
                      <a:alpha val="43137"/>
                    </a:srgbClr>
                  </a:outerShdw>
                </a:effectLst>
                <a:latin typeface="+mj-lt"/>
              </a:rPr>
              <a:t>thế gian u </a:t>
            </a:r>
            <a:r>
              <a:rPr lang="vi-VN" sz="4400" b="1" dirty="0" smtClean="0">
                <a:solidFill>
                  <a:schemeClr val="bg1"/>
                </a:solidFill>
                <a:effectLst>
                  <a:outerShdw blurRad="38100" dist="38100" dir="2700000" algn="tl">
                    <a:srgbClr val="000000">
                      <a:alpha val="43137"/>
                    </a:srgbClr>
                  </a:outerShdw>
                </a:effectLst>
                <a:latin typeface="+mj-lt"/>
              </a:rPr>
              <a:t>mê, </a:t>
            </a:r>
            <a:r>
              <a:rPr lang="vi-VN" sz="4400" b="1" dirty="0">
                <a:solidFill>
                  <a:schemeClr val="bg1"/>
                </a:solidFill>
                <a:effectLst>
                  <a:outerShdw blurRad="38100" dist="38100" dir="2700000" algn="tl">
                    <a:srgbClr val="000000">
                      <a:alpha val="43137"/>
                    </a:srgbClr>
                  </a:outerShdw>
                </a:effectLst>
                <a:latin typeface="+mj-lt"/>
              </a:rPr>
              <a:t>tối tăm. Ngài </a:t>
            </a:r>
            <a:r>
              <a:rPr lang="vi-VN" sz="4400" b="1" dirty="0" smtClean="0">
                <a:solidFill>
                  <a:schemeClr val="bg1"/>
                </a:solidFill>
                <a:effectLst>
                  <a:outerShdw blurRad="38100" dist="38100" dir="2700000" algn="tl">
                    <a:srgbClr val="000000">
                      <a:alpha val="43137"/>
                    </a:srgbClr>
                  </a:outerShdw>
                </a:effectLst>
                <a:latin typeface="+mj-lt"/>
              </a:rPr>
              <a:t>ơi. </a:t>
            </a:r>
            <a:r>
              <a:rPr lang="vi-VN" sz="4400" b="1" dirty="0">
                <a:solidFill>
                  <a:schemeClr val="bg1"/>
                </a:solidFill>
                <a:effectLst>
                  <a:outerShdw blurRad="38100" dist="38100" dir="2700000" algn="tl">
                    <a:srgbClr val="000000">
                      <a:alpha val="43137"/>
                    </a:srgbClr>
                  </a:outerShdw>
                </a:effectLst>
                <a:latin typeface="+mj-lt"/>
              </a:rPr>
              <a:t>xin Ngài hãy đến, hiển linh Ngài ơi. </a:t>
            </a:r>
          </a:p>
        </p:txBody>
      </p:sp>
    </p:spTree>
    <p:extLst>
      <p:ext uri="{BB962C8B-B14F-4D97-AF65-F5344CB8AC3E}">
        <p14:creationId xmlns:p14="http://schemas.microsoft.com/office/powerpoint/2010/main" val="22475735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7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chemeClr val="bg1"/>
                </a:solidFill>
                <a:effectLst>
                  <a:outerShdw blurRad="38100" dist="38100" dir="2700000" algn="tl">
                    <a:srgbClr val="000000">
                      <a:alpha val="43137"/>
                    </a:srgbClr>
                  </a:outerShdw>
                </a:effectLst>
                <a:latin typeface="+mj-lt"/>
              </a:rPr>
              <a:t>Lạy Ngài xin </a:t>
            </a:r>
            <a:r>
              <a:rPr lang="vi-VN" sz="4700" b="1" dirty="0" smtClean="0">
                <a:solidFill>
                  <a:schemeClr val="bg1"/>
                </a:solidFill>
                <a:effectLst>
                  <a:outerShdw blurRad="38100" dist="38100" dir="2700000" algn="tl">
                    <a:srgbClr val="000000">
                      <a:alpha val="43137"/>
                    </a:srgbClr>
                  </a:outerShdw>
                </a:effectLst>
                <a:latin typeface="+mj-lt"/>
              </a:rPr>
              <a:t>đến, </a:t>
            </a:r>
            <a:r>
              <a:rPr lang="vi-VN" sz="4700" b="1" dirty="0">
                <a:solidFill>
                  <a:schemeClr val="bg1"/>
                </a:solidFill>
                <a:effectLst>
                  <a:outerShdw blurRad="38100" dist="38100" dir="2700000" algn="tl">
                    <a:srgbClr val="000000">
                      <a:alpha val="43137"/>
                    </a:srgbClr>
                  </a:outerShdw>
                </a:effectLst>
                <a:latin typeface="+mj-lt"/>
              </a:rPr>
              <a:t>dẫn </a:t>
            </a:r>
            <a:r>
              <a:rPr lang="vi-VN" sz="4700" b="1" dirty="0" smtClean="0">
                <a:solidFill>
                  <a:schemeClr val="bg1"/>
                </a:solidFill>
                <a:effectLst>
                  <a:outerShdw blurRad="38100" dist="38100" dir="2700000" algn="tl">
                    <a:srgbClr val="000000">
                      <a:alpha val="43137"/>
                    </a:srgbClr>
                  </a:outerShdw>
                </a:effectLst>
                <a:latin typeface="+mj-lt"/>
              </a:rPr>
              <a:t>đắt, </a:t>
            </a:r>
            <a:r>
              <a:rPr lang="vi-VN" sz="4700" b="1" dirty="0">
                <a:solidFill>
                  <a:schemeClr val="bg1"/>
                </a:solidFill>
                <a:effectLst>
                  <a:outerShdw blurRad="38100" dist="38100" dir="2700000" algn="tl">
                    <a:srgbClr val="000000">
                      <a:alpha val="43137"/>
                    </a:srgbClr>
                  </a:outerShdw>
                </a:effectLst>
                <a:latin typeface="+mj-lt"/>
              </a:rPr>
              <a:t>chúng con trên </a:t>
            </a:r>
            <a:r>
              <a:rPr lang="vi-VN" sz="4700" b="1" dirty="0" smtClean="0">
                <a:solidFill>
                  <a:schemeClr val="bg1"/>
                </a:solidFill>
                <a:effectLst>
                  <a:outerShdw blurRad="38100" dist="38100" dir="2700000" algn="tl">
                    <a:srgbClr val="000000">
                      <a:alpha val="43137"/>
                    </a:srgbClr>
                  </a:outerShdw>
                </a:effectLst>
                <a:latin typeface="+mj-lt"/>
              </a:rPr>
              <a:t>đời. </a:t>
            </a:r>
            <a:r>
              <a:rPr lang="vi-VN" sz="4700" b="1" dirty="0">
                <a:solidFill>
                  <a:schemeClr val="bg1"/>
                </a:solidFill>
                <a:effectLst>
                  <a:outerShdw blurRad="38100" dist="38100" dir="2700000" algn="tl">
                    <a:srgbClr val="000000">
                      <a:alpha val="43137"/>
                    </a:srgbClr>
                  </a:outerShdw>
                </a:effectLst>
                <a:latin typeface="+mj-lt"/>
              </a:rPr>
              <a:t>Cầu Ngài liên </a:t>
            </a:r>
            <a:r>
              <a:rPr lang="vi-VN" sz="4700" b="1" dirty="0" smtClean="0">
                <a:solidFill>
                  <a:schemeClr val="bg1"/>
                </a:solidFill>
                <a:effectLst>
                  <a:outerShdw blurRad="38100" dist="38100" dir="2700000" algn="tl">
                    <a:srgbClr val="000000">
                      <a:alpha val="43137"/>
                    </a:srgbClr>
                  </a:outerShdw>
                </a:effectLst>
                <a:latin typeface="+mj-lt"/>
              </a:rPr>
              <a:t>kết, </a:t>
            </a:r>
            <a:r>
              <a:rPr lang="vi-VN" sz="4700" b="1" dirty="0">
                <a:solidFill>
                  <a:schemeClr val="bg1"/>
                </a:solidFill>
                <a:effectLst>
                  <a:outerShdw blurRad="38100" dist="38100" dir="2700000" algn="tl">
                    <a:srgbClr val="000000">
                      <a:alpha val="43137"/>
                    </a:srgbClr>
                  </a:outerShdw>
                </a:effectLst>
                <a:latin typeface="+mj-lt"/>
              </a:rPr>
              <a:t>chúng </a:t>
            </a:r>
            <a:r>
              <a:rPr lang="vi-VN" sz="4700" b="1" dirty="0" smtClean="0">
                <a:solidFill>
                  <a:schemeClr val="bg1"/>
                </a:solidFill>
                <a:effectLst>
                  <a:outerShdw blurRad="38100" dist="38100" dir="2700000" algn="tl">
                    <a:srgbClr val="000000">
                      <a:alpha val="43137"/>
                    </a:srgbClr>
                  </a:outerShdw>
                </a:effectLst>
                <a:latin typeface="+mj-lt"/>
              </a:rPr>
              <a:t>con, </a:t>
            </a:r>
            <a:r>
              <a:rPr lang="vi-VN" sz="4700" b="1" dirty="0">
                <a:solidFill>
                  <a:schemeClr val="bg1"/>
                </a:solidFill>
                <a:effectLst>
                  <a:outerShdw blurRad="38100" dist="38100" dir="2700000" algn="tl">
                    <a:srgbClr val="000000">
                      <a:alpha val="43137"/>
                    </a:srgbClr>
                  </a:outerShdw>
                </a:effectLst>
                <a:latin typeface="+mj-lt"/>
              </a:rPr>
              <a:t>nhất tâm trong Ngài. Cầu Ngài ban </a:t>
            </a:r>
            <a:r>
              <a:rPr lang="vi-VN" sz="4700" b="1" dirty="0" smtClean="0">
                <a:solidFill>
                  <a:schemeClr val="bg1"/>
                </a:solidFill>
                <a:effectLst>
                  <a:outerShdw blurRad="38100" dist="38100" dir="2700000" algn="tl">
                    <a:srgbClr val="000000">
                      <a:alpha val="43137"/>
                    </a:srgbClr>
                  </a:outerShdw>
                </a:effectLst>
                <a:latin typeface="+mj-lt"/>
              </a:rPr>
              <a:t>ơn. </a:t>
            </a:r>
            <a:r>
              <a:rPr lang="vi-VN" sz="4700" b="1" dirty="0">
                <a:solidFill>
                  <a:schemeClr val="bg1"/>
                </a:solidFill>
                <a:effectLst>
                  <a:outerShdw blurRad="38100" dist="38100" dir="2700000" algn="tl">
                    <a:srgbClr val="000000">
                      <a:alpha val="43137"/>
                    </a:srgbClr>
                  </a:outerShdw>
                </a:effectLst>
                <a:latin typeface="+mj-lt"/>
              </a:rPr>
              <a:t>thêm </a:t>
            </a:r>
            <a:r>
              <a:rPr lang="vi-VN" sz="4700" b="1" dirty="0" smtClean="0">
                <a:solidFill>
                  <a:schemeClr val="bg1"/>
                </a:solidFill>
                <a:effectLst>
                  <a:outerShdw blurRad="38100" dist="38100" dir="2700000" algn="tl">
                    <a:srgbClr val="000000">
                      <a:alpha val="43137"/>
                    </a:srgbClr>
                  </a:outerShdw>
                </a:effectLst>
                <a:latin typeface="+mj-lt"/>
              </a:rPr>
              <a:t>sức, </a:t>
            </a:r>
            <a:r>
              <a:rPr lang="vi-VN" sz="4700" b="1" dirty="0">
                <a:solidFill>
                  <a:schemeClr val="bg1"/>
                </a:solidFill>
                <a:effectLst>
                  <a:outerShdw blurRad="38100" dist="38100" dir="2700000" algn="tl">
                    <a:srgbClr val="000000">
                      <a:alpha val="43137"/>
                    </a:srgbClr>
                  </a:outerShdw>
                </a:effectLst>
                <a:latin typeface="+mj-lt"/>
              </a:rPr>
              <a:t>kiên vững không lay. Sống sao nên </a:t>
            </a:r>
            <a:r>
              <a:rPr lang="vi-VN" sz="4700" b="1" dirty="0" smtClean="0">
                <a:solidFill>
                  <a:schemeClr val="bg1"/>
                </a:solidFill>
                <a:effectLst>
                  <a:outerShdw blurRad="38100" dist="38100" dir="2700000" algn="tl">
                    <a:srgbClr val="000000">
                      <a:alpha val="43137"/>
                    </a:srgbClr>
                  </a:outerShdw>
                </a:effectLst>
                <a:latin typeface="+mj-lt"/>
              </a:rPr>
              <a:t>người, </a:t>
            </a:r>
            <a:r>
              <a:rPr lang="vi-VN" sz="4700" b="1" dirty="0">
                <a:solidFill>
                  <a:schemeClr val="bg1"/>
                </a:solidFill>
                <a:effectLst>
                  <a:outerShdw blurRad="38100" dist="38100" dir="2700000" algn="tl">
                    <a:srgbClr val="000000">
                      <a:alpha val="43137"/>
                    </a:srgbClr>
                  </a:outerShdw>
                </a:effectLst>
                <a:latin typeface="+mj-lt"/>
              </a:rPr>
              <a:t>con Chúa chứng nhân tình yêu. </a:t>
            </a:r>
            <a:endParaRPr lang="en-US" sz="47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8909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33400"/>
            <a:ext cx="9144000" cy="3943350"/>
          </a:xfrm>
        </p:spPr>
        <p:txBody>
          <a:bodyPr>
            <a:normAutofit/>
          </a:bodyPr>
          <a:lstStyle/>
          <a:p>
            <a:pPr marL="27432" indent="0" algn="ctr">
              <a:lnSpc>
                <a:spcPct val="120000"/>
              </a:lnSpc>
              <a:buNone/>
            </a:pP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Ngọn</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Lửa</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66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endParaRPr lang="en-US" sz="6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575128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en-US" sz="4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4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k2:</a:t>
            </a:r>
            <a:r>
              <a:rPr lang="en-US" sz="4400" dirty="0">
                <a:solidFill>
                  <a:schemeClr val="bg1"/>
                </a:solidFill>
                <a:effectLst>
                  <a:outerShdw blurRad="38100" dist="38100" dir="2700000" algn="tl">
                    <a:srgbClr val="000000">
                      <a:alpha val="43137"/>
                    </a:srgbClr>
                  </a:outerShdw>
                </a:effectLst>
                <a:latin typeface="+mj-lt"/>
              </a:rPr>
              <a:t> </a:t>
            </a:r>
            <a:r>
              <a:rPr lang="vi-VN" sz="4400" b="1" dirty="0">
                <a:solidFill>
                  <a:schemeClr val="bg1"/>
                </a:solidFill>
                <a:effectLst>
                  <a:outerShdw blurRad="38100" dist="38100" dir="2700000" algn="tl">
                    <a:srgbClr val="000000">
                      <a:alpha val="43137"/>
                    </a:srgbClr>
                  </a:outerShdw>
                </a:effectLst>
                <a:latin typeface="+mj-lt"/>
              </a:rPr>
              <a:t>Thánh Thần, khấn xin ngự đến, hồn con đang mong chờ Ngài, mở </a:t>
            </a:r>
            <a:r>
              <a:rPr lang="vi-VN" sz="4400" b="1" dirty="0" smtClean="0">
                <a:solidFill>
                  <a:schemeClr val="bg1"/>
                </a:solidFill>
                <a:effectLst>
                  <a:outerShdw blurRad="38100" dist="38100" dir="2700000" algn="tl">
                    <a:srgbClr val="000000">
                      <a:alpha val="43137"/>
                    </a:srgbClr>
                  </a:outerShdw>
                </a:effectLst>
                <a:latin typeface="+mj-lt"/>
              </a:rPr>
              <a:t>lòng, </a:t>
            </a:r>
            <a:r>
              <a:rPr lang="vi-VN" sz="4400" b="1" dirty="0">
                <a:solidFill>
                  <a:schemeClr val="bg1"/>
                </a:solidFill>
                <a:effectLst>
                  <a:outerShdw blurRad="38100" dist="38100" dir="2700000" algn="tl">
                    <a:srgbClr val="000000">
                      <a:alpha val="43137"/>
                    </a:srgbClr>
                  </a:outerShdw>
                </a:effectLst>
                <a:latin typeface="+mj-lt"/>
              </a:rPr>
              <a:t>sáng soi đường đi, tìm chân lý, công bình bác ái. Ngài ơi, xin Ngài thương đến, uốn nắn nẻo đi quanh </a:t>
            </a:r>
            <a:r>
              <a:rPr lang="vi-VN" sz="4400" b="1" dirty="0" smtClean="0">
                <a:solidFill>
                  <a:schemeClr val="bg1"/>
                </a:solidFill>
                <a:effectLst>
                  <a:outerShdw blurRad="38100" dist="38100" dir="2700000" algn="tl">
                    <a:srgbClr val="000000">
                      <a:alpha val="43137"/>
                    </a:srgbClr>
                  </a:outerShdw>
                </a:effectLst>
                <a:latin typeface="+mj-lt"/>
              </a:rPr>
              <a:t>co, </a:t>
            </a:r>
            <a:r>
              <a:rPr lang="vi-VN" sz="4400" b="1" dirty="0">
                <a:solidFill>
                  <a:schemeClr val="bg1"/>
                </a:solidFill>
                <a:effectLst>
                  <a:outerShdw blurRad="38100" dist="38100" dir="2700000" algn="tl">
                    <a:srgbClr val="000000">
                      <a:alpha val="43137"/>
                    </a:srgbClr>
                  </a:outerShdw>
                </a:effectLst>
                <a:latin typeface="+mj-lt"/>
              </a:rPr>
              <a:t>sai lầm. Ngài ơi, xin Ngài hãy đến, dẫn đi đường ngay. </a:t>
            </a:r>
          </a:p>
        </p:txBody>
      </p:sp>
    </p:spTree>
    <p:extLst>
      <p:ext uri="{BB962C8B-B14F-4D97-AF65-F5344CB8AC3E}">
        <p14:creationId xmlns:p14="http://schemas.microsoft.com/office/powerpoint/2010/main" val="3709321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7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chemeClr val="bg1"/>
                </a:solidFill>
                <a:effectLst>
                  <a:outerShdw blurRad="38100" dist="38100" dir="2700000" algn="tl">
                    <a:srgbClr val="000000">
                      <a:alpha val="43137"/>
                    </a:srgbClr>
                  </a:outerShdw>
                </a:effectLst>
                <a:latin typeface="+mj-lt"/>
              </a:rPr>
              <a:t>Lạy Ngài xin </a:t>
            </a:r>
            <a:r>
              <a:rPr lang="vi-VN" sz="4700" b="1" dirty="0" smtClean="0">
                <a:solidFill>
                  <a:schemeClr val="bg1"/>
                </a:solidFill>
                <a:effectLst>
                  <a:outerShdw blurRad="38100" dist="38100" dir="2700000" algn="tl">
                    <a:srgbClr val="000000">
                      <a:alpha val="43137"/>
                    </a:srgbClr>
                  </a:outerShdw>
                </a:effectLst>
                <a:latin typeface="+mj-lt"/>
              </a:rPr>
              <a:t>đến, </a:t>
            </a:r>
            <a:r>
              <a:rPr lang="vi-VN" sz="4700" b="1" dirty="0">
                <a:solidFill>
                  <a:schemeClr val="bg1"/>
                </a:solidFill>
                <a:effectLst>
                  <a:outerShdw blurRad="38100" dist="38100" dir="2700000" algn="tl">
                    <a:srgbClr val="000000">
                      <a:alpha val="43137"/>
                    </a:srgbClr>
                  </a:outerShdw>
                </a:effectLst>
                <a:latin typeface="+mj-lt"/>
              </a:rPr>
              <a:t>dẫn </a:t>
            </a:r>
            <a:r>
              <a:rPr lang="vi-VN" sz="4700" b="1" dirty="0" smtClean="0">
                <a:solidFill>
                  <a:schemeClr val="bg1"/>
                </a:solidFill>
                <a:effectLst>
                  <a:outerShdw blurRad="38100" dist="38100" dir="2700000" algn="tl">
                    <a:srgbClr val="000000">
                      <a:alpha val="43137"/>
                    </a:srgbClr>
                  </a:outerShdw>
                </a:effectLst>
                <a:latin typeface="+mj-lt"/>
              </a:rPr>
              <a:t>đắt, </a:t>
            </a:r>
            <a:r>
              <a:rPr lang="vi-VN" sz="4700" b="1" dirty="0">
                <a:solidFill>
                  <a:schemeClr val="bg1"/>
                </a:solidFill>
                <a:effectLst>
                  <a:outerShdw blurRad="38100" dist="38100" dir="2700000" algn="tl">
                    <a:srgbClr val="000000">
                      <a:alpha val="43137"/>
                    </a:srgbClr>
                  </a:outerShdw>
                </a:effectLst>
                <a:latin typeface="+mj-lt"/>
              </a:rPr>
              <a:t>chúng con trên </a:t>
            </a:r>
            <a:r>
              <a:rPr lang="vi-VN" sz="4700" b="1" dirty="0" smtClean="0">
                <a:solidFill>
                  <a:schemeClr val="bg1"/>
                </a:solidFill>
                <a:effectLst>
                  <a:outerShdw blurRad="38100" dist="38100" dir="2700000" algn="tl">
                    <a:srgbClr val="000000">
                      <a:alpha val="43137"/>
                    </a:srgbClr>
                  </a:outerShdw>
                </a:effectLst>
                <a:latin typeface="+mj-lt"/>
              </a:rPr>
              <a:t>đời. </a:t>
            </a:r>
            <a:r>
              <a:rPr lang="vi-VN" sz="4700" b="1" dirty="0">
                <a:solidFill>
                  <a:schemeClr val="bg1"/>
                </a:solidFill>
                <a:effectLst>
                  <a:outerShdw blurRad="38100" dist="38100" dir="2700000" algn="tl">
                    <a:srgbClr val="000000">
                      <a:alpha val="43137"/>
                    </a:srgbClr>
                  </a:outerShdw>
                </a:effectLst>
                <a:latin typeface="+mj-lt"/>
              </a:rPr>
              <a:t>Cầu Ngài liên </a:t>
            </a:r>
            <a:r>
              <a:rPr lang="vi-VN" sz="4700" b="1" dirty="0" smtClean="0">
                <a:solidFill>
                  <a:schemeClr val="bg1"/>
                </a:solidFill>
                <a:effectLst>
                  <a:outerShdw blurRad="38100" dist="38100" dir="2700000" algn="tl">
                    <a:srgbClr val="000000">
                      <a:alpha val="43137"/>
                    </a:srgbClr>
                  </a:outerShdw>
                </a:effectLst>
                <a:latin typeface="+mj-lt"/>
              </a:rPr>
              <a:t>kết, </a:t>
            </a:r>
            <a:r>
              <a:rPr lang="vi-VN" sz="4700" b="1" dirty="0">
                <a:solidFill>
                  <a:schemeClr val="bg1"/>
                </a:solidFill>
                <a:effectLst>
                  <a:outerShdw blurRad="38100" dist="38100" dir="2700000" algn="tl">
                    <a:srgbClr val="000000">
                      <a:alpha val="43137"/>
                    </a:srgbClr>
                  </a:outerShdw>
                </a:effectLst>
                <a:latin typeface="+mj-lt"/>
              </a:rPr>
              <a:t>chúng </a:t>
            </a:r>
            <a:r>
              <a:rPr lang="vi-VN" sz="4700" b="1" dirty="0" smtClean="0">
                <a:solidFill>
                  <a:schemeClr val="bg1"/>
                </a:solidFill>
                <a:effectLst>
                  <a:outerShdw blurRad="38100" dist="38100" dir="2700000" algn="tl">
                    <a:srgbClr val="000000">
                      <a:alpha val="43137"/>
                    </a:srgbClr>
                  </a:outerShdw>
                </a:effectLst>
                <a:latin typeface="+mj-lt"/>
              </a:rPr>
              <a:t>con, </a:t>
            </a:r>
            <a:r>
              <a:rPr lang="vi-VN" sz="4700" b="1" dirty="0">
                <a:solidFill>
                  <a:schemeClr val="bg1"/>
                </a:solidFill>
                <a:effectLst>
                  <a:outerShdw blurRad="38100" dist="38100" dir="2700000" algn="tl">
                    <a:srgbClr val="000000">
                      <a:alpha val="43137"/>
                    </a:srgbClr>
                  </a:outerShdw>
                </a:effectLst>
                <a:latin typeface="+mj-lt"/>
              </a:rPr>
              <a:t>nhất tâm trong Ngài. Cầu Ngài ban </a:t>
            </a:r>
            <a:r>
              <a:rPr lang="vi-VN" sz="4700" b="1" dirty="0" smtClean="0">
                <a:solidFill>
                  <a:schemeClr val="bg1"/>
                </a:solidFill>
                <a:effectLst>
                  <a:outerShdw blurRad="38100" dist="38100" dir="2700000" algn="tl">
                    <a:srgbClr val="000000">
                      <a:alpha val="43137"/>
                    </a:srgbClr>
                  </a:outerShdw>
                </a:effectLst>
                <a:latin typeface="+mj-lt"/>
              </a:rPr>
              <a:t>ơn. </a:t>
            </a:r>
            <a:r>
              <a:rPr lang="vi-VN" sz="4700" b="1" dirty="0">
                <a:solidFill>
                  <a:schemeClr val="bg1"/>
                </a:solidFill>
                <a:effectLst>
                  <a:outerShdw blurRad="38100" dist="38100" dir="2700000" algn="tl">
                    <a:srgbClr val="000000">
                      <a:alpha val="43137"/>
                    </a:srgbClr>
                  </a:outerShdw>
                </a:effectLst>
                <a:latin typeface="+mj-lt"/>
              </a:rPr>
              <a:t>thêm </a:t>
            </a:r>
            <a:r>
              <a:rPr lang="vi-VN" sz="4700" b="1" dirty="0" smtClean="0">
                <a:solidFill>
                  <a:schemeClr val="bg1"/>
                </a:solidFill>
                <a:effectLst>
                  <a:outerShdw blurRad="38100" dist="38100" dir="2700000" algn="tl">
                    <a:srgbClr val="000000">
                      <a:alpha val="43137"/>
                    </a:srgbClr>
                  </a:outerShdw>
                </a:effectLst>
                <a:latin typeface="+mj-lt"/>
              </a:rPr>
              <a:t>sức, </a:t>
            </a:r>
            <a:r>
              <a:rPr lang="vi-VN" sz="4700" b="1" dirty="0">
                <a:solidFill>
                  <a:schemeClr val="bg1"/>
                </a:solidFill>
                <a:effectLst>
                  <a:outerShdw blurRad="38100" dist="38100" dir="2700000" algn="tl">
                    <a:srgbClr val="000000">
                      <a:alpha val="43137"/>
                    </a:srgbClr>
                  </a:outerShdw>
                </a:effectLst>
                <a:latin typeface="+mj-lt"/>
              </a:rPr>
              <a:t>kiên vững không lay. Sống sao nên </a:t>
            </a:r>
            <a:r>
              <a:rPr lang="vi-VN" sz="4700" b="1" dirty="0" smtClean="0">
                <a:solidFill>
                  <a:schemeClr val="bg1"/>
                </a:solidFill>
                <a:effectLst>
                  <a:outerShdw blurRad="38100" dist="38100" dir="2700000" algn="tl">
                    <a:srgbClr val="000000">
                      <a:alpha val="43137"/>
                    </a:srgbClr>
                  </a:outerShdw>
                </a:effectLst>
                <a:latin typeface="+mj-lt"/>
              </a:rPr>
              <a:t>người, </a:t>
            </a:r>
            <a:r>
              <a:rPr lang="vi-VN" sz="4700" b="1" dirty="0">
                <a:solidFill>
                  <a:schemeClr val="bg1"/>
                </a:solidFill>
                <a:effectLst>
                  <a:outerShdw blurRad="38100" dist="38100" dir="2700000" algn="tl">
                    <a:srgbClr val="000000">
                      <a:alpha val="43137"/>
                    </a:srgbClr>
                  </a:outerShdw>
                </a:effectLst>
                <a:latin typeface="+mj-lt"/>
              </a:rPr>
              <a:t>con Chúa chứng nhân tình yêu. </a:t>
            </a:r>
            <a:endParaRPr lang="en-US" sz="47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143765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en-US" sz="4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P</a:t>
            </a:r>
            <a:r>
              <a:rPr lang="en-US" sz="4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k3:</a:t>
            </a:r>
            <a:r>
              <a:rPr lang="en-US" sz="4400" dirty="0">
                <a:solidFill>
                  <a:schemeClr val="bg1"/>
                </a:solidFill>
                <a:effectLst>
                  <a:outerShdw blurRad="38100" dist="38100" dir="2700000" algn="tl">
                    <a:srgbClr val="000000">
                      <a:alpha val="43137"/>
                    </a:srgbClr>
                  </a:outerShdw>
                </a:effectLst>
                <a:latin typeface="+mj-lt"/>
              </a:rPr>
              <a:t> </a:t>
            </a:r>
            <a:r>
              <a:rPr lang="vi-VN" sz="4400" b="1" dirty="0">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a:t>
            </a:r>
            <a:r>
              <a:rPr lang="vi-VN" sz="4400" b="1" dirty="0" smtClean="0">
                <a:solidFill>
                  <a:schemeClr val="bg1"/>
                </a:solidFill>
                <a:effectLst>
                  <a:outerShdw blurRad="38100" dist="38100" dir="2700000" algn="tl">
                    <a:srgbClr val="000000">
                      <a:alpha val="43137"/>
                    </a:srgbClr>
                  </a:outerShdw>
                </a:effectLst>
                <a:latin typeface="+mj-lt"/>
              </a:rPr>
              <a:t>sống, </a:t>
            </a:r>
            <a:r>
              <a:rPr lang="vi-VN" sz="4400" b="1" dirty="0">
                <a:solidFill>
                  <a:schemeClr val="bg1"/>
                </a:solidFill>
                <a:effectLst>
                  <a:outerShdw blurRad="38100" dist="38100" dir="2700000" algn="tl">
                    <a:srgbClr val="000000">
                      <a:alpha val="43137"/>
                    </a:srgbClr>
                  </a:outerShdw>
                </a:effectLst>
                <a:latin typeface="+mj-lt"/>
              </a:rPr>
              <a:t>trong đàn chiên Chúa. Ngài ơi, xin Ngài thương </a:t>
            </a:r>
            <a:r>
              <a:rPr lang="vi-VN" sz="4400" b="1" dirty="0" smtClean="0">
                <a:solidFill>
                  <a:schemeClr val="bg1"/>
                </a:solidFill>
                <a:effectLst>
                  <a:outerShdw blurRad="38100" dist="38100" dir="2700000" algn="tl">
                    <a:srgbClr val="000000">
                      <a:alpha val="43137"/>
                    </a:srgbClr>
                  </a:outerShdw>
                </a:effectLst>
                <a:latin typeface="+mj-lt"/>
              </a:rPr>
              <a:t>giúp, </a:t>
            </a:r>
            <a:r>
              <a:rPr lang="vi-VN" sz="4400" b="1" dirty="0">
                <a:solidFill>
                  <a:schemeClr val="bg1"/>
                </a:solidFill>
                <a:effectLst>
                  <a:outerShdw blurRad="38100" dist="38100" dir="2700000" algn="tl">
                    <a:srgbClr val="000000">
                      <a:alpha val="43137"/>
                    </a:srgbClr>
                  </a:outerShdw>
                </a:effectLst>
                <a:latin typeface="+mj-lt"/>
              </a:rPr>
              <a:t>chỉ </a:t>
            </a:r>
            <a:r>
              <a:rPr lang="vi-VN" sz="4400" b="1" dirty="0" smtClean="0">
                <a:solidFill>
                  <a:schemeClr val="bg1"/>
                </a:solidFill>
                <a:effectLst>
                  <a:outerShdw blurRad="38100" dist="38100" dir="2700000" algn="tl">
                    <a:srgbClr val="000000">
                      <a:alpha val="43137"/>
                    </a:srgbClr>
                  </a:outerShdw>
                </a:effectLst>
                <a:latin typeface="+mj-lt"/>
              </a:rPr>
              <a:t>lối, </a:t>
            </a:r>
            <a:r>
              <a:rPr lang="vi-VN" sz="4400" b="1" dirty="0">
                <a:solidFill>
                  <a:schemeClr val="bg1"/>
                </a:solidFill>
                <a:effectLst>
                  <a:outerShdw blurRad="38100" dist="38100" dir="2700000" algn="tl">
                    <a:srgbClr val="000000">
                      <a:alpha val="43137"/>
                    </a:srgbClr>
                  </a:outerShdw>
                </a:effectLst>
                <a:latin typeface="+mj-lt"/>
              </a:rPr>
              <a:t>những ai đi </a:t>
            </a:r>
            <a:r>
              <a:rPr lang="vi-VN" sz="4400" b="1" dirty="0" smtClean="0">
                <a:solidFill>
                  <a:schemeClr val="bg1"/>
                </a:solidFill>
                <a:effectLst>
                  <a:outerShdw blurRad="38100" dist="38100" dir="2700000" algn="tl">
                    <a:srgbClr val="000000">
                      <a:alpha val="43137"/>
                    </a:srgbClr>
                  </a:outerShdw>
                </a:effectLst>
                <a:latin typeface="+mj-lt"/>
              </a:rPr>
              <a:t>xa, </a:t>
            </a:r>
            <a:r>
              <a:rPr lang="vi-VN" sz="4400" b="1" dirty="0">
                <a:solidFill>
                  <a:schemeClr val="bg1"/>
                </a:solidFill>
                <a:effectLst>
                  <a:outerShdw blurRad="38100" dist="38100" dir="2700000" algn="tl">
                    <a:srgbClr val="000000">
                      <a:alpha val="43137"/>
                    </a:srgbClr>
                  </a:outerShdw>
                </a:effectLst>
                <a:latin typeface="+mj-lt"/>
              </a:rPr>
              <a:t>chưa về. Ngài ơi, xin Ngài hãy đến, ủi an Ngài ơi</a:t>
            </a:r>
            <a:r>
              <a:rPr lang="vi-VN" sz="4400" b="1" dirty="0" smtClean="0">
                <a:solidFill>
                  <a:schemeClr val="bg1"/>
                </a:solidFill>
                <a:effectLst>
                  <a:outerShdw blurRad="38100" dist="38100" dir="2700000" algn="tl">
                    <a:srgbClr val="000000">
                      <a:alpha val="43137"/>
                    </a:srgbClr>
                  </a:outerShdw>
                </a:effectLst>
                <a:latin typeface="+mj-lt"/>
              </a:rPr>
              <a:t>.</a:t>
            </a:r>
            <a:endParaRPr lang="vi-VN"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9191407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7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chemeClr val="bg1"/>
                </a:solidFill>
                <a:effectLst>
                  <a:outerShdw blurRad="38100" dist="38100" dir="2700000" algn="tl">
                    <a:srgbClr val="000000">
                      <a:alpha val="43137"/>
                    </a:srgbClr>
                  </a:outerShdw>
                </a:effectLst>
                <a:latin typeface="+mj-lt"/>
              </a:rPr>
              <a:t>Lạy Ngài xin </a:t>
            </a:r>
            <a:r>
              <a:rPr lang="vi-VN" sz="4700" b="1" dirty="0" smtClean="0">
                <a:solidFill>
                  <a:schemeClr val="bg1"/>
                </a:solidFill>
                <a:effectLst>
                  <a:outerShdw blurRad="38100" dist="38100" dir="2700000" algn="tl">
                    <a:srgbClr val="000000">
                      <a:alpha val="43137"/>
                    </a:srgbClr>
                  </a:outerShdw>
                </a:effectLst>
                <a:latin typeface="+mj-lt"/>
              </a:rPr>
              <a:t>đến, </a:t>
            </a:r>
            <a:r>
              <a:rPr lang="vi-VN" sz="4700" b="1" dirty="0">
                <a:solidFill>
                  <a:schemeClr val="bg1"/>
                </a:solidFill>
                <a:effectLst>
                  <a:outerShdw blurRad="38100" dist="38100" dir="2700000" algn="tl">
                    <a:srgbClr val="000000">
                      <a:alpha val="43137"/>
                    </a:srgbClr>
                  </a:outerShdw>
                </a:effectLst>
                <a:latin typeface="+mj-lt"/>
              </a:rPr>
              <a:t>dẫn </a:t>
            </a:r>
            <a:r>
              <a:rPr lang="vi-VN" sz="4700" b="1" dirty="0" smtClean="0">
                <a:solidFill>
                  <a:schemeClr val="bg1"/>
                </a:solidFill>
                <a:effectLst>
                  <a:outerShdw blurRad="38100" dist="38100" dir="2700000" algn="tl">
                    <a:srgbClr val="000000">
                      <a:alpha val="43137"/>
                    </a:srgbClr>
                  </a:outerShdw>
                </a:effectLst>
                <a:latin typeface="+mj-lt"/>
              </a:rPr>
              <a:t>đắt, </a:t>
            </a:r>
            <a:r>
              <a:rPr lang="vi-VN" sz="4700" b="1" dirty="0">
                <a:solidFill>
                  <a:schemeClr val="bg1"/>
                </a:solidFill>
                <a:effectLst>
                  <a:outerShdw blurRad="38100" dist="38100" dir="2700000" algn="tl">
                    <a:srgbClr val="000000">
                      <a:alpha val="43137"/>
                    </a:srgbClr>
                  </a:outerShdw>
                </a:effectLst>
                <a:latin typeface="+mj-lt"/>
              </a:rPr>
              <a:t>chúng con trên </a:t>
            </a:r>
            <a:r>
              <a:rPr lang="vi-VN" sz="4700" b="1" dirty="0" smtClean="0">
                <a:solidFill>
                  <a:schemeClr val="bg1"/>
                </a:solidFill>
                <a:effectLst>
                  <a:outerShdw blurRad="38100" dist="38100" dir="2700000" algn="tl">
                    <a:srgbClr val="000000">
                      <a:alpha val="43137"/>
                    </a:srgbClr>
                  </a:outerShdw>
                </a:effectLst>
                <a:latin typeface="+mj-lt"/>
              </a:rPr>
              <a:t>đời. </a:t>
            </a:r>
            <a:r>
              <a:rPr lang="vi-VN" sz="4700" b="1" dirty="0">
                <a:solidFill>
                  <a:schemeClr val="bg1"/>
                </a:solidFill>
                <a:effectLst>
                  <a:outerShdw blurRad="38100" dist="38100" dir="2700000" algn="tl">
                    <a:srgbClr val="000000">
                      <a:alpha val="43137"/>
                    </a:srgbClr>
                  </a:outerShdw>
                </a:effectLst>
                <a:latin typeface="+mj-lt"/>
              </a:rPr>
              <a:t>Cầu Ngài liên </a:t>
            </a:r>
            <a:r>
              <a:rPr lang="vi-VN" sz="4700" b="1" dirty="0" smtClean="0">
                <a:solidFill>
                  <a:schemeClr val="bg1"/>
                </a:solidFill>
                <a:effectLst>
                  <a:outerShdw blurRad="38100" dist="38100" dir="2700000" algn="tl">
                    <a:srgbClr val="000000">
                      <a:alpha val="43137"/>
                    </a:srgbClr>
                  </a:outerShdw>
                </a:effectLst>
                <a:latin typeface="+mj-lt"/>
              </a:rPr>
              <a:t>kết, </a:t>
            </a:r>
            <a:r>
              <a:rPr lang="vi-VN" sz="4700" b="1" dirty="0">
                <a:solidFill>
                  <a:schemeClr val="bg1"/>
                </a:solidFill>
                <a:effectLst>
                  <a:outerShdw blurRad="38100" dist="38100" dir="2700000" algn="tl">
                    <a:srgbClr val="000000">
                      <a:alpha val="43137"/>
                    </a:srgbClr>
                  </a:outerShdw>
                </a:effectLst>
                <a:latin typeface="+mj-lt"/>
              </a:rPr>
              <a:t>chúng </a:t>
            </a:r>
            <a:r>
              <a:rPr lang="vi-VN" sz="4700" b="1" dirty="0" smtClean="0">
                <a:solidFill>
                  <a:schemeClr val="bg1"/>
                </a:solidFill>
                <a:effectLst>
                  <a:outerShdw blurRad="38100" dist="38100" dir="2700000" algn="tl">
                    <a:srgbClr val="000000">
                      <a:alpha val="43137"/>
                    </a:srgbClr>
                  </a:outerShdw>
                </a:effectLst>
                <a:latin typeface="+mj-lt"/>
              </a:rPr>
              <a:t>con, </a:t>
            </a:r>
            <a:r>
              <a:rPr lang="vi-VN" sz="4700" b="1" dirty="0">
                <a:solidFill>
                  <a:schemeClr val="bg1"/>
                </a:solidFill>
                <a:effectLst>
                  <a:outerShdw blurRad="38100" dist="38100" dir="2700000" algn="tl">
                    <a:srgbClr val="000000">
                      <a:alpha val="43137"/>
                    </a:srgbClr>
                  </a:outerShdw>
                </a:effectLst>
                <a:latin typeface="+mj-lt"/>
              </a:rPr>
              <a:t>nhất tâm trong Ngài. Cầu Ngài ban </a:t>
            </a:r>
            <a:r>
              <a:rPr lang="vi-VN" sz="4700" b="1" dirty="0" smtClean="0">
                <a:solidFill>
                  <a:schemeClr val="bg1"/>
                </a:solidFill>
                <a:effectLst>
                  <a:outerShdw blurRad="38100" dist="38100" dir="2700000" algn="tl">
                    <a:srgbClr val="000000">
                      <a:alpha val="43137"/>
                    </a:srgbClr>
                  </a:outerShdw>
                </a:effectLst>
                <a:latin typeface="+mj-lt"/>
              </a:rPr>
              <a:t>ơn. </a:t>
            </a:r>
            <a:r>
              <a:rPr lang="vi-VN" sz="4700" b="1" dirty="0">
                <a:solidFill>
                  <a:schemeClr val="bg1"/>
                </a:solidFill>
                <a:effectLst>
                  <a:outerShdw blurRad="38100" dist="38100" dir="2700000" algn="tl">
                    <a:srgbClr val="000000">
                      <a:alpha val="43137"/>
                    </a:srgbClr>
                  </a:outerShdw>
                </a:effectLst>
                <a:latin typeface="+mj-lt"/>
              </a:rPr>
              <a:t>thêm </a:t>
            </a:r>
            <a:r>
              <a:rPr lang="vi-VN" sz="4700" b="1" dirty="0" smtClean="0">
                <a:solidFill>
                  <a:schemeClr val="bg1"/>
                </a:solidFill>
                <a:effectLst>
                  <a:outerShdw blurRad="38100" dist="38100" dir="2700000" algn="tl">
                    <a:srgbClr val="000000">
                      <a:alpha val="43137"/>
                    </a:srgbClr>
                  </a:outerShdw>
                </a:effectLst>
                <a:latin typeface="+mj-lt"/>
              </a:rPr>
              <a:t>sức, </a:t>
            </a:r>
            <a:r>
              <a:rPr lang="vi-VN" sz="4700" b="1" dirty="0">
                <a:solidFill>
                  <a:schemeClr val="bg1"/>
                </a:solidFill>
                <a:effectLst>
                  <a:outerShdw blurRad="38100" dist="38100" dir="2700000" algn="tl">
                    <a:srgbClr val="000000">
                      <a:alpha val="43137"/>
                    </a:srgbClr>
                  </a:outerShdw>
                </a:effectLst>
                <a:latin typeface="+mj-lt"/>
              </a:rPr>
              <a:t>kiên vững không lay. Sống sao nên </a:t>
            </a:r>
            <a:r>
              <a:rPr lang="vi-VN" sz="4700" b="1" dirty="0" smtClean="0">
                <a:solidFill>
                  <a:schemeClr val="bg1"/>
                </a:solidFill>
                <a:effectLst>
                  <a:outerShdw blurRad="38100" dist="38100" dir="2700000" algn="tl">
                    <a:srgbClr val="000000">
                      <a:alpha val="43137"/>
                    </a:srgbClr>
                  </a:outerShdw>
                </a:effectLst>
                <a:latin typeface="+mj-lt"/>
              </a:rPr>
              <a:t>người, </a:t>
            </a:r>
            <a:r>
              <a:rPr lang="vi-VN" sz="4700" b="1" dirty="0">
                <a:solidFill>
                  <a:schemeClr val="bg1"/>
                </a:solidFill>
                <a:effectLst>
                  <a:outerShdw blurRad="38100" dist="38100" dir="2700000" algn="tl">
                    <a:srgbClr val="000000">
                      <a:alpha val="43137"/>
                    </a:srgbClr>
                  </a:outerShdw>
                </a:effectLst>
                <a:latin typeface="+mj-lt"/>
              </a:rPr>
              <a:t>con Chúa chứng nhân tình yêu. </a:t>
            </a:r>
            <a:endParaRPr lang="en-US" sz="47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024619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171450"/>
            <a:ext cx="9144000" cy="5143500"/>
          </a:xfrm>
        </p:spPr>
        <p:txBody>
          <a:bodyPr>
            <a:noAutofit/>
          </a:bodyPr>
          <a:lstStyle/>
          <a:p>
            <a:pPr marL="27432" indent="0" algn="just">
              <a:buNone/>
            </a:pPr>
            <a:r>
              <a:rPr lang="vi-VN" sz="4400" b="1" dirty="0" smtClean="0">
                <a:solidFill>
                  <a:srgbClr val="FFFF00"/>
                </a:solidFill>
                <a:effectLst>
                  <a:outerShdw blurRad="38100" dist="38100" dir="2700000" algn="tl">
                    <a:srgbClr val="000000">
                      <a:alpha val="43137"/>
                    </a:srgbClr>
                  </a:outerShdw>
                </a:effectLst>
                <a:latin typeface="+mj-lt"/>
              </a:rPr>
              <a:t>Pk4</a:t>
            </a:r>
            <a:r>
              <a:rPr lang="vi-VN" sz="4400" b="1" dirty="0">
                <a:solidFill>
                  <a:srgbClr val="FFFF00"/>
                </a:solidFill>
                <a:effectLst>
                  <a:outerShdw blurRad="38100" dist="38100" dir="2700000" algn="tl">
                    <a:srgbClr val="000000">
                      <a:alpha val="43137"/>
                    </a:srgbClr>
                  </a:outerShdw>
                </a:effectLst>
                <a:latin typeface="+mj-lt"/>
              </a:rPr>
              <a:t>:  </a:t>
            </a:r>
            <a:r>
              <a:rPr lang="vi-VN" sz="4400" b="1" dirty="0">
                <a:solidFill>
                  <a:schemeClr val="bg1"/>
                </a:solidFill>
                <a:effectLst>
                  <a:outerShdw blurRad="38100" dist="38100" dir="2700000" algn="tl">
                    <a:srgbClr val="000000">
                      <a:alpha val="43137"/>
                    </a:srgbClr>
                  </a:outerShdw>
                </a:effectLst>
                <a:latin typeface="+mj-lt"/>
              </a:rPr>
              <a:t>Thánh Thần, khấn xin ngự đến, hồn con đang mong chờ Ngài, sưởi </a:t>
            </a:r>
            <a:r>
              <a:rPr lang="vi-VN" sz="4400" b="1" dirty="0" smtClean="0">
                <a:solidFill>
                  <a:schemeClr val="bg1"/>
                </a:solidFill>
                <a:effectLst>
                  <a:outerShdw blurRad="38100" dist="38100" dir="2700000" algn="tl">
                    <a:srgbClr val="000000">
                      <a:alpha val="43137"/>
                    </a:srgbClr>
                  </a:outerShdw>
                </a:effectLst>
                <a:latin typeface="+mj-lt"/>
              </a:rPr>
              <a:t>lòng, </a:t>
            </a:r>
            <a:r>
              <a:rPr lang="vi-VN" sz="4400" b="1" dirty="0">
                <a:solidFill>
                  <a:schemeClr val="bg1"/>
                </a:solidFill>
                <a:effectLst>
                  <a:outerShdw blurRad="38100" dist="38100" dir="2700000" algn="tl">
                    <a:srgbClr val="000000">
                      <a:alpha val="43137"/>
                    </a:srgbClr>
                  </a:outerShdw>
                </a:effectLst>
                <a:latin typeface="+mj-lt"/>
              </a:rPr>
              <a:t>những ai lạnh giá, gặp phong ba, không còn tin yêu. Ngài ơi, xin Ngài trông đến, đốt </a:t>
            </a:r>
            <a:r>
              <a:rPr lang="vi-VN" sz="4400" b="1" dirty="0" smtClean="0">
                <a:solidFill>
                  <a:schemeClr val="bg1"/>
                </a:solidFill>
                <a:effectLst>
                  <a:outerShdw blurRad="38100" dist="38100" dir="2700000" algn="tl">
                    <a:srgbClr val="000000">
                      <a:alpha val="43137"/>
                    </a:srgbClr>
                  </a:outerShdw>
                </a:effectLst>
                <a:latin typeface="+mj-lt"/>
              </a:rPr>
              <a:t>cháy, </a:t>
            </a:r>
            <a:r>
              <a:rPr lang="vi-VN" sz="4400" b="1" dirty="0">
                <a:solidFill>
                  <a:schemeClr val="bg1"/>
                </a:solidFill>
                <a:effectLst>
                  <a:outerShdw blurRad="38100" dist="38100" dir="2700000" algn="tl">
                    <a:srgbClr val="000000">
                      <a:alpha val="43137"/>
                    </a:srgbClr>
                  </a:outerShdw>
                </a:effectLst>
                <a:latin typeface="+mj-lt"/>
              </a:rPr>
              <a:t>lửa thiêng vô </a:t>
            </a:r>
            <a:r>
              <a:rPr lang="vi-VN" sz="4400" b="1" dirty="0" smtClean="0">
                <a:solidFill>
                  <a:schemeClr val="bg1"/>
                </a:solidFill>
                <a:effectLst>
                  <a:outerShdw blurRad="38100" dist="38100" dir="2700000" algn="tl">
                    <a:srgbClr val="000000">
                      <a:alpha val="43137"/>
                    </a:srgbClr>
                  </a:outerShdw>
                </a:effectLst>
                <a:latin typeface="+mj-lt"/>
              </a:rPr>
              <a:t>biên, </a:t>
            </a:r>
            <a:r>
              <a:rPr lang="vi-VN" sz="4400" b="1" dirty="0">
                <a:solidFill>
                  <a:schemeClr val="bg1"/>
                </a:solidFill>
                <a:effectLst>
                  <a:outerShdw blurRad="38100" dist="38100" dir="2700000" algn="tl">
                    <a:srgbClr val="000000">
                      <a:alpha val="43137"/>
                    </a:srgbClr>
                  </a:outerShdw>
                </a:effectLst>
                <a:latin typeface="+mj-lt"/>
              </a:rPr>
              <a:t>mến thương. Ngài ơi, xin Ngài hãy đến, đến ban bình an </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981102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7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chemeClr val="bg1"/>
                </a:solidFill>
                <a:effectLst>
                  <a:outerShdw blurRad="38100" dist="38100" dir="2700000" algn="tl">
                    <a:srgbClr val="000000">
                      <a:alpha val="43137"/>
                    </a:srgbClr>
                  </a:outerShdw>
                </a:effectLst>
                <a:latin typeface="+mj-lt"/>
              </a:rPr>
              <a:t>Lạy Ngài xin </a:t>
            </a:r>
            <a:r>
              <a:rPr lang="vi-VN" sz="4700" b="1" dirty="0" smtClean="0">
                <a:solidFill>
                  <a:schemeClr val="bg1"/>
                </a:solidFill>
                <a:effectLst>
                  <a:outerShdw blurRad="38100" dist="38100" dir="2700000" algn="tl">
                    <a:srgbClr val="000000">
                      <a:alpha val="43137"/>
                    </a:srgbClr>
                  </a:outerShdw>
                </a:effectLst>
                <a:latin typeface="+mj-lt"/>
              </a:rPr>
              <a:t>đến, </a:t>
            </a:r>
            <a:r>
              <a:rPr lang="vi-VN" sz="4700" b="1" dirty="0">
                <a:solidFill>
                  <a:schemeClr val="bg1"/>
                </a:solidFill>
                <a:effectLst>
                  <a:outerShdw blurRad="38100" dist="38100" dir="2700000" algn="tl">
                    <a:srgbClr val="000000">
                      <a:alpha val="43137"/>
                    </a:srgbClr>
                  </a:outerShdw>
                </a:effectLst>
                <a:latin typeface="+mj-lt"/>
              </a:rPr>
              <a:t>dẫn </a:t>
            </a:r>
            <a:r>
              <a:rPr lang="vi-VN" sz="4700" b="1" dirty="0" smtClean="0">
                <a:solidFill>
                  <a:schemeClr val="bg1"/>
                </a:solidFill>
                <a:effectLst>
                  <a:outerShdw blurRad="38100" dist="38100" dir="2700000" algn="tl">
                    <a:srgbClr val="000000">
                      <a:alpha val="43137"/>
                    </a:srgbClr>
                  </a:outerShdw>
                </a:effectLst>
                <a:latin typeface="+mj-lt"/>
              </a:rPr>
              <a:t>đắt, </a:t>
            </a:r>
            <a:r>
              <a:rPr lang="vi-VN" sz="4700" b="1" dirty="0">
                <a:solidFill>
                  <a:schemeClr val="bg1"/>
                </a:solidFill>
                <a:effectLst>
                  <a:outerShdw blurRad="38100" dist="38100" dir="2700000" algn="tl">
                    <a:srgbClr val="000000">
                      <a:alpha val="43137"/>
                    </a:srgbClr>
                  </a:outerShdw>
                </a:effectLst>
                <a:latin typeface="+mj-lt"/>
              </a:rPr>
              <a:t>chúng con trên </a:t>
            </a:r>
            <a:r>
              <a:rPr lang="vi-VN" sz="4700" b="1" dirty="0" smtClean="0">
                <a:solidFill>
                  <a:schemeClr val="bg1"/>
                </a:solidFill>
                <a:effectLst>
                  <a:outerShdw blurRad="38100" dist="38100" dir="2700000" algn="tl">
                    <a:srgbClr val="000000">
                      <a:alpha val="43137"/>
                    </a:srgbClr>
                  </a:outerShdw>
                </a:effectLst>
                <a:latin typeface="+mj-lt"/>
              </a:rPr>
              <a:t>đời. </a:t>
            </a:r>
            <a:r>
              <a:rPr lang="vi-VN" sz="4700" b="1" dirty="0">
                <a:solidFill>
                  <a:schemeClr val="bg1"/>
                </a:solidFill>
                <a:effectLst>
                  <a:outerShdw blurRad="38100" dist="38100" dir="2700000" algn="tl">
                    <a:srgbClr val="000000">
                      <a:alpha val="43137"/>
                    </a:srgbClr>
                  </a:outerShdw>
                </a:effectLst>
                <a:latin typeface="+mj-lt"/>
              </a:rPr>
              <a:t>Cầu Ngài liên </a:t>
            </a:r>
            <a:r>
              <a:rPr lang="vi-VN" sz="4700" b="1" dirty="0" smtClean="0">
                <a:solidFill>
                  <a:schemeClr val="bg1"/>
                </a:solidFill>
                <a:effectLst>
                  <a:outerShdw blurRad="38100" dist="38100" dir="2700000" algn="tl">
                    <a:srgbClr val="000000">
                      <a:alpha val="43137"/>
                    </a:srgbClr>
                  </a:outerShdw>
                </a:effectLst>
                <a:latin typeface="+mj-lt"/>
              </a:rPr>
              <a:t>kết, </a:t>
            </a:r>
            <a:r>
              <a:rPr lang="vi-VN" sz="4700" b="1" dirty="0">
                <a:solidFill>
                  <a:schemeClr val="bg1"/>
                </a:solidFill>
                <a:effectLst>
                  <a:outerShdw blurRad="38100" dist="38100" dir="2700000" algn="tl">
                    <a:srgbClr val="000000">
                      <a:alpha val="43137"/>
                    </a:srgbClr>
                  </a:outerShdw>
                </a:effectLst>
                <a:latin typeface="+mj-lt"/>
              </a:rPr>
              <a:t>chúng </a:t>
            </a:r>
            <a:r>
              <a:rPr lang="vi-VN" sz="4700" b="1" dirty="0" smtClean="0">
                <a:solidFill>
                  <a:schemeClr val="bg1"/>
                </a:solidFill>
                <a:effectLst>
                  <a:outerShdw blurRad="38100" dist="38100" dir="2700000" algn="tl">
                    <a:srgbClr val="000000">
                      <a:alpha val="43137"/>
                    </a:srgbClr>
                  </a:outerShdw>
                </a:effectLst>
                <a:latin typeface="+mj-lt"/>
              </a:rPr>
              <a:t>con, </a:t>
            </a:r>
            <a:r>
              <a:rPr lang="vi-VN" sz="4700" b="1" dirty="0">
                <a:solidFill>
                  <a:schemeClr val="bg1"/>
                </a:solidFill>
                <a:effectLst>
                  <a:outerShdw blurRad="38100" dist="38100" dir="2700000" algn="tl">
                    <a:srgbClr val="000000">
                      <a:alpha val="43137"/>
                    </a:srgbClr>
                  </a:outerShdw>
                </a:effectLst>
                <a:latin typeface="+mj-lt"/>
              </a:rPr>
              <a:t>nhất tâm trong Ngài. Cầu Ngài ban </a:t>
            </a:r>
            <a:r>
              <a:rPr lang="vi-VN" sz="4700" b="1" dirty="0" smtClean="0">
                <a:solidFill>
                  <a:schemeClr val="bg1"/>
                </a:solidFill>
                <a:effectLst>
                  <a:outerShdw blurRad="38100" dist="38100" dir="2700000" algn="tl">
                    <a:srgbClr val="000000">
                      <a:alpha val="43137"/>
                    </a:srgbClr>
                  </a:outerShdw>
                </a:effectLst>
                <a:latin typeface="+mj-lt"/>
              </a:rPr>
              <a:t>ơn. </a:t>
            </a:r>
            <a:r>
              <a:rPr lang="vi-VN" sz="4700" b="1" dirty="0">
                <a:solidFill>
                  <a:schemeClr val="bg1"/>
                </a:solidFill>
                <a:effectLst>
                  <a:outerShdw blurRad="38100" dist="38100" dir="2700000" algn="tl">
                    <a:srgbClr val="000000">
                      <a:alpha val="43137"/>
                    </a:srgbClr>
                  </a:outerShdw>
                </a:effectLst>
                <a:latin typeface="+mj-lt"/>
              </a:rPr>
              <a:t>thêm </a:t>
            </a:r>
            <a:r>
              <a:rPr lang="vi-VN" sz="4700" b="1" dirty="0" smtClean="0">
                <a:solidFill>
                  <a:schemeClr val="bg1"/>
                </a:solidFill>
                <a:effectLst>
                  <a:outerShdw blurRad="38100" dist="38100" dir="2700000" algn="tl">
                    <a:srgbClr val="000000">
                      <a:alpha val="43137"/>
                    </a:srgbClr>
                  </a:outerShdw>
                </a:effectLst>
                <a:latin typeface="+mj-lt"/>
              </a:rPr>
              <a:t>sức, </a:t>
            </a:r>
            <a:r>
              <a:rPr lang="vi-VN" sz="4700" b="1" dirty="0">
                <a:solidFill>
                  <a:schemeClr val="bg1"/>
                </a:solidFill>
                <a:effectLst>
                  <a:outerShdw blurRad="38100" dist="38100" dir="2700000" algn="tl">
                    <a:srgbClr val="000000">
                      <a:alpha val="43137"/>
                    </a:srgbClr>
                  </a:outerShdw>
                </a:effectLst>
                <a:latin typeface="+mj-lt"/>
              </a:rPr>
              <a:t>kiên vững không lay. Sống sao nên </a:t>
            </a:r>
            <a:r>
              <a:rPr lang="vi-VN" sz="4700" b="1" dirty="0" smtClean="0">
                <a:solidFill>
                  <a:schemeClr val="bg1"/>
                </a:solidFill>
                <a:effectLst>
                  <a:outerShdw blurRad="38100" dist="38100" dir="2700000" algn="tl">
                    <a:srgbClr val="000000">
                      <a:alpha val="43137"/>
                    </a:srgbClr>
                  </a:outerShdw>
                </a:effectLst>
                <a:latin typeface="+mj-lt"/>
              </a:rPr>
              <a:t>người, </a:t>
            </a:r>
            <a:r>
              <a:rPr lang="vi-VN" sz="4700" b="1" dirty="0">
                <a:solidFill>
                  <a:schemeClr val="bg1"/>
                </a:solidFill>
                <a:effectLst>
                  <a:outerShdw blurRad="38100" dist="38100" dir="2700000" algn="tl">
                    <a:srgbClr val="000000">
                      <a:alpha val="43137"/>
                    </a:srgbClr>
                  </a:outerShdw>
                </a:effectLst>
                <a:latin typeface="+mj-lt"/>
              </a:rPr>
              <a:t>con Chúa chứng nhân tình yêu. </a:t>
            </a:r>
            <a:endParaRPr lang="en-US" sz="47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757889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20805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928628"/>
            <a:ext cx="9144000" cy="2862322"/>
          </a:xfrm>
          <a:prstGeom prst="rect">
            <a:avLst/>
          </a:prstGeom>
        </p:spPr>
        <p:txBody>
          <a:bodyPr wrap="square">
            <a:spAutoFit/>
          </a:bodyPr>
          <a:lstStyle/>
          <a:p>
            <a:pPr algn="ct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ết</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ễ</a:t>
            </a:r>
            <a:endParaRPr lang="en-US" sz="66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Lời</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Cầu</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Cho </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Xứ</a:t>
            </a:r>
            <a:r>
              <a:rPr lang="en-US" sz="66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Đạo</a:t>
            </a:r>
            <a:endParaRPr lang="en-US" sz="66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4800" b="1" i="1" dirty="0"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Văn</a:t>
            </a:r>
            <a:r>
              <a:rPr lang="en-US" sz="4800" b="1" i="1" dirty="0"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 Chi</a:t>
            </a:r>
            <a:endParaRPr lang="en-US" sz="48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Pk1</a:t>
            </a:r>
            <a:r>
              <a:rPr lang="vi-VN"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 ơi,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xứ đạo con đây, nguyện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 hiến Mẹ từ bi. Xin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luôn đỡ nâng phù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trì.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và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dẫn dắt trên đường đi.</a:t>
            </a: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41341312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4991100"/>
          </a:xfrm>
        </p:spPr>
        <p:txBody>
          <a:bodyPr>
            <a:noAutofit/>
          </a:bodyPr>
          <a:lstStyle/>
          <a:p>
            <a:pPr marL="0" indent="0" algn="just">
              <a:buNone/>
            </a:pPr>
            <a:r>
              <a:rPr lang="vi-VN" sz="5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Ma-ri-a.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thương đến xứ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đạo,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đây. Ban nguồn an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hiệp nhất yêu thương. Mẹ luôn thăm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viếng,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giúp đỡ mãi xứ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đạo,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đây. Trong tình yêu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liên kết muôn tâm hồn.</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vi-VN"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Pk2: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xứ đạo con đây, đoàn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con,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liên kết trong niềm vui. Muôn </a:t>
            </a:r>
            <a:r>
              <a:rPr lang="vi-VN"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 </a:t>
            </a:r>
            <a:r>
              <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luôn sống theo gương Mẹ, niềm tin mãi sáng lên đẹp tươi.</a:t>
            </a: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4991100"/>
          </a:xfrm>
        </p:spPr>
        <p:txBody>
          <a:bodyPr>
            <a:noAutofit/>
          </a:bodyPr>
          <a:lstStyle/>
          <a:p>
            <a:pPr marL="0" indent="0" algn="just">
              <a:buNone/>
            </a:pPr>
            <a:r>
              <a:rPr lang="vi-VN" sz="5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Ma-ri-a.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thương đến xứ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đạo,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đây. Ban nguồn an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hiệp nhất yêu thương. Mẹ luôn thăm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viếng,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giúp đỡ mãi xứ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đạo,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con đây. Trong tình yêu </a:t>
            </a:r>
            <a:r>
              <a:rPr lang="vi-VN"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liên kết muôn tâm hồn.</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601728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1377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552450"/>
            <a:ext cx="9144000" cy="5143500"/>
          </a:xfrm>
        </p:spPr>
        <p:txBody>
          <a:bodyPr>
            <a:noAutofit/>
          </a:bodyPr>
          <a:lstStyle/>
          <a:p>
            <a:pPr marL="27432" indent="0" algn="just">
              <a:buNone/>
            </a:pPr>
            <a:r>
              <a:rPr lang="vi-VN" sz="6000" b="1" dirty="0" smtClean="0">
                <a:solidFill>
                  <a:srgbClr val="FFFF00"/>
                </a:solidFill>
                <a:effectLst>
                  <a:outerShdw blurRad="38100" dist="38100" dir="2700000" algn="tl">
                    <a:srgbClr val="000000">
                      <a:alpha val="43137"/>
                    </a:srgbClr>
                  </a:outerShdw>
                </a:effectLst>
                <a:latin typeface="+mj-lt"/>
              </a:rPr>
              <a:t>Pk1</a:t>
            </a:r>
            <a:r>
              <a:rPr lang="vi-VN" sz="6000" b="1" dirty="0">
                <a:solidFill>
                  <a:srgbClr val="FFFF00"/>
                </a:solidFill>
                <a:effectLst>
                  <a:outerShdw blurRad="38100" dist="38100" dir="2700000" algn="tl">
                    <a:srgbClr val="000000">
                      <a:alpha val="43137"/>
                    </a:srgbClr>
                  </a:outerShdw>
                </a:effectLst>
                <a:latin typeface="+mj-lt"/>
              </a:rPr>
              <a:t>:  </a:t>
            </a:r>
            <a:r>
              <a:rPr lang="vi-VN" sz="6000" b="1" dirty="0">
                <a:solidFill>
                  <a:schemeClr val="bg1"/>
                </a:solidFill>
                <a:effectLst>
                  <a:outerShdw blurRad="38100" dist="38100" dir="2700000" algn="tl">
                    <a:srgbClr val="000000">
                      <a:alpha val="43137"/>
                    </a:srgbClr>
                  </a:outerShdw>
                </a:effectLst>
                <a:latin typeface="+mj-lt"/>
              </a:rPr>
              <a:t>Xin Thánh </a:t>
            </a:r>
            <a:r>
              <a:rPr lang="vi-VN" sz="6000" b="1" dirty="0" smtClean="0">
                <a:solidFill>
                  <a:schemeClr val="bg1"/>
                </a:solidFill>
                <a:effectLst>
                  <a:outerShdw blurRad="38100" dist="38100" dir="2700000" algn="tl">
                    <a:srgbClr val="000000">
                      <a:alpha val="43137"/>
                    </a:srgbClr>
                  </a:outerShdw>
                </a:effectLst>
                <a:latin typeface="+mj-lt"/>
              </a:rPr>
              <a:t>Thần, </a:t>
            </a:r>
            <a:r>
              <a:rPr lang="vi-VN" sz="6000" b="1" dirty="0">
                <a:solidFill>
                  <a:schemeClr val="bg1"/>
                </a:solidFill>
                <a:effectLst>
                  <a:outerShdw blurRad="38100" dist="38100" dir="2700000" algn="tl">
                    <a:srgbClr val="000000">
                      <a:alpha val="43137"/>
                    </a:srgbClr>
                  </a:outerShdw>
                </a:effectLst>
                <a:latin typeface="+mj-lt"/>
              </a:rPr>
              <a:t>tình yêu khơi nguồn sự sống. Cho khắp </a:t>
            </a:r>
            <a:r>
              <a:rPr lang="vi-VN" sz="6000" b="1" dirty="0" smtClean="0">
                <a:solidFill>
                  <a:schemeClr val="bg1"/>
                </a:solidFill>
                <a:effectLst>
                  <a:outerShdw blurRad="38100" dist="38100" dir="2700000" algn="tl">
                    <a:srgbClr val="000000">
                      <a:alpha val="43137"/>
                    </a:srgbClr>
                  </a:outerShdw>
                </a:effectLst>
                <a:latin typeface="+mj-lt"/>
              </a:rPr>
              <a:t>nơi, </a:t>
            </a:r>
            <a:r>
              <a:rPr lang="vi-VN" sz="6000" b="1" dirty="0">
                <a:solidFill>
                  <a:schemeClr val="bg1"/>
                </a:solidFill>
                <a:effectLst>
                  <a:outerShdw blurRad="38100" dist="38100" dir="2700000" algn="tl">
                    <a:srgbClr val="000000">
                      <a:alpha val="43137"/>
                    </a:srgbClr>
                  </a:outerShdw>
                </a:effectLst>
                <a:latin typeface="+mj-lt"/>
              </a:rPr>
              <a:t>bừng lên ánh lửa hiệp thông.</a:t>
            </a:r>
          </a:p>
          <a:p>
            <a:pPr marL="27432" indent="0" algn="just">
              <a:lnSpc>
                <a:spcPct val="130000"/>
              </a:lnSpc>
              <a:buNone/>
            </a:pPr>
            <a:r>
              <a:rPr lang="vi-VN" sz="4300" b="1" dirty="0" smtClean="0">
                <a:solidFill>
                  <a:schemeClr val="bg1"/>
                </a:solidFill>
                <a:effectLst>
                  <a:outerShdw blurRad="38100" dist="38100" dir="2700000" algn="tl">
                    <a:srgbClr val="000000">
                      <a:alpha val="43137"/>
                    </a:srgbClr>
                  </a:outerShdw>
                </a:effectLst>
                <a:latin typeface="+mj-lt"/>
              </a:rPr>
              <a:t>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71758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5143500"/>
          </a:xfrm>
        </p:spPr>
        <p:txBody>
          <a:bodyPr>
            <a:noAutofit/>
          </a:bodyPr>
          <a:lstStyle/>
          <a:p>
            <a:pPr marL="27432" indent="0" algn="just">
              <a:buNone/>
            </a:pPr>
            <a:r>
              <a:rPr lang="vi-VN" sz="5400" b="1" dirty="0" smtClean="0">
                <a:solidFill>
                  <a:srgbClr val="FFFF00"/>
                </a:solidFill>
                <a:effectLst>
                  <a:outerShdw blurRad="38100" dist="38100" dir="2700000" algn="tl">
                    <a:srgbClr val="000000">
                      <a:alpha val="43137"/>
                    </a:srgbClr>
                  </a:outerShdw>
                </a:effectLst>
                <a:latin typeface="+mj-lt"/>
              </a:rPr>
              <a:t>ĐK</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thắp lên ngọn lửa Thánh Thần, Đấng suối nguồn tình yêu vô tận. Đấng đến để sưởi ấm tâm hồn và đổi mới khuôn mặt trần gian. </a:t>
            </a:r>
          </a:p>
        </p:txBody>
      </p:sp>
    </p:spTree>
    <p:extLst>
      <p:ext uri="{BB962C8B-B14F-4D97-AF65-F5344CB8AC3E}">
        <p14:creationId xmlns:p14="http://schemas.microsoft.com/office/powerpoint/2010/main" val="207927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1777</Words>
  <Application>Microsoft Office PowerPoint</Application>
  <PresentationFormat>On-screen Show (16:9)</PresentationFormat>
  <Paragraphs>94</Paragraphs>
  <Slides>73</Slides>
  <Notes>0</Notes>
  <HiddenSlides>0</HiddenSlides>
  <MMClips>0</MMClips>
  <ScaleCrop>false</ScaleCrop>
  <HeadingPairs>
    <vt:vector size="4" baseType="variant">
      <vt:variant>
        <vt:lpstr>Theme</vt:lpstr>
      </vt:variant>
      <vt:variant>
        <vt:i4>24</vt:i4>
      </vt:variant>
      <vt:variant>
        <vt:lpstr>Slide Titles</vt:lpstr>
      </vt:variant>
      <vt:variant>
        <vt:i4>73</vt:i4>
      </vt:variant>
    </vt:vector>
  </HeadingPairs>
  <TitlesOfParts>
    <vt:vector size="97" baseType="lpstr">
      <vt:lpstr>Office Theme</vt:lpstr>
      <vt:lpstr>1_Default Design</vt:lpstr>
      <vt:lpstr>Default Design</vt:lpstr>
      <vt:lpstr>36_Default Design</vt:lpstr>
      <vt:lpstr>5_Office Theme</vt:lpstr>
      <vt:lpstr>10_Office Theme</vt:lpstr>
      <vt:lpstr>37_Default Design</vt:lpstr>
      <vt:lpstr>9_Office Theme</vt:lpstr>
      <vt:lpstr>11_Office Theme</vt:lpstr>
      <vt:lpstr>30_Office Theme</vt:lpstr>
      <vt:lpstr>19_Office Theme</vt:lpstr>
      <vt:lpstr>8_Office Theme</vt:lpstr>
      <vt:lpstr>18_Office Theme</vt:lpstr>
      <vt:lpstr>21_Office Theme</vt:lpstr>
      <vt:lpstr>28_Office Theme</vt:lpstr>
      <vt:lpstr>29_Office Theme</vt:lpstr>
      <vt:lpstr>4_Office Theme</vt:lpstr>
      <vt:lpstr>12_Office Theme</vt:lpstr>
      <vt:lpstr>6_Office Theme</vt:lpstr>
      <vt:lpstr>1_Office Theme</vt:lpstr>
      <vt:lpstr>2_Office Theme</vt:lpstr>
      <vt:lpstr>7_Office Theme</vt:lpstr>
      <vt:lpstr>13_Office Theme</vt:lpstr>
      <vt:lpstr>14_Office Theme</vt:lpstr>
      <vt:lpstr>PowerPoint Presentation</vt:lpstr>
      <vt:lpstr>Tập Hát Cộng Đoàn</vt:lpstr>
      <vt:lpstr>Đk: Xin sai Thánh Thần Chúa đến để Người đổi mới mặt đất này.</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Pk1: Hồn tôi hỡi chúc tụng Chúa đi, lạy Chúa Thiên đấng con thờ kính, Ngài lớn lao vô ngần. áo Ngài mặc toàn oai phong lẫm liệt, cẩm bào Ngài khoác muôn vạn ánh hào quang.</vt:lpstr>
      <vt:lpstr>Đk: Xin sai Thánh Thần Chúa đến, để Người đổi mới, mặt đất này.</vt:lpstr>
      <vt:lpstr>Pk2: Kỳ công Chúa quá nhiều Chúa ơi,  thật phong phú với muôn mầu sắc đầy ắp dương gian này, với vạn vật, Ngài khôn ngoan tác thành. Linh hồn tôi hỡi ca tụng Chúa Trời đi. </vt:lpstr>
      <vt:lpstr>Đk: Xin sai Thánh Thần Chúa đến, để Người đổi mới, mặt đất này.</vt:lpstr>
      <vt:lpstr>Pk3: Kìa muôn thú ngước nhìn Chúa luôn. Đợi trông Chúa dủ thương nhìn đến, dọn bữa cho no lòng. Chúng vội vàng lượn ngay khi Chúa tặng. Thỏa lòng vì những ân huệ Chúa rộng ban. </vt:lpstr>
      <vt:lpstr>Đk: Xin sai Thánh Thần Chúa đến, để Người đổi mới, mặt đất này.</vt:lpstr>
      <vt:lpstr>Pk4: Vừa khi Chúa rút lại khí thiêng, là thân chúng trở lui bụi cát, vì tắt hơi thở rồi. Muốn tạo lại, Người ban sinh khí vào. Bởi Người đổi mới bộ mặt của trần gian. </vt:lpstr>
      <vt:lpstr>Đk: Xin sai Thánh Thần Chúa đến, để Người đổi mới, mặt đất này.</vt:lpstr>
      <vt:lpstr>PowerPoint Presentation</vt:lpstr>
      <vt:lpstr>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Khúc Tri Ân Thanh Lâm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158</cp:revision>
  <dcterms:created xsi:type="dcterms:W3CDTF">2021-05-09T08:36:44Z</dcterms:created>
  <dcterms:modified xsi:type="dcterms:W3CDTF">2024-05-16T12:05:27Z</dcterms:modified>
</cp:coreProperties>
</file>