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744" r:id="rId4"/>
    <p:sldMasterId id="2147483780" r:id="rId5"/>
    <p:sldMasterId id="2147483792" r:id="rId6"/>
    <p:sldMasterId id="2147483924" r:id="rId7"/>
    <p:sldMasterId id="2147483956" r:id="rId8"/>
    <p:sldMasterId id="2147483968" r:id="rId9"/>
    <p:sldMasterId id="2147483980" r:id="rId10"/>
  </p:sldMasterIdLst>
  <p:notesMasterIdLst>
    <p:notesMasterId r:id="rId71"/>
  </p:notesMasterIdLst>
  <p:sldIdLst>
    <p:sldId id="570" r:id="rId11"/>
    <p:sldId id="611" r:id="rId12"/>
    <p:sldId id="560" r:id="rId13"/>
    <p:sldId id="568" r:id="rId14"/>
    <p:sldId id="631" r:id="rId15"/>
    <p:sldId id="572" r:id="rId16"/>
    <p:sldId id="573" r:id="rId17"/>
    <p:sldId id="396" r:id="rId18"/>
    <p:sldId id="733" r:id="rId19"/>
    <p:sldId id="594" r:id="rId20"/>
    <p:sldId id="734" r:id="rId21"/>
    <p:sldId id="640" r:id="rId22"/>
    <p:sldId id="697" r:id="rId23"/>
    <p:sldId id="699" r:id="rId24"/>
    <p:sldId id="700" r:id="rId25"/>
    <p:sldId id="701" r:id="rId26"/>
    <p:sldId id="702" r:id="rId27"/>
    <p:sldId id="703" r:id="rId28"/>
    <p:sldId id="704" r:id="rId29"/>
    <p:sldId id="742" r:id="rId30"/>
    <p:sldId id="549" r:id="rId31"/>
    <p:sldId id="427" r:id="rId32"/>
    <p:sldId id="501" r:id="rId33"/>
    <p:sldId id="599" r:id="rId34"/>
    <p:sldId id="421" r:id="rId35"/>
    <p:sldId id="600" r:id="rId36"/>
    <p:sldId id="422" r:id="rId37"/>
    <p:sldId id="601" r:id="rId38"/>
    <p:sldId id="650" r:id="rId39"/>
    <p:sldId id="426" r:id="rId40"/>
    <p:sldId id="658" r:id="rId41"/>
    <p:sldId id="683" r:id="rId42"/>
    <p:sldId id="596" r:id="rId43"/>
    <p:sldId id="586" r:id="rId44"/>
    <p:sldId id="587" r:id="rId45"/>
    <p:sldId id="432" r:id="rId46"/>
    <p:sldId id="550" r:id="rId47"/>
    <p:sldId id="735" r:id="rId48"/>
    <p:sldId id="588" r:id="rId49"/>
    <p:sldId id="736" r:id="rId50"/>
    <p:sldId id="602" r:id="rId51"/>
    <p:sldId id="737" r:id="rId52"/>
    <p:sldId id="618" r:id="rId53"/>
    <p:sldId id="590" r:id="rId54"/>
    <p:sldId id="591" r:id="rId55"/>
    <p:sldId id="592" r:id="rId56"/>
    <p:sldId id="513" r:id="rId57"/>
    <p:sldId id="738" r:id="rId58"/>
    <p:sldId id="467" r:id="rId59"/>
    <p:sldId id="739" r:id="rId60"/>
    <p:sldId id="374" r:id="rId61"/>
    <p:sldId id="740" r:id="rId62"/>
    <p:sldId id="682" r:id="rId63"/>
    <p:sldId id="615" r:id="rId64"/>
    <p:sldId id="445" r:id="rId65"/>
    <p:sldId id="441" r:id="rId66"/>
    <p:sldId id="442" r:id="rId67"/>
    <p:sldId id="610" r:id="rId68"/>
    <p:sldId id="741" r:id="rId69"/>
    <p:sldId id="677" r:id="rId7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53" y="2965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 Type="http://schemas.openxmlformats.org/officeDocument/2006/relationships/slideMaster" Target="slideMasters/slideMaster7.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A0C020-4452-4DAD-8151-AD7C076F224C}" type="datetimeFigureOut">
              <a:rPr lang="en-US" smtClean="0"/>
              <a:t>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F29560-650F-4321-8EB9-1E4A6AB67F96}" type="slidenum">
              <a:rPr lang="en-US" smtClean="0"/>
              <a:t>‹#›</a:t>
            </a:fld>
            <a:endParaRPr lang="en-US"/>
          </a:p>
        </p:txBody>
      </p:sp>
    </p:spTree>
    <p:extLst>
      <p:ext uri="{BB962C8B-B14F-4D97-AF65-F5344CB8AC3E}">
        <p14:creationId xmlns:p14="http://schemas.microsoft.com/office/powerpoint/2010/main" val="930605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2794198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921211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667871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896560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2073408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1848930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3840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558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0801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4749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540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7730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1208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2252183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641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838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230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907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1013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7673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9866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4503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2733262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707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6220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828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1501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5700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3510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5339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4268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9225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7667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2876723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3605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44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1768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4985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0544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1384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361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7358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5741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9481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2206908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1606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9249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1029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0582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357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0544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1384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361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7358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5741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t>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369255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9481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1606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9249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1029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0582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357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527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001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6162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7383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t>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1659843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5984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0381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3331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556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5315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7096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9383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3040196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5527070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78193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t>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3245579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5940095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1654204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0199642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808359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3949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3484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3519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320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8395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1866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368415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2326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0725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2841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0228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9433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0508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6641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052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402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6019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4151857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2912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9691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0059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792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069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7224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2660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1491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4117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5031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9" Type="http://schemas.openxmlformats.org/officeDocument/2006/relationships/image" Target="../media/image2.jp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t>2/6/2024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t>‹#›</a:t>
            </a:fld>
            <a:endParaRPr lang="en-US"/>
          </a:p>
        </p:txBody>
      </p:sp>
    </p:spTree>
    <p:extLst>
      <p:ext uri="{BB962C8B-B14F-4D97-AF65-F5344CB8AC3E}">
        <p14:creationId xmlns:p14="http://schemas.microsoft.com/office/powerpoint/2010/main" val="3063467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4381243"/>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6917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9892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079426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079426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997277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54616631"/>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904831"/>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993779"/>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74.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85.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5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09107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1" dirty="0" smtClean="0">
                <a:solidFill>
                  <a:srgbClr val="FF0000"/>
                </a:solidFill>
                <a:cs typeface="Times New Roman" panose="02020603050405020304" pitchFamily="18" charset="0"/>
              </a:rPr>
              <a:t>Pk2</a:t>
            </a:r>
            <a:r>
              <a:rPr lang="vi-VN" sz="4800" b="1" dirty="0">
                <a:solidFill>
                  <a:srgbClr val="FF0000"/>
                </a:solidFill>
                <a:cs typeface="Times New Roman" panose="02020603050405020304" pitchFamily="18" charset="0"/>
              </a:rPr>
              <a:t>: </a:t>
            </a:r>
            <a:r>
              <a:rPr lang="vi-VN" sz="4800" b="1" dirty="0">
                <a:solidFill>
                  <a:srgbClr val="002060"/>
                </a:solidFill>
                <a:cs typeface="Times New Roman" panose="02020603050405020304" pitchFamily="18" charset="0"/>
              </a:rPr>
              <a:t>Xuân đã về cho quê hương bừng sáng hy vọng. Xuân đã về khắp phố phường và trên thôn trang. Con khẩn cầu cho nhân dân Việt Nam thái hòa, để mọi người cùng đoàn kết vang lời hoan ca. </a:t>
            </a:r>
            <a:endParaRPr lang="vi-VN" sz="4800" b="1"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32906580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000" b="1" dirty="0" smtClean="0">
                <a:solidFill>
                  <a:srgbClr val="FF0000"/>
                </a:solidFill>
                <a:cs typeface="Times New Roman" panose="02020603050405020304" pitchFamily="18" charset="0"/>
              </a:rPr>
              <a:t>ĐK</a:t>
            </a:r>
            <a:r>
              <a:rPr lang="vi-VN" sz="5000" b="1" dirty="0">
                <a:solidFill>
                  <a:srgbClr val="FF0000"/>
                </a:solidFill>
                <a:cs typeface="Times New Roman" panose="02020603050405020304" pitchFamily="18" charset="0"/>
              </a:rPr>
              <a:t>: </a:t>
            </a:r>
            <a:r>
              <a:rPr lang="vi-VN" sz="5000" b="1" dirty="0" smtClean="0">
                <a:solidFill>
                  <a:srgbClr val="002060"/>
                </a:solidFill>
                <a:cs typeface="Times New Roman" panose="02020603050405020304" pitchFamily="18" charset="0"/>
              </a:rPr>
              <a:t>Ngày </a:t>
            </a:r>
            <a:r>
              <a:rPr lang="vi-VN" sz="5000" b="1" dirty="0">
                <a:solidFill>
                  <a:srgbClr val="002060"/>
                </a:solidFill>
                <a:cs typeface="Times New Roman" panose="02020603050405020304" pitchFamily="18" charset="0"/>
              </a:rPr>
              <a:t>đầu xuân con dâng lên Thiên Chúa chí tôn lời cảm mến chúc khen cha chí lành. Chúa đã ban thêm một mùa xuân, mùa xuân sáng tươi hy vọng cho mọi người trên dương gian.</a:t>
            </a:r>
            <a:endParaRPr lang="vi-VN" sz="5000" b="1"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23935706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8594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UTM American Sans" pitchFamily="18" charset="0"/>
              </a:rPr>
              <a:t/>
            </a:r>
            <a:br>
              <a:rPr lang="en-US">
                <a:solidFill>
                  <a:srgbClr val="003399"/>
                </a:solidFill>
                <a:effectLst>
                  <a:outerShdw blurRad="38100" dist="38100" dir="2700000" algn="tl">
                    <a:srgbClr val="000000">
                      <a:alpha val="43137"/>
                    </a:srgbClr>
                  </a:outerShdw>
                </a:effectLst>
                <a:latin typeface="UTM American Sans" pitchFamily="18" charset="0"/>
              </a:rPr>
            </a:br>
            <a:endParaRPr lang="en-US">
              <a:solidFill>
                <a:srgbClr val="003399"/>
              </a:solidFill>
              <a:effectLst>
                <a:outerShdw blurRad="38100" dist="38100" dir="2700000" algn="tl">
                  <a:srgbClr val="000000">
                    <a:alpha val="43137"/>
                  </a:srgbClr>
                </a:outerShdw>
              </a:effectLst>
              <a:latin typeface="UTM American Sans" pitchFamily="18" charset="0"/>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endParaRPr>
          </a:p>
          <a:p>
            <a:pPr eaLnBrk="1" hangingPunct="1"/>
            <a:r>
              <a:rPr lang="en-US" sz="7200" b="1" i="1" dirty="0">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KINH VINH </a:t>
            </a:r>
            <a:r>
              <a:rPr lang="en-US" sz="7200" b="1" i="1" dirty="0" smtClean="0">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DANH</a:t>
            </a:r>
          </a:p>
          <a:p>
            <a:pPr eaLnBrk="1" hangingPunct="1"/>
            <a:r>
              <a:rPr lang="en-US" sz="7200" b="1" i="1" dirty="0" err="1" smtClean="0">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Ca</a:t>
            </a:r>
            <a:r>
              <a:rPr lang="en-US" sz="7200" b="1" i="1" dirty="0" smtClean="0">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 </a:t>
            </a:r>
            <a:r>
              <a:rPr lang="en-US" sz="7200" b="1" i="1" dirty="0" err="1" smtClean="0">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Lên</a:t>
            </a:r>
            <a:r>
              <a:rPr lang="en-US" sz="7200" b="1" i="1" dirty="0" smtClean="0">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 </a:t>
            </a:r>
            <a:r>
              <a:rPr lang="en-US" sz="7200" b="1" i="1" dirty="0" err="1" smtClean="0">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Đi</a:t>
            </a:r>
            <a:r>
              <a:rPr lang="en-US" sz="7200" b="1" i="1" dirty="0" smtClean="0">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 2</a:t>
            </a:r>
            <a:endParaRPr lang="vi-VN" sz="72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9618221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UTM American Sans" pitchFamily="18" charset="0"/>
              </a:rPr>
              <a:t/>
            </a:r>
            <a:br>
              <a:rPr lang="en-US">
                <a:solidFill>
                  <a:srgbClr val="002060"/>
                </a:solidFill>
                <a:effectLst>
                  <a:outerShdw blurRad="38100" dist="38100" dir="2700000" algn="tl">
                    <a:srgbClr val="000000">
                      <a:alpha val="43137"/>
                    </a:srgbClr>
                  </a:outerShdw>
                </a:effectLst>
                <a:latin typeface="UTM American Sans" pitchFamily="18" charset="0"/>
              </a:rPr>
            </a:br>
            <a:endParaRPr lang="en-US">
              <a:solidFill>
                <a:srgbClr val="002060"/>
              </a:solidFill>
              <a:effectLst>
                <a:outerShdw blurRad="38100" dist="38100" dir="2700000" algn="tl">
                  <a:srgbClr val="000000">
                    <a:alpha val="43137"/>
                  </a:srgbClr>
                </a:outerShdw>
              </a:effectLst>
              <a:latin typeface="UTM American Sans" pitchFamily="18" charset="0"/>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a:solidFill>
                  <a:srgbClr val="C00000"/>
                </a:solidFill>
                <a:latin typeface="+mj-lt"/>
                <a:cs typeface="Times New Roman" panose="02020603050405020304" pitchFamily="18" charset="0"/>
              </a:rPr>
              <a:t>Chủ tế: </a:t>
            </a:r>
            <a:r>
              <a:rPr lang="vi-VN" sz="5400" b="1" i="1">
                <a:solidFill>
                  <a:srgbClr val="C00000"/>
                </a:solidFill>
                <a:latin typeface="+mj-lt"/>
                <a:cs typeface="Times New Roman" panose="02020603050405020304" pitchFamily="18" charset="0"/>
              </a:rPr>
              <a:t>Vinh danh Thiên Chúa trên các tầng trời. </a:t>
            </a:r>
            <a:r>
              <a:rPr lang="vi-VN" sz="5400" b="1" smtClean="0">
                <a:solidFill>
                  <a:srgbClr val="002060"/>
                </a:solidFill>
                <a:latin typeface="+mj-lt"/>
                <a:cs typeface="Times New Roman" panose="02020603050405020304" pitchFamily="18" charset="0"/>
              </a:rPr>
              <a:t>Và </a:t>
            </a:r>
            <a:r>
              <a:rPr lang="vi-VN" sz="5400" b="1">
                <a:solidFill>
                  <a:srgbClr val="002060"/>
                </a:solidFill>
                <a:latin typeface="+mj-lt"/>
                <a:cs typeface="Times New Roman" panose="02020603050405020304" pitchFamily="18" charset="0"/>
              </a:rPr>
              <a:t>bình an dưới thế, bình an dưới thế cho người thiện tâm. </a:t>
            </a:r>
            <a:endParaRPr lang="vi-VN" sz="72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12073189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UTM American Sans" pitchFamily="18" charset="0"/>
              </a:rPr>
              <a:t/>
            </a:r>
            <a:br>
              <a:rPr lang="en-US">
                <a:solidFill>
                  <a:srgbClr val="002060"/>
                </a:solidFill>
                <a:effectLst>
                  <a:outerShdw blurRad="38100" dist="38100" dir="2700000" algn="tl">
                    <a:srgbClr val="000000">
                      <a:alpha val="43137"/>
                    </a:srgbClr>
                  </a:outerShdw>
                </a:effectLst>
                <a:latin typeface="UTM American Sans" pitchFamily="18" charset="0"/>
              </a:rPr>
            </a:br>
            <a:endParaRPr lang="en-US">
              <a:solidFill>
                <a:srgbClr val="002060"/>
              </a:solidFill>
              <a:effectLst>
                <a:outerShdw blurRad="38100" dist="38100" dir="2700000" algn="tl">
                  <a:srgbClr val="000000">
                    <a:alpha val="43137"/>
                  </a:srgbClr>
                </a:outerShdw>
              </a:effectLst>
              <a:latin typeface="UTM American Sans" pitchFamily="18" charset="0"/>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dirty="0" err="1">
                <a:solidFill>
                  <a:srgbClr val="002060"/>
                </a:solidFill>
                <a:latin typeface="UTM American Sans" pitchFamily="18" charset="0"/>
                <a:cs typeface="Times New Roman" panose="02020603050405020304" pitchFamily="18" charset="0"/>
              </a:rPr>
              <a:t>Chúng</a:t>
            </a:r>
            <a:r>
              <a:rPr lang="en-US" sz="4800" b="1" dirty="0">
                <a:solidFill>
                  <a:srgbClr val="002060"/>
                </a:solidFill>
                <a:latin typeface="UTM American Sans" pitchFamily="18" charset="0"/>
                <a:cs typeface="Times New Roman" panose="02020603050405020304" pitchFamily="18" charset="0"/>
              </a:rPr>
              <a:t> con </a:t>
            </a:r>
            <a:r>
              <a:rPr lang="en-US" sz="4800" b="1" dirty="0" err="1">
                <a:solidFill>
                  <a:srgbClr val="002060"/>
                </a:solidFill>
                <a:latin typeface="UTM American Sans" pitchFamily="18" charset="0"/>
                <a:cs typeface="Times New Roman" panose="02020603050405020304" pitchFamily="18" charset="0"/>
              </a:rPr>
              <a:t>ca</a:t>
            </a:r>
            <a:r>
              <a:rPr lang="en-US" sz="4800" b="1" dirty="0">
                <a:solidFill>
                  <a:srgbClr val="002060"/>
                </a:solidFill>
                <a:latin typeface="UTM American Sans" pitchFamily="18" charset="0"/>
                <a:cs typeface="Times New Roman" panose="02020603050405020304" pitchFamily="18" charset="0"/>
              </a:rPr>
              <a:t> </a:t>
            </a:r>
            <a:r>
              <a:rPr lang="en-US" sz="4800" b="1" dirty="0" err="1">
                <a:solidFill>
                  <a:srgbClr val="002060"/>
                </a:solidFill>
                <a:latin typeface="UTM American Sans" pitchFamily="18" charset="0"/>
                <a:cs typeface="Times New Roman" panose="02020603050405020304" pitchFamily="18" charset="0"/>
              </a:rPr>
              <a:t>ngợi</a:t>
            </a:r>
            <a:r>
              <a:rPr lang="en-US" sz="4800" b="1" dirty="0">
                <a:solidFill>
                  <a:srgbClr val="002060"/>
                </a:solidFill>
                <a:latin typeface="UTM American Sans" pitchFamily="18" charset="0"/>
                <a:cs typeface="Times New Roman" panose="02020603050405020304" pitchFamily="18" charset="0"/>
              </a:rPr>
              <a:t> </a:t>
            </a:r>
            <a:r>
              <a:rPr lang="en-US" sz="4800" b="1" dirty="0" err="1">
                <a:solidFill>
                  <a:srgbClr val="002060"/>
                </a:solidFill>
                <a:latin typeface="UTM American Sans" pitchFamily="18" charset="0"/>
                <a:cs typeface="Times New Roman" panose="02020603050405020304" pitchFamily="18" charset="0"/>
              </a:rPr>
              <a:t>Chúa</a:t>
            </a:r>
            <a:r>
              <a:rPr lang="en-US" sz="4800" b="1" dirty="0">
                <a:solidFill>
                  <a:srgbClr val="002060"/>
                </a:solidFill>
                <a:latin typeface="UTM American Sans" pitchFamily="18" charset="0"/>
                <a:cs typeface="Times New Roman" panose="02020603050405020304" pitchFamily="18" charset="0"/>
              </a:rPr>
              <a:t>. </a:t>
            </a:r>
            <a:r>
              <a:rPr lang="en-US" sz="4800" b="1" dirty="0" err="1" smtClean="0">
                <a:solidFill>
                  <a:srgbClr val="002060"/>
                </a:solidFill>
                <a:latin typeface="UTM American Sans" pitchFamily="18" charset="0"/>
                <a:cs typeface="Times New Roman" panose="02020603050405020304" pitchFamily="18" charset="0"/>
              </a:rPr>
              <a:t>Chúng</a:t>
            </a:r>
            <a:r>
              <a:rPr lang="en-US" sz="4800" b="1" dirty="0" smtClean="0">
                <a:solidFill>
                  <a:srgbClr val="002060"/>
                </a:solidFill>
                <a:latin typeface="UTM American Sans" pitchFamily="18" charset="0"/>
                <a:cs typeface="Times New Roman" panose="02020603050405020304" pitchFamily="18" charset="0"/>
              </a:rPr>
              <a:t> </a:t>
            </a:r>
            <a:r>
              <a:rPr lang="en-US" sz="4800" b="1" dirty="0">
                <a:solidFill>
                  <a:srgbClr val="002060"/>
                </a:solidFill>
                <a:latin typeface="UTM American Sans" pitchFamily="18" charset="0"/>
                <a:cs typeface="Times New Roman" panose="02020603050405020304" pitchFamily="18" charset="0"/>
              </a:rPr>
              <a:t>con </a:t>
            </a:r>
            <a:r>
              <a:rPr lang="en-US" sz="4800" b="1" dirty="0" err="1">
                <a:solidFill>
                  <a:srgbClr val="002060"/>
                </a:solidFill>
                <a:latin typeface="UTM American Sans" pitchFamily="18" charset="0"/>
                <a:cs typeface="Times New Roman" panose="02020603050405020304" pitchFamily="18" charset="0"/>
              </a:rPr>
              <a:t>chúc</a:t>
            </a:r>
            <a:r>
              <a:rPr lang="en-US" sz="4800" b="1" dirty="0">
                <a:solidFill>
                  <a:srgbClr val="002060"/>
                </a:solidFill>
                <a:latin typeface="UTM American Sans" pitchFamily="18" charset="0"/>
                <a:cs typeface="Times New Roman" panose="02020603050405020304" pitchFamily="18" charset="0"/>
              </a:rPr>
              <a:t> </a:t>
            </a:r>
            <a:r>
              <a:rPr lang="en-US" sz="4800" b="1" dirty="0" err="1">
                <a:solidFill>
                  <a:srgbClr val="002060"/>
                </a:solidFill>
                <a:latin typeface="UTM American Sans" pitchFamily="18" charset="0"/>
                <a:cs typeface="Times New Roman" panose="02020603050405020304" pitchFamily="18" charset="0"/>
              </a:rPr>
              <a:t>tụng</a:t>
            </a:r>
            <a:r>
              <a:rPr lang="en-US" sz="4800" b="1" dirty="0">
                <a:solidFill>
                  <a:srgbClr val="002060"/>
                </a:solidFill>
                <a:latin typeface="UTM American Sans" pitchFamily="18" charset="0"/>
                <a:cs typeface="Times New Roman" panose="02020603050405020304" pitchFamily="18" charset="0"/>
              </a:rPr>
              <a:t> </a:t>
            </a:r>
            <a:r>
              <a:rPr lang="en-US" sz="4800" b="1" dirty="0" err="1">
                <a:solidFill>
                  <a:srgbClr val="002060"/>
                </a:solidFill>
                <a:latin typeface="UTM American Sans" pitchFamily="18" charset="0"/>
                <a:cs typeface="Times New Roman" panose="02020603050405020304" pitchFamily="18" charset="0"/>
              </a:rPr>
              <a:t>Chúa</a:t>
            </a:r>
            <a:r>
              <a:rPr lang="en-US" sz="4800" b="1" dirty="0">
                <a:solidFill>
                  <a:srgbClr val="002060"/>
                </a:solidFill>
                <a:latin typeface="UTM American Sans" pitchFamily="18" charset="0"/>
                <a:cs typeface="Times New Roman" panose="02020603050405020304" pitchFamily="18" charset="0"/>
              </a:rPr>
              <a:t>. </a:t>
            </a:r>
            <a:r>
              <a:rPr lang="en-US" sz="4800" b="1" dirty="0" err="1" smtClean="0">
                <a:solidFill>
                  <a:srgbClr val="002060"/>
                </a:solidFill>
                <a:latin typeface="UTM American Sans" pitchFamily="18" charset="0"/>
                <a:cs typeface="Times New Roman" panose="02020603050405020304" pitchFamily="18" charset="0"/>
              </a:rPr>
              <a:t>Chúng</a:t>
            </a:r>
            <a:r>
              <a:rPr lang="en-US" sz="4800" b="1" dirty="0" smtClean="0">
                <a:solidFill>
                  <a:srgbClr val="002060"/>
                </a:solidFill>
                <a:latin typeface="UTM American Sans" pitchFamily="18" charset="0"/>
                <a:cs typeface="Times New Roman" panose="02020603050405020304" pitchFamily="18" charset="0"/>
              </a:rPr>
              <a:t> </a:t>
            </a:r>
            <a:r>
              <a:rPr lang="en-US" sz="4800" b="1" dirty="0">
                <a:solidFill>
                  <a:srgbClr val="002060"/>
                </a:solidFill>
                <a:latin typeface="UTM American Sans" pitchFamily="18" charset="0"/>
                <a:cs typeface="Times New Roman" panose="02020603050405020304" pitchFamily="18" charset="0"/>
              </a:rPr>
              <a:t>con </a:t>
            </a:r>
            <a:r>
              <a:rPr lang="en-US" sz="4800" b="1" dirty="0" err="1">
                <a:solidFill>
                  <a:srgbClr val="002060"/>
                </a:solidFill>
                <a:latin typeface="UTM American Sans" pitchFamily="18" charset="0"/>
                <a:cs typeface="Times New Roman" panose="02020603050405020304" pitchFamily="18" charset="0"/>
              </a:rPr>
              <a:t>thờ</a:t>
            </a:r>
            <a:r>
              <a:rPr lang="en-US" sz="4800" b="1" dirty="0">
                <a:solidFill>
                  <a:srgbClr val="002060"/>
                </a:solidFill>
                <a:latin typeface="UTM American Sans" pitchFamily="18" charset="0"/>
                <a:cs typeface="Times New Roman" panose="02020603050405020304" pitchFamily="18" charset="0"/>
              </a:rPr>
              <a:t> </a:t>
            </a:r>
            <a:r>
              <a:rPr lang="en-US" sz="4800" b="1" dirty="0" err="1">
                <a:solidFill>
                  <a:srgbClr val="002060"/>
                </a:solidFill>
                <a:latin typeface="UTM American Sans" pitchFamily="18" charset="0"/>
                <a:cs typeface="Times New Roman" panose="02020603050405020304" pitchFamily="18" charset="0"/>
              </a:rPr>
              <a:t>lạy</a:t>
            </a:r>
            <a:r>
              <a:rPr lang="en-US" sz="4800" b="1" dirty="0">
                <a:solidFill>
                  <a:srgbClr val="002060"/>
                </a:solidFill>
                <a:latin typeface="UTM American Sans" pitchFamily="18" charset="0"/>
                <a:cs typeface="Times New Roman" panose="02020603050405020304" pitchFamily="18" charset="0"/>
              </a:rPr>
              <a:t> </a:t>
            </a:r>
            <a:r>
              <a:rPr lang="en-US" sz="4800" b="1" dirty="0" err="1">
                <a:solidFill>
                  <a:srgbClr val="002060"/>
                </a:solidFill>
                <a:latin typeface="UTM American Sans" pitchFamily="18" charset="0"/>
                <a:cs typeface="Times New Roman" panose="02020603050405020304" pitchFamily="18" charset="0"/>
              </a:rPr>
              <a:t>Chúa</a:t>
            </a:r>
            <a:r>
              <a:rPr lang="en-US" sz="4800" b="1" dirty="0">
                <a:solidFill>
                  <a:srgbClr val="002060"/>
                </a:solidFill>
                <a:latin typeface="UTM American Sans" pitchFamily="18" charset="0"/>
                <a:cs typeface="Times New Roman" panose="02020603050405020304" pitchFamily="18" charset="0"/>
              </a:rPr>
              <a:t>. </a:t>
            </a:r>
            <a:r>
              <a:rPr lang="en-US" sz="4800" b="1" dirty="0" err="1" smtClean="0">
                <a:solidFill>
                  <a:srgbClr val="002060"/>
                </a:solidFill>
                <a:latin typeface="UTM American Sans" pitchFamily="18" charset="0"/>
                <a:cs typeface="Times New Roman" panose="02020603050405020304" pitchFamily="18" charset="0"/>
              </a:rPr>
              <a:t>Chúng</a:t>
            </a:r>
            <a:r>
              <a:rPr lang="en-US" sz="4800" b="1" dirty="0" smtClean="0">
                <a:solidFill>
                  <a:srgbClr val="002060"/>
                </a:solidFill>
                <a:latin typeface="UTM American Sans" pitchFamily="18" charset="0"/>
                <a:cs typeface="Times New Roman" panose="02020603050405020304" pitchFamily="18" charset="0"/>
              </a:rPr>
              <a:t> </a:t>
            </a:r>
            <a:r>
              <a:rPr lang="en-US" sz="4800" b="1" dirty="0">
                <a:solidFill>
                  <a:srgbClr val="002060"/>
                </a:solidFill>
                <a:latin typeface="UTM American Sans" pitchFamily="18" charset="0"/>
                <a:cs typeface="Times New Roman" panose="02020603050405020304" pitchFamily="18" charset="0"/>
              </a:rPr>
              <a:t>con </a:t>
            </a:r>
            <a:r>
              <a:rPr lang="en-US" sz="4800" b="1" dirty="0" err="1">
                <a:solidFill>
                  <a:srgbClr val="002060"/>
                </a:solidFill>
                <a:latin typeface="UTM American Sans" pitchFamily="18" charset="0"/>
                <a:cs typeface="Times New Roman" panose="02020603050405020304" pitchFamily="18" charset="0"/>
              </a:rPr>
              <a:t>tôn</a:t>
            </a:r>
            <a:r>
              <a:rPr lang="en-US" sz="4800" b="1" dirty="0">
                <a:solidFill>
                  <a:srgbClr val="002060"/>
                </a:solidFill>
                <a:latin typeface="UTM American Sans" pitchFamily="18" charset="0"/>
                <a:cs typeface="Times New Roman" panose="02020603050405020304" pitchFamily="18" charset="0"/>
              </a:rPr>
              <a:t> </a:t>
            </a:r>
            <a:r>
              <a:rPr lang="en-US" sz="4800" b="1" dirty="0" err="1">
                <a:solidFill>
                  <a:srgbClr val="002060"/>
                </a:solidFill>
                <a:latin typeface="UTM American Sans" pitchFamily="18" charset="0"/>
                <a:cs typeface="Times New Roman" panose="02020603050405020304" pitchFamily="18" charset="0"/>
              </a:rPr>
              <a:t>vinh</a:t>
            </a:r>
            <a:r>
              <a:rPr lang="en-US" sz="4800" b="1" dirty="0">
                <a:solidFill>
                  <a:srgbClr val="002060"/>
                </a:solidFill>
                <a:latin typeface="UTM American Sans" pitchFamily="18" charset="0"/>
                <a:cs typeface="Times New Roman" panose="02020603050405020304" pitchFamily="18" charset="0"/>
              </a:rPr>
              <a:t> </a:t>
            </a:r>
            <a:r>
              <a:rPr lang="en-US" sz="4800" b="1" dirty="0" err="1">
                <a:solidFill>
                  <a:srgbClr val="002060"/>
                </a:solidFill>
                <a:latin typeface="UTM American Sans" pitchFamily="18" charset="0"/>
                <a:cs typeface="Times New Roman" panose="02020603050405020304" pitchFamily="18" charset="0"/>
              </a:rPr>
              <a:t>Chúa</a:t>
            </a:r>
            <a:r>
              <a:rPr lang="en-US" sz="4800" b="1" dirty="0">
                <a:solidFill>
                  <a:srgbClr val="002060"/>
                </a:solidFill>
                <a:latin typeface="UTM American Sans" pitchFamily="18" charset="0"/>
                <a:cs typeface="Times New Roman" panose="02020603050405020304" pitchFamily="18" charset="0"/>
              </a:rPr>
              <a:t>. </a:t>
            </a:r>
            <a:r>
              <a:rPr lang="en-US" sz="4800" b="1" dirty="0" err="1" smtClean="0">
                <a:solidFill>
                  <a:srgbClr val="002060"/>
                </a:solidFill>
                <a:latin typeface="UTM American Sans" pitchFamily="18" charset="0"/>
                <a:cs typeface="Times New Roman" panose="02020603050405020304" pitchFamily="18" charset="0"/>
              </a:rPr>
              <a:t>Chúng</a:t>
            </a:r>
            <a:r>
              <a:rPr lang="en-US" sz="4800" b="1" dirty="0" smtClean="0">
                <a:solidFill>
                  <a:srgbClr val="002060"/>
                </a:solidFill>
                <a:latin typeface="UTM American Sans" pitchFamily="18" charset="0"/>
                <a:cs typeface="Times New Roman" panose="02020603050405020304" pitchFamily="18" charset="0"/>
              </a:rPr>
              <a:t> </a:t>
            </a:r>
            <a:r>
              <a:rPr lang="en-US" sz="4800" b="1" dirty="0">
                <a:solidFill>
                  <a:srgbClr val="002060"/>
                </a:solidFill>
                <a:latin typeface="UTM American Sans" pitchFamily="18" charset="0"/>
                <a:cs typeface="Times New Roman" panose="02020603050405020304" pitchFamily="18" charset="0"/>
              </a:rPr>
              <a:t>con </a:t>
            </a:r>
            <a:r>
              <a:rPr lang="en-US" sz="4800" b="1" dirty="0" err="1">
                <a:solidFill>
                  <a:srgbClr val="002060"/>
                </a:solidFill>
                <a:latin typeface="UTM American Sans" pitchFamily="18" charset="0"/>
                <a:cs typeface="Times New Roman" panose="02020603050405020304" pitchFamily="18" charset="0"/>
              </a:rPr>
              <a:t>cảm</a:t>
            </a:r>
            <a:r>
              <a:rPr lang="en-US" sz="4800" b="1" dirty="0">
                <a:solidFill>
                  <a:srgbClr val="002060"/>
                </a:solidFill>
                <a:latin typeface="UTM American Sans" pitchFamily="18" charset="0"/>
                <a:cs typeface="Times New Roman" panose="02020603050405020304" pitchFamily="18" charset="0"/>
              </a:rPr>
              <a:t> </a:t>
            </a:r>
            <a:r>
              <a:rPr lang="en-US" sz="4800" b="1" dirty="0" err="1">
                <a:solidFill>
                  <a:srgbClr val="002060"/>
                </a:solidFill>
                <a:latin typeface="UTM American Sans" pitchFamily="18" charset="0"/>
                <a:cs typeface="Times New Roman" panose="02020603050405020304" pitchFamily="18" charset="0"/>
              </a:rPr>
              <a:t>tạ</a:t>
            </a:r>
            <a:r>
              <a:rPr lang="en-US" sz="4800" b="1" dirty="0">
                <a:solidFill>
                  <a:srgbClr val="002060"/>
                </a:solidFill>
                <a:latin typeface="UTM American Sans" pitchFamily="18" charset="0"/>
                <a:cs typeface="Times New Roman" panose="02020603050405020304" pitchFamily="18" charset="0"/>
              </a:rPr>
              <a:t> </a:t>
            </a:r>
            <a:r>
              <a:rPr lang="en-US" sz="4800" b="1" dirty="0" err="1">
                <a:solidFill>
                  <a:srgbClr val="002060"/>
                </a:solidFill>
                <a:latin typeface="UTM American Sans" pitchFamily="18" charset="0"/>
                <a:cs typeface="Times New Roman" panose="02020603050405020304" pitchFamily="18" charset="0"/>
              </a:rPr>
              <a:t>Chúa</a:t>
            </a:r>
            <a:r>
              <a:rPr lang="en-US" sz="4800" b="1" dirty="0">
                <a:solidFill>
                  <a:srgbClr val="002060"/>
                </a:solidFill>
                <a:latin typeface="UTM American Sans" pitchFamily="18" charset="0"/>
                <a:cs typeface="Times New Roman" panose="02020603050405020304" pitchFamily="18" charset="0"/>
              </a:rPr>
              <a:t> </a:t>
            </a:r>
            <a:r>
              <a:rPr lang="en-US" sz="4800" b="1" dirty="0" err="1">
                <a:solidFill>
                  <a:srgbClr val="002060"/>
                </a:solidFill>
                <a:latin typeface="UTM American Sans" pitchFamily="18" charset="0"/>
                <a:cs typeface="Times New Roman" panose="02020603050405020304" pitchFamily="18" charset="0"/>
              </a:rPr>
              <a:t>vì</a:t>
            </a:r>
            <a:r>
              <a:rPr lang="en-US" sz="4800" b="1" dirty="0">
                <a:solidFill>
                  <a:srgbClr val="002060"/>
                </a:solidFill>
                <a:latin typeface="UTM American Sans" pitchFamily="18" charset="0"/>
                <a:cs typeface="Times New Roman" panose="02020603050405020304" pitchFamily="18" charset="0"/>
              </a:rPr>
              <a:t> </a:t>
            </a:r>
            <a:r>
              <a:rPr lang="en-US" sz="4800" b="1" dirty="0" err="1">
                <a:solidFill>
                  <a:srgbClr val="002060"/>
                </a:solidFill>
                <a:latin typeface="UTM American Sans" pitchFamily="18" charset="0"/>
                <a:cs typeface="Times New Roman" panose="02020603050405020304" pitchFamily="18" charset="0"/>
              </a:rPr>
              <a:t>vinh</a:t>
            </a:r>
            <a:r>
              <a:rPr lang="en-US" sz="4800" b="1" dirty="0">
                <a:solidFill>
                  <a:srgbClr val="002060"/>
                </a:solidFill>
                <a:latin typeface="UTM American Sans" pitchFamily="18" charset="0"/>
                <a:cs typeface="Times New Roman" panose="02020603050405020304" pitchFamily="18" charset="0"/>
              </a:rPr>
              <a:t> </a:t>
            </a:r>
            <a:r>
              <a:rPr lang="en-US" sz="4800" b="1" dirty="0" err="1">
                <a:solidFill>
                  <a:srgbClr val="002060"/>
                </a:solidFill>
                <a:latin typeface="UTM American Sans" pitchFamily="18" charset="0"/>
                <a:cs typeface="Times New Roman" panose="02020603050405020304" pitchFamily="18" charset="0"/>
              </a:rPr>
              <a:t>quang</a:t>
            </a:r>
            <a:r>
              <a:rPr lang="en-US" sz="4800" b="1" dirty="0">
                <a:solidFill>
                  <a:srgbClr val="002060"/>
                </a:solidFill>
                <a:latin typeface="UTM American Sans" pitchFamily="18" charset="0"/>
                <a:cs typeface="Times New Roman" panose="02020603050405020304" pitchFamily="18" charset="0"/>
              </a:rPr>
              <a:t> </a:t>
            </a:r>
            <a:r>
              <a:rPr lang="en-US" sz="4800" b="1" dirty="0" err="1">
                <a:solidFill>
                  <a:srgbClr val="002060"/>
                </a:solidFill>
                <a:latin typeface="UTM American Sans" pitchFamily="18" charset="0"/>
                <a:cs typeface="Times New Roman" panose="02020603050405020304" pitchFamily="18" charset="0"/>
              </a:rPr>
              <a:t>cao</a:t>
            </a:r>
            <a:r>
              <a:rPr lang="en-US" sz="4800" b="1" dirty="0">
                <a:solidFill>
                  <a:srgbClr val="002060"/>
                </a:solidFill>
                <a:latin typeface="UTM American Sans" pitchFamily="18" charset="0"/>
                <a:cs typeface="Times New Roman" panose="02020603050405020304" pitchFamily="18" charset="0"/>
              </a:rPr>
              <a:t> </a:t>
            </a:r>
            <a:r>
              <a:rPr lang="en-US" sz="4800" b="1" dirty="0" err="1">
                <a:solidFill>
                  <a:srgbClr val="002060"/>
                </a:solidFill>
                <a:latin typeface="UTM American Sans" pitchFamily="18" charset="0"/>
                <a:cs typeface="Times New Roman" panose="02020603050405020304" pitchFamily="18" charset="0"/>
              </a:rPr>
              <a:t>cả</a:t>
            </a:r>
            <a:r>
              <a:rPr lang="en-US" sz="4800" b="1" dirty="0">
                <a:solidFill>
                  <a:srgbClr val="002060"/>
                </a:solidFill>
                <a:latin typeface="UTM American Sans" pitchFamily="18" charset="0"/>
                <a:cs typeface="Times New Roman" panose="02020603050405020304" pitchFamily="18" charset="0"/>
              </a:rPr>
              <a:t> </a:t>
            </a:r>
            <a:r>
              <a:rPr lang="en-US" sz="4800" b="1" dirty="0" err="1">
                <a:solidFill>
                  <a:srgbClr val="002060"/>
                </a:solidFill>
                <a:latin typeface="UTM American Sans" pitchFamily="18" charset="0"/>
                <a:cs typeface="Times New Roman" panose="02020603050405020304" pitchFamily="18" charset="0"/>
              </a:rPr>
              <a:t>Chúa</a:t>
            </a:r>
            <a:r>
              <a:rPr lang="en-US" sz="4800" b="1" dirty="0">
                <a:solidFill>
                  <a:srgbClr val="002060"/>
                </a:solidFill>
                <a:latin typeface="UTM American Sans" pitchFamily="18" charset="0"/>
                <a:cs typeface="Times New Roman" panose="02020603050405020304" pitchFamily="18" charset="0"/>
              </a:rPr>
              <a:t>. </a:t>
            </a:r>
          </a:p>
        </p:txBody>
      </p:sp>
    </p:spTree>
    <p:extLst>
      <p:ext uri="{BB962C8B-B14F-4D97-AF65-F5344CB8AC3E}">
        <p14:creationId xmlns:p14="http://schemas.microsoft.com/office/powerpoint/2010/main" val="576427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UTM American Sans" pitchFamily="18" charset="0"/>
              </a:rPr>
              <a:t/>
            </a:r>
            <a:br>
              <a:rPr lang="en-US" sz="4000">
                <a:solidFill>
                  <a:srgbClr val="002060"/>
                </a:solidFill>
                <a:effectLst>
                  <a:outerShdw blurRad="38100" dist="38100" dir="2700000" algn="tl">
                    <a:srgbClr val="000000">
                      <a:alpha val="43137"/>
                    </a:srgbClr>
                  </a:outerShdw>
                </a:effectLst>
                <a:latin typeface="UTM American Sans" pitchFamily="18" charset="0"/>
              </a:rPr>
            </a:br>
            <a:endParaRPr lang="en-US" sz="4000">
              <a:solidFill>
                <a:srgbClr val="002060"/>
              </a:solidFill>
              <a:effectLst>
                <a:outerShdw blurRad="38100" dist="38100" dir="2700000" algn="tl">
                  <a:srgbClr val="000000">
                    <a:alpha val="43137"/>
                  </a:srgbClr>
                </a:outerShdw>
              </a:effectLst>
              <a:latin typeface="UTM American Sans" pitchFamily="18" charset="0"/>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a:solidFill>
                  <a:srgbClr val="002060"/>
                </a:solidFill>
                <a:latin typeface="+mj-lt"/>
                <a:cs typeface="Times New Roman" panose="02020603050405020304" pitchFamily="18" charset="0"/>
              </a:rPr>
              <a:t>Lạy Chúa là Thiên Chúa, là Vua trên trời, là Chúa Cha toàn năng. Lạy Con Một Thiên Chúa, </a:t>
            </a:r>
            <a:r>
              <a:rPr lang="vi-VN" sz="5400" b="1">
                <a:solidFill>
                  <a:srgbClr val="C000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41495805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UTM American Sans" pitchFamily="18" charset="0"/>
              </a:rPr>
              <a:t/>
            </a:r>
            <a:br>
              <a:rPr lang="en-US" sz="4000">
                <a:solidFill>
                  <a:srgbClr val="002060"/>
                </a:solidFill>
                <a:effectLst>
                  <a:outerShdw blurRad="38100" dist="38100" dir="2700000" algn="tl">
                    <a:srgbClr val="000000">
                      <a:alpha val="43137"/>
                    </a:srgbClr>
                  </a:outerShdw>
                </a:effectLst>
                <a:latin typeface="UTM American Sans" pitchFamily="18" charset="0"/>
              </a:rPr>
            </a:br>
            <a:endParaRPr lang="en-US" sz="4000">
              <a:solidFill>
                <a:srgbClr val="002060"/>
              </a:solidFill>
              <a:effectLst>
                <a:outerShdw blurRad="38100" dist="38100" dir="2700000" algn="tl">
                  <a:srgbClr val="000000">
                    <a:alpha val="43137"/>
                  </a:srgbClr>
                </a:outerShdw>
              </a:effectLst>
              <a:latin typeface="UTM American Sans" pitchFamily="18" charset="0"/>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26863479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UTM American Sans" pitchFamily="18" charset="0"/>
              </a:rPr>
              <a:t/>
            </a:r>
            <a:br>
              <a:rPr lang="en-US" sz="4000">
                <a:solidFill>
                  <a:srgbClr val="002060"/>
                </a:solidFill>
                <a:effectLst>
                  <a:outerShdw blurRad="38100" dist="38100" dir="2700000" algn="tl">
                    <a:srgbClr val="000000">
                      <a:alpha val="43137"/>
                    </a:srgbClr>
                  </a:outerShdw>
                </a:effectLst>
                <a:latin typeface="UTM American Sans" pitchFamily="18" charset="0"/>
              </a:rPr>
            </a:br>
            <a:endParaRPr lang="en-US" sz="4000">
              <a:solidFill>
                <a:srgbClr val="002060"/>
              </a:solidFill>
              <a:effectLst>
                <a:outerShdw blurRad="38100" dist="38100" dir="2700000" algn="tl">
                  <a:srgbClr val="000000">
                    <a:alpha val="43137"/>
                  </a:srgbClr>
                </a:outerShdw>
              </a:effectLst>
              <a:latin typeface="UTM American Sans" pitchFamily="18" charset="0"/>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a:solidFill>
                <a:srgbClr val="002060"/>
              </a:solidFill>
              <a:latin typeface="UTM American Sans" pitchFamily="18" charset="0"/>
              <a:cs typeface="Times New Roman" panose="02020603050405020304" pitchFamily="18" charset="0"/>
            </a:endParaRPr>
          </a:p>
        </p:txBody>
      </p:sp>
    </p:spTree>
    <p:extLst>
      <p:ext uri="{BB962C8B-B14F-4D97-AF65-F5344CB8AC3E}">
        <p14:creationId xmlns:p14="http://schemas.microsoft.com/office/powerpoint/2010/main" val="6294259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UTM American Sans" pitchFamily="18" charset="0"/>
              </a:rPr>
              <a:t/>
            </a:r>
            <a:br>
              <a:rPr lang="en-US" sz="4000">
                <a:solidFill>
                  <a:srgbClr val="002060"/>
                </a:solidFill>
                <a:effectLst>
                  <a:outerShdw blurRad="38100" dist="38100" dir="2700000" algn="tl">
                    <a:srgbClr val="000000">
                      <a:alpha val="43137"/>
                    </a:srgbClr>
                  </a:outerShdw>
                </a:effectLst>
                <a:latin typeface="UTM American Sans" pitchFamily="18" charset="0"/>
              </a:rPr>
            </a:br>
            <a:endParaRPr lang="en-US" sz="4000">
              <a:solidFill>
                <a:srgbClr val="002060"/>
              </a:solidFill>
              <a:effectLst>
                <a:outerShdw blurRad="38100" dist="38100" dir="2700000" algn="tl">
                  <a:srgbClr val="000000">
                    <a:alpha val="43137"/>
                  </a:srgbClr>
                </a:outerShdw>
              </a:effectLst>
              <a:latin typeface="UTM American Sans" pitchFamily="18" charset="0"/>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a:solidFill>
                  <a:srgbClr val="C00000"/>
                </a:solidFill>
                <a:latin typeface="UTM American Sans" pitchFamily="18" charset="0"/>
                <a:cs typeface="Times New Roman" panose="02020603050405020304" pitchFamily="18" charset="0"/>
              </a:rPr>
              <a:t>Vì lạy Chúa Giê-su Ki-tô, </a:t>
            </a:r>
            <a:r>
              <a:rPr lang="en-US" sz="4400" b="1">
                <a:solidFill>
                  <a:srgbClr val="002060"/>
                </a:solidFill>
                <a:latin typeface="UTM American Sans" pitchFamily="18" charset="0"/>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1" u="sng">
                <a:solidFill>
                  <a:srgbClr val="C00000"/>
                </a:solidFill>
                <a:latin typeface="UTM American Sans" pitchFamily="18" charset="0"/>
                <a:cs typeface="Times New Roman" panose="02020603050405020304" pitchFamily="18" charset="0"/>
              </a:rPr>
              <a:t>A-men. A-men. </a:t>
            </a:r>
            <a:endParaRPr lang="vi-VN" sz="4400" b="1" u="sng">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38869409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39440" y="1885950"/>
            <a:ext cx="6019800" cy="1402080"/>
          </a:xfrm>
        </p:spPr>
        <p:txBody>
          <a:bodyPr>
            <a:noAutofit/>
          </a:bodyPr>
          <a:lstStyle/>
          <a:p>
            <a:r>
              <a:rPr lang="en-US" sz="6000" b="1" dirty="0" err="1">
                <a:solidFill>
                  <a:srgbClr val="FF0000"/>
                </a:solidFill>
                <a:effectLst/>
                <a:latin typeface="UTM American Sans" pitchFamily="18" charset="0"/>
                <a:cs typeface="Times New Roman" panose="02020603050405020304" pitchFamily="18" charset="0"/>
              </a:rPr>
              <a:t>Tập</a:t>
            </a:r>
            <a:r>
              <a:rPr lang="en-US" sz="6000" b="1" dirty="0">
                <a:solidFill>
                  <a:srgbClr val="FF0000"/>
                </a:solidFill>
                <a:effectLst/>
                <a:latin typeface="UTM American Sans" pitchFamily="18" charset="0"/>
                <a:cs typeface="Times New Roman" panose="02020603050405020304" pitchFamily="18" charset="0"/>
              </a:rPr>
              <a:t> </a:t>
            </a:r>
            <a:r>
              <a:rPr lang="en-US" sz="6000" b="1" err="1">
                <a:solidFill>
                  <a:srgbClr val="FF0000"/>
                </a:solidFill>
                <a:effectLst/>
                <a:latin typeface="UTM American Sans" pitchFamily="18" charset="0"/>
                <a:cs typeface="Times New Roman" panose="02020603050405020304" pitchFamily="18" charset="0"/>
              </a:rPr>
              <a:t>Hát</a:t>
            </a:r>
            <a:r>
              <a:rPr lang="en-US" sz="6000" b="1">
                <a:solidFill>
                  <a:srgbClr val="FF0000"/>
                </a:solidFill>
                <a:effectLst/>
                <a:latin typeface="UTM American Sans" pitchFamily="18" charset="0"/>
                <a:cs typeface="Times New Roman" panose="02020603050405020304" pitchFamily="18" charset="0"/>
              </a:rPr>
              <a:t> </a:t>
            </a:r>
            <a:r>
              <a:rPr lang="en-US" sz="6000" b="1" smtClean="0">
                <a:solidFill>
                  <a:srgbClr val="FF0000"/>
                </a:solidFill>
                <a:effectLst/>
                <a:latin typeface="UTM American Sans" pitchFamily="18" charset="0"/>
                <a:cs typeface="Times New Roman" panose="02020603050405020304" pitchFamily="18" charset="0"/>
              </a:rPr>
              <a:t/>
            </a:r>
            <a:br>
              <a:rPr lang="en-US" sz="6000" b="1" smtClean="0">
                <a:solidFill>
                  <a:srgbClr val="FF0000"/>
                </a:solidFill>
                <a:effectLst/>
                <a:latin typeface="UTM American Sans" pitchFamily="18" charset="0"/>
                <a:cs typeface="Times New Roman" panose="02020603050405020304" pitchFamily="18" charset="0"/>
              </a:rPr>
            </a:br>
            <a:r>
              <a:rPr lang="en-US" sz="6000" b="1" smtClean="0">
                <a:solidFill>
                  <a:srgbClr val="FF0000"/>
                </a:solidFill>
                <a:effectLst/>
                <a:latin typeface="UTM American Sans" pitchFamily="18" charset="0"/>
                <a:cs typeface="Times New Roman" panose="02020603050405020304" pitchFamily="18" charset="0"/>
              </a:rPr>
              <a:t>Cộng </a:t>
            </a:r>
            <a:r>
              <a:rPr lang="en-US" sz="6000" b="1" dirty="0" err="1">
                <a:solidFill>
                  <a:srgbClr val="FF0000"/>
                </a:solidFill>
                <a:effectLst/>
                <a:latin typeface="UTM American Sans" pitchFamily="18" charset="0"/>
                <a:cs typeface="Times New Roman" panose="02020603050405020304" pitchFamily="18" charset="0"/>
              </a:rPr>
              <a:t>Đoàn</a:t>
            </a:r>
            <a:endParaRPr lang="en-US" sz="6600" b="1" dirty="0">
              <a:solidFill>
                <a:srgbClr val="FF000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9466060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62359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1657350"/>
            <a:ext cx="6324600" cy="1981200"/>
          </a:xfrm>
        </p:spPr>
        <p:txBody>
          <a:bodyPr>
            <a:normAutofit fontScale="90000"/>
          </a:bodyPr>
          <a:lstStyle/>
          <a:p>
            <a:r>
              <a:rPr lang="en-US" sz="6000" b="1" dirty="0" err="1">
                <a:solidFill>
                  <a:srgbClr val="FF0000"/>
                </a:solidFill>
                <a:effectLst/>
                <a:latin typeface="UTM American Sans" pitchFamily="18" charset="0"/>
                <a:cs typeface="Times New Roman" pitchFamily="18" charset="0"/>
              </a:rPr>
              <a:t>Đáp</a:t>
            </a:r>
            <a:r>
              <a:rPr lang="en-US" sz="6000" b="1" dirty="0">
                <a:solidFill>
                  <a:srgbClr val="FF0000"/>
                </a:solidFill>
                <a:effectLst/>
                <a:latin typeface="UTM American Sans" pitchFamily="18" charset="0"/>
                <a:cs typeface="Times New Roman" pitchFamily="18" charset="0"/>
              </a:rPr>
              <a:t> ca</a:t>
            </a:r>
            <a:br>
              <a:rPr lang="en-US" sz="6000" b="1" dirty="0">
                <a:solidFill>
                  <a:srgbClr val="FF0000"/>
                </a:solidFill>
                <a:effectLst/>
                <a:latin typeface="UTM American Sans" pitchFamily="18" charset="0"/>
                <a:cs typeface="Times New Roman" pitchFamily="18" charset="0"/>
              </a:rPr>
            </a:br>
            <a:r>
              <a:rPr lang="en-US" sz="6000" b="1" dirty="0" err="1">
                <a:solidFill>
                  <a:srgbClr val="FF0000"/>
                </a:solidFill>
                <a:effectLst/>
                <a:latin typeface="UTM American Sans" pitchFamily="18" charset="0"/>
                <a:cs typeface="Times New Roman" pitchFamily="18" charset="0"/>
              </a:rPr>
              <a:t>Thánh</a:t>
            </a:r>
            <a:r>
              <a:rPr lang="en-US" sz="6000" b="1" dirty="0">
                <a:solidFill>
                  <a:srgbClr val="FF0000"/>
                </a:solidFill>
                <a:effectLst/>
                <a:latin typeface="UTM American Sans" pitchFamily="18" charset="0"/>
                <a:cs typeface="Times New Roman" pitchFamily="18" charset="0"/>
              </a:rPr>
              <a:t> </a:t>
            </a:r>
            <a:r>
              <a:rPr lang="en-US" sz="6000" b="1" dirty="0" err="1">
                <a:solidFill>
                  <a:srgbClr val="FF0000"/>
                </a:solidFill>
                <a:effectLst/>
                <a:latin typeface="UTM American Sans" pitchFamily="18" charset="0"/>
                <a:cs typeface="Times New Roman" pitchFamily="18" charset="0"/>
              </a:rPr>
              <a:t>vịnh</a:t>
            </a:r>
            <a:r>
              <a:rPr lang="en-US" sz="6000" b="1" dirty="0">
                <a:solidFill>
                  <a:srgbClr val="FF0000"/>
                </a:solidFill>
                <a:effectLst/>
                <a:latin typeface="UTM American Sans" pitchFamily="18" charset="0"/>
                <a:cs typeface="Times New Roman" pitchFamily="18" charset="0"/>
              </a:rPr>
              <a:t> 8</a:t>
            </a:r>
            <a:br>
              <a:rPr lang="en-US" sz="6000" b="1" dirty="0">
                <a:solidFill>
                  <a:srgbClr val="FF0000"/>
                </a:solidFill>
                <a:effectLst/>
                <a:latin typeface="UTM American Sans" pitchFamily="18" charset="0"/>
                <a:cs typeface="Times New Roman" pitchFamily="18" charset="0"/>
              </a:rPr>
            </a:br>
            <a:r>
              <a:rPr lang="en-US" b="1" i="1" dirty="0" err="1">
                <a:solidFill>
                  <a:srgbClr val="002060"/>
                </a:solidFill>
                <a:effectLst/>
                <a:latin typeface="UTM American Sans" pitchFamily="18" charset="0"/>
                <a:cs typeface="Times New Roman" pitchFamily="18" charset="0"/>
              </a:rPr>
              <a:t>Lm</a:t>
            </a:r>
            <a:r>
              <a:rPr lang="en-US" b="1" i="1" dirty="0">
                <a:solidFill>
                  <a:srgbClr val="002060"/>
                </a:solidFill>
                <a:effectLst/>
                <a:latin typeface="UTM American Sans" pitchFamily="18" charset="0"/>
                <a:cs typeface="Times New Roman" pitchFamily="18" charset="0"/>
              </a:rPr>
              <a:t>. Kim Long</a:t>
            </a:r>
            <a:br>
              <a:rPr lang="en-US" b="1" i="1" dirty="0">
                <a:solidFill>
                  <a:srgbClr val="002060"/>
                </a:solidFill>
                <a:effectLst/>
                <a:latin typeface="UTM American Sans" pitchFamily="18" charset="0"/>
                <a:cs typeface="Times New Roman" pitchFamily="18" charset="0"/>
              </a:rPr>
            </a:br>
            <a:r>
              <a:rPr lang="en-US" b="1" i="1" dirty="0" smtClean="0">
                <a:solidFill>
                  <a:srgbClr val="002060"/>
                </a:solidFill>
                <a:effectLst/>
                <a:latin typeface="UTM American Sans" pitchFamily="18" charset="0"/>
                <a:cs typeface="Times New Roman" pitchFamily="18" charset="0"/>
              </a:rPr>
              <a:t>3 </a:t>
            </a:r>
            <a:r>
              <a:rPr lang="en-US" b="1" i="1" dirty="0" err="1" smtClean="0">
                <a:solidFill>
                  <a:srgbClr val="002060"/>
                </a:solidFill>
                <a:effectLst/>
                <a:latin typeface="UTM American Sans" pitchFamily="18" charset="0"/>
                <a:cs typeface="Times New Roman" pitchFamily="18" charset="0"/>
              </a:rPr>
              <a:t>Câu</a:t>
            </a:r>
            <a:endParaRPr lang="vi-VN" b="1" i="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9531187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300" b="1" u="sng" dirty="0" err="1">
                <a:solidFill>
                  <a:srgbClr val="C00000"/>
                </a:solidFill>
                <a:effectLst/>
                <a:latin typeface="UTM American Sans" pitchFamily="18" charset="0"/>
                <a:cs typeface="Times New Roman" pitchFamily="18" charset="0"/>
              </a:rPr>
              <a:t>Đk</a:t>
            </a:r>
            <a:r>
              <a:rPr lang="en-US" sz="7300" b="1" u="sng" dirty="0">
                <a:solidFill>
                  <a:srgbClr val="C00000"/>
                </a:solidFill>
                <a:effectLst/>
                <a:latin typeface="UTM American Sans" pitchFamily="18" charset="0"/>
                <a:cs typeface="Times New Roman" pitchFamily="18" charset="0"/>
              </a:rPr>
              <a:t>:</a:t>
            </a:r>
            <a:r>
              <a:rPr lang="en-US" sz="7300" b="1" dirty="0">
                <a:solidFill>
                  <a:srgbClr val="002060"/>
                </a:solidFill>
                <a:effectLst/>
                <a:latin typeface="UTM American Sans" pitchFamily="18" charset="0"/>
                <a:cs typeface="Times New Roman" pitchFamily="18" charset="0"/>
              </a:rPr>
              <a:t> </a:t>
            </a:r>
            <a:r>
              <a:rPr lang="en-US" sz="6700" b="1" dirty="0" err="1">
                <a:solidFill>
                  <a:srgbClr val="002060"/>
                </a:solidFill>
                <a:effectLst/>
                <a:latin typeface="UTM American Sans" pitchFamily="18" charset="0"/>
                <a:cs typeface="Times New Roman" panose="02020603050405020304" pitchFamily="18" charset="0"/>
              </a:rPr>
              <a:t>Lạy</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Chúa</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là</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Chúa</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chúng</a:t>
            </a:r>
            <a:r>
              <a:rPr lang="en-US" sz="6700" b="1" dirty="0">
                <a:solidFill>
                  <a:srgbClr val="002060"/>
                </a:solidFill>
                <a:effectLst/>
                <a:latin typeface="UTM American Sans" pitchFamily="18" charset="0"/>
                <a:cs typeface="Times New Roman" panose="02020603050405020304" pitchFamily="18" charset="0"/>
              </a:rPr>
              <a:t> con, </a:t>
            </a:r>
            <a:r>
              <a:rPr lang="en-US" sz="6700" b="1" dirty="0" err="1">
                <a:solidFill>
                  <a:srgbClr val="002060"/>
                </a:solidFill>
                <a:effectLst/>
                <a:latin typeface="UTM American Sans" pitchFamily="18" charset="0"/>
                <a:cs typeface="Times New Roman" panose="02020603050405020304" pitchFamily="18" charset="0"/>
              </a:rPr>
              <a:t>lẫy</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lừng</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thay</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danh</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Chúa</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khắp</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trên</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địa</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cầu</a:t>
            </a:r>
            <a:r>
              <a:rPr lang="en-US" sz="6700" b="1" dirty="0">
                <a:solidFill>
                  <a:srgbClr val="002060"/>
                </a:solidFill>
                <a:effectLst/>
                <a:latin typeface="UTM American Sans" pitchFamily="18" charset="0"/>
                <a:cs typeface="Times New Roman" panose="02020603050405020304" pitchFamily="18" charset="0"/>
              </a:rPr>
              <a:t>.</a:t>
            </a:r>
            <a:endParaRPr lang="en-US" sz="80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4062677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700" b="1" u="sng" dirty="0">
                <a:solidFill>
                  <a:srgbClr val="C00000"/>
                </a:solidFill>
                <a:effectLst/>
                <a:latin typeface="UTM American Sans" pitchFamily="18" charset="0"/>
                <a:cs typeface="Times New Roman" pitchFamily="18" charset="0"/>
              </a:rPr>
              <a:t>Tk1:</a:t>
            </a:r>
            <a:r>
              <a:rPr lang="en-US" sz="5700" b="1" dirty="0">
                <a:solidFill>
                  <a:srgbClr val="002060"/>
                </a:solidFill>
                <a:effectLst/>
                <a:latin typeface="UTM American Sans" pitchFamily="18" charset="0"/>
                <a:cs typeface="Times New Roman" pitchFamily="18" charset="0"/>
              </a:rPr>
              <a:t> </a:t>
            </a:r>
            <a:r>
              <a:rPr lang="vi-VN" sz="5400" b="1" dirty="0" smtClean="0">
                <a:solidFill>
                  <a:srgbClr val="002060"/>
                </a:solidFill>
                <a:effectLst/>
              </a:rPr>
              <a:t>Nhìn </a:t>
            </a:r>
            <a:r>
              <a:rPr lang="vi-VN" sz="5400" b="1" dirty="0">
                <a:solidFill>
                  <a:srgbClr val="002060"/>
                </a:solidFill>
                <a:effectLst/>
              </a:rPr>
              <a:t>cõi trời Chúa tác sinh, xếp đặt muôn tinh tú, ánh trăng rạng ngời. Ôi con người nào có là chi, Ngài nhớ tới và bận tâm cho dù phàm nhân có ra gì.</a:t>
            </a:r>
            <a:endParaRPr lang="en-US" sz="57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767758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300" b="1" u="sng" dirty="0" err="1">
                <a:solidFill>
                  <a:srgbClr val="C00000"/>
                </a:solidFill>
                <a:effectLst/>
                <a:latin typeface="UTM American Sans" pitchFamily="18" charset="0"/>
                <a:cs typeface="Times New Roman" pitchFamily="18" charset="0"/>
              </a:rPr>
              <a:t>Đk</a:t>
            </a:r>
            <a:r>
              <a:rPr lang="en-US" sz="7300" b="1" u="sng" dirty="0">
                <a:solidFill>
                  <a:srgbClr val="C00000"/>
                </a:solidFill>
                <a:effectLst/>
                <a:latin typeface="UTM American Sans" pitchFamily="18" charset="0"/>
                <a:cs typeface="Times New Roman" pitchFamily="18" charset="0"/>
              </a:rPr>
              <a:t>:</a:t>
            </a:r>
            <a:r>
              <a:rPr lang="en-US" sz="7300" b="1" dirty="0">
                <a:solidFill>
                  <a:srgbClr val="002060"/>
                </a:solidFill>
                <a:effectLst/>
                <a:latin typeface="UTM American Sans" pitchFamily="18" charset="0"/>
                <a:cs typeface="Times New Roman" pitchFamily="18" charset="0"/>
              </a:rPr>
              <a:t> </a:t>
            </a:r>
            <a:r>
              <a:rPr lang="en-US" sz="6700" b="1" dirty="0" err="1">
                <a:solidFill>
                  <a:srgbClr val="002060"/>
                </a:solidFill>
                <a:effectLst/>
                <a:latin typeface="UTM American Sans" pitchFamily="18" charset="0"/>
                <a:cs typeface="Times New Roman" panose="02020603050405020304" pitchFamily="18" charset="0"/>
              </a:rPr>
              <a:t>Lạy</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Chúa</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là</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Chúa</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chúng</a:t>
            </a:r>
            <a:r>
              <a:rPr lang="en-US" sz="6700" b="1" dirty="0">
                <a:solidFill>
                  <a:srgbClr val="002060"/>
                </a:solidFill>
                <a:effectLst/>
                <a:latin typeface="UTM American Sans" pitchFamily="18" charset="0"/>
                <a:cs typeface="Times New Roman" panose="02020603050405020304" pitchFamily="18" charset="0"/>
              </a:rPr>
              <a:t> con, </a:t>
            </a:r>
            <a:r>
              <a:rPr lang="en-US" sz="6700" b="1" dirty="0" err="1">
                <a:solidFill>
                  <a:srgbClr val="002060"/>
                </a:solidFill>
                <a:effectLst/>
                <a:latin typeface="UTM American Sans" pitchFamily="18" charset="0"/>
                <a:cs typeface="Times New Roman" panose="02020603050405020304" pitchFamily="18" charset="0"/>
              </a:rPr>
              <a:t>lẫy</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lừng</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thay</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danh</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Chúa</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khắp</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trên</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địa</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cầu</a:t>
            </a:r>
            <a:r>
              <a:rPr lang="en-US" sz="6700" b="1" dirty="0">
                <a:solidFill>
                  <a:srgbClr val="002060"/>
                </a:solidFill>
                <a:effectLst/>
                <a:latin typeface="UTM American Sans" pitchFamily="18" charset="0"/>
                <a:cs typeface="Times New Roman" panose="02020603050405020304" pitchFamily="18" charset="0"/>
              </a:rPr>
              <a:t>.</a:t>
            </a:r>
            <a:endParaRPr lang="en-US" sz="80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3154938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700" b="1" u="sng" dirty="0">
                <a:solidFill>
                  <a:srgbClr val="C00000"/>
                </a:solidFill>
                <a:effectLst/>
                <a:latin typeface="UTM American Sans" pitchFamily="18" charset="0"/>
                <a:cs typeface="Times New Roman" pitchFamily="18" charset="0"/>
              </a:rPr>
              <a:t>Tk2:</a:t>
            </a:r>
            <a:r>
              <a:rPr lang="en-US" sz="6000" b="1" dirty="0">
                <a:solidFill>
                  <a:srgbClr val="002060"/>
                </a:solidFill>
                <a:effectLst/>
                <a:latin typeface="UTM American Sans" pitchFamily="18" charset="0"/>
                <a:cs typeface="Times New Roman" pitchFamily="18" charset="0"/>
              </a:rPr>
              <a:t> </a:t>
            </a:r>
            <a:r>
              <a:rPr lang="vi-VN" sz="5000" b="1" dirty="0">
                <a:solidFill>
                  <a:srgbClr val="002060"/>
                </a:solidFill>
                <a:effectLst/>
              </a:rPr>
              <a:t>Người thế được cất nhắc lên, sánh hàng cùng thần minh chẳng thua gì nhiều. Ban vinh dự làm mũ triều thiên, đặt thống lãnh mọi kỳ công tay quyền năng Chúa đã tạo thành.</a:t>
            </a:r>
            <a:endParaRPr lang="en-US" sz="50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2543353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300" b="1" u="sng" dirty="0" err="1">
                <a:solidFill>
                  <a:srgbClr val="C00000"/>
                </a:solidFill>
                <a:effectLst/>
                <a:latin typeface="UTM American Sans" pitchFamily="18" charset="0"/>
                <a:cs typeface="Times New Roman" pitchFamily="18" charset="0"/>
              </a:rPr>
              <a:t>Đk</a:t>
            </a:r>
            <a:r>
              <a:rPr lang="en-US" sz="7300" b="1" u="sng" dirty="0">
                <a:solidFill>
                  <a:srgbClr val="C00000"/>
                </a:solidFill>
                <a:effectLst/>
                <a:latin typeface="UTM American Sans" pitchFamily="18" charset="0"/>
                <a:cs typeface="Times New Roman" pitchFamily="18" charset="0"/>
              </a:rPr>
              <a:t>:</a:t>
            </a:r>
            <a:r>
              <a:rPr lang="en-US" sz="7300" b="1" dirty="0">
                <a:solidFill>
                  <a:srgbClr val="002060"/>
                </a:solidFill>
                <a:effectLst/>
                <a:latin typeface="UTM American Sans" pitchFamily="18" charset="0"/>
                <a:cs typeface="Times New Roman" pitchFamily="18" charset="0"/>
              </a:rPr>
              <a:t> </a:t>
            </a:r>
            <a:r>
              <a:rPr lang="en-US" sz="6700" b="1" dirty="0" err="1">
                <a:solidFill>
                  <a:srgbClr val="002060"/>
                </a:solidFill>
                <a:effectLst/>
                <a:latin typeface="UTM American Sans" pitchFamily="18" charset="0"/>
                <a:cs typeface="Times New Roman" panose="02020603050405020304" pitchFamily="18" charset="0"/>
              </a:rPr>
              <a:t>Lạy</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Chúa</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là</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Chúa</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chúng</a:t>
            </a:r>
            <a:r>
              <a:rPr lang="en-US" sz="6700" b="1" dirty="0">
                <a:solidFill>
                  <a:srgbClr val="002060"/>
                </a:solidFill>
                <a:effectLst/>
                <a:latin typeface="UTM American Sans" pitchFamily="18" charset="0"/>
                <a:cs typeface="Times New Roman" panose="02020603050405020304" pitchFamily="18" charset="0"/>
              </a:rPr>
              <a:t> con, </a:t>
            </a:r>
            <a:r>
              <a:rPr lang="en-US" sz="6700" b="1" dirty="0" err="1">
                <a:solidFill>
                  <a:srgbClr val="002060"/>
                </a:solidFill>
                <a:effectLst/>
                <a:latin typeface="UTM American Sans" pitchFamily="18" charset="0"/>
                <a:cs typeface="Times New Roman" panose="02020603050405020304" pitchFamily="18" charset="0"/>
              </a:rPr>
              <a:t>lẫy</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lừng</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thay</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danh</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Chúa</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khắp</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trên</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địa</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cầu</a:t>
            </a:r>
            <a:r>
              <a:rPr lang="en-US" sz="6700" b="1" dirty="0">
                <a:solidFill>
                  <a:srgbClr val="002060"/>
                </a:solidFill>
                <a:effectLst/>
                <a:latin typeface="UTM American Sans" pitchFamily="18" charset="0"/>
                <a:cs typeface="Times New Roman" panose="02020603050405020304" pitchFamily="18" charset="0"/>
              </a:rPr>
              <a:t>.</a:t>
            </a:r>
            <a:endParaRPr lang="en-US" sz="80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42250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700" b="1" u="sng" dirty="0">
                <a:solidFill>
                  <a:srgbClr val="C00000"/>
                </a:solidFill>
                <a:effectLst/>
                <a:latin typeface="UTM American Sans" pitchFamily="18" charset="0"/>
                <a:cs typeface="Times New Roman" pitchFamily="18" charset="0"/>
              </a:rPr>
              <a:t>Tk3:</a:t>
            </a:r>
            <a:r>
              <a:rPr lang="en-US" sz="5700" b="1" dirty="0">
                <a:solidFill>
                  <a:srgbClr val="002060"/>
                </a:solidFill>
                <a:effectLst/>
                <a:latin typeface="UTM American Sans" pitchFamily="18" charset="0"/>
                <a:cs typeface="Times New Roman" pitchFamily="18" charset="0"/>
              </a:rPr>
              <a:t> </a:t>
            </a:r>
            <a:r>
              <a:rPr lang="vi-VN" sz="5400" b="1" dirty="0">
                <a:solidFill>
                  <a:srgbClr val="002060"/>
                </a:solidFill>
                <a:effectLst/>
              </a:rPr>
              <a:t>Được Chúa gọi đến dưới </a:t>
            </a:r>
            <a:r>
              <a:rPr lang="vi-VN" sz="5400" b="1" dirty="0" smtClean="0">
                <a:solidFill>
                  <a:srgbClr val="002060"/>
                </a:solidFill>
                <a:effectLst/>
              </a:rPr>
              <a:t>chân, </a:t>
            </a:r>
            <a:r>
              <a:rPr lang="vi-VN" sz="5400" b="1" dirty="0">
                <a:solidFill>
                  <a:srgbClr val="002060"/>
                </a:solidFill>
                <a:effectLst/>
              </a:rPr>
              <a:t>các loại bò chiên với thú nơi ruộng đồng, bao chim trời cùng cá đại </a:t>
            </a:r>
            <a:r>
              <a:rPr lang="vi-VN" sz="5400" b="1" dirty="0" smtClean="0">
                <a:solidFill>
                  <a:srgbClr val="002060"/>
                </a:solidFill>
                <a:effectLst/>
              </a:rPr>
              <a:t>dương, </a:t>
            </a:r>
            <a:r>
              <a:rPr lang="vi-VN" sz="5400" b="1" dirty="0">
                <a:solidFill>
                  <a:srgbClr val="002060"/>
                </a:solidFill>
                <a:effectLst/>
              </a:rPr>
              <a:t>và hết những loài dọc ngang bơi lội tung tăng giữa ba đào.</a:t>
            </a:r>
            <a:endParaRPr lang="en-US" sz="57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4119497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300" b="1" u="sng" dirty="0" err="1">
                <a:solidFill>
                  <a:srgbClr val="C00000"/>
                </a:solidFill>
                <a:effectLst/>
                <a:latin typeface="UTM American Sans" pitchFamily="18" charset="0"/>
                <a:cs typeface="Times New Roman" pitchFamily="18" charset="0"/>
              </a:rPr>
              <a:t>Đk</a:t>
            </a:r>
            <a:r>
              <a:rPr lang="en-US" sz="7300" b="1" u="sng" dirty="0">
                <a:solidFill>
                  <a:srgbClr val="C00000"/>
                </a:solidFill>
                <a:effectLst/>
                <a:latin typeface="UTM American Sans" pitchFamily="18" charset="0"/>
                <a:cs typeface="Times New Roman" pitchFamily="18" charset="0"/>
              </a:rPr>
              <a:t>:</a:t>
            </a:r>
            <a:r>
              <a:rPr lang="en-US" sz="7300" b="1" dirty="0">
                <a:solidFill>
                  <a:srgbClr val="002060"/>
                </a:solidFill>
                <a:effectLst/>
                <a:latin typeface="UTM American Sans" pitchFamily="18" charset="0"/>
                <a:cs typeface="Times New Roman" pitchFamily="18" charset="0"/>
              </a:rPr>
              <a:t> </a:t>
            </a:r>
            <a:r>
              <a:rPr lang="en-US" sz="6700" b="1" dirty="0" err="1">
                <a:solidFill>
                  <a:srgbClr val="002060"/>
                </a:solidFill>
                <a:effectLst/>
                <a:latin typeface="UTM American Sans" pitchFamily="18" charset="0"/>
                <a:cs typeface="Times New Roman" panose="02020603050405020304" pitchFamily="18" charset="0"/>
              </a:rPr>
              <a:t>Lạy</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Chúa</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là</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Chúa</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chúng</a:t>
            </a:r>
            <a:r>
              <a:rPr lang="en-US" sz="6700" b="1" dirty="0">
                <a:solidFill>
                  <a:srgbClr val="002060"/>
                </a:solidFill>
                <a:effectLst/>
                <a:latin typeface="UTM American Sans" pitchFamily="18" charset="0"/>
                <a:cs typeface="Times New Roman" panose="02020603050405020304" pitchFamily="18" charset="0"/>
              </a:rPr>
              <a:t> con, </a:t>
            </a:r>
            <a:r>
              <a:rPr lang="en-US" sz="6700" b="1" dirty="0" err="1">
                <a:solidFill>
                  <a:srgbClr val="002060"/>
                </a:solidFill>
                <a:effectLst/>
                <a:latin typeface="UTM American Sans" pitchFamily="18" charset="0"/>
                <a:cs typeface="Times New Roman" panose="02020603050405020304" pitchFamily="18" charset="0"/>
              </a:rPr>
              <a:t>lẫy</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lừng</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thay</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danh</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Chúa</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khắp</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trên</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địa</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cầu</a:t>
            </a:r>
            <a:r>
              <a:rPr lang="en-US" sz="6700" b="1" dirty="0">
                <a:solidFill>
                  <a:srgbClr val="002060"/>
                </a:solidFill>
                <a:effectLst/>
                <a:latin typeface="UTM American Sans" pitchFamily="18" charset="0"/>
                <a:cs typeface="Times New Roman" panose="02020603050405020304" pitchFamily="18" charset="0"/>
              </a:rPr>
              <a:t>.</a:t>
            </a:r>
            <a:endParaRPr lang="en-US" sz="80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4008644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41011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300" b="1" u="sng" dirty="0" err="1">
                <a:solidFill>
                  <a:srgbClr val="C00000"/>
                </a:solidFill>
                <a:effectLst/>
                <a:latin typeface="UTM American Sans" pitchFamily="18" charset="0"/>
                <a:cs typeface="Times New Roman" pitchFamily="18" charset="0"/>
              </a:rPr>
              <a:t>Đk</a:t>
            </a:r>
            <a:r>
              <a:rPr lang="en-US" sz="7300" b="1" u="sng" dirty="0">
                <a:solidFill>
                  <a:srgbClr val="C00000"/>
                </a:solidFill>
                <a:effectLst/>
                <a:latin typeface="UTM American Sans" pitchFamily="18" charset="0"/>
                <a:cs typeface="Times New Roman" pitchFamily="18" charset="0"/>
              </a:rPr>
              <a:t>:</a:t>
            </a:r>
            <a:r>
              <a:rPr lang="en-US" sz="7300" b="1" dirty="0">
                <a:solidFill>
                  <a:srgbClr val="002060"/>
                </a:solidFill>
                <a:effectLst/>
                <a:latin typeface="UTM American Sans" pitchFamily="18" charset="0"/>
                <a:cs typeface="Times New Roman" pitchFamily="18" charset="0"/>
              </a:rPr>
              <a:t> </a:t>
            </a:r>
            <a:r>
              <a:rPr lang="en-US" sz="6700" b="1" dirty="0" err="1">
                <a:solidFill>
                  <a:srgbClr val="002060"/>
                </a:solidFill>
                <a:effectLst/>
                <a:latin typeface="UTM American Sans" pitchFamily="18" charset="0"/>
                <a:cs typeface="Times New Roman" panose="02020603050405020304" pitchFamily="18" charset="0"/>
              </a:rPr>
              <a:t>Lạy</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Chúa</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là</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Chúa</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chúng</a:t>
            </a:r>
            <a:r>
              <a:rPr lang="en-US" sz="6700" b="1" dirty="0">
                <a:solidFill>
                  <a:srgbClr val="002060"/>
                </a:solidFill>
                <a:effectLst/>
                <a:latin typeface="UTM American Sans" pitchFamily="18" charset="0"/>
                <a:cs typeface="Times New Roman" panose="02020603050405020304" pitchFamily="18" charset="0"/>
              </a:rPr>
              <a:t> con, </a:t>
            </a:r>
            <a:r>
              <a:rPr lang="en-US" sz="6700" b="1" dirty="0" err="1">
                <a:solidFill>
                  <a:srgbClr val="002060"/>
                </a:solidFill>
                <a:effectLst/>
                <a:latin typeface="UTM American Sans" pitchFamily="18" charset="0"/>
                <a:cs typeface="Times New Roman" panose="02020603050405020304" pitchFamily="18" charset="0"/>
              </a:rPr>
              <a:t>lẫy</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lừng</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thay</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danh</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Chúa</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khắp</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trên</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địa</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cầu</a:t>
            </a:r>
            <a:r>
              <a:rPr lang="en-US" sz="6700" b="1" dirty="0">
                <a:solidFill>
                  <a:srgbClr val="002060"/>
                </a:solidFill>
                <a:effectLst/>
                <a:latin typeface="UTM American Sans" pitchFamily="18" charset="0"/>
                <a:cs typeface="Times New Roman" panose="02020603050405020304" pitchFamily="18" charset="0"/>
              </a:rPr>
              <a:t>.</a:t>
            </a:r>
            <a:endParaRPr lang="en-US" sz="80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22747556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C00000"/>
                </a:solidFill>
                <a:effectLst/>
                <a:latin typeface="UTM American Sans" pitchFamily="18" charset="0"/>
                <a:cs typeface="Times New Roman" pitchFamily="18" charset="0"/>
              </a:rPr>
              <a:t>Alleluia-alleluia:</a:t>
            </a:r>
            <a:r>
              <a:rPr lang="en-US" sz="5400" b="1" dirty="0">
                <a:solidFill>
                  <a:srgbClr val="003399"/>
                </a:solidFill>
                <a:effectLst/>
                <a:latin typeface="UTM American Sans" pitchFamily="18" charset="0"/>
                <a:cs typeface="Times New Roman" pitchFamily="18" charset="0"/>
              </a:rPr>
              <a:t> </a:t>
            </a:r>
            <a:r>
              <a:rPr lang="vi-VN" sz="5400" b="1" dirty="0">
                <a:solidFill>
                  <a:srgbClr val="002060"/>
                </a:solidFill>
                <a:effectLst/>
              </a:rPr>
              <a:t>Lạy Chúa là Thiên Chúa Is-ra-el, tổ phụ chúng con. Chúa đáng chúc tụng và mọi vật trên trời dưới đất đều là của Chúa</a:t>
            </a:r>
            <a:r>
              <a:rPr lang="vi-VN" sz="5400" b="1">
                <a:solidFill>
                  <a:srgbClr val="002060"/>
                </a:solidFill>
                <a:effectLst/>
              </a:rPr>
              <a:t>.</a:t>
            </a:r>
            <a:r>
              <a:rPr lang="en-US" sz="5400" b="1">
                <a:solidFill>
                  <a:srgbClr val="002060"/>
                </a:solidFill>
                <a:effectLst/>
                <a:latin typeface="UTM American Sans" pitchFamily="18" charset="0"/>
              </a:rPr>
              <a:t> </a:t>
            </a:r>
            <a:r>
              <a:rPr lang="en-US" sz="5400" b="1" u="sng" smtClean="0">
                <a:solidFill>
                  <a:srgbClr val="C00000"/>
                </a:solidFill>
                <a:effectLst/>
                <a:latin typeface="UTM American Sans" pitchFamily="18" charset="0"/>
                <a:cs typeface="Times New Roman" pitchFamily="18" charset="0"/>
              </a:rPr>
              <a:t>Alleluia…</a:t>
            </a:r>
            <a:endParaRPr lang="en-US" sz="5400" b="1" u="sng" dirty="0">
              <a:solidFill>
                <a:srgbClr val="C0000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2715428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8594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027470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63092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52800" y="2266950"/>
            <a:ext cx="5779008" cy="1962167"/>
          </a:xfrm>
        </p:spPr>
        <p:txBody>
          <a:bodyPr>
            <a:noAutofit/>
          </a:bodyPr>
          <a:lstStyle/>
          <a:p>
            <a:r>
              <a:rPr lang="en-US" sz="4000" b="1" dirty="0" err="1" smtClean="0">
                <a:solidFill>
                  <a:srgbClr val="FF0000"/>
                </a:solidFill>
                <a:effectLst/>
                <a:latin typeface="UTM American Sans" pitchFamily="18" charset="0"/>
                <a:cs typeface="Times New Roman" pitchFamily="18" charset="0"/>
              </a:rPr>
              <a:t>Ca</a:t>
            </a:r>
            <a:r>
              <a:rPr lang="en-US" sz="4000" b="1" dirty="0" smtClean="0">
                <a:solidFill>
                  <a:srgbClr val="FF0000"/>
                </a:solidFill>
                <a:effectLst/>
                <a:latin typeface="UTM American Sans" pitchFamily="18" charset="0"/>
                <a:cs typeface="Times New Roman" pitchFamily="18" charset="0"/>
              </a:rPr>
              <a:t> </a:t>
            </a:r>
            <a:r>
              <a:rPr lang="en-US" sz="4000" b="1" dirty="0" err="1" smtClean="0">
                <a:solidFill>
                  <a:srgbClr val="FF0000"/>
                </a:solidFill>
                <a:effectLst/>
                <a:latin typeface="UTM American Sans" pitchFamily="18" charset="0"/>
                <a:cs typeface="Times New Roman" pitchFamily="18" charset="0"/>
              </a:rPr>
              <a:t>Dâng</a:t>
            </a:r>
            <a:r>
              <a:rPr lang="en-US" sz="4000" b="1" dirty="0" smtClean="0">
                <a:solidFill>
                  <a:srgbClr val="FF0000"/>
                </a:solidFill>
                <a:effectLst/>
                <a:latin typeface="UTM American Sans" pitchFamily="18" charset="0"/>
                <a:cs typeface="Times New Roman" pitchFamily="18" charset="0"/>
              </a:rPr>
              <a:t> </a:t>
            </a:r>
            <a:r>
              <a:rPr lang="en-US" sz="4000" b="1" dirty="0" err="1" smtClean="0">
                <a:solidFill>
                  <a:srgbClr val="FF0000"/>
                </a:solidFill>
                <a:effectLst/>
                <a:latin typeface="UTM American Sans" pitchFamily="18" charset="0"/>
                <a:cs typeface="Times New Roman" pitchFamily="18" charset="0"/>
              </a:rPr>
              <a:t>Lễ</a:t>
            </a:r>
            <a:r>
              <a:rPr lang="en-US" sz="4000" b="1" dirty="0" smtClean="0">
                <a:solidFill>
                  <a:srgbClr val="FF0000"/>
                </a:solidFill>
                <a:effectLst/>
                <a:latin typeface="UTM American Sans" pitchFamily="18" charset="0"/>
                <a:cs typeface="Times New Roman" pitchFamily="18" charset="0"/>
              </a:rPr>
              <a:t/>
            </a:r>
            <a:br>
              <a:rPr lang="en-US" sz="4000" b="1" dirty="0" smtClean="0">
                <a:solidFill>
                  <a:srgbClr val="FF0000"/>
                </a:solidFill>
                <a:effectLst/>
                <a:latin typeface="UTM American Sans" pitchFamily="18" charset="0"/>
                <a:cs typeface="Times New Roman" pitchFamily="18" charset="0"/>
              </a:rPr>
            </a:br>
            <a:r>
              <a:rPr lang="en-US" sz="4000" b="1" dirty="0" err="1" smtClean="0">
                <a:solidFill>
                  <a:srgbClr val="FF0000"/>
                </a:solidFill>
                <a:effectLst/>
                <a:latin typeface="UTM American Sans" pitchFamily="18" charset="0"/>
                <a:cs typeface="Times New Roman" pitchFamily="18" charset="0"/>
              </a:rPr>
              <a:t>Lễ</a:t>
            </a:r>
            <a:r>
              <a:rPr lang="en-US" sz="4000" b="1" dirty="0" smtClean="0">
                <a:solidFill>
                  <a:srgbClr val="FF0000"/>
                </a:solidFill>
                <a:effectLst/>
                <a:latin typeface="UTM American Sans" pitchFamily="18" charset="0"/>
                <a:cs typeface="Times New Roman" pitchFamily="18" charset="0"/>
              </a:rPr>
              <a:t> </a:t>
            </a:r>
            <a:r>
              <a:rPr lang="en-US" sz="4000" b="1" dirty="0" err="1" smtClean="0">
                <a:solidFill>
                  <a:srgbClr val="FF0000"/>
                </a:solidFill>
                <a:effectLst/>
                <a:latin typeface="UTM American Sans" pitchFamily="18" charset="0"/>
                <a:cs typeface="Times New Roman" pitchFamily="18" charset="0"/>
              </a:rPr>
              <a:t>Dâng</a:t>
            </a:r>
            <a:r>
              <a:rPr lang="en-US" sz="4000" b="1" dirty="0" smtClean="0">
                <a:solidFill>
                  <a:srgbClr val="FF0000"/>
                </a:solidFill>
                <a:effectLst/>
                <a:latin typeface="UTM American Sans" pitchFamily="18" charset="0"/>
                <a:cs typeface="Times New Roman" pitchFamily="18" charset="0"/>
              </a:rPr>
              <a:t> </a:t>
            </a:r>
            <a:r>
              <a:rPr lang="en-US" sz="4000" b="1" dirty="0" err="1" smtClean="0">
                <a:solidFill>
                  <a:srgbClr val="FF0000"/>
                </a:solidFill>
                <a:effectLst/>
                <a:latin typeface="UTM American Sans" pitchFamily="18" charset="0"/>
                <a:cs typeface="Times New Roman" pitchFamily="18" charset="0"/>
              </a:rPr>
              <a:t>Ngày</a:t>
            </a:r>
            <a:r>
              <a:rPr lang="en-US" sz="4000" b="1" dirty="0" smtClean="0">
                <a:solidFill>
                  <a:srgbClr val="FF0000"/>
                </a:solidFill>
                <a:effectLst/>
                <a:latin typeface="UTM American Sans" pitchFamily="18" charset="0"/>
                <a:cs typeface="Times New Roman" pitchFamily="18" charset="0"/>
              </a:rPr>
              <a:t> </a:t>
            </a:r>
            <a:r>
              <a:rPr lang="en-US" sz="4000" b="1" dirty="0" err="1" smtClean="0">
                <a:solidFill>
                  <a:srgbClr val="FF0000"/>
                </a:solidFill>
                <a:effectLst/>
                <a:latin typeface="UTM American Sans" pitchFamily="18" charset="0"/>
                <a:cs typeface="Times New Roman" pitchFamily="18" charset="0"/>
              </a:rPr>
              <a:t>Đầu</a:t>
            </a:r>
            <a:r>
              <a:rPr lang="en-US" sz="4000" b="1" dirty="0" smtClean="0">
                <a:solidFill>
                  <a:srgbClr val="FF0000"/>
                </a:solidFill>
                <a:effectLst/>
                <a:latin typeface="UTM American Sans" pitchFamily="18" charset="0"/>
                <a:cs typeface="Times New Roman" pitchFamily="18" charset="0"/>
              </a:rPr>
              <a:t> </a:t>
            </a:r>
            <a:r>
              <a:rPr lang="en-US" sz="4000" b="1" dirty="0" err="1" smtClean="0">
                <a:solidFill>
                  <a:srgbClr val="FF0000"/>
                </a:solidFill>
                <a:effectLst/>
                <a:latin typeface="UTM American Sans" pitchFamily="18" charset="0"/>
                <a:cs typeface="Times New Roman" pitchFamily="18" charset="0"/>
              </a:rPr>
              <a:t>Xuân</a:t>
            </a:r>
            <a:r>
              <a:rPr lang="en-US" sz="2800" b="1" dirty="0">
                <a:solidFill>
                  <a:srgbClr val="FF0000"/>
                </a:solidFill>
                <a:effectLst/>
                <a:latin typeface="UTM American Sans" pitchFamily="18" charset="0"/>
                <a:cs typeface="Times New Roman" pitchFamily="18" charset="0"/>
              </a:rPr>
              <a:t/>
            </a:r>
            <a:br>
              <a:rPr lang="en-US" sz="2800" b="1" dirty="0">
                <a:solidFill>
                  <a:srgbClr val="FF0000"/>
                </a:solidFill>
                <a:effectLst/>
                <a:latin typeface="UTM American Sans" pitchFamily="18" charset="0"/>
                <a:cs typeface="Times New Roman" pitchFamily="18" charset="0"/>
              </a:rPr>
            </a:br>
            <a:r>
              <a:rPr lang="en-US" sz="2800" b="1" i="1" dirty="0" err="1" smtClean="0">
                <a:solidFill>
                  <a:srgbClr val="002060"/>
                </a:solidFill>
                <a:latin typeface="UTM American Sans" pitchFamily="18" charset="0"/>
                <a:cs typeface="Times New Roman" pitchFamily="18" charset="0"/>
              </a:rPr>
              <a:t>Đinh</a:t>
            </a:r>
            <a:r>
              <a:rPr lang="en-US" sz="2800" b="1" i="1" dirty="0" smtClean="0">
                <a:solidFill>
                  <a:srgbClr val="002060"/>
                </a:solidFill>
                <a:latin typeface="UTM American Sans" pitchFamily="18" charset="0"/>
                <a:cs typeface="Times New Roman" pitchFamily="18" charset="0"/>
              </a:rPr>
              <a:t> </a:t>
            </a:r>
            <a:r>
              <a:rPr lang="en-US" sz="2800" b="1" i="1" dirty="0" err="1" smtClean="0">
                <a:solidFill>
                  <a:srgbClr val="002060"/>
                </a:solidFill>
                <a:latin typeface="UTM American Sans" pitchFamily="18" charset="0"/>
                <a:cs typeface="Times New Roman" pitchFamily="18" charset="0"/>
              </a:rPr>
              <a:t>Công</a:t>
            </a:r>
            <a:r>
              <a:rPr lang="en-US" sz="2800" b="1" i="1" dirty="0" smtClean="0">
                <a:solidFill>
                  <a:srgbClr val="002060"/>
                </a:solidFill>
                <a:latin typeface="UTM American Sans" pitchFamily="18" charset="0"/>
                <a:cs typeface="Times New Roman" pitchFamily="18" charset="0"/>
              </a:rPr>
              <a:t> </a:t>
            </a:r>
            <a:r>
              <a:rPr lang="en-US" sz="2800" b="1" i="1" dirty="0" err="1" smtClean="0">
                <a:solidFill>
                  <a:srgbClr val="002060"/>
                </a:solidFill>
                <a:latin typeface="UTM American Sans" pitchFamily="18" charset="0"/>
                <a:cs typeface="Times New Roman" pitchFamily="18" charset="0"/>
              </a:rPr>
              <a:t>Huỳnh</a:t>
            </a:r>
            <a:endParaRPr lang="vi-VN" sz="2800" b="1" i="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0485380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5400" b="1" dirty="0" smtClean="0">
                <a:solidFill>
                  <a:srgbClr val="FF0000"/>
                </a:solidFill>
              </a:rPr>
              <a:t>Pk1</a:t>
            </a:r>
            <a:r>
              <a:rPr lang="vi-VN" sz="5400" b="1" dirty="0">
                <a:solidFill>
                  <a:srgbClr val="FF0000"/>
                </a:solidFill>
              </a:rPr>
              <a:t>: </a:t>
            </a:r>
            <a:r>
              <a:rPr lang="vi-VN" sz="5400" b="1" dirty="0" smtClean="0">
                <a:solidFill>
                  <a:srgbClr val="002060"/>
                </a:solidFill>
              </a:rPr>
              <a:t>Xin </a:t>
            </a:r>
            <a:r>
              <a:rPr lang="vi-VN" sz="5400" b="1" dirty="0">
                <a:solidFill>
                  <a:srgbClr val="002060"/>
                </a:solidFill>
              </a:rPr>
              <a:t>dâng lên Chúa trong ngày xuân </a:t>
            </a:r>
            <a:r>
              <a:rPr lang="vi-VN" sz="5400" b="1" dirty="0" smtClean="0">
                <a:solidFill>
                  <a:srgbClr val="002060"/>
                </a:solidFill>
              </a:rPr>
              <a:t>này, </a:t>
            </a:r>
            <a:r>
              <a:rPr lang="vi-VN" sz="5400" b="1" dirty="0">
                <a:solidFill>
                  <a:srgbClr val="002060"/>
                </a:solidFill>
              </a:rPr>
              <a:t>trọn niềm mơ ước tháng năm dâng đầy. Hạnh phúc với bao nỗi buồn nguyện trở nên của lễ đầu năm.</a:t>
            </a:r>
            <a:endParaRPr lang="en-US" sz="60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6980139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dirty="0" smtClean="0">
                <a:solidFill>
                  <a:srgbClr val="FF0000"/>
                </a:solidFill>
              </a:rPr>
              <a:t>ĐK</a:t>
            </a:r>
            <a:r>
              <a:rPr lang="vi-VN" sz="5400" b="1" dirty="0">
                <a:solidFill>
                  <a:srgbClr val="FF0000"/>
                </a:solidFill>
              </a:rPr>
              <a:t>: </a:t>
            </a:r>
            <a:r>
              <a:rPr lang="vi-VN" sz="5400" b="1" dirty="0" smtClean="0">
                <a:solidFill>
                  <a:srgbClr val="002060"/>
                </a:solidFill>
              </a:rPr>
              <a:t>Xin </a:t>
            </a:r>
            <a:r>
              <a:rPr lang="vi-VN" sz="5400" b="1" dirty="0">
                <a:solidFill>
                  <a:srgbClr val="002060"/>
                </a:solidFill>
              </a:rPr>
              <a:t>dâng, xin dâng lên </a:t>
            </a:r>
            <a:r>
              <a:rPr lang="vi-VN" sz="5400" b="1" dirty="0" smtClean="0">
                <a:solidFill>
                  <a:srgbClr val="002060"/>
                </a:solidFill>
              </a:rPr>
              <a:t>Ngài, </a:t>
            </a:r>
            <a:r>
              <a:rPr lang="vi-VN" sz="5400" b="1" dirty="0">
                <a:solidFill>
                  <a:srgbClr val="002060"/>
                </a:solidFill>
              </a:rPr>
              <a:t>này rượu nho bánh thơm nương </a:t>
            </a:r>
            <a:r>
              <a:rPr lang="vi-VN" sz="5400" b="1" dirty="0" smtClean="0">
                <a:solidFill>
                  <a:srgbClr val="002060"/>
                </a:solidFill>
              </a:rPr>
              <a:t>đồng, </a:t>
            </a:r>
            <a:r>
              <a:rPr lang="vi-VN" sz="5400" b="1" dirty="0">
                <a:solidFill>
                  <a:srgbClr val="002060"/>
                </a:solidFill>
              </a:rPr>
              <a:t>(</a:t>
            </a:r>
            <a:r>
              <a:rPr lang="vi-VN" sz="5400" b="1" i="1" dirty="0">
                <a:solidFill>
                  <a:srgbClr val="002060"/>
                </a:solidFill>
              </a:rPr>
              <a:t>nương đồng</a:t>
            </a:r>
            <a:r>
              <a:rPr lang="vi-VN" sz="5400" b="1" dirty="0">
                <a:solidFill>
                  <a:srgbClr val="002060"/>
                </a:solidFill>
              </a:rPr>
              <a:t>). Xuân sang muôn dân hướng lòng cùng nguyện dâng Chúa lời tạ ơn. </a:t>
            </a:r>
            <a:endParaRPr lang="vi-VN" sz="5400" b="1"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7698304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dirty="0" smtClean="0">
                <a:solidFill>
                  <a:srgbClr val="FF0000"/>
                </a:solidFill>
              </a:rPr>
              <a:t>Pk2</a:t>
            </a:r>
            <a:r>
              <a:rPr lang="vi-VN" sz="5400" b="1" dirty="0">
                <a:solidFill>
                  <a:srgbClr val="FF0000"/>
                </a:solidFill>
              </a:rPr>
              <a:t>: </a:t>
            </a:r>
            <a:r>
              <a:rPr lang="vi-VN" sz="5400" b="1" dirty="0">
                <a:solidFill>
                  <a:srgbClr val="002060"/>
                </a:solidFill>
              </a:rPr>
              <a:t>Xin dâng lên Chúa bánh rượu thơm nồng cùng lời tạ ơn thiết tha chân thành. Ngày tháng với bao khó nhọc chầm chậm trôi đượm bao mồ hôi.</a:t>
            </a:r>
            <a:endParaRPr lang="vi-VN" sz="5400" b="1"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645473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dirty="0" smtClean="0">
                <a:solidFill>
                  <a:srgbClr val="FF0000"/>
                </a:solidFill>
              </a:rPr>
              <a:t>ĐK</a:t>
            </a:r>
            <a:r>
              <a:rPr lang="vi-VN" sz="5400" b="1" dirty="0">
                <a:solidFill>
                  <a:srgbClr val="FF0000"/>
                </a:solidFill>
              </a:rPr>
              <a:t>: </a:t>
            </a:r>
            <a:r>
              <a:rPr lang="vi-VN" sz="5400" b="1" dirty="0" smtClean="0">
                <a:solidFill>
                  <a:srgbClr val="002060"/>
                </a:solidFill>
              </a:rPr>
              <a:t>Xin </a:t>
            </a:r>
            <a:r>
              <a:rPr lang="vi-VN" sz="5400" b="1" dirty="0">
                <a:solidFill>
                  <a:srgbClr val="002060"/>
                </a:solidFill>
              </a:rPr>
              <a:t>dâng, xin dâng lên </a:t>
            </a:r>
            <a:r>
              <a:rPr lang="vi-VN" sz="5400" b="1" dirty="0" smtClean="0">
                <a:solidFill>
                  <a:srgbClr val="002060"/>
                </a:solidFill>
              </a:rPr>
              <a:t>Ngài, </a:t>
            </a:r>
            <a:r>
              <a:rPr lang="vi-VN" sz="5400" b="1" dirty="0">
                <a:solidFill>
                  <a:srgbClr val="002060"/>
                </a:solidFill>
              </a:rPr>
              <a:t>này rượu nho bánh thơm nương </a:t>
            </a:r>
            <a:r>
              <a:rPr lang="vi-VN" sz="5400" b="1" dirty="0" smtClean="0">
                <a:solidFill>
                  <a:srgbClr val="002060"/>
                </a:solidFill>
              </a:rPr>
              <a:t>đồng, </a:t>
            </a:r>
            <a:r>
              <a:rPr lang="vi-VN" sz="5400" b="1" dirty="0">
                <a:solidFill>
                  <a:srgbClr val="002060"/>
                </a:solidFill>
              </a:rPr>
              <a:t>(</a:t>
            </a:r>
            <a:r>
              <a:rPr lang="vi-VN" sz="5400" b="1" i="1" dirty="0">
                <a:solidFill>
                  <a:srgbClr val="002060"/>
                </a:solidFill>
              </a:rPr>
              <a:t>nương đồng</a:t>
            </a:r>
            <a:r>
              <a:rPr lang="vi-VN" sz="5400" b="1" dirty="0">
                <a:solidFill>
                  <a:srgbClr val="002060"/>
                </a:solidFill>
              </a:rPr>
              <a:t>). Xuân sang muôn dân hướng lòng cùng nguyện dâng Chúa lời tạ ơn. </a:t>
            </a:r>
            <a:endParaRPr lang="vi-VN" sz="5400" b="1"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4592935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dirty="0" smtClean="0">
                <a:solidFill>
                  <a:srgbClr val="FF0000"/>
                </a:solidFill>
              </a:rPr>
              <a:t>Pk3</a:t>
            </a:r>
            <a:r>
              <a:rPr lang="vi-VN" sz="5400" b="1" dirty="0">
                <a:solidFill>
                  <a:srgbClr val="FF0000"/>
                </a:solidFill>
              </a:rPr>
              <a:t>: </a:t>
            </a:r>
            <a:r>
              <a:rPr lang="vi-VN" sz="5400" b="1" dirty="0">
                <a:solidFill>
                  <a:srgbClr val="002060"/>
                </a:solidFill>
              </a:rPr>
              <a:t>Xin dâng lên Chúa gia đình ông </a:t>
            </a:r>
            <a:r>
              <a:rPr lang="vi-VN" sz="5400" b="1" dirty="0" smtClean="0">
                <a:solidFill>
                  <a:srgbClr val="002060"/>
                </a:solidFill>
              </a:rPr>
              <a:t>bà, </a:t>
            </a:r>
            <a:r>
              <a:rPr lang="vi-VN" sz="5400" b="1" dirty="0">
                <a:solidFill>
                  <a:srgbClr val="002060"/>
                </a:solidFill>
              </a:rPr>
              <a:t>này là mẹ cha cháu con sum vầy. Tình mến sắt son chẳng sờn nhờ hồng ân Ngài ban đầy dư.</a:t>
            </a:r>
            <a:endParaRPr lang="vi-VN" b="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4043968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C00000"/>
                </a:solidFill>
                <a:effectLst/>
                <a:latin typeface="UTM American Sans" pitchFamily="18" charset="0"/>
                <a:cs typeface="Times New Roman" pitchFamily="18" charset="0"/>
              </a:rPr>
              <a:t>Alleluia-alleluia:</a:t>
            </a:r>
            <a:r>
              <a:rPr lang="en-US" sz="5400" b="1" dirty="0">
                <a:solidFill>
                  <a:srgbClr val="002060"/>
                </a:solidFill>
                <a:effectLst/>
                <a:latin typeface="UTM American Sans" pitchFamily="18" charset="0"/>
                <a:cs typeface="Times New Roman" pitchFamily="18" charset="0"/>
              </a:rPr>
              <a:t> </a:t>
            </a:r>
            <a:r>
              <a:rPr lang="vi-VN" sz="5400" b="1" dirty="0">
                <a:solidFill>
                  <a:srgbClr val="002060"/>
                </a:solidFill>
                <a:effectLst/>
              </a:rPr>
              <a:t>Lạy Chúa là Thiên Chúa Is-ra-el, tổ phụ chúng con. Chúa đáng chúc tụng và mọi vật trên trời dưới </a:t>
            </a:r>
            <a:r>
              <a:rPr lang="vi-VN" sz="5400" b="1" dirty="0" smtClean="0">
                <a:solidFill>
                  <a:srgbClr val="002060"/>
                </a:solidFill>
                <a:effectLst/>
              </a:rPr>
              <a:t>đất, </a:t>
            </a:r>
            <a:r>
              <a:rPr lang="vi-VN" sz="5400" b="1" dirty="0">
                <a:solidFill>
                  <a:srgbClr val="002060"/>
                </a:solidFill>
                <a:effectLst/>
              </a:rPr>
              <a:t>đều </a:t>
            </a:r>
            <a:r>
              <a:rPr lang="vi-VN" sz="5400" b="1" dirty="0" smtClean="0">
                <a:solidFill>
                  <a:srgbClr val="002060"/>
                </a:solidFill>
                <a:effectLst/>
              </a:rPr>
              <a:t>là, </a:t>
            </a:r>
            <a:r>
              <a:rPr lang="vi-VN" sz="5400" b="1" dirty="0">
                <a:solidFill>
                  <a:srgbClr val="002060"/>
                </a:solidFill>
                <a:effectLst/>
              </a:rPr>
              <a:t>của Chúa.</a:t>
            </a:r>
            <a:r>
              <a:rPr lang="en-US" sz="5400" b="1" dirty="0">
                <a:solidFill>
                  <a:srgbClr val="002060"/>
                </a:solidFill>
                <a:effectLst/>
                <a:latin typeface="UTM American Sans" pitchFamily="18" charset="0"/>
              </a:rPr>
              <a:t> </a:t>
            </a:r>
            <a:r>
              <a:rPr lang="en-US" sz="5400" b="1" u="sng" dirty="0" smtClean="0">
                <a:solidFill>
                  <a:srgbClr val="C00000"/>
                </a:solidFill>
                <a:effectLst/>
                <a:latin typeface="UTM American Sans" pitchFamily="18" charset="0"/>
                <a:cs typeface="Times New Roman" pitchFamily="18" charset="0"/>
              </a:rPr>
              <a:t>Alleluia…</a:t>
            </a:r>
            <a:endParaRPr lang="en-US" sz="5400" b="1" u="sng" dirty="0">
              <a:solidFill>
                <a:srgbClr val="C0000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14216258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dirty="0" smtClean="0">
                <a:solidFill>
                  <a:srgbClr val="FF0000"/>
                </a:solidFill>
              </a:rPr>
              <a:t>ĐK</a:t>
            </a:r>
            <a:r>
              <a:rPr lang="vi-VN" sz="5400" b="1" dirty="0">
                <a:solidFill>
                  <a:srgbClr val="FF0000"/>
                </a:solidFill>
              </a:rPr>
              <a:t>: </a:t>
            </a:r>
            <a:r>
              <a:rPr lang="vi-VN" sz="5400" b="1" dirty="0" smtClean="0">
                <a:solidFill>
                  <a:srgbClr val="002060"/>
                </a:solidFill>
              </a:rPr>
              <a:t>Xin </a:t>
            </a:r>
            <a:r>
              <a:rPr lang="vi-VN" sz="5400" b="1" dirty="0">
                <a:solidFill>
                  <a:srgbClr val="002060"/>
                </a:solidFill>
              </a:rPr>
              <a:t>dâng, xin dâng lên </a:t>
            </a:r>
            <a:r>
              <a:rPr lang="vi-VN" sz="5400" b="1" dirty="0" smtClean="0">
                <a:solidFill>
                  <a:srgbClr val="002060"/>
                </a:solidFill>
              </a:rPr>
              <a:t>Ngài, </a:t>
            </a:r>
            <a:r>
              <a:rPr lang="vi-VN" sz="5400" b="1" dirty="0">
                <a:solidFill>
                  <a:srgbClr val="002060"/>
                </a:solidFill>
              </a:rPr>
              <a:t>này rượu nho bánh thơm nương </a:t>
            </a:r>
            <a:r>
              <a:rPr lang="vi-VN" sz="5400" b="1" dirty="0" smtClean="0">
                <a:solidFill>
                  <a:srgbClr val="002060"/>
                </a:solidFill>
              </a:rPr>
              <a:t>đồng, </a:t>
            </a:r>
            <a:r>
              <a:rPr lang="vi-VN" sz="5400" b="1" dirty="0">
                <a:solidFill>
                  <a:srgbClr val="002060"/>
                </a:solidFill>
              </a:rPr>
              <a:t>(</a:t>
            </a:r>
            <a:r>
              <a:rPr lang="vi-VN" sz="5400" b="1" i="1" dirty="0">
                <a:solidFill>
                  <a:srgbClr val="002060"/>
                </a:solidFill>
              </a:rPr>
              <a:t>nương đồng</a:t>
            </a:r>
            <a:r>
              <a:rPr lang="vi-VN" sz="5400" b="1" dirty="0">
                <a:solidFill>
                  <a:srgbClr val="002060"/>
                </a:solidFill>
              </a:rPr>
              <a:t>). Xuân sang muôn dân hướng lòng cùng nguyện dâng Chúa lời tạ ơn. </a:t>
            </a:r>
            <a:endParaRPr lang="vi-VN" sz="5400" b="1"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42208716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dirty="0" smtClean="0">
                <a:solidFill>
                  <a:srgbClr val="FF0000"/>
                </a:solidFill>
              </a:rPr>
              <a:t>Pk4</a:t>
            </a:r>
            <a:r>
              <a:rPr lang="vi-VN" sz="5400" b="1" dirty="0">
                <a:solidFill>
                  <a:srgbClr val="FF0000"/>
                </a:solidFill>
              </a:rPr>
              <a:t>: </a:t>
            </a:r>
            <a:r>
              <a:rPr lang="vi-VN" sz="5400" b="1" dirty="0" smtClean="0">
                <a:solidFill>
                  <a:srgbClr val="002060"/>
                </a:solidFill>
              </a:rPr>
              <a:t>Xin </a:t>
            </a:r>
            <a:r>
              <a:rPr lang="vi-VN" sz="5400" b="1" dirty="0">
                <a:solidFill>
                  <a:srgbClr val="002060"/>
                </a:solidFill>
              </a:rPr>
              <a:t>dâng lên Chúa vui buồn trong </a:t>
            </a:r>
            <a:r>
              <a:rPr lang="vi-VN" sz="5400" b="1" dirty="0" smtClean="0">
                <a:solidFill>
                  <a:srgbClr val="002060"/>
                </a:solidFill>
              </a:rPr>
              <a:t>đời, </a:t>
            </a:r>
            <a:r>
              <a:rPr lang="vi-VN" sz="5400" b="1" dirty="0">
                <a:solidFill>
                  <a:srgbClr val="002060"/>
                </a:solidFill>
              </a:rPr>
              <a:t>nhìn về quê hương dấu yêu xa vời. Thành tín chẳng khi đổi </a:t>
            </a:r>
            <a:r>
              <a:rPr lang="vi-VN" sz="5400" b="1" dirty="0" smtClean="0">
                <a:solidFill>
                  <a:srgbClr val="002060"/>
                </a:solidFill>
              </a:rPr>
              <a:t>rời, </a:t>
            </a:r>
            <a:r>
              <a:rPr lang="vi-VN" sz="5400" b="1" dirty="0">
                <a:solidFill>
                  <a:srgbClr val="002060"/>
                </a:solidFill>
              </a:rPr>
              <a:t>vào tình yêu của Chúa Trời thôi. </a:t>
            </a:r>
            <a:endParaRPr lang="vi-VN" sz="5400" b="1"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959618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dirty="0" smtClean="0">
                <a:solidFill>
                  <a:srgbClr val="FF0000"/>
                </a:solidFill>
              </a:rPr>
              <a:t>ĐK</a:t>
            </a:r>
            <a:r>
              <a:rPr lang="vi-VN" sz="5400" b="1" dirty="0">
                <a:solidFill>
                  <a:srgbClr val="FF0000"/>
                </a:solidFill>
              </a:rPr>
              <a:t>: </a:t>
            </a:r>
            <a:r>
              <a:rPr lang="vi-VN" sz="5400" b="1" dirty="0" smtClean="0">
                <a:solidFill>
                  <a:srgbClr val="002060"/>
                </a:solidFill>
              </a:rPr>
              <a:t>Xin </a:t>
            </a:r>
            <a:r>
              <a:rPr lang="vi-VN" sz="5400" b="1" dirty="0">
                <a:solidFill>
                  <a:srgbClr val="002060"/>
                </a:solidFill>
              </a:rPr>
              <a:t>dâng, xin dâng lên </a:t>
            </a:r>
            <a:r>
              <a:rPr lang="vi-VN" sz="5400" b="1" dirty="0" smtClean="0">
                <a:solidFill>
                  <a:srgbClr val="002060"/>
                </a:solidFill>
              </a:rPr>
              <a:t>Ngài, </a:t>
            </a:r>
            <a:r>
              <a:rPr lang="vi-VN" sz="5400" b="1" dirty="0">
                <a:solidFill>
                  <a:srgbClr val="002060"/>
                </a:solidFill>
              </a:rPr>
              <a:t>này rượu nho bánh thơm nương </a:t>
            </a:r>
            <a:r>
              <a:rPr lang="vi-VN" sz="5400" b="1" dirty="0" smtClean="0">
                <a:solidFill>
                  <a:srgbClr val="002060"/>
                </a:solidFill>
              </a:rPr>
              <a:t>đồng, </a:t>
            </a:r>
            <a:r>
              <a:rPr lang="vi-VN" sz="5400" b="1" dirty="0">
                <a:solidFill>
                  <a:srgbClr val="002060"/>
                </a:solidFill>
              </a:rPr>
              <a:t>(</a:t>
            </a:r>
            <a:r>
              <a:rPr lang="vi-VN" sz="5400" b="1" i="1" dirty="0">
                <a:solidFill>
                  <a:srgbClr val="002060"/>
                </a:solidFill>
              </a:rPr>
              <a:t>nương đồng</a:t>
            </a:r>
            <a:r>
              <a:rPr lang="vi-VN" sz="5400" b="1" dirty="0">
                <a:solidFill>
                  <a:srgbClr val="002060"/>
                </a:solidFill>
              </a:rPr>
              <a:t>). Xuân sang muôn dân hướng lòng cùng nguyện dâng Chúa lời tạ ơn. </a:t>
            </a:r>
            <a:endParaRPr lang="vi-VN" sz="5400" b="1"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342677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45548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52800" y="209550"/>
            <a:ext cx="5638800" cy="2495531"/>
          </a:xfrm>
        </p:spPr>
        <p:txBody>
          <a:bodyPr>
            <a:normAutofit/>
          </a:bodyPr>
          <a:lstStyle/>
          <a:p>
            <a:r>
              <a:rPr lang="en-US" b="1" dirty="0">
                <a:solidFill>
                  <a:srgbClr val="FF0000"/>
                </a:solidFill>
                <a:effectLst/>
                <a:latin typeface="UTM American Sans" pitchFamily="18" charset="0"/>
                <a:cs typeface="Times New Roman" pitchFamily="18" charset="0"/>
              </a:rPr>
              <a:t>Ca </a:t>
            </a:r>
            <a:r>
              <a:rPr lang="en-US" b="1" dirty="0" err="1">
                <a:solidFill>
                  <a:srgbClr val="FF0000"/>
                </a:solidFill>
                <a:effectLst/>
                <a:latin typeface="UTM American Sans" pitchFamily="18" charset="0"/>
                <a:cs typeface="Times New Roman" pitchFamily="18" charset="0"/>
              </a:rPr>
              <a:t>Nguyện</a:t>
            </a:r>
            <a:r>
              <a:rPr lang="en-US" b="1" dirty="0">
                <a:solidFill>
                  <a:srgbClr val="FF0000"/>
                </a:solidFill>
                <a:effectLst/>
                <a:latin typeface="UTM American Sans" pitchFamily="18" charset="0"/>
                <a:cs typeface="Times New Roman" pitchFamily="18" charset="0"/>
              </a:rPr>
              <a:t> </a:t>
            </a:r>
            <a:r>
              <a:rPr lang="en-US" b="1" dirty="0" err="1">
                <a:solidFill>
                  <a:srgbClr val="FF0000"/>
                </a:solidFill>
                <a:effectLst/>
                <a:latin typeface="UTM American Sans" pitchFamily="18" charset="0"/>
                <a:cs typeface="Times New Roman" pitchFamily="18" charset="0"/>
              </a:rPr>
              <a:t>Hiệp</a:t>
            </a:r>
            <a:r>
              <a:rPr lang="en-US" b="1" dirty="0">
                <a:solidFill>
                  <a:srgbClr val="FF0000"/>
                </a:solidFill>
                <a:effectLst/>
                <a:latin typeface="UTM American Sans" pitchFamily="18" charset="0"/>
                <a:cs typeface="Times New Roman" pitchFamily="18" charset="0"/>
              </a:rPr>
              <a:t> </a:t>
            </a:r>
            <a:r>
              <a:rPr lang="en-US" b="1" dirty="0" err="1">
                <a:solidFill>
                  <a:srgbClr val="FF0000"/>
                </a:solidFill>
                <a:effectLst/>
                <a:latin typeface="UTM American Sans" pitchFamily="18" charset="0"/>
                <a:cs typeface="Times New Roman" pitchFamily="18" charset="0"/>
              </a:rPr>
              <a:t>Lễ</a:t>
            </a:r>
            <a:r>
              <a:rPr lang="en-US" b="1" dirty="0">
                <a:solidFill>
                  <a:srgbClr val="FF0000"/>
                </a:solidFill>
                <a:effectLst/>
                <a:latin typeface="UTM American Sans" pitchFamily="18" charset="0"/>
                <a:cs typeface="Times New Roman" pitchFamily="18" charset="0"/>
              </a:rPr>
              <a:t> </a:t>
            </a:r>
            <a:br>
              <a:rPr lang="en-US" b="1" dirty="0">
                <a:solidFill>
                  <a:srgbClr val="FF0000"/>
                </a:solidFill>
                <a:effectLst/>
                <a:latin typeface="UTM American Sans" pitchFamily="18" charset="0"/>
                <a:cs typeface="Times New Roman" pitchFamily="18" charset="0"/>
              </a:rPr>
            </a:br>
            <a:r>
              <a:rPr lang="en-US" b="1" dirty="0" err="1" smtClean="0">
                <a:solidFill>
                  <a:srgbClr val="FF0000"/>
                </a:solidFill>
                <a:effectLst/>
                <a:latin typeface="UTM American Sans" pitchFamily="18" charset="0"/>
                <a:cs typeface="Times New Roman" pitchFamily="18" charset="0"/>
              </a:rPr>
              <a:t>Mừng</a:t>
            </a:r>
            <a:r>
              <a:rPr lang="en-US" b="1" dirty="0" smtClean="0">
                <a:solidFill>
                  <a:srgbClr val="FF0000"/>
                </a:solidFill>
                <a:effectLst/>
                <a:latin typeface="UTM American Sans" pitchFamily="18" charset="0"/>
                <a:cs typeface="Times New Roman" pitchFamily="18" charset="0"/>
              </a:rPr>
              <a:t> </a:t>
            </a:r>
            <a:r>
              <a:rPr lang="en-US" b="1" dirty="0" err="1" smtClean="0">
                <a:solidFill>
                  <a:srgbClr val="FF0000"/>
                </a:solidFill>
                <a:effectLst/>
                <a:latin typeface="UTM American Sans" pitchFamily="18" charset="0"/>
                <a:cs typeface="Times New Roman" pitchFamily="18" charset="0"/>
              </a:rPr>
              <a:t>Xuân</a:t>
            </a:r>
            <a:r>
              <a:rPr lang="en-US" b="1" dirty="0" smtClean="0">
                <a:solidFill>
                  <a:srgbClr val="FF0000"/>
                </a:solidFill>
                <a:effectLst/>
                <a:latin typeface="UTM American Sans" pitchFamily="18" charset="0"/>
                <a:cs typeface="Times New Roman" pitchFamily="18" charset="0"/>
              </a:rPr>
              <a:t> </a:t>
            </a:r>
            <a:r>
              <a:rPr lang="en-US" b="1" dirty="0" err="1" smtClean="0">
                <a:solidFill>
                  <a:srgbClr val="FF0000"/>
                </a:solidFill>
                <a:effectLst/>
                <a:latin typeface="UTM American Sans" pitchFamily="18" charset="0"/>
                <a:cs typeface="Times New Roman" pitchFamily="18" charset="0"/>
              </a:rPr>
              <a:t>Mới</a:t>
            </a:r>
            <a:r>
              <a:rPr lang="en-US" sz="2400" b="1" dirty="0">
                <a:solidFill>
                  <a:srgbClr val="FF0000"/>
                </a:solidFill>
                <a:effectLst/>
                <a:latin typeface="UTM American Sans" pitchFamily="18" charset="0"/>
                <a:cs typeface="Times New Roman" pitchFamily="18" charset="0"/>
              </a:rPr>
              <a:t/>
            </a:r>
            <a:br>
              <a:rPr lang="en-US" sz="2400" b="1" dirty="0">
                <a:solidFill>
                  <a:srgbClr val="FF0000"/>
                </a:solidFill>
                <a:effectLst/>
                <a:latin typeface="UTM American Sans" pitchFamily="18" charset="0"/>
                <a:cs typeface="Times New Roman" pitchFamily="18" charset="0"/>
              </a:rPr>
            </a:br>
            <a:r>
              <a:rPr lang="en-US" sz="3200" b="1" i="1" dirty="0" err="1" smtClean="0">
                <a:solidFill>
                  <a:srgbClr val="002060"/>
                </a:solidFill>
                <a:effectLst/>
                <a:latin typeface="UTM American Sans" pitchFamily="18" charset="0"/>
                <a:cs typeface="Times New Roman" pitchFamily="18" charset="0"/>
              </a:rPr>
              <a:t>Viễn</a:t>
            </a:r>
            <a:r>
              <a:rPr lang="en-US" sz="3200" b="1" i="1" dirty="0" smtClean="0">
                <a:solidFill>
                  <a:srgbClr val="002060"/>
                </a:solidFill>
                <a:effectLst/>
                <a:latin typeface="UTM American Sans" pitchFamily="18" charset="0"/>
                <a:cs typeface="Times New Roman" pitchFamily="18" charset="0"/>
              </a:rPr>
              <a:t> </a:t>
            </a:r>
            <a:r>
              <a:rPr lang="en-US" sz="3200" b="1" i="1" dirty="0" err="1" smtClean="0">
                <a:solidFill>
                  <a:srgbClr val="002060"/>
                </a:solidFill>
                <a:effectLst/>
                <a:latin typeface="UTM American Sans" pitchFamily="18" charset="0"/>
                <a:cs typeface="Times New Roman" pitchFamily="18" charset="0"/>
              </a:rPr>
              <a:t>Xứ</a:t>
            </a:r>
            <a:endParaRPr lang="vi-VN" sz="3200" b="1" dirty="0">
              <a:solidFill>
                <a:srgbClr val="FF000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5400" b="1" dirty="0" smtClean="0">
                <a:solidFill>
                  <a:srgbClr val="FF0000"/>
                </a:solidFill>
              </a:rPr>
              <a:t>Pk1</a:t>
            </a:r>
            <a:r>
              <a:rPr lang="vi-VN" sz="5400" b="1" dirty="0">
                <a:solidFill>
                  <a:srgbClr val="FF0000"/>
                </a:solidFill>
              </a:rPr>
              <a:t>: </a:t>
            </a:r>
            <a:r>
              <a:rPr lang="vi-VN" sz="5400" b="1" dirty="0">
                <a:solidFill>
                  <a:srgbClr val="002060"/>
                </a:solidFill>
              </a:rPr>
              <a:t>Mừng xuân </a:t>
            </a:r>
            <a:r>
              <a:rPr lang="vi-VN" sz="5400" b="1" dirty="0" smtClean="0">
                <a:solidFill>
                  <a:srgbClr val="002060"/>
                </a:solidFill>
              </a:rPr>
              <a:t>mới, </a:t>
            </a:r>
            <a:r>
              <a:rPr lang="vi-VN" sz="5400" b="1" dirty="0">
                <a:solidFill>
                  <a:srgbClr val="002060"/>
                </a:solidFill>
              </a:rPr>
              <a:t>đón nắng xuân sáng ngời, hoa khoe </a:t>
            </a:r>
            <a:r>
              <a:rPr lang="vi-VN" sz="5400" b="1" dirty="0" smtClean="0">
                <a:solidFill>
                  <a:srgbClr val="002060"/>
                </a:solidFill>
              </a:rPr>
              <a:t>mầu, </a:t>
            </a:r>
            <a:r>
              <a:rPr lang="vi-VN" sz="5400" b="1" dirty="0">
                <a:solidFill>
                  <a:srgbClr val="002060"/>
                </a:solidFill>
              </a:rPr>
              <a:t>trẻ thơ vang câu cười. Mừng xuân </a:t>
            </a:r>
            <a:r>
              <a:rPr lang="vi-VN" sz="5400" b="1" dirty="0" smtClean="0">
                <a:solidFill>
                  <a:srgbClr val="002060"/>
                </a:solidFill>
              </a:rPr>
              <a:t>mới, </a:t>
            </a:r>
            <a:r>
              <a:rPr lang="vi-VN" sz="5400" b="1" dirty="0">
                <a:solidFill>
                  <a:srgbClr val="002060"/>
                </a:solidFill>
              </a:rPr>
              <a:t>đón gió xuân đất trời, dâng Chúa </a:t>
            </a:r>
            <a:r>
              <a:rPr lang="vi-VN" sz="5400" b="1" dirty="0" smtClean="0">
                <a:solidFill>
                  <a:srgbClr val="002060"/>
                </a:solidFill>
              </a:rPr>
              <a:t>Trời, </a:t>
            </a:r>
            <a:r>
              <a:rPr lang="vi-VN" sz="5400" b="1" dirty="0">
                <a:solidFill>
                  <a:srgbClr val="002060"/>
                </a:solidFill>
              </a:rPr>
              <a:t>câu ca khen người ơi.</a:t>
            </a:r>
            <a:endParaRPr lang="vi-VN" sz="5400" b="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856212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4800" b="1" dirty="0" smtClean="0">
                <a:solidFill>
                  <a:srgbClr val="FF0000"/>
                </a:solidFill>
                <a:cs typeface="Times New Roman" panose="02020603050405020304" pitchFamily="18" charset="0"/>
              </a:rPr>
              <a:t>ĐK: </a:t>
            </a:r>
            <a:r>
              <a:rPr lang="vi-VN" sz="4800" b="1" dirty="0" smtClean="0">
                <a:solidFill>
                  <a:srgbClr val="002060"/>
                </a:solidFill>
                <a:cs typeface="Times New Roman" panose="02020603050405020304" pitchFamily="18" charset="0"/>
              </a:rPr>
              <a:t>Mênh </a:t>
            </a:r>
            <a:r>
              <a:rPr lang="vi-VN" sz="4800" b="1" dirty="0">
                <a:solidFill>
                  <a:srgbClr val="002060"/>
                </a:solidFill>
                <a:cs typeface="Times New Roman" panose="02020603050405020304" pitchFamily="18" charset="0"/>
              </a:rPr>
              <a:t>mang xuân tiến tới, chim ca trong nắng mới, trời và đất vang lên muôn câu cảm tạ. Tâm tư bao chất chứa, câu kinh dâng kính Chúa, xin Thiên Chúa ban cho một năm bình an. </a:t>
            </a:r>
            <a:endParaRPr lang="vi-VN" sz="4800" b="1"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31284244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5400" b="1" dirty="0" smtClean="0">
                <a:solidFill>
                  <a:srgbClr val="FF0000"/>
                </a:solidFill>
                <a:cs typeface="Times New Roman" panose="02020603050405020304" pitchFamily="18" charset="0"/>
              </a:rPr>
              <a:t>Pk2</a:t>
            </a:r>
            <a:r>
              <a:rPr lang="vi-VN" sz="5400" b="1" dirty="0">
                <a:solidFill>
                  <a:srgbClr val="FF0000"/>
                </a:solidFill>
                <a:cs typeface="Times New Roman" panose="02020603050405020304" pitchFamily="18" charset="0"/>
              </a:rPr>
              <a:t>: </a:t>
            </a:r>
            <a:r>
              <a:rPr lang="vi-VN" sz="5400" b="1" dirty="0">
                <a:solidFill>
                  <a:srgbClr val="002060"/>
                </a:solidFill>
                <a:cs typeface="Times New Roman" panose="02020603050405020304" pitchFamily="18" charset="0"/>
              </a:rPr>
              <a:t>Mừng xuân </a:t>
            </a:r>
            <a:r>
              <a:rPr lang="vi-VN" sz="5400" b="1" dirty="0" smtClean="0">
                <a:solidFill>
                  <a:srgbClr val="002060"/>
                </a:solidFill>
                <a:cs typeface="Times New Roman" panose="02020603050405020304" pitchFamily="18" charset="0"/>
              </a:rPr>
              <a:t>mới, </a:t>
            </a:r>
            <a:r>
              <a:rPr lang="vi-VN" sz="5400" b="1" dirty="0">
                <a:solidFill>
                  <a:srgbClr val="002060"/>
                </a:solidFill>
                <a:cs typeface="Times New Roman" panose="02020603050405020304" pitchFamily="18" charset="0"/>
              </a:rPr>
              <a:t>khắp núi sông thái bình, bao hy </a:t>
            </a:r>
            <a:r>
              <a:rPr lang="vi-VN" sz="5400" b="1" dirty="0" smtClean="0">
                <a:solidFill>
                  <a:srgbClr val="002060"/>
                </a:solidFill>
                <a:cs typeface="Times New Roman" panose="02020603050405020304" pitchFamily="18" charset="0"/>
              </a:rPr>
              <a:t>vọng, </a:t>
            </a:r>
            <a:r>
              <a:rPr lang="vi-VN" sz="5400" b="1" dirty="0">
                <a:solidFill>
                  <a:srgbClr val="002060"/>
                </a:solidFill>
                <a:cs typeface="Times New Roman" panose="02020603050405020304" pitchFamily="18" charset="0"/>
              </a:rPr>
              <a:t>nở trên quê hương mình. Đồng ruộng </a:t>
            </a:r>
            <a:r>
              <a:rPr lang="vi-VN" sz="5400" b="1" dirty="0" smtClean="0">
                <a:solidFill>
                  <a:srgbClr val="002060"/>
                </a:solidFill>
                <a:cs typeface="Times New Roman" panose="02020603050405020304" pitchFamily="18" charset="0"/>
              </a:rPr>
              <a:t>thắm, </a:t>
            </a:r>
            <a:r>
              <a:rPr lang="vi-VN" sz="5400" b="1" dirty="0">
                <a:solidFill>
                  <a:srgbClr val="002060"/>
                </a:solidFill>
                <a:cs typeface="Times New Roman" panose="02020603050405020304" pitchFamily="18" charset="0"/>
              </a:rPr>
              <a:t>bát ngát hương lúa về, thôn xóm </a:t>
            </a:r>
            <a:r>
              <a:rPr lang="vi-VN" sz="5400" b="1" dirty="0" smtClean="0">
                <a:solidFill>
                  <a:srgbClr val="002060"/>
                </a:solidFill>
                <a:cs typeface="Times New Roman" panose="02020603050405020304" pitchFamily="18" charset="0"/>
              </a:rPr>
              <a:t>làng, </a:t>
            </a:r>
            <a:r>
              <a:rPr lang="vi-VN" sz="5400" b="1" dirty="0">
                <a:solidFill>
                  <a:srgbClr val="002060"/>
                </a:solidFill>
                <a:cs typeface="Times New Roman" panose="02020603050405020304" pitchFamily="18" charset="0"/>
              </a:rPr>
              <a:t>sống yên vui thỏa thuê</a:t>
            </a:r>
            <a:endParaRPr lang="vi-VN" sz="5400" b="1"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22449406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4800" b="1" dirty="0" smtClean="0">
                <a:solidFill>
                  <a:srgbClr val="FF0000"/>
                </a:solidFill>
                <a:cs typeface="Times New Roman" panose="02020603050405020304" pitchFamily="18" charset="0"/>
              </a:rPr>
              <a:t>ĐK: </a:t>
            </a:r>
            <a:r>
              <a:rPr lang="vi-VN" sz="4800" b="1" dirty="0" smtClean="0">
                <a:solidFill>
                  <a:srgbClr val="002060"/>
                </a:solidFill>
                <a:cs typeface="Times New Roman" panose="02020603050405020304" pitchFamily="18" charset="0"/>
              </a:rPr>
              <a:t>Mênh </a:t>
            </a:r>
            <a:r>
              <a:rPr lang="vi-VN" sz="4800" b="1" dirty="0">
                <a:solidFill>
                  <a:srgbClr val="002060"/>
                </a:solidFill>
                <a:cs typeface="Times New Roman" panose="02020603050405020304" pitchFamily="18" charset="0"/>
              </a:rPr>
              <a:t>mang xuân tiến tới, chim ca trong nắng mới, trời và đất vang lên muôn câu cảm tạ. Tâm tư bao chất chứa, câu kinh dâng kính Chúa, xin Thiên Chúa ban cho một năm bình an. </a:t>
            </a:r>
            <a:endParaRPr lang="vi-VN" sz="4800" b="1"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17018670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1" dirty="0" smtClean="0">
                <a:solidFill>
                  <a:srgbClr val="C00000"/>
                </a:solidFill>
                <a:latin typeface="UTM American Sans" pitchFamily="18" charset="0"/>
                <a:cs typeface="Times New Roman" pitchFamily="18" charset="0"/>
              </a:rPr>
              <a:t>Pk3</a:t>
            </a:r>
            <a:r>
              <a:rPr lang="en-US" sz="5400" b="1" dirty="0" smtClean="0">
                <a:solidFill>
                  <a:srgbClr val="C00000"/>
                </a:solidFill>
                <a:effectLst/>
                <a:latin typeface="UTM American Sans" pitchFamily="18" charset="0"/>
                <a:cs typeface="Times New Roman" pitchFamily="18" charset="0"/>
              </a:rPr>
              <a:t>:</a:t>
            </a:r>
            <a:r>
              <a:rPr lang="en-US" sz="5400" b="1" dirty="0" smtClean="0">
                <a:solidFill>
                  <a:srgbClr val="002060"/>
                </a:solidFill>
                <a:effectLst/>
                <a:latin typeface="UTM American Sans" pitchFamily="18" charset="0"/>
                <a:cs typeface="Times New Roman" pitchFamily="18" charset="0"/>
              </a:rPr>
              <a:t> </a:t>
            </a:r>
            <a:r>
              <a:rPr lang="vi-VN" sz="5400" b="1" dirty="0" smtClean="0">
                <a:solidFill>
                  <a:srgbClr val="002060"/>
                </a:solidFill>
                <a:effectLst/>
              </a:rPr>
              <a:t>Mừng xuân mới, tiếng hát bay tới trời. Dâng tấm lòng, tạ ơn Cha trên trời. Từng nhịp sống, Chúa dắt con tháng ngày. Qua thác ghềnh, Chúa ơi con sợ chi.</a:t>
            </a:r>
            <a:endParaRPr lang="vi-VN" sz="5400" b="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4858305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8594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4800" b="1" dirty="0" smtClean="0">
                <a:solidFill>
                  <a:srgbClr val="FF0000"/>
                </a:solidFill>
                <a:cs typeface="Times New Roman" panose="02020603050405020304" pitchFamily="18" charset="0"/>
              </a:rPr>
              <a:t>ĐK: </a:t>
            </a:r>
            <a:r>
              <a:rPr lang="vi-VN" sz="4800" b="1" dirty="0" smtClean="0">
                <a:solidFill>
                  <a:srgbClr val="002060"/>
                </a:solidFill>
                <a:cs typeface="Times New Roman" panose="02020603050405020304" pitchFamily="18" charset="0"/>
              </a:rPr>
              <a:t>Mênh </a:t>
            </a:r>
            <a:r>
              <a:rPr lang="vi-VN" sz="4800" b="1" dirty="0">
                <a:solidFill>
                  <a:srgbClr val="002060"/>
                </a:solidFill>
                <a:cs typeface="Times New Roman" panose="02020603050405020304" pitchFamily="18" charset="0"/>
              </a:rPr>
              <a:t>mang xuân tiến tới, chim ca trong nắng mới, trời và đất vang lên muôn câu cảm tạ. Tâm tư bao chất chứa, câu kinh dâng kính Chúa, xin Thiên Chúa ban cho một năm bình an. </a:t>
            </a:r>
            <a:endParaRPr lang="vi-VN" sz="4800" b="1"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21788822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1" dirty="0" smtClean="0">
                <a:solidFill>
                  <a:srgbClr val="C00000"/>
                </a:solidFill>
                <a:effectLst/>
                <a:latin typeface="UTM American Sans" pitchFamily="18" charset="0"/>
                <a:cs typeface="Times New Roman" pitchFamily="18" charset="0"/>
              </a:rPr>
              <a:t>Pk4:</a:t>
            </a:r>
            <a:r>
              <a:rPr lang="vi-VN" sz="5400" b="1" dirty="0">
                <a:solidFill>
                  <a:srgbClr val="002060"/>
                </a:solidFill>
                <a:latin typeface="UTM American Sans" pitchFamily="18" charset="0"/>
                <a:cs typeface="Times New Roman" pitchFamily="18" charset="0"/>
              </a:rPr>
              <a:t> </a:t>
            </a:r>
            <a:r>
              <a:rPr lang="vi-VN" sz="5400" b="1" dirty="0" smtClean="0">
                <a:solidFill>
                  <a:srgbClr val="002060"/>
                </a:solidFill>
                <a:effectLst/>
              </a:rPr>
              <a:t>Mừng xuân mới, dẫu nắng mưa dãi dầu. </a:t>
            </a:r>
            <a:r>
              <a:rPr lang="vi-VN" sz="5400" b="1" dirty="0" smtClean="0">
                <a:solidFill>
                  <a:srgbClr val="002060"/>
                </a:solidFill>
              </a:rPr>
              <a:t>Đêm rất dài, mùa đông bao âu sầu. Tình yêu Chúa ánh nắng xuân chiếu dọi. Cho cõi lòng ấm êm ôi bình yên.</a:t>
            </a:r>
            <a:endParaRPr lang="vi-VN" sz="5400" b="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7261763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4800" b="1" dirty="0" smtClean="0">
                <a:solidFill>
                  <a:srgbClr val="FF0000"/>
                </a:solidFill>
                <a:cs typeface="Times New Roman" panose="02020603050405020304" pitchFamily="18" charset="0"/>
              </a:rPr>
              <a:t>ĐK: </a:t>
            </a:r>
            <a:r>
              <a:rPr lang="vi-VN" sz="4800" b="1" dirty="0" smtClean="0">
                <a:solidFill>
                  <a:srgbClr val="002060"/>
                </a:solidFill>
                <a:cs typeface="Times New Roman" panose="02020603050405020304" pitchFamily="18" charset="0"/>
              </a:rPr>
              <a:t>Mênh </a:t>
            </a:r>
            <a:r>
              <a:rPr lang="vi-VN" sz="4800" b="1" dirty="0">
                <a:solidFill>
                  <a:srgbClr val="002060"/>
                </a:solidFill>
                <a:cs typeface="Times New Roman" panose="02020603050405020304" pitchFamily="18" charset="0"/>
              </a:rPr>
              <a:t>mang xuân tiến tới, chim ca trong nắng mới, trời và đất vang lên muôn câu cảm tạ. Tâm tư bao chất chứa, câu kinh dâng kính Chúa, xin Thiên Chúa ban cho một năm bình an. </a:t>
            </a:r>
            <a:endParaRPr lang="vi-VN" sz="4800" b="1"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4280581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915851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80916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1809750"/>
            <a:ext cx="6781800" cy="2952750"/>
          </a:xfrm>
        </p:spPr>
        <p:txBody>
          <a:bodyPr>
            <a:noAutofit/>
          </a:bodyPr>
          <a:lstStyle/>
          <a:p>
            <a:r>
              <a:rPr lang="en-US" b="1" dirty="0">
                <a:solidFill>
                  <a:srgbClr val="FF0000"/>
                </a:solidFill>
                <a:effectLst/>
                <a:cs typeface="Times New Roman" pitchFamily="18" charset="0"/>
              </a:rPr>
              <a:t>Ca </a:t>
            </a:r>
            <a:r>
              <a:rPr lang="en-US" b="1" dirty="0" err="1">
                <a:solidFill>
                  <a:srgbClr val="FF0000"/>
                </a:solidFill>
                <a:effectLst/>
                <a:cs typeface="Times New Roman" pitchFamily="18" charset="0"/>
              </a:rPr>
              <a:t>Kết</a:t>
            </a:r>
            <a:r>
              <a:rPr lang="en-US" b="1" dirty="0">
                <a:solidFill>
                  <a:srgbClr val="FF0000"/>
                </a:solidFill>
                <a:effectLst/>
                <a:cs typeface="Times New Roman" pitchFamily="18" charset="0"/>
              </a:rPr>
              <a:t> </a:t>
            </a:r>
            <a:r>
              <a:rPr lang="en-US" b="1" dirty="0" err="1">
                <a:solidFill>
                  <a:srgbClr val="FF0000"/>
                </a:solidFill>
                <a:effectLst/>
                <a:cs typeface="Times New Roman" pitchFamily="18" charset="0"/>
              </a:rPr>
              <a:t>Lễ</a:t>
            </a:r>
            <a:r>
              <a:rPr lang="en-US" b="1" dirty="0">
                <a:solidFill>
                  <a:srgbClr val="FF0000"/>
                </a:solidFill>
                <a:effectLst/>
                <a:cs typeface="Times New Roman" pitchFamily="18" charset="0"/>
              </a:rPr>
              <a:t/>
            </a:r>
            <a:br>
              <a:rPr lang="en-US" b="1" dirty="0">
                <a:solidFill>
                  <a:srgbClr val="FF0000"/>
                </a:solidFill>
                <a:effectLst/>
                <a:cs typeface="Times New Roman" pitchFamily="18" charset="0"/>
              </a:rPr>
            </a:br>
            <a:r>
              <a:rPr lang="en-US" b="1" dirty="0" err="1" smtClean="0">
                <a:solidFill>
                  <a:srgbClr val="FF0000"/>
                </a:solidFill>
                <a:effectLst/>
                <a:cs typeface="Times New Roman" pitchFamily="18" charset="0"/>
              </a:rPr>
              <a:t>Nữ</a:t>
            </a:r>
            <a:r>
              <a:rPr lang="en-US" b="1" dirty="0" smtClean="0">
                <a:solidFill>
                  <a:srgbClr val="FF0000"/>
                </a:solidFill>
                <a:effectLst/>
                <a:cs typeface="Times New Roman" pitchFamily="18" charset="0"/>
              </a:rPr>
              <a:t> </a:t>
            </a:r>
            <a:r>
              <a:rPr lang="en-US" b="1" dirty="0" err="1" smtClean="0">
                <a:solidFill>
                  <a:srgbClr val="FF0000"/>
                </a:solidFill>
                <a:effectLst/>
                <a:cs typeface="Times New Roman" pitchFamily="18" charset="0"/>
              </a:rPr>
              <a:t>Vương</a:t>
            </a:r>
            <a:r>
              <a:rPr lang="en-US" b="1" dirty="0" smtClean="0">
                <a:solidFill>
                  <a:srgbClr val="FF0000"/>
                </a:solidFill>
                <a:effectLst/>
                <a:cs typeface="Times New Roman" pitchFamily="18" charset="0"/>
              </a:rPr>
              <a:t> </a:t>
            </a:r>
            <a:r>
              <a:rPr lang="en-US" b="1" dirty="0" err="1">
                <a:solidFill>
                  <a:srgbClr val="FF0000"/>
                </a:solidFill>
                <a:cs typeface="Times New Roman" pitchFamily="18" charset="0"/>
              </a:rPr>
              <a:t>M</a:t>
            </a:r>
            <a:r>
              <a:rPr lang="en-US" b="1" dirty="0" err="1" smtClean="0">
                <a:solidFill>
                  <a:srgbClr val="FF0000"/>
                </a:solidFill>
                <a:effectLst/>
                <a:cs typeface="Times New Roman" pitchFamily="18" charset="0"/>
              </a:rPr>
              <a:t>ùa</a:t>
            </a:r>
            <a:r>
              <a:rPr lang="en-US" b="1" dirty="0" smtClean="0">
                <a:solidFill>
                  <a:srgbClr val="FF0000"/>
                </a:solidFill>
                <a:effectLst/>
                <a:cs typeface="Times New Roman" pitchFamily="18" charset="0"/>
              </a:rPr>
              <a:t> </a:t>
            </a:r>
            <a:r>
              <a:rPr lang="en-US" b="1" dirty="0" err="1" smtClean="0">
                <a:solidFill>
                  <a:srgbClr val="FF0000"/>
                </a:solidFill>
                <a:effectLst/>
                <a:cs typeface="Times New Roman" pitchFamily="18" charset="0"/>
              </a:rPr>
              <a:t>Xuân</a:t>
            </a:r>
            <a:r>
              <a:rPr lang="en-US" sz="3600" b="1" dirty="0">
                <a:solidFill>
                  <a:srgbClr val="FF0000"/>
                </a:solidFill>
                <a:effectLst/>
                <a:cs typeface="Times New Roman" pitchFamily="18" charset="0"/>
              </a:rPr>
              <a:t/>
            </a:r>
            <a:br>
              <a:rPr lang="en-US" sz="3600" b="1" dirty="0">
                <a:solidFill>
                  <a:srgbClr val="FF0000"/>
                </a:solidFill>
                <a:effectLst/>
                <a:cs typeface="Times New Roman" pitchFamily="18" charset="0"/>
              </a:rPr>
            </a:br>
            <a:r>
              <a:rPr lang="en-US" sz="3200" b="1" i="1" dirty="0">
                <a:solidFill>
                  <a:srgbClr val="002060"/>
                </a:solidFill>
                <a:effectLst/>
                <a:cs typeface="Times New Roman" pitchFamily="18" charset="0"/>
              </a:rPr>
              <a:t>Lm. </a:t>
            </a:r>
            <a:r>
              <a:rPr lang="en-US" sz="3200" b="1" i="1" dirty="0" err="1" smtClean="0">
                <a:solidFill>
                  <a:srgbClr val="002060"/>
                </a:solidFill>
                <a:effectLst/>
                <a:cs typeface="Times New Roman" pitchFamily="18" charset="0"/>
              </a:rPr>
              <a:t>Vũ</a:t>
            </a:r>
            <a:r>
              <a:rPr lang="en-US" sz="3200" b="1" i="1" dirty="0" smtClean="0">
                <a:solidFill>
                  <a:srgbClr val="002060"/>
                </a:solidFill>
                <a:effectLst/>
                <a:cs typeface="Times New Roman" pitchFamily="18" charset="0"/>
              </a:rPr>
              <a:t> </a:t>
            </a:r>
            <a:r>
              <a:rPr lang="en-US" sz="3200" b="1" i="1" dirty="0" err="1" smtClean="0">
                <a:solidFill>
                  <a:srgbClr val="002060"/>
                </a:solidFill>
                <a:effectLst/>
                <a:cs typeface="Times New Roman" pitchFamily="18" charset="0"/>
              </a:rPr>
              <a:t>Mộng</a:t>
            </a:r>
            <a:r>
              <a:rPr lang="en-US" sz="3200" b="1" i="1" dirty="0" smtClean="0">
                <a:solidFill>
                  <a:srgbClr val="002060"/>
                </a:solidFill>
                <a:effectLst/>
                <a:cs typeface="Times New Roman" pitchFamily="18" charset="0"/>
              </a:rPr>
              <a:t> </a:t>
            </a:r>
            <a:r>
              <a:rPr lang="en-US" sz="3200" b="1" i="1" dirty="0" err="1" smtClean="0">
                <a:solidFill>
                  <a:srgbClr val="002060"/>
                </a:solidFill>
                <a:effectLst/>
                <a:cs typeface="Times New Roman" pitchFamily="18" charset="0"/>
              </a:rPr>
              <a:t>Thơ</a:t>
            </a:r>
            <a:endParaRPr lang="vi-VN" sz="3200" b="1" i="1" dirty="0">
              <a:solidFill>
                <a:srgbClr val="002060"/>
              </a:solidFill>
              <a:effectLs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4800" b="1" dirty="0" smtClean="0">
                <a:solidFill>
                  <a:srgbClr val="FF0000"/>
                </a:solidFill>
              </a:rPr>
              <a:t>Pk1</a:t>
            </a:r>
            <a:r>
              <a:rPr lang="vi-VN" sz="4800" b="1" dirty="0">
                <a:solidFill>
                  <a:srgbClr val="FF0000"/>
                </a:solidFill>
              </a:rPr>
              <a:t>: </a:t>
            </a:r>
            <a:r>
              <a:rPr lang="vi-VN" sz="4800" b="1" dirty="0">
                <a:solidFill>
                  <a:srgbClr val="002060"/>
                </a:solidFill>
              </a:rPr>
              <a:t>Đông qua mau trúc xinh nghiêng nghiêng đợi chờ. Xuân mới về hồn con say ngát ý thơ. Hoa xinh tươi thắm hương trong làn gió mới. Tiến dâng Mẹ Nữ Vương mùa xuân yêu thương.</a:t>
            </a:r>
            <a:endParaRPr lang="vi-VN" sz="4800" b="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936326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4800" b="1" dirty="0" smtClean="0">
                <a:solidFill>
                  <a:srgbClr val="FF0000"/>
                </a:solidFill>
              </a:rPr>
              <a:t>ĐK</a:t>
            </a:r>
            <a:r>
              <a:rPr lang="vi-VN" sz="4800" b="1" dirty="0">
                <a:solidFill>
                  <a:srgbClr val="FF0000"/>
                </a:solidFill>
              </a:rPr>
              <a:t>: </a:t>
            </a:r>
            <a:r>
              <a:rPr lang="vi-VN" sz="4800" b="1" dirty="0" smtClean="0">
                <a:solidFill>
                  <a:srgbClr val="002060"/>
                </a:solidFill>
              </a:rPr>
              <a:t>Ma-ri-a, </a:t>
            </a:r>
            <a:r>
              <a:rPr lang="vi-VN" sz="4800" b="1" dirty="0">
                <a:solidFill>
                  <a:srgbClr val="002060"/>
                </a:solidFill>
              </a:rPr>
              <a:t>chúng con kính dâng lên </a:t>
            </a:r>
            <a:r>
              <a:rPr lang="vi-VN" sz="4800" b="1" dirty="0" smtClean="0">
                <a:solidFill>
                  <a:srgbClr val="002060"/>
                </a:solidFill>
              </a:rPr>
              <a:t>Mẹ. </a:t>
            </a:r>
            <a:r>
              <a:rPr lang="vi-VN" sz="4800" b="1" dirty="0">
                <a:solidFill>
                  <a:srgbClr val="002060"/>
                </a:solidFill>
              </a:rPr>
              <a:t>tin yêu thương dẫu ngàn khó nguy trăm đường. Mẹ hãy thương xuống muôn hồng ân chan chứa. Nguyện tháng ngày chúc khen tình mẹ yêu thương.</a:t>
            </a:r>
            <a:endParaRPr lang="vi-VN" sz="4800" b="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0969423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4800" b="1" dirty="0" smtClean="0">
                <a:solidFill>
                  <a:srgbClr val="FF0000"/>
                </a:solidFill>
              </a:rPr>
              <a:t>Pk2</a:t>
            </a:r>
            <a:r>
              <a:rPr lang="vi-VN" sz="4800" b="1" dirty="0">
                <a:solidFill>
                  <a:srgbClr val="FF0000"/>
                </a:solidFill>
              </a:rPr>
              <a:t>: </a:t>
            </a:r>
            <a:r>
              <a:rPr lang="vi-VN" sz="4800" b="1" dirty="0">
                <a:solidFill>
                  <a:srgbClr val="002060"/>
                </a:solidFill>
              </a:rPr>
              <a:t>Xuân êm say ngất ngây như muôn nụ </a:t>
            </a:r>
            <a:r>
              <a:rPr lang="vi-VN" sz="4800" b="1" dirty="0" smtClean="0">
                <a:solidFill>
                  <a:srgbClr val="002060"/>
                </a:solidFill>
              </a:rPr>
              <a:t>hồng. </a:t>
            </a:r>
            <a:r>
              <a:rPr lang="vi-VN" sz="4800" b="1" dirty="0">
                <a:solidFill>
                  <a:srgbClr val="002060"/>
                </a:solidFill>
              </a:rPr>
              <a:t>vui gió về cùng vang ca khúc yêu </a:t>
            </a:r>
            <a:r>
              <a:rPr lang="vi-VN" sz="4800" b="1" dirty="0" smtClean="0">
                <a:solidFill>
                  <a:srgbClr val="002060"/>
                </a:solidFill>
              </a:rPr>
              <a:t>thương</a:t>
            </a:r>
            <a:r>
              <a:rPr lang="vi-VN" sz="4800" b="1" dirty="0">
                <a:solidFill>
                  <a:srgbClr val="002060"/>
                </a:solidFill>
              </a:rPr>
              <a:t>. Tim ươm Xuân thắm xinh trong màu mắt biếc. Hãy ca khen Nữ Vương mùa xuân yêu thương. </a:t>
            </a:r>
            <a:endParaRPr lang="vi-VN" sz="4800" b="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4360231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4800" b="1" dirty="0" smtClean="0">
                <a:solidFill>
                  <a:srgbClr val="FF0000"/>
                </a:solidFill>
              </a:rPr>
              <a:t>ĐK</a:t>
            </a:r>
            <a:r>
              <a:rPr lang="vi-VN" sz="4800" b="1" dirty="0">
                <a:solidFill>
                  <a:srgbClr val="FF0000"/>
                </a:solidFill>
              </a:rPr>
              <a:t>: </a:t>
            </a:r>
            <a:r>
              <a:rPr lang="vi-VN" sz="4800" b="1" dirty="0">
                <a:solidFill>
                  <a:srgbClr val="002060"/>
                </a:solidFill>
              </a:rPr>
              <a:t>Ma-ri-a chúng con kính dâng lên Mẹ tin yêu thương dẫu ngàn khó nguy trăm đường. Mẹ hãy thương xuống muôn hồng ân chan chứa. Nguyện tháng ngày chúc khen tình mẹ yêu thương.</a:t>
            </a:r>
            <a:endParaRPr lang="vi-VN" sz="4800" b="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9286399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90800" y="1123950"/>
            <a:ext cx="6477000" cy="2571767"/>
          </a:xfrm>
        </p:spPr>
        <p:txBody>
          <a:bodyPr>
            <a:normAutofit fontScale="90000"/>
          </a:bodyPr>
          <a:lstStyle/>
          <a:p>
            <a:r>
              <a:rPr lang="en-US" sz="6000" b="1" dirty="0">
                <a:solidFill>
                  <a:srgbClr val="C00000"/>
                </a:solidFill>
                <a:effectLst/>
                <a:latin typeface="UTM American Sans" pitchFamily="18" charset="0"/>
                <a:cs typeface="Times New Roman" pitchFamily="18" charset="0"/>
              </a:rPr>
              <a:t>Ca </a:t>
            </a:r>
            <a:r>
              <a:rPr lang="en-US" sz="6000" b="1" dirty="0" err="1">
                <a:solidFill>
                  <a:srgbClr val="C00000"/>
                </a:solidFill>
                <a:effectLst/>
                <a:latin typeface="UTM American Sans" pitchFamily="18" charset="0"/>
                <a:cs typeface="Times New Roman" pitchFamily="18" charset="0"/>
              </a:rPr>
              <a:t>Nhập</a:t>
            </a:r>
            <a:r>
              <a:rPr lang="en-US" sz="6000" b="1" dirty="0">
                <a:solidFill>
                  <a:srgbClr val="C00000"/>
                </a:solidFill>
                <a:effectLst/>
                <a:latin typeface="UTM American Sans" pitchFamily="18" charset="0"/>
                <a:cs typeface="Times New Roman" pitchFamily="18" charset="0"/>
              </a:rPr>
              <a:t> </a:t>
            </a:r>
            <a:r>
              <a:rPr lang="en-US" sz="6000" b="1" dirty="0" err="1">
                <a:solidFill>
                  <a:srgbClr val="C00000"/>
                </a:solidFill>
                <a:effectLst/>
                <a:latin typeface="UTM American Sans" pitchFamily="18" charset="0"/>
                <a:cs typeface="Times New Roman" pitchFamily="18" charset="0"/>
              </a:rPr>
              <a:t>Lễ</a:t>
            </a:r>
            <a:r>
              <a:rPr lang="en-US" sz="6000" b="1" dirty="0">
                <a:solidFill>
                  <a:srgbClr val="C00000"/>
                </a:solidFill>
                <a:effectLst/>
                <a:latin typeface="UTM American Sans" pitchFamily="18" charset="0"/>
                <a:cs typeface="Times New Roman" pitchFamily="18" charset="0"/>
              </a:rPr>
              <a:t/>
            </a:r>
            <a:br>
              <a:rPr lang="en-US" sz="6000" b="1" dirty="0">
                <a:solidFill>
                  <a:srgbClr val="C00000"/>
                </a:solidFill>
                <a:effectLst/>
                <a:latin typeface="UTM American Sans" pitchFamily="18" charset="0"/>
                <a:cs typeface="Times New Roman" pitchFamily="18" charset="0"/>
              </a:rPr>
            </a:br>
            <a:r>
              <a:rPr lang="en-US" sz="6000" b="1" dirty="0" err="1" smtClean="0">
                <a:solidFill>
                  <a:srgbClr val="C00000"/>
                </a:solidFill>
                <a:effectLst/>
                <a:latin typeface="UTM American Sans" pitchFamily="18" charset="0"/>
                <a:cs typeface="Times New Roman" pitchFamily="18" charset="0"/>
              </a:rPr>
              <a:t>Xuân</a:t>
            </a:r>
            <a:r>
              <a:rPr lang="en-US" sz="6000" b="1" dirty="0" smtClean="0">
                <a:solidFill>
                  <a:srgbClr val="C00000"/>
                </a:solidFill>
                <a:effectLst/>
                <a:latin typeface="UTM American Sans" pitchFamily="18" charset="0"/>
                <a:cs typeface="Times New Roman" pitchFamily="18" charset="0"/>
              </a:rPr>
              <a:t> </a:t>
            </a:r>
            <a:r>
              <a:rPr lang="en-US" sz="6000" b="1" dirty="0" err="1" smtClean="0">
                <a:solidFill>
                  <a:srgbClr val="C00000"/>
                </a:solidFill>
                <a:effectLst/>
                <a:latin typeface="UTM American Sans" pitchFamily="18" charset="0"/>
                <a:cs typeface="Times New Roman" pitchFamily="18" charset="0"/>
              </a:rPr>
              <a:t>Hy</a:t>
            </a:r>
            <a:r>
              <a:rPr lang="en-US" sz="6000" b="1" dirty="0" smtClean="0">
                <a:solidFill>
                  <a:srgbClr val="C00000"/>
                </a:solidFill>
                <a:effectLst/>
                <a:latin typeface="UTM American Sans" pitchFamily="18" charset="0"/>
                <a:cs typeface="Times New Roman" pitchFamily="18" charset="0"/>
              </a:rPr>
              <a:t> </a:t>
            </a:r>
            <a:r>
              <a:rPr lang="en-US" sz="6000" b="1" dirty="0" err="1" smtClean="0">
                <a:solidFill>
                  <a:srgbClr val="C00000"/>
                </a:solidFill>
                <a:effectLst/>
                <a:latin typeface="UTM American Sans" pitchFamily="18" charset="0"/>
                <a:cs typeface="Times New Roman" pitchFamily="18" charset="0"/>
              </a:rPr>
              <a:t>Vọng</a:t>
            </a:r>
            <a:r>
              <a:rPr lang="en-US" b="1" dirty="0">
                <a:solidFill>
                  <a:srgbClr val="C00000"/>
                </a:solidFill>
                <a:effectLst/>
                <a:latin typeface="UTM American Sans" pitchFamily="18" charset="0"/>
                <a:cs typeface="Times New Roman" pitchFamily="18" charset="0"/>
              </a:rPr>
              <a:t/>
            </a:r>
            <a:br>
              <a:rPr lang="en-US" b="1" dirty="0">
                <a:solidFill>
                  <a:srgbClr val="C00000"/>
                </a:solidFill>
                <a:effectLst/>
                <a:latin typeface="UTM American Sans" pitchFamily="18" charset="0"/>
                <a:cs typeface="Times New Roman" pitchFamily="18" charset="0"/>
              </a:rPr>
            </a:br>
            <a:r>
              <a:rPr lang="en-US" b="1" i="1" dirty="0" err="1" smtClean="0">
                <a:solidFill>
                  <a:srgbClr val="002060"/>
                </a:solidFill>
                <a:effectLst/>
                <a:latin typeface="UTM American Sans" pitchFamily="18" charset="0"/>
                <a:cs typeface="Times New Roman" pitchFamily="18" charset="0"/>
              </a:rPr>
              <a:t>Nguyên</a:t>
            </a:r>
            <a:r>
              <a:rPr lang="en-US" b="1" i="1" dirty="0" smtClean="0">
                <a:solidFill>
                  <a:srgbClr val="002060"/>
                </a:solidFill>
                <a:effectLst/>
                <a:latin typeface="UTM American Sans" pitchFamily="18" charset="0"/>
                <a:cs typeface="Times New Roman" pitchFamily="18" charset="0"/>
              </a:rPr>
              <a:t> </a:t>
            </a:r>
            <a:r>
              <a:rPr lang="en-US" b="1" i="1" dirty="0" err="1" smtClean="0">
                <a:solidFill>
                  <a:srgbClr val="002060"/>
                </a:solidFill>
                <a:effectLst/>
                <a:latin typeface="UTM American Sans" pitchFamily="18" charset="0"/>
                <a:cs typeface="Times New Roman" pitchFamily="18" charset="0"/>
              </a:rPr>
              <a:t>Kha</a:t>
            </a:r>
            <a:endParaRPr lang="vi-VN" b="1" i="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41011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000" b="1" dirty="0" smtClean="0">
                <a:solidFill>
                  <a:srgbClr val="FF0000"/>
                </a:solidFill>
                <a:cs typeface="Times New Roman" panose="02020603050405020304" pitchFamily="18" charset="0"/>
              </a:rPr>
              <a:t>ĐK</a:t>
            </a:r>
            <a:r>
              <a:rPr lang="vi-VN" sz="5000" b="1" dirty="0">
                <a:solidFill>
                  <a:srgbClr val="FF0000"/>
                </a:solidFill>
                <a:cs typeface="Times New Roman" panose="02020603050405020304" pitchFamily="18" charset="0"/>
              </a:rPr>
              <a:t>: </a:t>
            </a:r>
            <a:r>
              <a:rPr lang="vi-VN" sz="5000" b="1" dirty="0" smtClean="0">
                <a:solidFill>
                  <a:srgbClr val="002060"/>
                </a:solidFill>
                <a:cs typeface="Times New Roman" panose="02020603050405020304" pitchFamily="18" charset="0"/>
              </a:rPr>
              <a:t>Ngày </a:t>
            </a:r>
            <a:r>
              <a:rPr lang="vi-VN" sz="5000" b="1" dirty="0">
                <a:solidFill>
                  <a:srgbClr val="002060"/>
                </a:solidFill>
                <a:cs typeface="Times New Roman" panose="02020603050405020304" pitchFamily="18" charset="0"/>
              </a:rPr>
              <a:t>đầu xuân con dâng lên Thiên Chúa chí tôn lời cảm mến chúc khen cha chí lành. Chúa đã ban thêm một mùa xuân, mùa xuân sáng tươi hy vọng cho mọi người trên dương gian.</a:t>
            </a:r>
            <a:endParaRPr lang="vi-VN" sz="5000" b="1"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4592089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1" dirty="0" smtClean="0">
                <a:solidFill>
                  <a:srgbClr val="FF0000"/>
                </a:solidFill>
              </a:rPr>
              <a:t>Pk1</a:t>
            </a:r>
            <a:r>
              <a:rPr lang="vi-VN" sz="4800" b="1" dirty="0">
                <a:solidFill>
                  <a:srgbClr val="FF0000"/>
                </a:solidFill>
              </a:rPr>
              <a:t>: </a:t>
            </a:r>
            <a:r>
              <a:rPr lang="vi-VN" sz="4800" b="1" dirty="0" smtClean="0">
                <a:solidFill>
                  <a:srgbClr val="002060"/>
                </a:solidFill>
              </a:rPr>
              <a:t>Xuân </a:t>
            </a:r>
            <a:r>
              <a:rPr lang="vi-VN" sz="4800" b="1" dirty="0">
                <a:solidFill>
                  <a:srgbClr val="002060"/>
                </a:solidFill>
              </a:rPr>
              <a:t>đã về trên quê hương và khắp ruộng đồng. Xuân đã về xuân hy vọng mùa xuân vinh quang. Xin Chúa trời cho quê hương Việt Nam thái bình, để mọi người cùng hiệp nhất trong niềm tin yêu.</a:t>
            </a:r>
            <a:endParaRPr lang="vi-VN" sz="4800" b="1"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41219328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000" b="1" dirty="0" smtClean="0">
                <a:solidFill>
                  <a:srgbClr val="FF0000"/>
                </a:solidFill>
                <a:cs typeface="Times New Roman" panose="02020603050405020304" pitchFamily="18" charset="0"/>
              </a:rPr>
              <a:t>ĐK</a:t>
            </a:r>
            <a:r>
              <a:rPr lang="vi-VN" sz="5000" b="1" dirty="0">
                <a:solidFill>
                  <a:srgbClr val="FF0000"/>
                </a:solidFill>
                <a:cs typeface="Times New Roman" panose="02020603050405020304" pitchFamily="18" charset="0"/>
              </a:rPr>
              <a:t>: </a:t>
            </a:r>
            <a:r>
              <a:rPr lang="vi-VN" sz="5000" b="1" dirty="0" smtClean="0">
                <a:solidFill>
                  <a:srgbClr val="002060"/>
                </a:solidFill>
                <a:cs typeface="Times New Roman" panose="02020603050405020304" pitchFamily="18" charset="0"/>
              </a:rPr>
              <a:t>Ngày </a:t>
            </a:r>
            <a:r>
              <a:rPr lang="vi-VN" sz="5000" b="1" dirty="0">
                <a:solidFill>
                  <a:srgbClr val="002060"/>
                </a:solidFill>
                <a:cs typeface="Times New Roman" panose="02020603050405020304" pitchFamily="18" charset="0"/>
              </a:rPr>
              <a:t>đầu xuân con dâng lên Thiên Chúa chí tôn lời cảm mến chúc khen cha chí lành. Chúa đã ban thêm một mùa xuân, mùa xuân sáng tươi hy vọng cho mọi người trên dương gian.</a:t>
            </a:r>
            <a:endParaRPr lang="vi-VN" sz="5000" b="1"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29229542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TotalTime>
  <Words>1538</Words>
  <Application>Microsoft Office PowerPoint</Application>
  <PresentationFormat>On-screen Show (16:9)</PresentationFormat>
  <Paragraphs>73</Paragraphs>
  <Slides>60</Slides>
  <Notes>16</Notes>
  <HiddenSlides>0</HiddenSlides>
  <MMClips>0</MMClips>
  <ScaleCrop>false</ScaleCrop>
  <HeadingPairs>
    <vt:vector size="4" baseType="variant">
      <vt:variant>
        <vt:lpstr>Theme</vt:lpstr>
      </vt:variant>
      <vt:variant>
        <vt:i4>10</vt:i4>
      </vt:variant>
      <vt:variant>
        <vt:lpstr>Slide Titles</vt:lpstr>
      </vt:variant>
      <vt:variant>
        <vt:i4>60</vt:i4>
      </vt:variant>
    </vt:vector>
  </HeadingPairs>
  <TitlesOfParts>
    <vt:vector size="70" baseType="lpstr">
      <vt:lpstr>Office Theme</vt:lpstr>
      <vt:lpstr>1_Office Theme</vt:lpstr>
      <vt:lpstr>2_Office Theme</vt:lpstr>
      <vt:lpstr>8_Office Theme</vt:lpstr>
      <vt:lpstr>11_Office Theme</vt:lpstr>
      <vt:lpstr>12_Office Theme</vt:lpstr>
      <vt:lpstr>36_Default Design</vt:lpstr>
      <vt:lpstr>3_Office Theme</vt:lpstr>
      <vt:lpstr>4_Office Theme</vt:lpstr>
      <vt:lpstr>5_Office Theme</vt:lpstr>
      <vt:lpstr>PowerPoint Presentation</vt:lpstr>
      <vt:lpstr>Tập Hát  Cộng Đoàn</vt:lpstr>
      <vt:lpstr>Đk: Lạy Chúa là Chúa chúng con, lẫy lừng thay danh Chúa khắp trên địa cầu.</vt:lpstr>
      <vt:lpstr>Alleluia-alleluia: Lạy Chúa là Thiên Chúa Is-ra-el, tổ phụ chúng con. Chúa đáng chúc tụng và mọi vật trên trời dưới đất, đều là, của Chúa. Alleluia…</vt:lpstr>
      <vt:lpstr>PowerPoint Presentation</vt:lpstr>
      <vt:lpstr>Ca Nhập Lễ Xuân Hy Vọng Nguyên Kha</vt:lpstr>
      <vt:lpstr>ĐK: Ngày đầu xuân con dâng lên Thiên Chúa chí tôn lời cảm mến chúc khen cha chí lành. Chúa đã ban thêm một mùa xuân, mùa xuân sáng tươi hy vọng cho mọi người trên dương gian.</vt:lpstr>
      <vt:lpstr>Pk1: Xuân đã về trên quê hương và khắp ruộng đồng. Xuân đã về xuân hy vọng mùa xuân vinh quang. Xin Chúa trời cho quê hương Việt Nam thái bình, để mọi người cùng hiệp nhất trong niềm tin yêu.</vt:lpstr>
      <vt:lpstr>ĐK: Ngày đầu xuân con dâng lên Thiên Chúa chí tôn lời cảm mến chúc khen cha chí lành. Chúa đã ban thêm một mùa xuân, mùa xuân sáng tươi hy vọng cho mọi người trên dương gian.</vt:lpstr>
      <vt:lpstr>Pk2: Xuân đã về cho quê hương bừng sáng hy vọng. Xuân đã về khắp phố phường và trên thôn trang. Con khẩn cầu cho nhân dân Việt Nam thái hòa, để mọi người cùng đoàn kết vang lời hoan ca. </vt:lpstr>
      <vt:lpstr>ĐK: Ngày đầu xuân con dâng lên Thiên Chúa chí tôn lời cảm mến chúc khen cha chí lành. Chúa đã ban thêm một mùa xuân, mùa xuân sáng tươi hy vọng cho mọi người trên dương gian.</vt:lpstr>
      <vt:lpstr>PowerPoint Presentation</vt:lpstr>
      <vt:lpstr> </vt:lpstr>
      <vt:lpstr> </vt:lpstr>
      <vt:lpstr> </vt:lpstr>
      <vt:lpstr> </vt:lpstr>
      <vt:lpstr> </vt:lpstr>
      <vt:lpstr> </vt:lpstr>
      <vt:lpstr> </vt:lpstr>
      <vt:lpstr>PowerPoint Presentation</vt:lpstr>
      <vt:lpstr>Đáp ca Thánh vịnh 8 Lm. Kim Long 3 Câu</vt:lpstr>
      <vt:lpstr>Đk: Lạy Chúa là Chúa chúng con, lẫy lừng thay danh Chúa khắp trên địa cầu.</vt:lpstr>
      <vt:lpstr>Tk1: Nhìn cõi trời Chúa tác sinh, xếp đặt muôn tinh tú, ánh trăng rạng ngời. Ôi con người nào có là chi, Ngài nhớ tới và bận tâm cho dù phàm nhân có ra gì.</vt:lpstr>
      <vt:lpstr>Đk: Lạy Chúa là Chúa chúng con, lẫy lừng thay danh Chúa khắp trên địa cầu.</vt:lpstr>
      <vt:lpstr>Tk2: Người thế được cất nhắc lên, sánh hàng cùng thần minh chẳng thua gì nhiều. Ban vinh dự làm mũ triều thiên, đặt thống lãnh mọi kỳ công tay quyền năng Chúa đã tạo thành.</vt:lpstr>
      <vt:lpstr>Đk: Lạy Chúa là Chúa chúng con, lẫy lừng thay danh Chúa khắp trên địa cầu.</vt:lpstr>
      <vt:lpstr>Tk3: Được Chúa gọi đến dưới chân, các loại bò chiên với thú nơi ruộng đồng, bao chim trời cùng cá đại dương, và hết những loài dọc ngang bơi lội tung tăng giữa ba đào.</vt:lpstr>
      <vt:lpstr>Đk: Lạy Chúa là Chúa chúng con, lẫy lừng thay danh Chúa khắp trên địa cầu.</vt:lpstr>
      <vt:lpstr>PowerPoint Presentation</vt:lpstr>
      <vt:lpstr>Alleluia-alleluia: Lạy Chúa là Thiên Chúa Is-ra-el, tổ phụ chúng con. Chúa đáng chúc tụng và mọi vật trên trời dưới đất đều là của Chúa. Alleluia…</vt:lpstr>
      <vt:lpstr>PowerPoint Presentation</vt:lpstr>
      <vt:lpstr>PowerPoint Presentation</vt:lpstr>
      <vt:lpstr>PowerPoint Presentation</vt:lpstr>
      <vt:lpstr>Ca Dâng Lễ Lễ Dâng Ngày Đầu Xuân Đinh Công Huỳnh</vt:lpstr>
      <vt:lpstr>Pk1: Xin dâng lên Chúa trong ngày xuân này, trọn niềm mơ ước tháng năm dâng đầy. Hạnh phúc với bao nỗi buồn nguyện trở nên của lễ đầu năm.</vt:lpstr>
      <vt:lpstr>ĐK: Xin dâng, xin dâng lên Ngài, này rượu nho bánh thơm nương đồng, (nương đồng). Xuân sang muôn dân hướng lòng cùng nguyện dâng Chúa lời tạ ơn. </vt:lpstr>
      <vt:lpstr>Pk2: Xin dâng lên Chúa bánh rượu thơm nồng cùng lời tạ ơn thiết tha chân thành. Ngày tháng với bao khó nhọc chầm chậm trôi đượm bao mồ hôi.</vt:lpstr>
      <vt:lpstr>ĐK: Xin dâng, xin dâng lên Ngài, này rượu nho bánh thơm nương đồng, (nương đồng). Xuân sang muôn dân hướng lòng cùng nguyện dâng Chúa lời tạ ơn. </vt:lpstr>
      <vt:lpstr>Pk3: Xin dâng lên Chúa gia đình ông bà, này là mẹ cha cháu con sum vầy. Tình mến sắt son chẳng sờn nhờ hồng ân Ngài ban đầy dư.</vt:lpstr>
      <vt:lpstr>ĐK: Xin dâng, xin dâng lên Ngài, này rượu nho bánh thơm nương đồng, (nương đồng). Xuân sang muôn dân hướng lòng cùng nguyện dâng Chúa lời tạ ơn. </vt:lpstr>
      <vt:lpstr>Pk4: Xin dâng lên Chúa vui buồn trong đời, nhìn về quê hương dấu yêu xa vời. Thành tín chẳng khi đổi rời, vào tình yêu của Chúa Trời thôi. </vt:lpstr>
      <vt:lpstr>ĐK: Xin dâng, xin dâng lên Ngài, này rượu nho bánh thơm nương đồng, (nương đồng). Xuân sang muôn dân hướng lòng cùng nguyện dâng Chúa lời tạ ơn. </vt:lpstr>
      <vt:lpstr>PowerPoint Presentation</vt:lpstr>
      <vt:lpstr>Ca Nguyện Hiệp Lễ  Mừng Xuân Mới Viễn Xứ</vt:lpstr>
      <vt:lpstr>Pk1: Mừng xuân mới, đón nắng xuân sáng ngời, hoa khoe mầu, trẻ thơ vang câu cười. Mừng xuân mới, đón gió xuân đất trời, dâng Chúa Trời, câu ca khen người ơi.</vt:lpstr>
      <vt:lpstr>ĐK: Mênh mang xuân tiến tới, chim ca trong nắng mới, trời và đất vang lên muôn câu cảm tạ. Tâm tư bao chất chứa, câu kinh dâng kính Chúa, xin Thiên Chúa ban cho một năm bình an. </vt:lpstr>
      <vt:lpstr>Pk2: Mừng xuân mới, khắp núi sông thái bình, bao hy vọng, nở trên quê hương mình. Đồng ruộng thắm, bát ngát hương lúa về, thôn xóm làng, sống yên vui thỏa thuê</vt:lpstr>
      <vt:lpstr>ĐK: Mênh mang xuân tiến tới, chim ca trong nắng mới, trời và đất vang lên muôn câu cảm tạ. Tâm tư bao chất chứa, câu kinh dâng kính Chúa, xin Thiên Chúa ban cho một năm bình an. </vt:lpstr>
      <vt:lpstr>Pk3: Mừng xuân mới, tiếng hát bay tới trời. Dâng tấm lòng, tạ ơn Cha trên trời. Từng nhịp sống, Chúa dắt con tháng ngày. Qua thác ghềnh, Chúa ơi con sợ chi.</vt:lpstr>
      <vt:lpstr>ĐK: Mênh mang xuân tiến tới, chim ca trong nắng mới, trời và đất vang lên muôn câu cảm tạ. Tâm tư bao chất chứa, câu kinh dâng kính Chúa, xin Thiên Chúa ban cho một năm bình an. </vt:lpstr>
      <vt:lpstr>Pk4: Mừng xuân mới, dẫu nắng mưa dãi dầu. Đêm rất dài, mùa đông bao âu sầu. Tình yêu Chúa ánh nắng xuân chiếu dọi. Cho cõi lòng ấm êm ôi bình yên.</vt:lpstr>
      <vt:lpstr>ĐK: Mênh mang xuân tiến tới, chim ca trong nắng mới, trời và đất vang lên muôn câu cảm tạ. Tâm tư bao chất chứa, câu kinh dâng kính Chúa, xin Thiên Chúa ban cho một năm bình an. </vt:lpstr>
      <vt:lpstr>PowerPoint Presentation</vt:lpstr>
      <vt:lpstr>PowerPoint Presentation</vt:lpstr>
      <vt:lpstr>Ca Kết Lễ Nữ Vương Mùa Xuân Lm. Vũ Mộng Thơ</vt:lpstr>
      <vt:lpstr>Pk1: Đông qua mau trúc xinh nghiêng nghiêng đợi chờ. Xuân mới về hồn con say ngát ý thơ. Hoa xinh tươi thắm hương trong làn gió mới. Tiến dâng Mẹ Nữ Vương mùa xuân yêu thương.</vt:lpstr>
      <vt:lpstr>ĐK: Ma-ri-a, chúng con kính dâng lên Mẹ. tin yêu thương dẫu ngàn khó nguy trăm đường. Mẹ hãy thương xuống muôn hồng ân chan chứa. Nguyện tháng ngày chúc khen tình mẹ yêu thương.</vt:lpstr>
      <vt:lpstr>Pk2: Xuân êm say ngất ngây như muôn nụ hồng. vui gió về cùng vang ca khúc yêu thương. Tim ươm Xuân thắm xinh trong màu mắt biếc. Hãy ca khen Nữ Vương mùa xuân yêu thương. </vt:lpstr>
      <vt:lpstr>ĐK: Ma-ri-a chúng con kính dâng lên Mẹ tin yêu thương dẫu ngàn khó nguy trăm đường. Mẹ hãy thương xuống muôn hồng ân chan chứa. Nguyện tháng ngày chúc khen tình mẹ yêu thương.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32</cp:revision>
  <dcterms:created xsi:type="dcterms:W3CDTF">2023-01-03T13:12:18Z</dcterms:created>
  <dcterms:modified xsi:type="dcterms:W3CDTF">2024-02-06T11:54:52Z</dcterms:modified>
</cp:coreProperties>
</file>