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8.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9.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0.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21.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22.xml" ContentType="application/vnd.openxmlformats-officedocument.theme+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23.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32" r:id="rId4"/>
    <p:sldMasterId id="2147483928" r:id="rId5"/>
    <p:sldMasterId id="2147483960" r:id="rId6"/>
    <p:sldMasterId id="2147484080" r:id="rId7"/>
    <p:sldMasterId id="2147484428" r:id="rId8"/>
    <p:sldMasterId id="2147484452" r:id="rId9"/>
    <p:sldMasterId id="2147484476" r:id="rId10"/>
    <p:sldMasterId id="2147484568" r:id="rId11"/>
    <p:sldMasterId id="2147484592" r:id="rId12"/>
    <p:sldMasterId id="2147484604" r:id="rId13"/>
    <p:sldMasterId id="2147484616" r:id="rId14"/>
    <p:sldMasterId id="2147484628" r:id="rId15"/>
    <p:sldMasterId id="2147484640" r:id="rId16"/>
    <p:sldMasterId id="2147484652" r:id="rId17"/>
    <p:sldMasterId id="2147484664" r:id="rId18"/>
    <p:sldMasterId id="2147484676" r:id="rId19"/>
    <p:sldMasterId id="2147484688" r:id="rId20"/>
    <p:sldMasterId id="2147484700" r:id="rId21"/>
    <p:sldMasterId id="2147484712" r:id="rId22"/>
    <p:sldMasterId id="2147484724" r:id="rId23"/>
    <p:sldMasterId id="2147484736" r:id="rId24"/>
  </p:sldMasterIdLst>
  <p:notesMasterIdLst>
    <p:notesMasterId r:id="rId84"/>
  </p:notesMasterIdLst>
  <p:sldIdLst>
    <p:sldId id="256" r:id="rId25"/>
    <p:sldId id="2146" r:id="rId26"/>
    <p:sldId id="1982" r:id="rId27"/>
    <p:sldId id="10030" r:id="rId28"/>
    <p:sldId id="9520" r:id="rId29"/>
    <p:sldId id="10031" r:id="rId30"/>
    <p:sldId id="10032" r:id="rId31"/>
    <p:sldId id="9970" r:id="rId32"/>
    <p:sldId id="10033" r:id="rId33"/>
    <p:sldId id="10034" r:id="rId34"/>
    <p:sldId id="10035" r:id="rId35"/>
    <p:sldId id="9998" r:id="rId36"/>
    <p:sldId id="9999" r:id="rId37"/>
    <p:sldId id="10000" r:id="rId38"/>
    <p:sldId id="10014" r:id="rId39"/>
    <p:sldId id="10015" r:id="rId40"/>
    <p:sldId id="10016" r:id="rId41"/>
    <p:sldId id="10003" r:id="rId42"/>
    <p:sldId id="10039" r:id="rId43"/>
    <p:sldId id="9835" r:id="rId44"/>
    <p:sldId id="9863" r:id="rId45"/>
    <p:sldId id="9866" r:id="rId46"/>
    <p:sldId id="10036" r:id="rId47"/>
    <p:sldId id="9981" r:id="rId48"/>
    <p:sldId id="10037" r:id="rId49"/>
    <p:sldId id="9976" r:id="rId50"/>
    <p:sldId id="10038" r:id="rId51"/>
    <p:sldId id="10040" r:id="rId52"/>
    <p:sldId id="9837" r:id="rId53"/>
    <p:sldId id="10041" r:id="rId54"/>
    <p:sldId id="9899" r:id="rId55"/>
    <p:sldId id="10042" r:id="rId56"/>
    <p:sldId id="9902" r:id="rId57"/>
    <p:sldId id="9805" r:id="rId58"/>
    <p:sldId id="9804" r:id="rId59"/>
    <p:sldId id="9972" r:id="rId60"/>
    <p:sldId id="9991" r:id="rId61"/>
    <p:sldId id="10023" r:id="rId62"/>
    <p:sldId id="10024" r:id="rId63"/>
    <p:sldId id="9966" r:id="rId64"/>
    <p:sldId id="10043" r:id="rId65"/>
    <p:sldId id="9384" r:id="rId66"/>
    <p:sldId id="2344" r:id="rId67"/>
    <p:sldId id="10044" r:id="rId68"/>
    <p:sldId id="9992" r:id="rId69"/>
    <p:sldId id="9920" r:id="rId70"/>
    <p:sldId id="10045" r:id="rId71"/>
    <p:sldId id="10046" r:id="rId72"/>
    <p:sldId id="10025" r:id="rId73"/>
    <p:sldId id="10047" r:id="rId74"/>
    <p:sldId id="10048" r:id="rId75"/>
    <p:sldId id="9900" r:id="rId76"/>
    <p:sldId id="10049" r:id="rId77"/>
    <p:sldId id="9828" r:id="rId78"/>
    <p:sldId id="9831" r:id="rId79"/>
    <p:sldId id="9829" r:id="rId80"/>
    <p:sldId id="10028" r:id="rId81"/>
    <p:sldId id="10029" r:id="rId82"/>
    <p:sldId id="10050" r:id="rId83"/>
  </p:sldIdLst>
  <p:sldSz cx="9144000" cy="5143500" type="screen16x9"/>
  <p:notesSz cx="6858000" cy="9144000"/>
  <p:defaultTex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212" y="-450"/>
      </p:cViewPr>
      <p:guideLst>
        <p:guide orient="horz" pos="1620"/>
        <p:guide pos="2880"/>
      </p:guideLst>
    </p:cSldViewPr>
  </p:slideViewPr>
  <p:outlineViewPr>
    <p:cViewPr>
      <p:scale>
        <a:sx n="33" d="100"/>
        <a:sy n="33" d="100"/>
      </p:scale>
      <p:origin x="0" y="1145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2.xml"/><Relationship Id="rId39" Type="http://schemas.openxmlformats.org/officeDocument/2006/relationships/slide" Target="slides/slide15.xml"/><Relationship Id="rId21" Type="http://schemas.openxmlformats.org/officeDocument/2006/relationships/slideMaster" Target="slideMasters/slideMaster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slide" Target="slides/slide26.xml"/><Relationship Id="rId55" Type="http://schemas.openxmlformats.org/officeDocument/2006/relationships/slide" Target="slides/slide31.xml"/><Relationship Id="rId63" Type="http://schemas.openxmlformats.org/officeDocument/2006/relationships/slide" Target="slides/slide39.xml"/><Relationship Id="rId68" Type="http://schemas.openxmlformats.org/officeDocument/2006/relationships/slide" Target="slides/slide44.xml"/><Relationship Id="rId76" Type="http://schemas.openxmlformats.org/officeDocument/2006/relationships/slide" Target="slides/slide52.xml"/><Relationship Id="rId84"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4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5.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slide" Target="slides/slide34.xml"/><Relationship Id="rId66" Type="http://schemas.openxmlformats.org/officeDocument/2006/relationships/slide" Target="slides/slide42.xml"/><Relationship Id="rId74" Type="http://schemas.openxmlformats.org/officeDocument/2006/relationships/slide" Target="slides/slide50.xml"/><Relationship Id="rId79" Type="http://schemas.openxmlformats.org/officeDocument/2006/relationships/slide" Target="slides/slide55.xml"/><Relationship Id="rId87"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37.xml"/><Relationship Id="rId82" Type="http://schemas.openxmlformats.org/officeDocument/2006/relationships/slide" Target="slides/slide58.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64" Type="http://schemas.openxmlformats.org/officeDocument/2006/relationships/slide" Target="slides/slide40.xml"/><Relationship Id="rId69" Type="http://schemas.openxmlformats.org/officeDocument/2006/relationships/slide" Target="slides/slide45.xml"/><Relationship Id="rId77" Type="http://schemas.openxmlformats.org/officeDocument/2006/relationships/slide" Target="slides/slide53.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slide" Target="slides/slide48.xml"/><Relationship Id="rId80" Type="http://schemas.openxmlformats.org/officeDocument/2006/relationships/slide" Target="slides/slide56.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slide" Target="slides/slide51.xml"/><Relationship Id="rId83" Type="http://schemas.openxmlformats.org/officeDocument/2006/relationships/slide" Target="slides/slide59.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 Type="http://schemas.openxmlformats.org/officeDocument/2006/relationships/slideMaster" Target="slideMasters/slideMaster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slide" Target="slides/slide49.xml"/><Relationship Id="rId78" Type="http://schemas.openxmlformats.org/officeDocument/2006/relationships/slide" Target="slides/slide54.xml"/><Relationship Id="rId81" Type="http://schemas.openxmlformats.org/officeDocument/2006/relationships/slide" Target="slides/slide57.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4/30/2024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355" rtl="0" eaLnBrk="1" latinLnBrk="0" hangingPunct="1">
      <a:defRPr sz="1200" kern="1200">
        <a:solidFill>
          <a:schemeClr val="tx1"/>
        </a:solidFill>
        <a:latin typeface="+mn-lt"/>
        <a:ea typeface="+mn-ea"/>
        <a:cs typeface="+mn-cs"/>
      </a:defRPr>
    </a:lvl1pPr>
    <a:lvl2pPr marL="457178" algn="l" defTabSz="914355" rtl="0" eaLnBrk="1" latinLnBrk="0" hangingPunct="1">
      <a:defRPr sz="1200" kern="1200">
        <a:solidFill>
          <a:schemeClr val="tx1"/>
        </a:solidFill>
        <a:latin typeface="+mn-lt"/>
        <a:ea typeface="+mn-ea"/>
        <a:cs typeface="+mn-cs"/>
      </a:defRPr>
    </a:lvl2pPr>
    <a:lvl3pPr marL="914355" algn="l" defTabSz="914355" rtl="0" eaLnBrk="1" latinLnBrk="0" hangingPunct="1">
      <a:defRPr sz="1200" kern="1200">
        <a:solidFill>
          <a:schemeClr val="tx1"/>
        </a:solidFill>
        <a:latin typeface="+mn-lt"/>
        <a:ea typeface="+mn-ea"/>
        <a:cs typeface="+mn-cs"/>
      </a:defRPr>
    </a:lvl3pPr>
    <a:lvl4pPr marL="1371532" algn="l" defTabSz="914355" rtl="0" eaLnBrk="1" latinLnBrk="0" hangingPunct="1">
      <a:defRPr sz="1200" kern="1200">
        <a:solidFill>
          <a:schemeClr val="tx1"/>
        </a:solidFill>
        <a:latin typeface="+mn-lt"/>
        <a:ea typeface="+mn-ea"/>
        <a:cs typeface="+mn-cs"/>
      </a:defRPr>
    </a:lvl4pPr>
    <a:lvl5pPr marL="1828709" algn="l" defTabSz="914355" rtl="0" eaLnBrk="1" latinLnBrk="0" hangingPunct="1">
      <a:defRPr sz="1200" kern="1200">
        <a:solidFill>
          <a:schemeClr val="tx1"/>
        </a:solidFill>
        <a:latin typeface="+mn-lt"/>
        <a:ea typeface="+mn-ea"/>
        <a:cs typeface="+mn-cs"/>
      </a:defRPr>
    </a:lvl5pPr>
    <a:lvl6pPr marL="2285886" algn="l" defTabSz="914355" rtl="0" eaLnBrk="1" latinLnBrk="0" hangingPunct="1">
      <a:defRPr sz="1200" kern="1200">
        <a:solidFill>
          <a:schemeClr val="tx1"/>
        </a:solidFill>
        <a:latin typeface="+mn-lt"/>
        <a:ea typeface="+mn-ea"/>
        <a:cs typeface="+mn-cs"/>
      </a:defRPr>
    </a:lvl6pPr>
    <a:lvl7pPr marL="2743064" algn="l" defTabSz="914355" rtl="0" eaLnBrk="1" latinLnBrk="0" hangingPunct="1">
      <a:defRPr sz="1200" kern="1200">
        <a:solidFill>
          <a:schemeClr val="tx1"/>
        </a:solidFill>
        <a:latin typeface="+mn-lt"/>
        <a:ea typeface="+mn-ea"/>
        <a:cs typeface="+mn-cs"/>
      </a:defRPr>
    </a:lvl7pPr>
    <a:lvl8pPr marL="3200240" algn="l" defTabSz="914355" rtl="0" eaLnBrk="1" latinLnBrk="0" hangingPunct="1">
      <a:defRPr sz="1200" kern="1200">
        <a:solidFill>
          <a:schemeClr val="tx1"/>
        </a:solidFill>
        <a:latin typeface="+mn-lt"/>
        <a:ea typeface="+mn-ea"/>
        <a:cs typeface="+mn-cs"/>
      </a:defRPr>
    </a:lvl8pPr>
    <a:lvl9pPr marL="3657418" algn="l" defTabSz="91435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89" indent="0" algn="ctr">
              <a:buNone/>
              <a:defRPr/>
            </a:lvl2pPr>
            <a:lvl3pPr marL="914378" indent="0" algn="ctr">
              <a:buNone/>
              <a:defRPr/>
            </a:lvl3pPr>
            <a:lvl4pPr marL="1371566" indent="0" algn="ctr">
              <a:buNone/>
              <a:defRPr/>
            </a:lvl4pPr>
            <a:lvl5pPr marL="1828754" indent="0" algn="ctr">
              <a:buNone/>
              <a:defRPr/>
            </a:lvl5pPr>
            <a:lvl6pPr marL="2285943" indent="0" algn="ctr">
              <a:buNone/>
              <a:defRPr/>
            </a:lvl6pPr>
            <a:lvl7pPr marL="2743132"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0930585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53964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4025526"/>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5387987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0094659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7194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823876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97501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477746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46183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5385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307443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328794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04682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276380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959465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9719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23167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823479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450736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7377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78" indent="0" algn="ctr">
              <a:buNone/>
              <a:defRPr/>
            </a:lvl2pPr>
            <a:lvl3pPr marL="914355" indent="0" algn="ctr">
              <a:buNone/>
              <a:defRPr/>
            </a:lvl3pPr>
            <a:lvl4pPr marL="1371532" indent="0" algn="ctr">
              <a:buNone/>
              <a:defRPr/>
            </a:lvl4pPr>
            <a:lvl5pPr marL="1828709" indent="0" algn="ctr">
              <a:buNone/>
              <a:defRPr/>
            </a:lvl5pPr>
            <a:lvl6pPr marL="2285886" indent="0" algn="ctr">
              <a:buNone/>
              <a:defRPr/>
            </a:lvl6pPr>
            <a:lvl7pPr marL="2743064" indent="0" algn="ctr">
              <a:buNone/>
              <a:defRPr/>
            </a:lvl7pPr>
            <a:lvl8pPr marL="3200240" indent="0" algn="ctr">
              <a:buNone/>
              <a:defRPr/>
            </a:lvl8pPr>
            <a:lvl9pPr marL="3657418"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378751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40851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033674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11345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364328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494738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95309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925407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928920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1377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624803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764029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974822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91360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806543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009042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291693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82978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385638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8342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78" indent="0">
              <a:buNone/>
              <a:defRPr sz="1800"/>
            </a:lvl2pPr>
            <a:lvl3pPr marL="914355" indent="0">
              <a:buNone/>
              <a:defRPr sz="1600"/>
            </a:lvl3pPr>
            <a:lvl4pPr marL="1371532" indent="0">
              <a:buNone/>
              <a:defRPr sz="1400"/>
            </a:lvl4pPr>
            <a:lvl5pPr marL="1828709" indent="0">
              <a:buNone/>
              <a:defRPr sz="1400"/>
            </a:lvl5pPr>
            <a:lvl6pPr marL="2285886" indent="0">
              <a:buNone/>
              <a:defRPr sz="1400"/>
            </a:lvl6pPr>
            <a:lvl7pPr marL="2743064" indent="0">
              <a:buNone/>
              <a:defRPr sz="1400"/>
            </a:lvl7pPr>
            <a:lvl8pPr marL="3200240" indent="0">
              <a:buNone/>
              <a:defRPr sz="1400"/>
            </a:lvl8pPr>
            <a:lvl9pPr marL="3657418"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82203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321540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448924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079371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307501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971758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224550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218116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584880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3379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333238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506530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489237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759282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212920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25209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91775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580822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012961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302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084465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7469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170752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337303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57275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022293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120915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751366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89630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881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799111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627949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698448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335023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840435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13694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436693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339267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765391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450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86055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416636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42448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0764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288989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175539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159203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814912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195300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9369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05696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70583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84404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77681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448579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142493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059720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46951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636731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24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pPr lvl="0"/>
            <a:endParaRPr lang="en-US" noProof="0" smtClean="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8091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99866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04087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90657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630789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423057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7526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98475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406001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15926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96810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34793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755834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83318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875716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24931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072683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230327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040940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23625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41279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1342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34007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4161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69815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08421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394949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38894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603457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3177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78" indent="0" algn="ctr">
              <a:buNone/>
              <a:defRPr/>
            </a:lvl2pPr>
            <a:lvl3pPr marL="914355" indent="0" algn="ctr">
              <a:buNone/>
              <a:defRPr/>
            </a:lvl3pPr>
            <a:lvl4pPr marL="1371532" indent="0" algn="ctr">
              <a:buNone/>
              <a:defRPr/>
            </a:lvl4pPr>
            <a:lvl5pPr marL="1828709" indent="0" algn="ctr">
              <a:buNone/>
              <a:defRPr/>
            </a:lvl5pPr>
            <a:lvl6pPr marL="2285886" indent="0" algn="ctr">
              <a:buNone/>
              <a:defRPr/>
            </a:lvl6pPr>
            <a:lvl7pPr marL="2743064" indent="0" algn="ctr">
              <a:buNone/>
              <a:defRPr/>
            </a:lvl7pPr>
            <a:lvl8pPr marL="3200240" indent="0" algn="ctr">
              <a:buNone/>
              <a:defRPr/>
            </a:lvl8pPr>
            <a:lvl9pPr marL="3657418"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218600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582322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255198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01087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770653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930427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83464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192772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685748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3526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005546"/>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533527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17942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858933"/>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266350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465519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460068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98252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763575"/>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04370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78" indent="0">
              <a:buNone/>
              <a:defRPr sz="1800"/>
            </a:lvl2pPr>
            <a:lvl3pPr marL="914355" indent="0">
              <a:buNone/>
              <a:defRPr sz="1600"/>
            </a:lvl3pPr>
            <a:lvl4pPr marL="1371532" indent="0">
              <a:buNone/>
              <a:defRPr sz="1400"/>
            </a:lvl4pPr>
            <a:lvl5pPr marL="1828709" indent="0">
              <a:buNone/>
              <a:defRPr sz="1400"/>
            </a:lvl5pPr>
            <a:lvl6pPr marL="2285886" indent="0">
              <a:buNone/>
              <a:defRPr sz="1400"/>
            </a:lvl6pPr>
            <a:lvl7pPr marL="2743064" indent="0">
              <a:buNone/>
              <a:defRPr sz="1400"/>
            </a:lvl7pPr>
            <a:lvl8pPr marL="3200240" indent="0">
              <a:buNone/>
              <a:defRPr sz="1400"/>
            </a:lvl8pPr>
            <a:lvl9pPr marL="3657418"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775586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944989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933025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3067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190860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10331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693801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23900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60552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19845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91907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pPr lvl="0"/>
            <a:endParaRPr lang="en-US" noProof="0" smtClean="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5"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5"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27"/>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8408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0187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229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271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7503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6469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9528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7648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8453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7865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2858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939864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3969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9949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2536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44197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202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72259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7886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15682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54919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82829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237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3886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06445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797321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09238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24446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088701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34966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82651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132663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0111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 Id="rId9" Type="http://schemas.openxmlformats.org/officeDocument/2006/relationships/image" Target="../media/image4.jp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jp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image" Target="../media/image1.jpg"/><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image" Target="../media/image1.jpg"/><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6.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image" Target="../media/image1.jpg"/><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7.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image" Target="../media/image1.jpg"/><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theme" Target="../theme/theme18.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2.xml"/><Relationship Id="rId13" Type="http://schemas.openxmlformats.org/officeDocument/2006/relationships/image" Target="../media/image1.jpg"/><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theme" Target="../theme/theme19.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image" Target="../media/image1.jpg"/><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theme" Target="../theme/theme20.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image" Target="../media/image1.jpg"/><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theme" Target="../theme/theme21.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5.xml"/><Relationship Id="rId13" Type="http://schemas.openxmlformats.org/officeDocument/2006/relationships/image" Target="../media/image1.jpg"/><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theme" Target="../theme/theme22.xml"/><Relationship Id="rId2" Type="http://schemas.openxmlformats.org/officeDocument/2006/relationships/slideLayout" Target="../slideLayouts/slideLayout229.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6.xml"/><Relationship Id="rId13" Type="http://schemas.openxmlformats.org/officeDocument/2006/relationships/image" Target="../media/image1.jpg"/><Relationship Id="rId3" Type="http://schemas.openxmlformats.org/officeDocument/2006/relationships/slideLayout" Target="../slideLayouts/slideLayout241.xml"/><Relationship Id="rId7" Type="http://schemas.openxmlformats.org/officeDocument/2006/relationships/slideLayout" Target="../slideLayouts/slideLayout245.xml"/><Relationship Id="rId12" Type="http://schemas.openxmlformats.org/officeDocument/2006/relationships/theme" Target="../theme/theme23.xml"/><Relationship Id="rId2" Type="http://schemas.openxmlformats.org/officeDocument/2006/relationships/slideLayout" Target="../slideLayouts/slideLayout240.xml"/><Relationship Id="rId1" Type="http://schemas.openxmlformats.org/officeDocument/2006/relationships/slideLayout" Target="../slideLayouts/slideLayout239.xml"/><Relationship Id="rId6" Type="http://schemas.openxmlformats.org/officeDocument/2006/relationships/slideLayout" Target="../slideLayouts/slideLayout244.xml"/><Relationship Id="rId11" Type="http://schemas.openxmlformats.org/officeDocument/2006/relationships/slideLayout" Target="../slideLayouts/slideLayout249.xml"/><Relationship Id="rId5" Type="http://schemas.openxmlformats.org/officeDocument/2006/relationships/slideLayout" Target="../slideLayouts/slideLayout243.xml"/><Relationship Id="rId10" Type="http://schemas.openxmlformats.org/officeDocument/2006/relationships/slideLayout" Target="../slideLayouts/slideLayout248.xml"/><Relationship Id="rId4" Type="http://schemas.openxmlformats.org/officeDocument/2006/relationships/slideLayout" Target="../slideLayouts/slideLayout242.xml"/><Relationship Id="rId9" Type="http://schemas.openxmlformats.org/officeDocument/2006/relationships/slideLayout" Target="../slideLayouts/slideLayout247.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7.xml"/><Relationship Id="rId13" Type="http://schemas.openxmlformats.org/officeDocument/2006/relationships/image" Target="../media/image1.jpg"/><Relationship Id="rId3" Type="http://schemas.openxmlformats.org/officeDocument/2006/relationships/slideLayout" Target="../slideLayouts/slideLayout252.xml"/><Relationship Id="rId7" Type="http://schemas.openxmlformats.org/officeDocument/2006/relationships/slideLayout" Target="../slideLayouts/slideLayout256.xml"/><Relationship Id="rId12" Type="http://schemas.openxmlformats.org/officeDocument/2006/relationships/theme" Target="../theme/theme24.xml"/><Relationship Id="rId2" Type="http://schemas.openxmlformats.org/officeDocument/2006/relationships/slideLayout" Target="../slideLayouts/slideLayout251.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slideLayout" Target="../slideLayouts/slideLayout260.xml"/><Relationship Id="rId5" Type="http://schemas.openxmlformats.org/officeDocument/2006/relationships/slideLayout" Target="../slideLayouts/slideLayout254.xml"/><Relationship Id="rId10" Type="http://schemas.openxmlformats.org/officeDocument/2006/relationships/slideLayout" Target="../slideLayouts/slideLayout259.xml"/><Relationship Id="rId4" Type="http://schemas.openxmlformats.org/officeDocument/2006/relationships/slideLayout" Target="../slideLayouts/slideLayout253.xml"/><Relationship Id="rId9" Type="http://schemas.openxmlformats.org/officeDocument/2006/relationships/slideLayout" Target="../slideLayouts/slideLayout25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t>4/30/2024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defTabSz="914378">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defTabSz="914378">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defTabSz="914378" fontAlgn="base">
              <a:spcBef>
                <a:spcPct val="0"/>
              </a:spcBef>
              <a:spcAft>
                <a:spcPct val="0"/>
              </a:spcAft>
              <a:defRPr/>
            </a:pPr>
            <a:fld id="{0363BCF7-B196-4513-AC8D-3A0C7964A06D}" type="slidenum">
              <a:rPr lang="en-US" smtClean="0">
                <a:cs typeface="Arial" panose="020B0604020202020204" pitchFamily="34" charset="0"/>
              </a:rPr>
              <a:pPr defTabSz="914378"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67777311"/>
      </p:ext>
    </p:extLst>
  </p:cSld>
  <p:clrMap bg1="lt1" tx1="dk1" bg2="lt2" tx2="dk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 id="2147484483"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89" algn="ctr" rtl="0" fontAlgn="base">
        <a:spcBef>
          <a:spcPct val="0"/>
        </a:spcBef>
        <a:spcAft>
          <a:spcPct val="0"/>
        </a:spcAft>
        <a:defRPr sz="4400">
          <a:solidFill>
            <a:schemeClr val="tx2"/>
          </a:solidFill>
          <a:latin typeface="Arial" charset="0"/>
        </a:defRPr>
      </a:lvl6pPr>
      <a:lvl7pPr marL="914378" algn="ctr" rtl="0" fontAlgn="base">
        <a:spcBef>
          <a:spcPct val="0"/>
        </a:spcBef>
        <a:spcAft>
          <a:spcPct val="0"/>
        </a:spcAft>
        <a:defRPr sz="4400">
          <a:solidFill>
            <a:schemeClr val="tx2"/>
          </a:solidFill>
          <a:latin typeface="Arial" charset="0"/>
        </a:defRPr>
      </a:lvl7pPr>
      <a:lvl8pPr marL="1371566" algn="ctr" rtl="0" fontAlgn="base">
        <a:spcBef>
          <a:spcPct val="0"/>
        </a:spcBef>
        <a:spcAft>
          <a:spcPct val="0"/>
        </a:spcAft>
        <a:defRPr sz="4400">
          <a:solidFill>
            <a:schemeClr val="tx2"/>
          </a:solidFill>
          <a:latin typeface="Arial" charset="0"/>
        </a:defRPr>
      </a:lvl8pPr>
      <a:lvl9pPr marL="1828754" algn="ctr" rtl="0" fontAlgn="base">
        <a:spcBef>
          <a:spcPct val="0"/>
        </a:spcBef>
        <a:spcAft>
          <a:spcPct val="0"/>
        </a:spcAft>
        <a:defRPr sz="4400">
          <a:solidFill>
            <a:schemeClr val="tx2"/>
          </a:solidFill>
          <a:latin typeface="Arial" charset="0"/>
        </a:defRPr>
      </a:lvl9pPr>
    </p:titleStyle>
    <p:bodyStyle>
      <a:lvl1pPr marL="342892" indent="-342892"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31" indent="-285743"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2972" indent="-228594"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160" indent="-228594"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348" indent="-228594"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5"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6925335"/>
      </p:ext>
    </p:extLst>
  </p:cSld>
  <p:clrMap bg1="lt1" tx1="dk1" bg2="lt2" tx2="dk2" accent1="accent1" accent2="accent2" accent3="accent3" accent4="accent4" accent5="accent5" accent6="accent6" hlink="hlink" folHlink="folHlink"/>
  <p:sldLayoutIdLst>
    <p:sldLayoutId id="2147484569" r:id="rId1"/>
    <p:sldLayoutId id="2147484570" r:id="rId2"/>
    <p:sldLayoutId id="2147484571" r:id="rId3"/>
    <p:sldLayoutId id="2147484572" r:id="rId4"/>
    <p:sldLayoutId id="2147484573" r:id="rId5"/>
    <p:sldLayoutId id="2147484574" r:id="rId6"/>
    <p:sldLayoutId id="2147484575" r:id="rId7"/>
    <p:sldLayoutId id="2147484576" r:id="rId8"/>
    <p:sldLayoutId id="2147484577" r:id="rId9"/>
    <p:sldLayoutId id="2147484578" r:id="rId10"/>
    <p:sldLayoutId id="2147484579"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186173"/>
      </p:ext>
    </p:extLst>
  </p:cSld>
  <p:clrMap bg1="lt1" tx1="dk1" bg2="lt2" tx2="dk2" accent1="accent1" accent2="accent2" accent3="accent3" accent4="accent4" accent5="accent5" accent6="accent6" hlink="hlink" folHlink="folHlink"/>
  <p:sldLayoutIdLst>
    <p:sldLayoutId id="2147484593" r:id="rId1"/>
    <p:sldLayoutId id="2147484594" r:id="rId2"/>
    <p:sldLayoutId id="2147484595" r:id="rId3"/>
    <p:sldLayoutId id="2147484596" r:id="rId4"/>
    <p:sldLayoutId id="2147484597" r:id="rId5"/>
    <p:sldLayoutId id="2147484598" r:id="rId6"/>
    <p:sldLayoutId id="2147484599" r:id="rId7"/>
    <p:sldLayoutId id="2147484600" r:id="rId8"/>
    <p:sldLayoutId id="2147484601" r:id="rId9"/>
    <p:sldLayoutId id="2147484602" r:id="rId10"/>
    <p:sldLayoutId id="2147484603"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6382785"/>
      </p:ext>
    </p:extLst>
  </p:cSld>
  <p:clrMap bg1="lt1" tx1="dk1" bg2="lt2" tx2="dk2" accent1="accent1" accent2="accent2" accent3="accent3" accent4="accent4" accent5="accent5" accent6="accent6" hlink="hlink" folHlink="folHlink"/>
  <p:sldLayoutIdLst>
    <p:sldLayoutId id="2147484605" r:id="rId1"/>
    <p:sldLayoutId id="2147484606" r:id="rId2"/>
    <p:sldLayoutId id="2147484607" r:id="rId3"/>
    <p:sldLayoutId id="2147484608" r:id="rId4"/>
    <p:sldLayoutId id="2147484609" r:id="rId5"/>
    <p:sldLayoutId id="2147484610" r:id="rId6"/>
    <p:sldLayoutId id="2147484611" r:id="rId7"/>
    <p:sldLayoutId id="2147484612" r:id="rId8"/>
    <p:sldLayoutId id="2147484613" r:id="rId9"/>
    <p:sldLayoutId id="2147484614" r:id="rId10"/>
    <p:sldLayoutId id="2147484615"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3857274"/>
      </p:ext>
    </p:extLst>
  </p:cSld>
  <p:clrMap bg1="lt1" tx1="dk1" bg2="lt2" tx2="dk2" accent1="accent1" accent2="accent2" accent3="accent3" accent4="accent4" accent5="accent5" accent6="accent6" hlink="hlink" folHlink="folHlink"/>
  <p:sldLayoutIdLst>
    <p:sldLayoutId id="2147484617" r:id="rId1"/>
    <p:sldLayoutId id="2147484618" r:id="rId2"/>
    <p:sldLayoutId id="2147484619" r:id="rId3"/>
    <p:sldLayoutId id="2147484620" r:id="rId4"/>
    <p:sldLayoutId id="2147484621" r:id="rId5"/>
    <p:sldLayoutId id="2147484622" r:id="rId6"/>
    <p:sldLayoutId id="2147484623" r:id="rId7"/>
    <p:sldLayoutId id="2147484624" r:id="rId8"/>
    <p:sldLayoutId id="2147484625" r:id="rId9"/>
    <p:sldLayoutId id="2147484626" r:id="rId10"/>
    <p:sldLayoutId id="2147484627"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006970"/>
      </p:ext>
    </p:extLst>
  </p:cSld>
  <p:clrMap bg1="lt1" tx1="dk1" bg2="lt2" tx2="dk2" accent1="accent1" accent2="accent2" accent3="accent3" accent4="accent4" accent5="accent5" accent6="accent6" hlink="hlink" folHlink="folHlink"/>
  <p:sldLayoutIdLst>
    <p:sldLayoutId id="2147484629" r:id="rId1"/>
    <p:sldLayoutId id="2147484630" r:id="rId2"/>
    <p:sldLayoutId id="2147484631" r:id="rId3"/>
    <p:sldLayoutId id="2147484632" r:id="rId4"/>
    <p:sldLayoutId id="2147484633" r:id="rId5"/>
    <p:sldLayoutId id="2147484634" r:id="rId6"/>
    <p:sldLayoutId id="2147484635" r:id="rId7"/>
    <p:sldLayoutId id="2147484636" r:id="rId8"/>
    <p:sldLayoutId id="2147484637" r:id="rId9"/>
    <p:sldLayoutId id="2147484638" r:id="rId10"/>
    <p:sldLayoutId id="2147484639"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8610497"/>
      </p:ext>
    </p:extLst>
  </p:cSld>
  <p:clrMap bg1="lt1" tx1="dk1" bg2="lt2" tx2="dk2" accent1="accent1" accent2="accent2" accent3="accent3" accent4="accent4" accent5="accent5" accent6="accent6" hlink="hlink" folHlink="folHlink"/>
  <p:sldLayoutIdLst>
    <p:sldLayoutId id="2147484641" r:id="rId1"/>
    <p:sldLayoutId id="2147484642" r:id="rId2"/>
    <p:sldLayoutId id="2147484643" r:id="rId3"/>
    <p:sldLayoutId id="2147484644" r:id="rId4"/>
    <p:sldLayoutId id="2147484645" r:id="rId5"/>
    <p:sldLayoutId id="2147484646" r:id="rId6"/>
    <p:sldLayoutId id="2147484647" r:id="rId7"/>
    <p:sldLayoutId id="2147484648" r:id="rId8"/>
    <p:sldLayoutId id="2147484649" r:id="rId9"/>
    <p:sldLayoutId id="2147484650" r:id="rId10"/>
    <p:sldLayoutId id="2147484651"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6001328"/>
      </p:ext>
    </p:extLst>
  </p:cSld>
  <p:clrMap bg1="lt1" tx1="dk1" bg2="lt2" tx2="dk2" accent1="accent1" accent2="accent2" accent3="accent3" accent4="accent4" accent5="accent5" accent6="accent6" hlink="hlink" folHlink="folHlink"/>
  <p:sldLayoutIdLst>
    <p:sldLayoutId id="2147484653" r:id="rId1"/>
    <p:sldLayoutId id="2147484654" r:id="rId2"/>
    <p:sldLayoutId id="2147484655" r:id="rId3"/>
    <p:sldLayoutId id="2147484656" r:id="rId4"/>
    <p:sldLayoutId id="2147484657" r:id="rId5"/>
    <p:sldLayoutId id="2147484658" r:id="rId6"/>
    <p:sldLayoutId id="2147484659" r:id="rId7"/>
    <p:sldLayoutId id="2147484660" r:id="rId8"/>
    <p:sldLayoutId id="2147484661" r:id="rId9"/>
    <p:sldLayoutId id="2147484662" r:id="rId10"/>
    <p:sldLayoutId id="2147484663"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5456405"/>
      </p:ext>
    </p:extLst>
  </p:cSld>
  <p:clrMap bg1="lt1" tx1="dk1" bg2="lt2" tx2="dk2" accent1="accent1" accent2="accent2" accent3="accent3" accent4="accent4" accent5="accent5" accent6="accent6" hlink="hlink" folHlink="folHlink"/>
  <p:sldLayoutIdLst>
    <p:sldLayoutId id="2147484665" r:id="rId1"/>
    <p:sldLayoutId id="2147484666" r:id="rId2"/>
    <p:sldLayoutId id="2147484667" r:id="rId3"/>
    <p:sldLayoutId id="2147484668" r:id="rId4"/>
    <p:sldLayoutId id="2147484669" r:id="rId5"/>
    <p:sldLayoutId id="2147484670" r:id="rId6"/>
    <p:sldLayoutId id="2147484671" r:id="rId7"/>
    <p:sldLayoutId id="2147484672" r:id="rId8"/>
    <p:sldLayoutId id="2147484673" r:id="rId9"/>
    <p:sldLayoutId id="2147484674" r:id="rId10"/>
    <p:sldLayoutId id="2147484675"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819874"/>
      </p:ext>
    </p:extLst>
  </p:cSld>
  <p:clrMap bg1="lt1" tx1="dk1" bg2="lt2" tx2="dk2" accent1="accent1" accent2="accent2" accent3="accent3" accent4="accent4" accent5="accent5" accent6="accent6" hlink="hlink" folHlink="folHlink"/>
  <p:sldLayoutIdLst>
    <p:sldLayoutId id="2147484677" r:id="rId1"/>
    <p:sldLayoutId id="2147484678" r:id="rId2"/>
    <p:sldLayoutId id="2147484679" r:id="rId3"/>
    <p:sldLayoutId id="2147484680" r:id="rId4"/>
    <p:sldLayoutId id="2147484681" r:id="rId5"/>
    <p:sldLayoutId id="2147484682" r:id="rId6"/>
    <p:sldLayoutId id="2147484683" r:id="rId7"/>
    <p:sldLayoutId id="2147484684" r:id="rId8"/>
    <p:sldLayoutId id="2147484685" r:id="rId9"/>
    <p:sldLayoutId id="2147484686" r:id="rId10"/>
    <p:sldLayoutId id="2147484687"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2"/>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5"/>
            <a:ext cx="2133600" cy="357187"/>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5"/>
            <a:ext cx="2895600" cy="357187"/>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5"/>
            <a:ext cx="2133600" cy="357187"/>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78" algn="ctr" rtl="0" fontAlgn="base">
        <a:spcBef>
          <a:spcPct val="0"/>
        </a:spcBef>
        <a:spcAft>
          <a:spcPct val="0"/>
        </a:spcAft>
        <a:defRPr sz="4400">
          <a:solidFill>
            <a:schemeClr val="tx2"/>
          </a:solidFill>
          <a:latin typeface="Arial" charset="0"/>
        </a:defRPr>
      </a:lvl6pPr>
      <a:lvl7pPr marL="914355" algn="ctr" rtl="0" fontAlgn="base">
        <a:spcBef>
          <a:spcPct val="0"/>
        </a:spcBef>
        <a:spcAft>
          <a:spcPct val="0"/>
        </a:spcAft>
        <a:defRPr sz="4400">
          <a:solidFill>
            <a:schemeClr val="tx2"/>
          </a:solidFill>
          <a:latin typeface="Arial" charset="0"/>
        </a:defRPr>
      </a:lvl7pPr>
      <a:lvl8pPr marL="1371532" algn="ctr" rtl="0" fontAlgn="base">
        <a:spcBef>
          <a:spcPct val="0"/>
        </a:spcBef>
        <a:spcAft>
          <a:spcPct val="0"/>
        </a:spcAft>
        <a:defRPr sz="4400">
          <a:solidFill>
            <a:schemeClr val="tx2"/>
          </a:solidFill>
          <a:latin typeface="Arial" charset="0"/>
        </a:defRPr>
      </a:lvl8pPr>
      <a:lvl9pPr marL="1828709" algn="ctr" rtl="0" fontAlgn="base">
        <a:spcBef>
          <a:spcPct val="0"/>
        </a:spcBef>
        <a:spcAft>
          <a:spcPct val="0"/>
        </a:spcAft>
        <a:defRPr sz="4400">
          <a:solidFill>
            <a:schemeClr val="tx2"/>
          </a:solidFill>
          <a:latin typeface="Arial" charset="0"/>
        </a:defRPr>
      </a:lvl9pPr>
    </p:titleStyle>
    <p:bodyStyle>
      <a:lvl1pPr marL="342884" indent="-342884" algn="l" rtl="0" eaLnBrk="0" fontAlgn="base" hangingPunct="0">
        <a:spcBef>
          <a:spcPct val="20000"/>
        </a:spcBef>
        <a:spcAft>
          <a:spcPct val="0"/>
        </a:spcAft>
        <a:buChar char="•"/>
        <a:defRPr sz="3200">
          <a:solidFill>
            <a:schemeClr val="tx1"/>
          </a:solidFill>
          <a:latin typeface="+mn-lt"/>
          <a:ea typeface="+mn-ea"/>
          <a:cs typeface="+mn-cs"/>
        </a:defRPr>
      </a:lvl1pPr>
      <a:lvl2pPr marL="742913" indent="-285736" algn="l" rtl="0" eaLnBrk="0" fontAlgn="base" hangingPunct="0">
        <a:spcBef>
          <a:spcPct val="20000"/>
        </a:spcBef>
        <a:spcAft>
          <a:spcPct val="0"/>
        </a:spcAft>
        <a:buChar char="–"/>
        <a:defRPr sz="2800">
          <a:solidFill>
            <a:schemeClr val="tx1"/>
          </a:solidFill>
          <a:latin typeface="+mn-lt"/>
        </a:defRPr>
      </a:lvl2pPr>
      <a:lvl3pPr marL="1142944" indent="-228588" algn="l" rtl="0" eaLnBrk="0" fontAlgn="base" hangingPunct="0">
        <a:spcBef>
          <a:spcPct val="20000"/>
        </a:spcBef>
        <a:spcAft>
          <a:spcPct val="0"/>
        </a:spcAft>
        <a:buChar char="•"/>
        <a:defRPr sz="2400">
          <a:solidFill>
            <a:schemeClr val="tx1"/>
          </a:solidFill>
          <a:latin typeface="+mn-lt"/>
        </a:defRPr>
      </a:lvl3pPr>
      <a:lvl4pPr marL="1600120" indent="-228588" algn="l" rtl="0" eaLnBrk="0" fontAlgn="base" hangingPunct="0">
        <a:spcBef>
          <a:spcPct val="20000"/>
        </a:spcBef>
        <a:spcAft>
          <a:spcPct val="0"/>
        </a:spcAft>
        <a:buChar char="–"/>
        <a:defRPr sz="2000">
          <a:solidFill>
            <a:schemeClr val="tx1"/>
          </a:solidFill>
          <a:latin typeface="+mn-lt"/>
        </a:defRPr>
      </a:lvl4pPr>
      <a:lvl5pPr marL="2057297" indent="-228588" algn="l" rtl="0" eaLnBrk="0" fontAlgn="base" hangingPunct="0">
        <a:spcBef>
          <a:spcPct val="20000"/>
        </a:spcBef>
        <a:spcAft>
          <a:spcPct val="0"/>
        </a:spcAft>
        <a:buChar char="»"/>
        <a:defRPr sz="2000">
          <a:solidFill>
            <a:schemeClr val="tx1"/>
          </a:solidFill>
          <a:latin typeface="+mn-lt"/>
        </a:defRPr>
      </a:lvl5pPr>
      <a:lvl6pPr marL="2514474" indent="-228588" algn="l" rtl="0" fontAlgn="base">
        <a:spcBef>
          <a:spcPct val="20000"/>
        </a:spcBef>
        <a:spcAft>
          <a:spcPct val="0"/>
        </a:spcAft>
        <a:buChar char="»"/>
        <a:defRPr sz="2000">
          <a:solidFill>
            <a:schemeClr val="tx1"/>
          </a:solidFill>
          <a:latin typeface="+mn-lt"/>
        </a:defRPr>
      </a:lvl6pPr>
      <a:lvl7pPr marL="2971652" indent="-228588" algn="l" rtl="0" fontAlgn="base">
        <a:spcBef>
          <a:spcPct val="20000"/>
        </a:spcBef>
        <a:spcAft>
          <a:spcPct val="0"/>
        </a:spcAft>
        <a:buChar char="»"/>
        <a:defRPr sz="2000">
          <a:solidFill>
            <a:schemeClr val="tx1"/>
          </a:solidFill>
          <a:latin typeface="+mn-lt"/>
        </a:defRPr>
      </a:lvl7pPr>
      <a:lvl8pPr marL="3428829" indent="-228588" algn="l" rtl="0" fontAlgn="base">
        <a:spcBef>
          <a:spcPct val="20000"/>
        </a:spcBef>
        <a:spcAft>
          <a:spcPct val="0"/>
        </a:spcAft>
        <a:buChar char="»"/>
        <a:defRPr sz="2000">
          <a:solidFill>
            <a:schemeClr val="tx1"/>
          </a:solidFill>
          <a:latin typeface="+mn-lt"/>
        </a:defRPr>
      </a:lvl8pPr>
      <a:lvl9pPr marL="3886006" indent="-228588"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317248"/>
      </p:ext>
    </p:extLst>
  </p:cSld>
  <p:clrMap bg1="lt1" tx1="dk1" bg2="lt2" tx2="dk2" accent1="accent1" accent2="accent2" accent3="accent3" accent4="accent4" accent5="accent5" accent6="accent6" hlink="hlink" folHlink="folHlink"/>
  <p:sldLayoutIdLst>
    <p:sldLayoutId id="2147484689" r:id="rId1"/>
    <p:sldLayoutId id="2147484690" r:id="rId2"/>
    <p:sldLayoutId id="2147484691" r:id="rId3"/>
    <p:sldLayoutId id="2147484692" r:id="rId4"/>
    <p:sldLayoutId id="2147484693" r:id="rId5"/>
    <p:sldLayoutId id="2147484694" r:id="rId6"/>
    <p:sldLayoutId id="2147484695" r:id="rId7"/>
    <p:sldLayoutId id="2147484696" r:id="rId8"/>
    <p:sldLayoutId id="2147484697" r:id="rId9"/>
    <p:sldLayoutId id="2147484698" r:id="rId10"/>
    <p:sldLayoutId id="2147484699"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2893842"/>
      </p:ext>
    </p:extLst>
  </p:cSld>
  <p:clrMap bg1="lt1" tx1="dk1" bg2="lt2" tx2="dk2" accent1="accent1" accent2="accent2" accent3="accent3" accent4="accent4" accent5="accent5" accent6="accent6" hlink="hlink" folHlink="folHlink"/>
  <p:sldLayoutIdLst>
    <p:sldLayoutId id="2147484701" r:id="rId1"/>
    <p:sldLayoutId id="2147484702" r:id="rId2"/>
    <p:sldLayoutId id="2147484703" r:id="rId3"/>
    <p:sldLayoutId id="2147484704" r:id="rId4"/>
    <p:sldLayoutId id="2147484705" r:id="rId5"/>
    <p:sldLayoutId id="2147484706" r:id="rId6"/>
    <p:sldLayoutId id="2147484707" r:id="rId7"/>
    <p:sldLayoutId id="2147484708" r:id="rId8"/>
    <p:sldLayoutId id="2147484709" r:id="rId9"/>
    <p:sldLayoutId id="2147484710" r:id="rId10"/>
    <p:sldLayoutId id="2147484711"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3059628"/>
      </p:ext>
    </p:extLst>
  </p:cSld>
  <p:clrMap bg1="lt1" tx1="dk1" bg2="lt2" tx2="dk2" accent1="accent1" accent2="accent2" accent3="accent3" accent4="accent4" accent5="accent5" accent6="accent6" hlink="hlink" folHlink="folHlink"/>
  <p:sldLayoutIdLst>
    <p:sldLayoutId id="2147484713" r:id="rId1"/>
    <p:sldLayoutId id="2147484714" r:id="rId2"/>
    <p:sldLayoutId id="2147484715" r:id="rId3"/>
    <p:sldLayoutId id="2147484716" r:id="rId4"/>
    <p:sldLayoutId id="2147484717" r:id="rId5"/>
    <p:sldLayoutId id="2147484718" r:id="rId6"/>
    <p:sldLayoutId id="2147484719" r:id="rId7"/>
    <p:sldLayoutId id="2147484720" r:id="rId8"/>
    <p:sldLayoutId id="2147484721" r:id="rId9"/>
    <p:sldLayoutId id="2147484722" r:id="rId10"/>
    <p:sldLayoutId id="2147484723"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3807746"/>
      </p:ext>
    </p:extLst>
  </p:cSld>
  <p:clrMap bg1="lt1" tx1="dk1" bg2="lt2" tx2="dk2" accent1="accent1" accent2="accent2" accent3="accent3" accent4="accent4" accent5="accent5" accent6="accent6" hlink="hlink" folHlink="folHlink"/>
  <p:sldLayoutIdLst>
    <p:sldLayoutId id="2147484725" r:id="rId1"/>
    <p:sldLayoutId id="2147484726" r:id="rId2"/>
    <p:sldLayoutId id="2147484727" r:id="rId3"/>
    <p:sldLayoutId id="2147484728" r:id="rId4"/>
    <p:sldLayoutId id="2147484729" r:id="rId5"/>
    <p:sldLayoutId id="2147484730" r:id="rId6"/>
    <p:sldLayoutId id="2147484731" r:id="rId7"/>
    <p:sldLayoutId id="2147484732" r:id="rId8"/>
    <p:sldLayoutId id="2147484733" r:id="rId9"/>
    <p:sldLayoutId id="2147484734" r:id="rId10"/>
    <p:sldLayoutId id="2147484735"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647164"/>
      </p:ext>
    </p:extLst>
  </p:cSld>
  <p:clrMap bg1="lt1" tx1="dk1" bg2="lt2" tx2="dk2" accent1="accent1" accent2="accent2" accent3="accent3" accent4="accent4" accent5="accent5" accent6="accent6" hlink="hlink" folHlink="folHlink"/>
  <p:sldLayoutIdLst>
    <p:sldLayoutId id="2147484737" r:id="rId1"/>
    <p:sldLayoutId id="2147484738" r:id="rId2"/>
    <p:sldLayoutId id="2147484739" r:id="rId3"/>
    <p:sldLayoutId id="2147484740" r:id="rId4"/>
    <p:sldLayoutId id="2147484741" r:id="rId5"/>
    <p:sldLayoutId id="2147484742" r:id="rId6"/>
    <p:sldLayoutId id="2147484743" r:id="rId7"/>
    <p:sldLayoutId id="2147484744" r:id="rId8"/>
    <p:sldLayoutId id="2147484745" r:id="rId9"/>
    <p:sldLayoutId id="2147484746" r:id="rId10"/>
    <p:sldLayoutId id="2147484747"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2"/>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5"/>
            <a:ext cx="2133600" cy="357187"/>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5"/>
            <a:ext cx="2895600" cy="357187"/>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5"/>
            <a:ext cx="2133600" cy="357187"/>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78" algn="ctr" rtl="0" fontAlgn="base">
        <a:spcBef>
          <a:spcPct val="0"/>
        </a:spcBef>
        <a:spcAft>
          <a:spcPct val="0"/>
        </a:spcAft>
        <a:defRPr sz="4400">
          <a:solidFill>
            <a:schemeClr val="tx2"/>
          </a:solidFill>
          <a:latin typeface="Arial" charset="0"/>
        </a:defRPr>
      </a:lvl6pPr>
      <a:lvl7pPr marL="914355" algn="ctr" rtl="0" fontAlgn="base">
        <a:spcBef>
          <a:spcPct val="0"/>
        </a:spcBef>
        <a:spcAft>
          <a:spcPct val="0"/>
        </a:spcAft>
        <a:defRPr sz="4400">
          <a:solidFill>
            <a:schemeClr val="tx2"/>
          </a:solidFill>
          <a:latin typeface="Arial" charset="0"/>
        </a:defRPr>
      </a:lvl7pPr>
      <a:lvl8pPr marL="1371532" algn="ctr" rtl="0" fontAlgn="base">
        <a:spcBef>
          <a:spcPct val="0"/>
        </a:spcBef>
        <a:spcAft>
          <a:spcPct val="0"/>
        </a:spcAft>
        <a:defRPr sz="4400">
          <a:solidFill>
            <a:schemeClr val="tx2"/>
          </a:solidFill>
          <a:latin typeface="Arial" charset="0"/>
        </a:defRPr>
      </a:lvl8pPr>
      <a:lvl9pPr marL="1828709" algn="ctr" rtl="0" fontAlgn="base">
        <a:spcBef>
          <a:spcPct val="0"/>
        </a:spcBef>
        <a:spcAft>
          <a:spcPct val="0"/>
        </a:spcAft>
        <a:defRPr sz="4400">
          <a:solidFill>
            <a:schemeClr val="tx2"/>
          </a:solidFill>
          <a:latin typeface="Arial" charset="0"/>
        </a:defRPr>
      </a:lvl9pPr>
    </p:titleStyle>
    <p:bodyStyle>
      <a:lvl1pPr marL="342884" indent="-342884" algn="l" rtl="0" eaLnBrk="0" fontAlgn="base" hangingPunct="0">
        <a:spcBef>
          <a:spcPct val="20000"/>
        </a:spcBef>
        <a:spcAft>
          <a:spcPct val="0"/>
        </a:spcAft>
        <a:buChar char="•"/>
        <a:defRPr sz="3200">
          <a:solidFill>
            <a:schemeClr val="tx1"/>
          </a:solidFill>
          <a:latin typeface="+mn-lt"/>
          <a:ea typeface="+mn-ea"/>
          <a:cs typeface="+mn-cs"/>
        </a:defRPr>
      </a:lvl1pPr>
      <a:lvl2pPr marL="742913" indent="-285736" algn="l" rtl="0" eaLnBrk="0" fontAlgn="base" hangingPunct="0">
        <a:spcBef>
          <a:spcPct val="20000"/>
        </a:spcBef>
        <a:spcAft>
          <a:spcPct val="0"/>
        </a:spcAft>
        <a:buChar char="–"/>
        <a:defRPr sz="2800">
          <a:solidFill>
            <a:schemeClr val="tx1"/>
          </a:solidFill>
          <a:latin typeface="+mn-lt"/>
        </a:defRPr>
      </a:lvl2pPr>
      <a:lvl3pPr marL="1142944" indent="-228588" algn="l" rtl="0" eaLnBrk="0" fontAlgn="base" hangingPunct="0">
        <a:spcBef>
          <a:spcPct val="20000"/>
        </a:spcBef>
        <a:spcAft>
          <a:spcPct val="0"/>
        </a:spcAft>
        <a:buChar char="•"/>
        <a:defRPr sz="2400">
          <a:solidFill>
            <a:schemeClr val="tx1"/>
          </a:solidFill>
          <a:latin typeface="+mn-lt"/>
        </a:defRPr>
      </a:lvl3pPr>
      <a:lvl4pPr marL="1600120" indent="-228588" algn="l" rtl="0" eaLnBrk="0" fontAlgn="base" hangingPunct="0">
        <a:spcBef>
          <a:spcPct val="20000"/>
        </a:spcBef>
        <a:spcAft>
          <a:spcPct val="0"/>
        </a:spcAft>
        <a:buChar char="–"/>
        <a:defRPr sz="2000">
          <a:solidFill>
            <a:schemeClr val="tx1"/>
          </a:solidFill>
          <a:latin typeface="+mn-lt"/>
        </a:defRPr>
      </a:lvl4pPr>
      <a:lvl5pPr marL="2057297" indent="-228588" algn="l" rtl="0" eaLnBrk="0" fontAlgn="base" hangingPunct="0">
        <a:spcBef>
          <a:spcPct val="20000"/>
        </a:spcBef>
        <a:spcAft>
          <a:spcPct val="0"/>
        </a:spcAft>
        <a:buChar char="»"/>
        <a:defRPr sz="2000">
          <a:solidFill>
            <a:schemeClr val="tx1"/>
          </a:solidFill>
          <a:latin typeface="+mn-lt"/>
        </a:defRPr>
      </a:lvl5pPr>
      <a:lvl6pPr marL="2514474" indent="-228588" algn="l" rtl="0" fontAlgn="base">
        <a:spcBef>
          <a:spcPct val="20000"/>
        </a:spcBef>
        <a:spcAft>
          <a:spcPct val="0"/>
        </a:spcAft>
        <a:buChar char="»"/>
        <a:defRPr sz="2000">
          <a:solidFill>
            <a:schemeClr val="tx1"/>
          </a:solidFill>
          <a:latin typeface="+mn-lt"/>
        </a:defRPr>
      </a:lvl6pPr>
      <a:lvl7pPr marL="2971652" indent="-228588" algn="l" rtl="0" fontAlgn="base">
        <a:spcBef>
          <a:spcPct val="20000"/>
        </a:spcBef>
        <a:spcAft>
          <a:spcPct val="0"/>
        </a:spcAft>
        <a:buChar char="»"/>
        <a:defRPr sz="2000">
          <a:solidFill>
            <a:schemeClr val="tx1"/>
          </a:solidFill>
          <a:latin typeface="+mn-lt"/>
        </a:defRPr>
      </a:lvl7pPr>
      <a:lvl8pPr marL="3428829" indent="-228588" algn="l" rtl="0" fontAlgn="base">
        <a:spcBef>
          <a:spcPct val="20000"/>
        </a:spcBef>
        <a:spcAft>
          <a:spcPct val="0"/>
        </a:spcAft>
        <a:buChar char="»"/>
        <a:defRPr sz="2000">
          <a:solidFill>
            <a:schemeClr val="tx1"/>
          </a:solidFill>
          <a:latin typeface="+mn-lt"/>
        </a:defRPr>
      </a:lvl8pPr>
      <a:lvl9pPr marL="3886006" indent="-228588"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033087"/>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4321682"/>
      </p:ext>
    </p:extLst>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543990"/>
      </p:ext>
    </p:extLst>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7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0.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0.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0.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0.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0.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0.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5.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4.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0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56.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0.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8.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1.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8.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8.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9.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0.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45.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5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4.xml"/></Relationships>
</file>

<file path=ppt/slides/_rels/slide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5.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124200" y="271781"/>
            <a:ext cx="5529594" cy="584775"/>
          </a:xfrm>
          <a:prstGeom prst="rect">
            <a:avLst/>
          </a:prstGeom>
          <a:noFill/>
        </p:spPr>
        <p:txBody>
          <a:bodyPr wrap="square" lIns="91436" tIns="45718" rIns="91436" bIns="45718" rtlCol="0">
            <a:spAutoFit/>
          </a:bodyPr>
          <a:lstStyle/>
          <a:p>
            <a:pPr algn="ct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THÁNH LỄ THÀNH HÔN</a:t>
            </a:r>
          </a:p>
        </p:txBody>
      </p:sp>
      <p:sp>
        <p:nvSpPr>
          <p:cNvPr id="12" name="TextBox 11"/>
          <p:cNvSpPr txBox="1"/>
          <p:nvPr/>
        </p:nvSpPr>
        <p:spPr>
          <a:xfrm>
            <a:off x="2064616" y="868402"/>
            <a:ext cx="7087189" cy="1446546"/>
          </a:xfrm>
          <a:prstGeom prst="rect">
            <a:avLst/>
          </a:prstGeom>
          <a:noFill/>
        </p:spPr>
        <p:txBody>
          <a:bodyPr wrap="none" lIns="91436" tIns="45718" rIns="91436" bIns="45718" rtlCol="0">
            <a:spAutoFit/>
          </a:bodyPr>
          <a:lstStyle/>
          <a:p>
            <a:pPr algn="ctr"/>
            <a:r>
              <a:rPr lang="en-US" sz="4400" b="1" dirty="0" err="1" smtClean="0">
                <a:ln w="1905"/>
                <a:solidFill>
                  <a:srgbClr val="FF0000"/>
                </a:solidFill>
                <a:effectLst>
                  <a:innerShdw blurRad="69850" dist="43180" dir="5400000">
                    <a:srgbClr val="000000">
                      <a:alpha val="65000"/>
                    </a:srgbClr>
                  </a:innerShdw>
                </a:effectLst>
              </a:rPr>
              <a:t>Anh</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Antôn</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Hồ</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Gia</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Bảo</a:t>
            </a:r>
            <a:endParaRPr lang="en-US" sz="4400" b="1" dirty="0">
              <a:ln w="1905"/>
              <a:solidFill>
                <a:srgbClr val="FF0000"/>
              </a:solidFill>
              <a:effectLst>
                <a:innerShdw blurRad="69850" dist="43180" dir="5400000">
                  <a:srgbClr val="000000">
                    <a:alpha val="65000"/>
                  </a:srgbClr>
                </a:innerShdw>
              </a:effectLst>
            </a:endParaRPr>
          </a:p>
          <a:p>
            <a:pPr algn="ctr"/>
            <a:r>
              <a:rPr lang="en-US" sz="4400" b="1" dirty="0" err="1" smtClean="0">
                <a:ln w="1905"/>
                <a:solidFill>
                  <a:srgbClr val="FF0000"/>
                </a:solidFill>
                <a:effectLst>
                  <a:innerShdw blurRad="69850" dist="43180" dir="5400000">
                    <a:srgbClr val="000000">
                      <a:alpha val="65000"/>
                    </a:srgbClr>
                  </a:innerShdw>
                </a:effectLst>
              </a:rPr>
              <a:t>Chị</a:t>
            </a:r>
            <a:r>
              <a:rPr lang="en-US" sz="4400" b="1" dirty="0" smtClean="0">
                <a:ln w="1905"/>
                <a:solidFill>
                  <a:srgbClr val="FF0000"/>
                </a:solidFill>
                <a:effectLst>
                  <a:innerShdw blurRad="69850" dist="43180" dir="5400000">
                    <a:srgbClr val="000000">
                      <a:alpha val="65000"/>
                    </a:srgbClr>
                  </a:innerShdw>
                </a:effectLst>
              </a:rPr>
              <a:t> Anna </a:t>
            </a:r>
            <a:r>
              <a:rPr lang="en-US" sz="4400" b="1" dirty="0" err="1" smtClean="0">
                <a:ln w="1905"/>
                <a:solidFill>
                  <a:srgbClr val="FF0000"/>
                </a:solidFill>
                <a:effectLst>
                  <a:innerShdw blurRad="69850" dist="43180" dir="5400000">
                    <a:srgbClr val="000000">
                      <a:alpha val="65000"/>
                    </a:srgbClr>
                  </a:innerShdw>
                </a:effectLst>
              </a:rPr>
              <a:t>Đoàn</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Thị</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Hằng</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Nga</a:t>
            </a:r>
            <a:endParaRPr lang="en-US" sz="4400" b="1" dirty="0">
              <a:ln w="1905"/>
              <a:solidFill>
                <a:srgbClr val="FF0000"/>
              </a:soli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5440" y="2181868"/>
            <a:ext cx="4953000" cy="273405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9965" y="2410976"/>
            <a:ext cx="1123950" cy="112395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chor="ctr">
            <a:noAutofit/>
          </a:bodyPr>
          <a:lstStyle/>
          <a:p>
            <a:pPr marL="27431" indent="0" algn="just">
              <a:buNone/>
            </a:pPr>
            <a:r>
              <a:rPr lang="vi-VN" sz="4800" b="1" dirty="0" smtClean="0">
                <a:solidFill>
                  <a:srgbClr val="FF0000"/>
                </a:solidFill>
                <a:latin typeface="+mj-lt"/>
              </a:rPr>
              <a:t>**</a:t>
            </a:r>
            <a:r>
              <a:rPr lang="vi-VN" sz="4800" b="1" dirty="0" smtClean="0">
                <a:solidFill>
                  <a:srgbClr val="002060"/>
                </a:solidFill>
                <a:latin typeface="+mj-lt"/>
              </a:rPr>
              <a:t> </a:t>
            </a:r>
            <a:r>
              <a:rPr lang="vi-VN" sz="4800" b="1" dirty="0">
                <a:solidFill>
                  <a:srgbClr val="002060"/>
                </a:solidFill>
                <a:latin typeface="+mj-lt"/>
              </a:rPr>
              <a:t>Cùng một nguyện ước dâng kính lên Chúa Trời. Cùng nhau tiến bước suốt một đời sánh vai. Quỳ bên cung thánh khấn </a:t>
            </a:r>
            <a:r>
              <a:rPr lang="vi-VN" sz="4800" b="1" dirty="0" smtClean="0">
                <a:solidFill>
                  <a:srgbClr val="002060"/>
                </a:solidFill>
                <a:latin typeface="+mj-lt"/>
              </a:rPr>
              <a:t>cầu, </a:t>
            </a:r>
            <a:r>
              <a:rPr lang="vi-VN" sz="4800" b="1" dirty="0">
                <a:solidFill>
                  <a:srgbClr val="002060"/>
                </a:solidFill>
                <a:latin typeface="+mj-lt"/>
              </a:rPr>
              <a:t>tình Chúa yêu thương nhiệm mầu. Lạy Chúa thương ban cho tình mãi mãi bền </a:t>
            </a:r>
            <a:r>
              <a:rPr lang="vi-VN" sz="4800" b="1" dirty="0" smtClean="0">
                <a:solidFill>
                  <a:srgbClr val="002060"/>
                </a:solidFill>
                <a:latin typeface="+mj-lt"/>
              </a:rPr>
              <a:t>lâu</a:t>
            </a:r>
            <a:r>
              <a:rPr lang="en-US" sz="4800" b="1" dirty="0" smtClean="0">
                <a:solidFill>
                  <a:srgbClr val="002060"/>
                </a:solidFill>
                <a:latin typeface="+mj-lt"/>
              </a:rPr>
              <a:t>.</a:t>
            </a:r>
            <a:r>
              <a:rPr lang="en-US" sz="4800" b="1" dirty="0" smtClean="0">
                <a:solidFill>
                  <a:srgbClr val="002060"/>
                </a:solidFill>
                <a:effectLst/>
                <a:latin typeface="+mj-lt"/>
              </a:rPr>
              <a:t> </a:t>
            </a:r>
            <a:endParaRPr lang="en-US" sz="4800" b="1"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0105972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124200" y="271781"/>
            <a:ext cx="5529594" cy="584775"/>
          </a:xfrm>
          <a:prstGeom prst="rect">
            <a:avLst/>
          </a:prstGeom>
          <a:noFill/>
        </p:spPr>
        <p:txBody>
          <a:bodyPr wrap="square" lIns="91436" tIns="45718" rIns="91436" bIns="45718" rtlCol="0">
            <a:spAutoFit/>
          </a:bodyPr>
          <a:lstStyle/>
          <a:p>
            <a:pPr algn="ct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THÁNH LỄ THÀNH HÔN</a:t>
            </a:r>
          </a:p>
        </p:txBody>
      </p:sp>
      <p:sp>
        <p:nvSpPr>
          <p:cNvPr id="12" name="TextBox 11"/>
          <p:cNvSpPr txBox="1"/>
          <p:nvPr/>
        </p:nvSpPr>
        <p:spPr>
          <a:xfrm>
            <a:off x="2064616" y="868402"/>
            <a:ext cx="7087189" cy="1446546"/>
          </a:xfrm>
          <a:prstGeom prst="rect">
            <a:avLst/>
          </a:prstGeom>
          <a:noFill/>
        </p:spPr>
        <p:txBody>
          <a:bodyPr wrap="none" lIns="91436" tIns="45718" rIns="91436" bIns="45718" rtlCol="0">
            <a:spAutoFit/>
          </a:bodyPr>
          <a:lstStyle/>
          <a:p>
            <a:pPr algn="ctr"/>
            <a:r>
              <a:rPr lang="en-US" sz="4400" b="1" dirty="0" err="1" smtClean="0">
                <a:ln w="1905"/>
                <a:solidFill>
                  <a:srgbClr val="FF0000"/>
                </a:solidFill>
                <a:effectLst>
                  <a:innerShdw blurRad="69850" dist="43180" dir="5400000">
                    <a:srgbClr val="000000">
                      <a:alpha val="65000"/>
                    </a:srgbClr>
                  </a:innerShdw>
                </a:effectLst>
              </a:rPr>
              <a:t>Anh</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Antôn</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Hồ</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Gia</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Bảo</a:t>
            </a:r>
            <a:endParaRPr lang="en-US" sz="4400" b="1" dirty="0">
              <a:ln w="1905"/>
              <a:solidFill>
                <a:srgbClr val="FF0000"/>
              </a:solidFill>
              <a:effectLst>
                <a:innerShdw blurRad="69850" dist="43180" dir="5400000">
                  <a:srgbClr val="000000">
                    <a:alpha val="65000"/>
                  </a:srgbClr>
                </a:innerShdw>
              </a:effectLst>
            </a:endParaRPr>
          </a:p>
          <a:p>
            <a:pPr algn="ctr"/>
            <a:r>
              <a:rPr lang="en-US" sz="4400" b="1" dirty="0" err="1" smtClean="0">
                <a:ln w="1905"/>
                <a:solidFill>
                  <a:srgbClr val="FF0000"/>
                </a:solidFill>
                <a:effectLst>
                  <a:innerShdw blurRad="69850" dist="43180" dir="5400000">
                    <a:srgbClr val="000000">
                      <a:alpha val="65000"/>
                    </a:srgbClr>
                  </a:innerShdw>
                </a:effectLst>
              </a:rPr>
              <a:t>Chị</a:t>
            </a:r>
            <a:r>
              <a:rPr lang="en-US" sz="4400" b="1" dirty="0" smtClean="0">
                <a:ln w="1905"/>
                <a:solidFill>
                  <a:srgbClr val="FF0000"/>
                </a:solidFill>
                <a:effectLst>
                  <a:innerShdw blurRad="69850" dist="43180" dir="5400000">
                    <a:srgbClr val="000000">
                      <a:alpha val="65000"/>
                    </a:srgbClr>
                  </a:innerShdw>
                </a:effectLst>
              </a:rPr>
              <a:t> Anna </a:t>
            </a:r>
            <a:r>
              <a:rPr lang="en-US" sz="4400" b="1" dirty="0" err="1" smtClean="0">
                <a:ln w="1905"/>
                <a:solidFill>
                  <a:srgbClr val="FF0000"/>
                </a:solidFill>
                <a:effectLst>
                  <a:innerShdw blurRad="69850" dist="43180" dir="5400000">
                    <a:srgbClr val="000000">
                      <a:alpha val="65000"/>
                    </a:srgbClr>
                  </a:innerShdw>
                </a:effectLst>
              </a:rPr>
              <a:t>Đoàn</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Thị</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Hằng</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Nga</a:t>
            </a:r>
            <a:endParaRPr lang="en-US" sz="4400" b="1" dirty="0">
              <a:ln w="1905"/>
              <a:solidFill>
                <a:srgbClr val="FF0000"/>
              </a:soli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5440" y="2181868"/>
            <a:ext cx="4953000" cy="273405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9965" y="2410976"/>
            <a:ext cx="1123950" cy="1123950"/>
          </a:xfrm>
          <a:prstGeom prst="rect">
            <a:avLst/>
          </a:prstGeom>
        </p:spPr>
      </p:pic>
    </p:spTree>
    <p:extLst>
      <p:ext uri="{BB962C8B-B14F-4D97-AF65-F5344CB8AC3E}">
        <p14:creationId xmlns:p14="http://schemas.microsoft.com/office/powerpoint/2010/main" val="37672744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mj-lt"/>
              <a:cs typeface="Times New Roman" panose="02020603050405020304" pitchFamily="18" charset="0"/>
            </a:endParaRPr>
          </a:p>
          <a:p>
            <a:pPr eaLnBrk="1" hangingPunct="1"/>
            <a:r>
              <a:rPr lang="en-US" sz="7200" b="1" dirty="0">
                <a:solidFill>
                  <a:srgbClr val="FF0000"/>
                </a:solidFill>
                <a:effectLst/>
                <a:latin typeface="+mj-lt"/>
                <a:cs typeface="Times New Roman" panose="02020603050405020304" pitchFamily="18" charset="0"/>
              </a:rPr>
              <a:t>KINH VINH </a:t>
            </a:r>
            <a:r>
              <a:rPr lang="en-US" sz="7200" b="1" dirty="0" smtClean="0">
                <a:solidFill>
                  <a:srgbClr val="FF0000"/>
                </a:solidFill>
                <a:effectLst/>
                <a:latin typeface="+mj-lt"/>
                <a:cs typeface="Times New Roman" panose="02020603050405020304" pitchFamily="18" charset="0"/>
              </a:rPr>
              <a:t>DANH</a:t>
            </a:r>
          </a:p>
          <a:p>
            <a:pPr eaLnBrk="1" hangingPunct="1"/>
            <a:r>
              <a:rPr lang="en-US" sz="7200" b="1" dirty="0" err="1" smtClean="0">
                <a:solidFill>
                  <a:srgbClr val="FF0000"/>
                </a:solidFill>
                <a:latin typeface="+mj-lt"/>
                <a:cs typeface="Times New Roman" panose="02020603050405020304" pitchFamily="18" charset="0"/>
              </a:rPr>
              <a:t>Ca</a:t>
            </a:r>
            <a:r>
              <a:rPr lang="en-US" sz="7200" b="1" dirty="0" smtClean="0">
                <a:solidFill>
                  <a:srgbClr val="FF0000"/>
                </a:solidFill>
                <a:latin typeface="+mj-lt"/>
                <a:cs typeface="Times New Roman" panose="02020603050405020304" pitchFamily="18" charset="0"/>
              </a:rPr>
              <a:t> </a:t>
            </a:r>
            <a:r>
              <a:rPr lang="en-US" sz="7200" b="1" dirty="0" err="1" smtClean="0">
                <a:solidFill>
                  <a:srgbClr val="FF0000"/>
                </a:solidFill>
                <a:latin typeface="+mj-lt"/>
                <a:cs typeface="Times New Roman" panose="02020603050405020304" pitchFamily="18" charset="0"/>
              </a:rPr>
              <a:t>Lên</a:t>
            </a:r>
            <a:r>
              <a:rPr lang="en-US" sz="7200" b="1" dirty="0" smtClean="0">
                <a:solidFill>
                  <a:srgbClr val="FF0000"/>
                </a:solidFill>
                <a:latin typeface="+mj-lt"/>
                <a:cs typeface="Times New Roman" panose="02020603050405020304" pitchFamily="18" charset="0"/>
              </a:rPr>
              <a:t> </a:t>
            </a:r>
            <a:r>
              <a:rPr lang="en-US" sz="7200" b="1" dirty="0" err="1" smtClean="0">
                <a:solidFill>
                  <a:srgbClr val="FF0000"/>
                </a:solidFill>
                <a:latin typeface="+mj-lt"/>
                <a:cs typeface="Times New Roman" panose="02020603050405020304" pitchFamily="18" charset="0"/>
              </a:rPr>
              <a:t>Đi</a:t>
            </a:r>
            <a:r>
              <a:rPr lang="en-US" sz="7200" b="1" dirty="0" smtClean="0">
                <a:solidFill>
                  <a:srgbClr val="FF0000"/>
                </a:solidFill>
                <a:latin typeface="+mj-lt"/>
                <a:cs typeface="Times New Roman" panose="02020603050405020304" pitchFamily="18" charset="0"/>
              </a:rPr>
              <a:t> 2</a:t>
            </a:r>
            <a:endParaRPr lang="vi-VN" sz="7200" b="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468083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78851" name="Rectangle 3"/>
          <p:cNvSpPr>
            <a:spLocks noGrp="1" noChangeArrowheads="1"/>
          </p:cNvSpPr>
          <p:nvPr>
            <p:ph type="subTitle" idx="1"/>
          </p:nvPr>
        </p:nvSpPr>
        <p:spPr>
          <a:xfrm>
            <a:off x="0" y="-19050"/>
            <a:ext cx="9144000" cy="5143500"/>
          </a:xfrm>
        </p:spPr>
        <p:txBody>
          <a:bodyPr/>
          <a:lstStyle/>
          <a:p>
            <a:pPr algn="l" eaLnBrk="1" hangingPunct="1">
              <a:lnSpc>
                <a:spcPct val="150000"/>
              </a:lnSpc>
            </a:pPr>
            <a:r>
              <a:rPr lang="en-US" sz="4000" b="1" u="sng" dirty="0" err="1">
                <a:solidFill>
                  <a:srgbClr val="FF0000"/>
                </a:solidFill>
                <a:effectLst/>
                <a:latin typeface="+mj-lt"/>
                <a:cs typeface="Times New Roman" panose="02020603050405020304" pitchFamily="18" charset="0"/>
              </a:rPr>
              <a:t>Chủ</a:t>
            </a:r>
            <a:r>
              <a:rPr lang="en-US" sz="4000" b="1" u="sng" dirty="0">
                <a:solidFill>
                  <a:srgbClr val="FF0000"/>
                </a:solidFill>
                <a:effectLst/>
                <a:latin typeface="+mj-lt"/>
                <a:cs typeface="Times New Roman" panose="02020603050405020304" pitchFamily="18" charset="0"/>
              </a:rPr>
              <a:t> </a:t>
            </a:r>
            <a:r>
              <a:rPr lang="en-US" sz="4000" b="1" u="sng" dirty="0" err="1">
                <a:solidFill>
                  <a:srgbClr val="FF0000"/>
                </a:solidFill>
                <a:effectLst/>
                <a:latin typeface="+mj-lt"/>
                <a:cs typeface="Times New Roman" panose="02020603050405020304" pitchFamily="18" charset="0"/>
              </a:rPr>
              <a:t>tế</a:t>
            </a:r>
            <a:r>
              <a:rPr lang="en-US" sz="4000" b="1" u="sng" dirty="0">
                <a:solidFill>
                  <a:srgbClr val="FF0000"/>
                </a:solidFill>
                <a:effectLst/>
                <a:latin typeface="+mj-lt"/>
                <a:cs typeface="Times New Roman" panose="02020603050405020304" pitchFamily="18" charset="0"/>
              </a:rPr>
              <a:t>:</a:t>
            </a:r>
            <a:r>
              <a:rPr lang="en-US" sz="4000" b="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Vinh</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danh</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Thiên</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Chúa</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trên</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các</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tầng</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trời</a:t>
            </a:r>
            <a:r>
              <a:rPr lang="en-US" sz="5400" b="1" i="1" dirty="0">
                <a:solidFill>
                  <a:srgbClr val="FF0000"/>
                </a:solidFill>
                <a:effectLst/>
                <a:latin typeface="+mj-lt"/>
                <a:cs typeface="Times New Roman" panose="02020603050405020304" pitchFamily="18" charset="0"/>
              </a:rPr>
              <a:t>.</a:t>
            </a:r>
            <a:br>
              <a:rPr lang="en-US" sz="5400" b="1" i="1" dirty="0">
                <a:solidFill>
                  <a:srgbClr val="FF0000"/>
                </a:solidFill>
                <a:effectLst/>
                <a:latin typeface="+mj-lt"/>
                <a:cs typeface="Times New Roman" panose="02020603050405020304" pitchFamily="18" charset="0"/>
              </a:rPr>
            </a:br>
            <a:r>
              <a:rPr lang="vi-VN" sz="5400" b="1" dirty="0" smtClean="0">
                <a:solidFill>
                  <a:srgbClr val="002060"/>
                </a:solidFill>
                <a:latin typeface="+mj-lt"/>
                <a:cs typeface="Times New Roman" panose="02020603050405020304" pitchFamily="18" charset="0"/>
              </a:rPr>
              <a:t>Và </a:t>
            </a:r>
            <a:r>
              <a:rPr lang="vi-VN" sz="5400" b="1" dirty="0">
                <a:solidFill>
                  <a:srgbClr val="002060"/>
                </a:solidFill>
                <a:latin typeface="+mj-lt"/>
                <a:cs typeface="Times New Roman" panose="02020603050405020304" pitchFamily="18" charset="0"/>
              </a:rPr>
              <a:t>bình an dưới thế, bình an dưới thế cho người thiện tâm. </a:t>
            </a:r>
            <a:endParaRPr lang="vi-VN" sz="54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0646623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80899" name="Rectangle 3"/>
          <p:cNvSpPr>
            <a:spLocks noGrp="1" noChangeArrowheads="1"/>
          </p:cNvSpPr>
          <p:nvPr>
            <p:ph type="subTitle" idx="1"/>
          </p:nvPr>
        </p:nvSpPr>
        <p:spPr>
          <a:xfrm>
            <a:off x="0" y="-171450"/>
            <a:ext cx="9144000" cy="5143500"/>
          </a:xfrm>
        </p:spPr>
        <p:txBody>
          <a:bodyPr/>
          <a:lstStyle/>
          <a:p>
            <a:pPr algn="just" eaLnBrk="1" hangingPunct="1">
              <a:lnSpc>
                <a:spcPct val="140000"/>
              </a:lnSpc>
            </a:pPr>
            <a:r>
              <a:rPr lang="en-US" sz="5000" b="1" dirty="0" err="1" smtClean="0">
                <a:solidFill>
                  <a:srgbClr val="002060"/>
                </a:solidFill>
                <a:latin typeface="+mj-lt"/>
                <a:cs typeface="Times New Roman" panose="02020603050405020304" pitchFamily="18" charset="0"/>
              </a:rPr>
              <a:t>Chúng</a:t>
            </a:r>
            <a:r>
              <a:rPr lang="en-US" sz="5000" b="1" dirty="0" smtClean="0">
                <a:solidFill>
                  <a:srgbClr val="002060"/>
                </a:solidFill>
                <a:latin typeface="+mj-lt"/>
                <a:cs typeface="Times New Roman" panose="02020603050405020304" pitchFamily="18" charset="0"/>
              </a:rPr>
              <a:t> </a:t>
            </a:r>
            <a:r>
              <a:rPr lang="en-US" sz="5000" b="1" dirty="0">
                <a:solidFill>
                  <a:srgbClr val="002060"/>
                </a:solidFill>
                <a:latin typeface="+mj-lt"/>
                <a:cs typeface="Times New Roman" panose="02020603050405020304" pitchFamily="18" charset="0"/>
              </a:rPr>
              <a:t>con </a:t>
            </a:r>
            <a:r>
              <a:rPr lang="en-US" sz="5000" b="1" dirty="0" err="1">
                <a:solidFill>
                  <a:srgbClr val="002060"/>
                </a:solidFill>
                <a:latin typeface="+mj-lt"/>
                <a:cs typeface="Times New Roman" panose="02020603050405020304" pitchFamily="18" charset="0"/>
              </a:rPr>
              <a:t>ca</a:t>
            </a:r>
            <a:r>
              <a:rPr lang="en-US" sz="5000" b="1" dirty="0">
                <a:solidFill>
                  <a:srgbClr val="002060"/>
                </a:solidFill>
                <a:latin typeface="+mj-lt"/>
                <a:cs typeface="Times New Roman" panose="02020603050405020304" pitchFamily="18" charset="0"/>
              </a:rPr>
              <a:t> </a:t>
            </a:r>
            <a:r>
              <a:rPr lang="en-US" sz="5000" b="1" dirty="0" err="1">
                <a:solidFill>
                  <a:srgbClr val="002060"/>
                </a:solidFill>
                <a:latin typeface="+mj-lt"/>
                <a:cs typeface="Times New Roman" panose="02020603050405020304" pitchFamily="18" charset="0"/>
              </a:rPr>
              <a:t>ngợi</a:t>
            </a:r>
            <a:r>
              <a:rPr lang="en-US" sz="5000" b="1" dirty="0">
                <a:solidFill>
                  <a:srgbClr val="002060"/>
                </a:solidFill>
                <a:latin typeface="+mj-lt"/>
                <a:cs typeface="Times New Roman" panose="02020603050405020304" pitchFamily="18" charset="0"/>
              </a:rPr>
              <a:t> </a:t>
            </a:r>
            <a:r>
              <a:rPr lang="en-US" sz="5000" b="1" dirty="0" err="1">
                <a:solidFill>
                  <a:srgbClr val="002060"/>
                </a:solidFill>
                <a:latin typeface="+mj-lt"/>
                <a:cs typeface="Times New Roman" panose="02020603050405020304" pitchFamily="18" charset="0"/>
              </a:rPr>
              <a:t>Chúa</a:t>
            </a:r>
            <a:r>
              <a:rPr lang="en-US" sz="5000" b="1" dirty="0">
                <a:solidFill>
                  <a:srgbClr val="002060"/>
                </a:solidFill>
                <a:latin typeface="+mj-lt"/>
                <a:cs typeface="Times New Roman" panose="02020603050405020304" pitchFamily="18" charset="0"/>
              </a:rPr>
              <a:t>. </a:t>
            </a:r>
            <a:r>
              <a:rPr lang="en-US" sz="5000" b="1" dirty="0" err="1">
                <a:solidFill>
                  <a:srgbClr val="002060"/>
                </a:solidFill>
                <a:latin typeface="+mj-lt"/>
                <a:cs typeface="Times New Roman" panose="02020603050405020304" pitchFamily="18" charset="0"/>
              </a:rPr>
              <a:t>Chúng</a:t>
            </a:r>
            <a:r>
              <a:rPr lang="en-US" sz="5000" b="1" dirty="0">
                <a:solidFill>
                  <a:srgbClr val="002060"/>
                </a:solidFill>
                <a:latin typeface="+mj-lt"/>
                <a:cs typeface="Times New Roman" panose="02020603050405020304" pitchFamily="18" charset="0"/>
              </a:rPr>
              <a:t> con </a:t>
            </a:r>
            <a:r>
              <a:rPr lang="en-US" sz="5000" b="1" dirty="0" err="1">
                <a:solidFill>
                  <a:srgbClr val="002060"/>
                </a:solidFill>
                <a:latin typeface="+mj-lt"/>
                <a:cs typeface="Times New Roman" panose="02020603050405020304" pitchFamily="18" charset="0"/>
              </a:rPr>
              <a:t>chúc</a:t>
            </a:r>
            <a:r>
              <a:rPr lang="en-US" sz="5000" b="1" dirty="0">
                <a:solidFill>
                  <a:srgbClr val="002060"/>
                </a:solidFill>
                <a:latin typeface="+mj-lt"/>
                <a:cs typeface="Times New Roman" panose="02020603050405020304" pitchFamily="18" charset="0"/>
              </a:rPr>
              <a:t> </a:t>
            </a:r>
            <a:r>
              <a:rPr lang="en-US" sz="5000" b="1" dirty="0" err="1">
                <a:solidFill>
                  <a:srgbClr val="002060"/>
                </a:solidFill>
                <a:latin typeface="+mj-lt"/>
                <a:cs typeface="Times New Roman" panose="02020603050405020304" pitchFamily="18" charset="0"/>
              </a:rPr>
              <a:t>tụng</a:t>
            </a:r>
            <a:r>
              <a:rPr lang="en-US" sz="5000" b="1" dirty="0">
                <a:solidFill>
                  <a:srgbClr val="002060"/>
                </a:solidFill>
                <a:latin typeface="+mj-lt"/>
                <a:cs typeface="Times New Roman" panose="02020603050405020304" pitchFamily="18" charset="0"/>
              </a:rPr>
              <a:t> </a:t>
            </a:r>
            <a:r>
              <a:rPr lang="en-US" sz="5000" b="1" dirty="0" err="1">
                <a:solidFill>
                  <a:srgbClr val="002060"/>
                </a:solidFill>
                <a:latin typeface="+mj-lt"/>
                <a:cs typeface="Times New Roman" panose="02020603050405020304" pitchFamily="18" charset="0"/>
              </a:rPr>
              <a:t>Chúa</a:t>
            </a:r>
            <a:r>
              <a:rPr lang="en-US" sz="5000" b="1" dirty="0">
                <a:solidFill>
                  <a:srgbClr val="002060"/>
                </a:solidFill>
                <a:latin typeface="+mj-lt"/>
                <a:cs typeface="Times New Roman" panose="02020603050405020304" pitchFamily="18" charset="0"/>
              </a:rPr>
              <a:t>. </a:t>
            </a:r>
            <a:r>
              <a:rPr lang="en-US" sz="5000" b="1" dirty="0" err="1">
                <a:solidFill>
                  <a:srgbClr val="002060"/>
                </a:solidFill>
                <a:latin typeface="+mj-lt"/>
                <a:cs typeface="Times New Roman" panose="02020603050405020304" pitchFamily="18" charset="0"/>
              </a:rPr>
              <a:t>Chúng</a:t>
            </a:r>
            <a:r>
              <a:rPr lang="en-US" sz="5000" b="1" dirty="0">
                <a:solidFill>
                  <a:srgbClr val="002060"/>
                </a:solidFill>
                <a:latin typeface="+mj-lt"/>
                <a:cs typeface="Times New Roman" panose="02020603050405020304" pitchFamily="18" charset="0"/>
              </a:rPr>
              <a:t> con </a:t>
            </a:r>
            <a:r>
              <a:rPr lang="en-US" sz="5000" b="1" dirty="0" err="1">
                <a:solidFill>
                  <a:srgbClr val="002060"/>
                </a:solidFill>
                <a:latin typeface="+mj-lt"/>
                <a:cs typeface="Times New Roman" panose="02020603050405020304" pitchFamily="18" charset="0"/>
              </a:rPr>
              <a:t>thờ</a:t>
            </a:r>
            <a:r>
              <a:rPr lang="en-US" sz="5000" b="1" dirty="0">
                <a:solidFill>
                  <a:srgbClr val="002060"/>
                </a:solidFill>
                <a:latin typeface="+mj-lt"/>
                <a:cs typeface="Times New Roman" panose="02020603050405020304" pitchFamily="18" charset="0"/>
              </a:rPr>
              <a:t> </a:t>
            </a:r>
            <a:r>
              <a:rPr lang="en-US" sz="5000" b="1" dirty="0" err="1">
                <a:solidFill>
                  <a:srgbClr val="002060"/>
                </a:solidFill>
                <a:latin typeface="+mj-lt"/>
                <a:cs typeface="Times New Roman" panose="02020603050405020304" pitchFamily="18" charset="0"/>
              </a:rPr>
              <a:t>lạy</a:t>
            </a:r>
            <a:r>
              <a:rPr lang="en-US" sz="5000" b="1" dirty="0">
                <a:solidFill>
                  <a:srgbClr val="002060"/>
                </a:solidFill>
                <a:latin typeface="+mj-lt"/>
                <a:cs typeface="Times New Roman" panose="02020603050405020304" pitchFamily="18" charset="0"/>
              </a:rPr>
              <a:t> </a:t>
            </a:r>
            <a:r>
              <a:rPr lang="en-US" sz="5000" b="1" dirty="0" err="1">
                <a:solidFill>
                  <a:srgbClr val="002060"/>
                </a:solidFill>
                <a:latin typeface="+mj-lt"/>
                <a:cs typeface="Times New Roman" panose="02020603050405020304" pitchFamily="18" charset="0"/>
              </a:rPr>
              <a:t>Chúa</a:t>
            </a:r>
            <a:r>
              <a:rPr lang="en-US" sz="5000" b="1" dirty="0">
                <a:solidFill>
                  <a:srgbClr val="002060"/>
                </a:solidFill>
                <a:latin typeface="+mj-lt"/>
                <a:cs typeface="Times New Roman" panose="02020603050405020304" pitchFamily="18" charset="0"/>
              </a:rPr>
              <a:t>. </a:t>
            </a:r>
            <a:r>
              <a:rPr lang="en-US" sz="5000" b="1" dirty="0" err="1">
                <a:solidFill>
                  <a:srgbClr val="002060"/>
                </a:solidFill>
                <a:latin typeface="+mj-lt"/>
                <a:cs typeface="Times New Roman" panose="02020603050405020304" pitchFamily="18" charset="0"/>
              </a:rPr>
              <a:t>Chúng</a:t>
            </a:r>
            <a:r>
              <a:rPr lang="en-US" sz="5000" b="1" dirty="0">
                <a:solidFill>
                  <a:srgbClr val="002060"/>
                </a:solidFill>
                <a:latin typeface="+mj-lt"/>
                <a:cs typeface="Times New Roman" panose="02020603050405020304" pitchFamily="18" charset="0"/>
              </a:rPr>
              <a:t> con </a:t>
            </a:r>
            <a:r>
              <a:rPr lang="en-US" sz="5000" b="1" dirty="0" err="1">
                <a:solidFill>
                  <a:srgbClr val="002060"/>
                </a:solidFill>
                <a:latin typeface="+mj-lt"/>
                <a:cs typeface="Times New Roman" panose="02020603050405020304" pitchFamily="18" charset="0"/>
              </a:rPr>
              <a:t>tôn</a:t>
            </a:r>
            <a:r>
              <a:rPr lang="en-US" sz="5000" b="1" dirty="0">
                <a:solidFill>
                  <a:srgbClr val="002060"/>
                </a:solidFill>
                <a:latin typeface="+mj-lt"/>
                <a:cs typeface="Times New Roman" panose="02020603050405020304" pitchFamily="18" charset="0"/>
              </a:rPr>
              <a:t> </a:t>
            </a:r>
            <a:r>
              <a:rPr lang="en-US" sz="5000" b="1" dirty="0" err="1">
                <a:solidFill>
                  <a:srgbClr val="002060"/>
                </a:solidFill>
                <a:latin typeface="+mj-lt"/>
                <a:cs typeface="Times New Roman" panose="02020603050405020304" pitchFamily="18" charset="0"/>
              </a:rPr>
              <a:t>vinh</a:t>
            </a:r>
            <a:r>
              <a:rPr lang="en-US" sz="5000" b="1" dirty="0">
                <a:solidFill>
                  <a:srgbClr val="002060"/>
                </a:solidFill>
                <a:latin typeface="+mj-lt"/>
                <a:cs typeface="Times New Roman" panose="02020603050405020304" pitchFamily="18" charset="0"/>
              </a:rPr>
              <a:t> </a:t>
            </a:r>
            <a:r>
              <a:rPr lang="en-US" sz="5000" b="1" dirty="0" err="1">
                <a:solidFill>
                  <a:srgbClr val="002060"/>
                </a:solidFill>
                <a:latin typeface="+mj-lt"/>
                <a:cs typeface="Times New Roman" panose="02020603050405020304" pitchFamily="18" charset="0"/>
              </a:rPr>
              <a:t>Chúa</a:t>
            </a:r>
            <a:r>
              <a:rPr lang="en-US" sz="5000" b="1" dirty="0">
                <a:solidFill>
                  <a:srgbClr val="002060"/>
                </a:solidFill>
                <a:latin typeface="+mj-lt"/>
                <a:cs typeface="Times New Roman" panose="02020603050405020304" pitchFamily="18" charset="0"/>
              </a:rPr>
              <a:t>. </a:t>
            </a:r>
            <a:r>
              <a:rPr lang="en-US" sz="5000" b="1" dirty="0" err="1">
                <a:solidFill>
                  <a:srgbClr val="002060"/>
                </a:solidFill>
                <a:latin typeface="+mj-lt"/>
                <a:cs typeface="Times New Roman" panose="02020603050405020304" pitchFamily="18" charset="0"/>
              </a:rPr>
              <a:t>Chúng</a:t>
            </a:r>
            <a:r>
              <a:rPr lang="en-US" sz="5000" b="1" dirty="0">
                <a:solidFill>
                  <a:srgbClr val="002060"/>
                </a:solidFill>
                <a:latin typeface="+mj-lt"/>
                <a:cs typeface="Times New Roman" panose="02020603050405020304" pitchFamily="18" charset="0"/>
              </a:rPr>
              <a:t> con </a:t>
            </a:r>
            <a:r>
              <a:rPr lang="en-US" sz="5000" b="1" dirty="0" err="1">
                <a:solidFill>
                  <a:srgbClr val="002060"/>
                </a:solidFill>
                <a:latin typeface="+mj-lt"/>
                <a:cs typeface="Times New Roman" panose="02020603050405020304" pitchFamily="18" charset="0"/>
              </a:rPr>
              <a:t>cảm</a:t>
            </a:r>
            <a:r>
              <a:rPr lang="en-US" sz="5000" b="1" dirty="0">
                <a:solidFill>
                  <a:srgbClr val="002060"/>
                </a:solidFill>
                <a:latin typeface="+mj-lt"/>
                <a:cs typeface="Times New Roman" panose="02020603050405020304" pitchFamily="18" charset="0"/>
              </a:rPr>
              <a:t> </a:t>
            </a:r>
            <a:r>
              <a:rPr lang="en-US" sz="5000" b="1" dirty="0" err="1">
                <a:solidFill>
                  <a:srgbClr val="002060"/>
                </a:solidFill>
                <a:latin typeface="+mj-lt"/>
                <a:cs typeface="Times New Roman" panose="02020603050405020304" pitchFamily="18" charset="0"/>
              </a:rPr>
              <a:t>tạ</a:t>
            </a:r>
            <a:r>
              <a:rPr lang="en-US" sz="5000" b="1" dirty="0">
                <a:solidFill>
                  <a:srgbClr val="002060"/>
                </a:solidFill>
                <a:latin typeface="+mj-lt"/>
                <a:cs typeface="Times New Roman" panose="02020603050405020304" pitchFamily="18" charset="0"/>
              </a:rPr>
              <a:t> </a:t>
            </a:r>
            <a:r>
              <a:rPr lang="en-US" sz="5000" b="1" dirty="0" err="1">
                <a:solidFill>
                  <a:srgbClr val="002060"/>
                </a:solidFill>
                <a:latin typeface="+mj-lt"/>
                <a:cs typeface="Times New Roman" panose="02020603050405020304" pitchFamily="18" charset="0"/>
              </a:rPr>
              <a:t>Chúa</a:t>
            </a:r>
            <a:r>
              <a:rPr lang="en-US" sz="5000" b="1" dirty="0">
                <a:solidFill>
                  <a:srgbClr val="002060"/>
                </a:solidFill>
                <a:latin typeface="+mj-lt"/>
                <a:cs typeface="Times New Roman" panose="02020603050405020304" pitchFamily="18" charset="0"/>
              </a:rPr>
              <a:t> </a:t>
            </a:r>
            <a:r>
              <a:rPr lang="en-US" sz="5000" b="1" dirty="0" err="1">
                <a:solidFill>
                  <a:srgbClr val="002060"/>
                </a:solidFill>
                <a:latin typeface="+mj-lt"/>
                <a:cs typeface="Times New Roman" panose="02020603050405020304" pitchFamily="18" charset="0"/>
              </a:rPr>
              <a:t>vì</a:t>
            </a:r>
            <a:r>
              <a:rPr lang="en-US" sz="5000" b="1" dirty="0">
                <a:solidFill>
                  <a:srgbClr val="002060"/>
                </a:solidFill>
                <a:latin typeface="+mj-lt"/>
                <a:cs typeface="Times New Roman" panose="02020603050405020304" pitchFamily="18" charset="0"/>
              </a:rPr>
              <a:t> </a:t>
            </a:r>
            <a:r>
              <a:rPr lang="en-US" sz="5000" b="1" dirty="0" err="1">
                <a:solidFill>
                  <a:srgbClr val="002060"/>
                </a:solidFill>
                <a:latin typeface="+mj-lt"/>
                <a:cs typeface="Times New Roman" panose="02020603050405020304" pitchFamily="18" charset="0"/>
              </a:rPr>
              <a:t>vinh</a:t>
            </a:r>
            <a:r>
              <a:rPr lang="en-US" sz="5000" b="1" dirty="0">
                <a:solidFill>
                  <a:srgbClr val="002060"/>
                </a:solidFill>
                <a:latin typeface="+mj-lt"/>
                <a:cs typeface="Times New Roman" panose="02020603050405020304" pitchFamily="18" charset="0"/>
              </a:rPr>
              <a:t> </a:t>
            </a:r>
            <a:r>
              <a:rPr lang="en-US" sz="5000" b="1" dirty="0" err="1">
                <a:solidFill>
                  <a:srgbClr val="002060"/>
                </a:solidFill>
                <a:latin typeface="+mj-lt"/>
                <a:cs typeface="Times New Roman" panose="02020603050405020304" pitchFamily="18" charset="0"/>
              </a:rPr>
              <a:t>quang</a:t>
            </a:r>
            <a:r>
              <a:rPr lang="en-US" sz="5000" b="1" dirty="0">
                <a:solidFill>
                  <a:srgbClr val="002060"/>
                </a:solidFill>
                <a:latin typeface="+mj-lt"/>
                <a:cs typeface="Times New Roman" panose="02020603050405020304" pitchFamily="18" charset="0"/>
              </a:rPr>
              <a:t> </a:t>
            </a:r>
            <a:r>
              <a:rPr lang="en-US" sz="5000" b="1" dirty="0" err="1">
                <a:solidFill>
                  <a:srgbClr val="002060"/>
                </a:solidFill>
                <a:latin typeface="+mj-lt"/>
                <a:cs typeface="Times New Roman" panose="02020603050405020304" pitchFamily="18" charset="0"/>
              </a:rPr>
              <a:t>cao</a:t>
            </a:r>
            <a:r>
              <a:rPr lang="en-US" sz="5000" b="1" dirty="0">
                <a:solidFill>
                  <a:srgbClr val="002060"/>
                </a:solidFill>
                <a:latin typeface="+mj-lt"/>
                <a:cs typeface="Times New Roman" panose="02020603050405020304" pitchFamily="18" charset="0"/>
              </a:rPr>
              <a:t> </a:t>
            </a:r>
            <a:r>
              <a:rPr lang="en-US" sz="5000" b="1" dirty="0" err="1">
                <a:solidFill>
                  <a:srgbClr val="002060"/>
                </a:solidFill>
                <a:latin typeface="+mj-lt"/>
                <a:cs typeface="Times New Roman" panose="02020603050405020304" pitchFamily="18" charset="0"/>
              </a:rPr>
              <a:t>cả</a:t>
            </a:r>
            <a:r>
              <a:rPr lang="en-US" sz="5000" b="1" dirty="0">
                <a:solidFill>
                  <a:srgbClr val="002060"/>
                </a:solidFill>
                <a:latin typeface="+mj-lt"/>
                <a:cs typeface="Times New Roman" panose="02020603050405020304" pitchFamily="18" charset="0"/>
              </a:rPr>
              <a:t> </a:t>
            </a:r>
            <a:r>
              <a:rPr lang="en-US" sz="5000" b="1" dirty="0" err="1">
                <a:solidFill>
                  <a:srgbClr val="002060"/>
                </a:solidFill>
                <a:latin typeface="+mj-lt"/>
                <a:cs typeface="Times New Roman" panose="02020603050405020304" pitchFamily="18" charset="0"/>
              </a:rPr>
              <a:t>Chúa</a:t>
            </a:r>
            <a:r>
              <a:rPr lang="en-US" sz="5000" b="1" dirty="0">
                <a:solidFill>
                  <a:srgbClr val="002060"/>
                </a:solidFill>
                <a:latin typeface="+mj-lt"/>
                <a:cs typeface="Times New Roman" panose="02020603050405020304" pitchFamily="18" charset="0"/>
              </a:rPr>
              <a:t>. </a:t>
            </a:r>
            <a:endParaRPr lang="en-US" sz="50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3813676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80899" name="Rectangle 3"/>
          <p:cNvSpPr>
            <a:spLocks noGrp="1" noChangeArrowheads="1"/>
          </p:cNvSpPr>
          <p:nvPr>
            <p:ph type="subTitle" idx="1"/>
          </p:nvPr>
        </p:nvSpPr>
        <p:spPr>
          <a:xfrm>
            <a:off x="0" y="285750"/>
            <a:ext cx="9144000" cy="5143500"/>
          </a:xfrm>
        </p:spPr>
        <p:txBody>
          <a:bodyPr/>
          <a:lstStyle/>
          <a:p>
            <a:pPr algn="just" eaLnBrk="1" hangingPunct="1">
              <a:lnSpc>
                <a:spcPct val="140000"/>
              </a:lnSpc>
            </a:pPr>
            <a:r>
              <a:rPr lang="vi-VN" sz="5000" b="1" dirty="0" smtClean="0">
                <a:solidFill>
                  <a:srgbClr val="002060"/>
                </a:solidFill>
                <a:latin typeface="+mj-lt"/>
                <a:cs typeface="Times New Roman" panose="02020603050405020304" pitchFamily="18" charset="0"/>
              </a:rPr>
              <a:t>Lạy </a:t>
            </a:r>
            <a:r>
              <a:rPr lang="vi-VN" sz="5000" b="1" dirty="0">
                <a:solidFill>
                  <a:srgbClr val="002060"/>
                </a:solidFill>
                <a:latin typeface="+mj-lt"/>
                <a:cs typeface="Times New Roman" panose="02020603050405020304" pitchFamily="18" charset="0"/>
              </a:rPr>
              <a:t>Chúa là Thiên Chúa, là Vua trên trời, là Chúa Cha toàn năng. Lạy Con Một Thiên Chúa, Chúa </a:t>
            </a:r>
            <a:r>
              <a:rPr lang="vi-VN" sz="5000" b="1" dirty="0">
                <a:solidFill>
                  <a:srgbClr val="FF0000"/>
                </a:solidFill>
                <a:latin typeface="+mj-lt"/>
                <a:cs typeface="Times New Roman" panose="02020603050405020304" pitchFamily="18" charset="0"/>
              </a:rPr>
              <a:t>Giê-su Ki-tô</a:t>
            </a:r>
            <a:r>
              <a:rPr lang="vi-VN" sz="5000" b="1" dirty="0">
                <a:solidFill>
                  <a:srgbClr val="002060"/>
                </a:solidFill>
                <a:latin typeface="+mj-lt"/>
                <a:cs typeface="Times New Roman" panose="02020603050405020304" pitchFamily="18" charset="0"/>
              </a:rPr>
              <a:t>. </a:t>
            </a:r>
            <a:r>
              <a:rPr lang="en-US" sz="5000" b="1" dirty="0" smtClean="0">
                <a:solidFill>
                  <a:srgbClr val="002060"/>
                </a:solidFill>
                <a:latin typeface="+mj-lt"/>
                <a:cs typeface="Times New Roman" panose="02020603050405020304" pitchFamily="18" charset="0"/>
              </a:rPr>
              <a:t> </a:t>
            </a:r>
            <a:endParaRPr lang="en-US" sz="50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0178086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80899" name="Rectangle 3"/>
          <p:cNvSpPr>
            <a:spLocks noGrp="1" noChangeArrowheads="1"/>
          </p:cNvSpPr>
          <p:nvPr>
            <p:ph type="subTitle" idx="1"/>
          </p:nvPr>
        </p:nvSpPr>
        <p:spPr>
          <a:xfrm>
            <a:off x="0" y="-133350"/>
            <a:ext cx="9144000" cy="5143500"/>
          </a:xfrm>
        </p:spPr>
        <p:txBody>
          <a:bodyPr/>
          <a:lstStyle/>
          <a:p>
            <a:pPr algn="just" eaLnBrk="1" hangingPunct="1">
              <a:lnSpc>
                <a:spcPct val="140000"/>
              </a:lnSpc>
            </a:pPr>
            <a:r>
              <a:rPr lang="vi-VN" sz="5000" b="1" dirty="0" smtClean="0">
                <a:solidFill>
                  <a:srgbClr val="002060"/>
                </a:solidFill>
                <a:latin typeface="+mj-lt"/>
                <a:cs typeface="Times New Roman" panose="02020603050405020304" pitchFamily="18" charset="0"/>
              </a:rPr>
              <a:t>Lạy </a:t>
            </a:r>
            <a:r>
              <a:rPr lang="vi-VN" sz="5000" b="1" dirty="0">
                <a:solidFill>
                  <a:srgbClr val="002060"/>
                </a:solidFill>
                <a:latin typeface="+mj-lt"/>
                <a:cs typeface="Times New Roman" panose="02020603050405020304" pitchFamily="18" charset="0"/>
              </a:rPr>
              <a:t>Chúa là Thiên Chúa, là Chiên Thiên Chúa, là Con Đức Chúa Cha. Chúa xoá tội trần gian, xin thương, xin thương, xin thương xót chúng con.</a:t>
            </a:r>
            <a:r>
              <a:rPr lang="en-US" sz="5000" b="1" dirty="0" smtClean="0">
                <a:solidFill>
                  <a:srgbClr val="002060"/>
                </a:solidFill>
                <a:latin typeface="+mj-lt"/>
                <a:cs typeface="Times New Roman" panose="02020603050405020304" pitchFamily="18" charset="0"/>
              </a:rPr>
              <a:t> </a:t>
            </a:r>
            <a:endParaRPr lang="en-US" sz="50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8748504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80899" name="Rectangle 3"/>
          <p:cNvSpPr>
            <a:spLocks noGrp="1" noChangeArrowheads="1"/>
          </p:cNvSpPr>
          <p:nvPr>
            <p:ph type="subTitle" idx="1"/>
          </p:nvPr>
        </p:nvSpPr>
        <p:spPr>
          <a:xfrm>
            <a:off x="0" y="-133350"/>
            <a:ext cx="9144000" cy="5143500"/>
          </a:xfrm>
        </p:spPr>
        <p:txBody>
          <a:bodyPr/>
          <a:lstStyle/>
          <a:p>
            <a:pPr algn="just" eaLnBrk="1" hangingPunct="1">
              <a:lnSpc>
                <a:spcPct val="140000"/>
              </a:lnSpc>
            </a:pPr>
            <a:r>
              <a:rPr lang="vi-VN" sz="5000" b="1" dirty="0" smtClean="0">
                <a:solidFill>
                  <a:srgbClr val="002060"/>
                </a:solidFill>
                <a:latin typeface="+mj-lt"/>
                <a:cs typeface="Times New Roman" panose="02020603050405020304" pitchFamily="18" charset="0"/>
              </a:rPr>
              <a:t>Chúa </a:t>
            </a:r>
            <a:r>
              <a:rPr lang="vi-VN" sz="5000" b="1" dirty="0">
                <a:solidFill>
                  <a:srgbClr val="002060"/>
                </a:solidFill>
                <a:latin typeface="+mj-lt"/>
                <a:cs typeface="Times New Roman" panose="02020603050405020304" pitchFamily="18" charset="0"/>
              </a:rPr>
              <a:t>xoá tội trần gian, Xin nhận lời chúng con cầu khẩn. Chúa ngự bên hữu Đức Chúa Cha, xin thương, xin thương, xin thương xót chúng con.</a:t>
            </a:r>
            <a:r>
              <a:rPr lang="en-US" sz="5000" b="1" dirty="0" smtClean="0">
                <a:solidFill>
                  <a:srgbClr val="002060"/>
                </a:solidFill>
                <a:latin typeface="+mj-lt"/>
                <a:cs typeface="Times New Roman" panose="02020603050405020304" pitchFamily="18" charset="0"/>
              </a:rPr>
              <a:t> </a:t>
            </a:r>
            <a:endParaRPr lang="en-US" sz="50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3399037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latin typeface="+mj-lt"/>
              </a:rPr>
              <a:t/>
            </a:r>
            <a:br>
              <a:rPr lang="en-US" sz="4000">
                <a:solidFill>
                  <a:srgbClr val="003399"/>
                </a:solidFill>
                <a:effectLst/>
                <a:latin typeface="+mj-lt"/>
              </a:rPr>
            </a:br>
            <a:endParaRPr lang="en-US" sz="4000">
              <a:solidFill>
                <a:srgbClr val="003399"/>
              </a:solidFill>
              <a:effectLst/>
              <a:latin typeface="+mj-lt"/>
            </a:endParaRPr>
          </a:p>
        </p:txBody>
      </p:sp>
      <p:sp>
        <p:nvSpPr>
          <p:cNvPr id="87043" name="Rectangle 3"/>
          <p:cNvSpPr>
            <a:spLocks noGrp="1" noChangeArrowheads="1"/>
          </p:cNvSpPr>
          <p:nvPr>
            <p:ph type="body" idx="1"/>
          </p:nvPr>
        </p:nvSpPr>
        <p:spPr>
          <a:xfrm>
            <a:off x="0" y="304800"/>
            <a:ext cx="9144000" cy="5314950"/>
          </a:xfrm>
        </p:spPr>
        <p:txBody>
          <a:bodyPr/>
          <a:lstStyle/>
          <a:p>
            <a:pPr marL="0" indent="0" algn="just" eaLnBrk="1" hangingPunct="1">
              <a:buNone/>
            </a:pPr>
            <a:r>
              <a:rPr lang="en-US" sz="4800" b="1" dirty="0" err="1" smtClean="0">
                <a:solidFill>
                  <a:srgbClr val="002060"/>
                </a:solidFill>
                <a:latin typeface="+mj-lt"/>
                <a:cs typeface="Times New Roman" panose="02020603050405020304" pitchFamily="18" charset="0"/>
              </a:rPr>
              <a:t>Vì</a:t>
            </a:r>
            <a:r>
              <a:rPr lang="en-US" sz="4800" b="1" dirty="0" smtClean="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lạy</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r>
              <a:rPr lang="en-US" sz="4800" b="1" dirty="0" err="1">
                <a:solidFill>
                  <a:srgbClr val="FF0000"/>
                </a:solidFill>
                <a:latin typeface="+mj-lt"/>
                <a:cs typeface="Times New Roman" panose="02020603050405020304" pitchFamily="18" charset="0"/>
              </a:rPr>
              <a:t>Giê-su</a:t>
            </a:r>
            <a:r>
              <a:rPr lang="en-US" sz="4800" b="1" dirty="0">
                <a:solidFill>
                  <a:srgbClr val="FF0000"/>
                </a:solidFill>
                <a:latin typeface="+mj-lt"/>
                <a:cs typeface="Times New Roman" panose="02020603050405020304" pitchFamily="18" charset="0"/>
              </a:rPr>
              <a:t> Ki-</a:t>
            </a:r>
            <a:r>
              <a:rPr lang="en-US" sz="4800" b="1" dirty="0" err="1">
                <a:solidFill>
                  <a:srgbClr val="FF0000"/>
                </a:solidFill>
                <a:latin typeface="+mj-lt"/>
                <a:cs typeface="Times New Roman" panose="02020603050405020304" pitchFamily="18" charset="0"/>
              </a:rPr>
              <a:t>tô</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chỉ</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có</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là</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Đấng</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Thánh</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chỉ</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có</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là</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chỉ</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có</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là</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Đấng</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Tối</a:t>
            </a:r>
            <a:r>
              <a:rPr lang="en-US" sz="4800" b="1" dirty="0">
                <a:solidFill>
                  <a:srgbClr val="002060"/>
                </a:solidFill>
                <a:latin typeface="+mj-lt"/>
                <a:cs typeface="Times New Roman" panose="02020603050405020304" pitchFamily="18" charset="0"/>
              </a:rPr>
              <a:t> Cao, </a:t>
            </a:r>
            <a:r>
              <a:rPr lang="en-US" sz="4800" b="1" dirty="0" err="1">
                <a:solidFill>
                  <a:srgbClr val="002060"/>
                </a:solidFill>
                <a:latin typeface="+mj-lt"/>
                <a:cs typeface="Times New Roman" panose="02020603050405020304" pitchFamily="18" charset="0"/>
              </a:rPr>
              <a:t>cùng</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Đức</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Thánh</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Thần</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trong</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vinh</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quang</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Đức</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Cha. </a:t>
            </a:r>
            <a:r>
              <a:rPr lang="en-US" sz="4800" b="1" dirty="0">
                <a:solidFill>
                  <a:srgbClr val="FF0000"/>
                </a:solidFill>
                <a:latin typeface="+mj-lt"/>
                <a:cs typeface="Times New Roman" panose="02020603050405020304" pitchFamily="18" charset="0"/>
              </a:rPr>
              <a:t>A-men. A-men. </a:t>
            </a:r>
            <a:endParaRPr lang="en-US" sz="4800" b="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032716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124200" y="271781"/>
            <a:ext cx="5529594" cy="584775"/>
          </a:xfrm>
          <a:prstGeom prst="rect">
            <a:avLst/>
          </a:prstGeom>
          <a:noFill/>
        </p:spPr>
        <p:txBody>
          <a:bodyPr wrap="square" lIns="91436" tIns="45718" rIns="91436" bIns="45718" rtlCol="0">
            <a:spAutoFit/>
          </a:bodyPr>
          <a:lstStyle/>
          <a:p>
            <a:pPr algn="ct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THÁNH LỄ THÀNH HÔN</a:t>
            </a:r>
          </a:p>
        </p:txBody>
      </p:sp>
      <p:sp>
        <p:nvSpPr>
          <p:cNvPr id="12" name="TextBox 11"/>
          <p:cNvSpPr txBox="1"/>
          <p:nvPr/>
        </p:nvSpPr>
        <p:spPr>
          <a:xfrm>
            <a:off x="2064616" y="868402"/>
            <a:ext cx="7087189" cy="1446546"/>
          </a:xfrm>
          <a:prstGeom prst="rect">
            <a:avLst/>
          </a:prstGeom>
          <a:noFill/>
        </p:spPr>
        <p:txBody>
          <a:bodyPr wrap="none" lIns="91436" tIns="45718" rIns="91436" bIns="45718" rtlCol="0">
            <a:spAutoFit/>
          </a:bodyPr>
          <a:lstStyle/>
          <a:p>
            <a:pPr algn="ctr"/>
            <a:r>
              <a:rPr lang="en-US" sz="4400" b="1" dirty="0" err="1" smtClean="0">
                <a:ln w="1905"/>
                <a:solidFill>
                  <a:srgbClr val="FF0000"/>
                </a:solidFill>
                <a:effectLst>
                  <a:innerShdw blurRad="69850" dist="43180" dir="5400000">
                    <a:srgbClr val="000000">
                      <a:alpha val="65000"/>
                    </a:srgbClr>
                  </a:innerShdw>
                </a:effectLst>
              </a:rPr>
              <a:t>Anh</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Antôn</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Hồ</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Gia</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Bảo</a:t>
            </a:r>
            <a:endParaRPr lang="en-US" sz="4400" b="1" dirty="0">
              <a:ln w="1905"/>
              <a:solidFill>
                <a:srgbClr val="FF0000"/>
              </a:solidFill>
              <a:effectLst>
                <a:innerShdw blurRad="69850" dist="43180" dir="5400000">
                  <a:srgbClr val="000000">
                    <a:alpha val="65000"/>
                  </a:srgbClr>
                </a:innerShdw>
              </a:effectLst>
            </a:endParaRPr>
          </a:p>
          <a:p>
            <a:pPr algn="ctr"/>
            <a:r>
              <a:rPr lang="en-US" sz="4400" b="1" dirty="0" err="1" smtClean="0">
                <a:ln w="1905"/>
                <a:solidFill>
                  <a:srgbClr val="FF0000"/>
                </a:solidFill>
                <a:effectLst>
                  <a:innerShdw blurRad="69850" dist="43180" dir="5400000">
                    <a:srgbClr val="000000">
                      <a:alpha val="65000"/>
                    </a:srgbClr>
                  </a:innerShdw>
                </a:effectLst>
              </a:rPr>
              <a:t>Chị</a:t>
            </a:r>
            <a:r>
              <a:rPr lang="en-US" sz="4400" b="1" dirty="0" smtClean="0">
                <a:ln w="1905"/>
                <a:solidFill>
                  <a:srgbClr val="FF0000"/>
                </a:solidFill>
                <a:effectLst>
                  <a:innerShdw blurRad="69850" dist="43180" dir="5400000">
                    <a:srgbClr val="000000">
                      <a:alpha val="65000"/>
                    </a:srgbClr>
                  </a:innerShdw>
                </a:effectLst>
              </a:rPr>
              <a:t> Anna </a:t>
            </a:r>
            <a:r>
              <a:rPr lang="en-US" sz="4400" b="1" dirty="0" err="1" smtClean="0">
                <a:ln w="1905"/>
                <a:solidFill>
                  <a:srgbClr val="FF0000"/>
                </a:solidFill>
                <a:effectLst>
                  <a:innerShdw blurRad="69850" dist="43180" dir="5400000">
                    <a:srgbClr val="000000">
                      <a:alpha val="65000"/>
                    </a:srgbClr>
                  </a:innerShdw>
                </a:effectLst>
              </a:rPr>
              <a:t>Đoàn</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Thị</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Hằng</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Nga</a:t>
            </a:r>
            <a:endParaRPr lang="en-US" sz="4400" b="1" dirty="0">
              <a:ln w="1905"/>
              <a:solidFill>
                <a:srgbClr val="FF0000"/>
              </a:soli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5440" y="2181868"/>
            <a:ext cx="4953000" cy="273405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9965" y="2410976"/>
            <a:ext cx="1123950" cy="1123950"/>
          </a:xfrm>
          <a:prstGeom prst="rect">
            <a:avLst/>
          </a:prstGeom>
        </p:spPr>
      </p:pic>
    </p:spTree>
    <p:extLst>
      <p:ext uri="{BB962C8B-B14F-4D97-AF65-F5344CB8AC3E}">
        <p14:creationId xmlns:p14="http://schemas.microsoft.com/office/powerpoint/2010/main" val="3052555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1" indent="0" algn="ctr">
              <a:lnSpc>
                <a:spcPct val="120000"/>
              </a:lnSpc>
              <a:buNone/>
            </a:pPr>
            <a:r>
              <a:rPr lang="en-US" sz="6600" b="1" dirty="0" err="1">
                <a:solidFill>
                  <a:srgbClr val="FF0000"/>
                </a:solidFill>
                <a:effectLst/>
                <a:latin typeface="+mj-lt"/>
                <a:ea typeface="Tahoma" pitchFamily="34" charset="0"/>
                <a:cs typeface="Times New Roman" pitchFamily="18" charset="0"/>
              </a:rPr>
              <a:t>Ca</a:t>
            </a:r>
            <a:r>
              <a:rPr lang="en-US" sz="6600" b="1" dirty="0">
                <a:solidFill>
                  <a:srgbClr val="FF0000"/>
                </a:solidFill>
                <a:effectLst/>
                <a:latin typeface="+mj-lt"/>
                <a:ea typeface="Tahoma" pitchFamily="34" charset="0"/>
                <a:cs typeface="Times New Roman" pitchFamily="18" charset="0"/>
              </a:rPr>
              <a:t> </a:t>
            </a:r>
            <a:r>
              <a:rPr lang="en-US" sz="6600" b="1" dirty="0" err="1">
                <a:solidFill>
                  <a:srgbClr val="FF0000"/>
                </a:solidFill>
                <a:latin typeface="+mj-lt"/>
                <a:ea typeface="Tahoma" pitchFamily="34" charset="0"/>
                <a:cs typeface="Times New Roman" pitchFamily="18" charset="0"/>
              </a:rPr>
              <a:t>N</a:t>
            </a:r>
            <a:r>
              <a:rPr lang="en-US" sz="6600" b="1" dirty="0" err="1" smtClean="0">
                <a:solidFill>
                  <a:srgbClr val="FF0000"/>
                </a:solidFill>
                <a:effectLst/>
                <a:latin typeface="+mj-lt"/>
                <a:ea typeface="Tahoma" pitchFamily="34" charset="0"/>
                <a:cs typeface="Times New Roman" pitchFamily="18" charset="0"/>
              </a:rPr>
              <a:t>hập</a:t>
            </a:r>
            <a:r>
              <a:rPr lang="en-US" sz="6600" b="1" dirty="0" smtClean="0">
                <a:solidFill>
                  <a:srgbClr val="FF0000"/>
                </a:solidFill>
                <a:effectLst/>
                <a:latin typeface="+mj-lt"/>
                <a:ea typeface="Tahoma" pitchFamily="34" charset="0"/>
                <a:cs typeface="Times New Roman" pitchFamily="18" charset="0"/>
              </a:rPr>
              <a:t> </a:t>
            </a:r>
            <a:r>
              <a:rPr lang="en-US" sz="6600" b="1" dirty="0" err="1">
                <a:solidFill>
                  <a:srgbClr val="FF0000"/>
                </a:solidFill>
                <a:latin typeface="+mj-lt"/>
                <a:ea typeface="Tahoma" pitchFamily="34" charset="0"/>
                <a:cs typeface="Times New Roman" pitchFamily="18" charset="0"/>
              </a:rPr>
              <a:t>L</a:t>
            </a:r>
            <a:r>
              <a:rPr lang="en-US" sz="6600" b="1" dirty="0" err="1" smtClean="0">
                <a:solidFill>
                  <a:srgbClr val="FF0000"/>
                </a:solidFill>
                <a:effectLst/>
                <a:latin typeface="+mj-lt"/>
                <a:ea typeface="Tahoma" pitchFamily="34" charset="0"/>
                <a:cs typeface="Times New Roman" pitchFamily="18" charset="0"/>
              </a:rPr>
              <a:t>ễ</a:t>
            </a:r>
            <a:r>
              <a:rPr lang="en-US" sz="6600" b="1" dirty="0" smtClean="0">
                <a:solidFill>
                  <a:srgbClr val="FF0000"/>
                </a:solidFill>
                <a:effectLst/>
                <a:latin typeface="+mj-lt"/>
                <a:ea typeface="Tahoma" pitchFamily="34" charset="0"/>
                <a:cs typeface="Times New Roman" pitchFamily="18" charset="0"/>
              </a:rPr>
              <a:t> </a:t>
            </a:r>
            <a:endParaRPr lang="en-US" sz="6600" b="1" dirty="0">
              <a:solidFill>
                <a:srgbClr val="FF0000"/>
              </a:solidFill>
              <a:effectLst/>
              <a:latin typeface="+mj-lt"/>
              <a:ea typeface="Tahoma" pitchFamily="34" charset="0"/>
              <a:cs typeface="Times New Roman" pitchFamily="18" charset="0"/>
            </a:endParaRPr>
          </a:p>
          <a:p>
            <a:pPr marL="27431" indent="0" algn="ctr">
              <a:lnSpc>
                <a:spcPct val="120000"/>
              </a:lnSpc>
              <a:buNone/>
            </a:pPr>
            <a:r>
              <a:rPr lang="en-US" sz="6600" b="1" dirty="0" err="1" smtClean="0">
                <a:solidFill>
                  <a:srgbClr val="FF0000"/>
                </a:solidFill>
                <a:effectLst/>
                <a:latin typeface="+mj-lt"/>
                <a:ea typeface="Tahoma" pitchFamily="34" charset="0"/>
                <a:cs typeface="Times New Roman" pitchFamily="18" charset="0"/>
              </a:rPr>
              <a:t>Ngày</a:t>
            </a:r>
            <a:r>
              <a:rPr lang="en-US" sz="6600" b="1" dirty="0" smtClean="0">
                <a:solidFill>
                  <a:srgbClr val="FF0000"/>
                </a:solidFill>
                <a:effectLst/>
                <a:latin typeface="+mj-lt"/>
                <a:ea typeface="Tahoma" pitchFamily="34" charset="0"/>
                <a:cs typeface="Times New Roman" pitchFamily="18" charset="0"/>
              </a:rPr>
              <a:t> </a:t>
            </a:r>
            <a:r>
              <a:rPr lang="en-US" sz="6600" b="1" dirty="0" err="1" smtClean="0">
                <a:solidFill>
                  <a:srgbClr val="FF0000"/>
                </a:solidFill>
                <a:effectLst/>
                <a:latin typeface="+mj-lt"/>
                <a:ea typeface="Tahoma" pitchFamily="34" charset="0"/>
                <a:cs typeface="Times New Roman" pitchFamily="18" charset="0"/>
              </a:rPr>
              <a:t>Hạnh</a:t>
            </a:r>
            <a:r>
              <a:rPr lang="en-US" sz="6600" b="1" dirty="0" smtClean="0">
                <a:solidFill>
                  <a:srgbClr val="FF0000"/>
                </a:solidFill>
                <a:effectLst/>
                <a:latin typeface="+mj-lt"/>
                <a:ea typeface="Tahoma" pitchFamily="34" charset="0"/>
                <a:cs typeface="Times New Roman" pitchFamily="18" charset="0"/>
              </a:rPr>
              <a:t> </a:t>
            </a:r>
            <a:r>
              <a:rPr lang="en-US" sz="6600" b="1" dirty="0" err="1" smtClean="0">
                <a:solidFill>
                  <a:srgbClr val="FF0000"/>
                </a:solidFill>
                <a:effectLst/>
                <a:latin typeface="+mj-lt"/>
                <a:ea typeface="Tahoma" pitchFamily="34" charset="0"/>
                <a:cs typeface="Times New Roman" pitchFamily="18" charset="0"/>
              </a:rPr>
              <a:t>Phúc</a:t>
            </a:r>
            <a:endParaRPr lang="en-US" sz="6600" b="1" dirty="0">
              <a:solidFill>
                <a:srgbClr val="FF0000"/>
              </a:solidFill>
              <a:effectLst/>
              <a:latin typeface="+mj-lt"/>
              <a:ea typeface="Tahoma" pitchFamily="34" charset="0"/>
              <a:cs typeface="Times New Roman" pitchFamily="18" charset="0"/>
            </a:endParaRPr>
          </a:p>
          <a:p>
            <a:pPr marL="27431" indent="0" algn="ctr">
              <a:lnSpc>
                <a:spcPct val="120000"/>
              </a:lnSpc>
              <a:buNone/>
            </a:pPr>
            <a:r>
              <a:rPr lang="en-US" sz="4800" b="1" i="1" dirty="0" err="1" smtClean="0">
                <a:solidFill>
                  <a:srgbClr val="003399"/>
                </a:solidFill>
                <a:effectLst/>
                <a:latin typeface="+mj-lt"/>
                <a:ea typeface="Tahoma" pitchFamily="34" charset="0"/>
                <a:cs typeface="Times New Roman" pitchFamily="18" charset="0"/>
              </a:rPr>
              <a:t>Quốc</a:t>
            </a:r>
            <a:r>
              <a:rPr lang="en-US" sz="4800" b="1" i="1" dirty="0" smtClean="0">
                <a:solidFill>
                  <a:srgbClr val="003399"/>
                </a:solidFill>
                <a:effectLst/>
                <a:latin typeface="+mj-lt"/>
                <a:ea typeface="Tahoma" pitchFamily="34" charset="0"/>
                <a:cs typeface="Times New Roman" pitchFamily="18" charset="0"/>
              </a:rPr>
              <a:t> </a:t>
            </a:r>
            <a:r>
              <a:rPr lang="en-US" sz="4800" b="1" i="1" dirty="0" err="1" smtClean="0">
                <a:solidFill>
                  <a:srgbClr val="003399"/>
                </a:solidFill>
                <a:effectLst/>
                <a:latin typeface="+mj-lt"/>
                <a:ea typeface="Tahoma" pitchFamily="34" charset="0"/>
                <a:cs typeface="Times New Roman" pitchFamily="18" charset="0"/>
              </a:rPr>
              <a:t>Thái</a:t>
            </a:r>
            <a:endParaRPr lang="en-US" sz="4800" b="1" i="1"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5"/>
            <a:ext cx="7772400" cy="1101725"/>
          </a:xfrm>
        </p:spPr>
        <p:txBody>
          <a:bodyPr/>
          <a:lstStyle/>
          <a:p>
            <a:pPr eaLnBrk="1" hangingPunct="1">
              <a:defRPr/>
            </a:pPr>
            <a:r>
              <a:rPr lang="en-US" b="0" smtClean="0">
                <a:effectLst/>
                <a:latin typeface="+mj-lt"/>
              </a:rPr>
              <a:t/>
            </a:r>
            <a:br>
              <a:rPr lang="en-US" b="0" smtClean="0">
                <a:effectLst/>
                <a:latin typeface="+mj-lt"/>
              </a:rPr>
            </a:br>
            <a:endParaRPr lang="en-US" b="0" smtClean="0">
              <a:effectLst/>
              <a:latin typeface="+mj-lt"/>
            </a:endParaRPr>
          </a:p>
        </p:txBody>
      </p:sp>
      <p:sp>
        <p:nvSpPr>
          <p:cNvPr id="3075" name="Rectangle 3"/>
          <p:cNvSpPr>
            <a:spLocks noGrp="1" noChangeArrowheads="1"/>
          </p:cNvSpPr>
          <p:nvPr>
            <p:ph type="subTitle" idx="1"/>
          </p:nvPr>
        </p:nvSpPr>
        <p:spPr>
          <a:xfrm>
            <a:off x="0" y="400050"/>
            <a:ext cx="9144000" cy="5143500"/>
          </a:xfrm>
        </p:spPr>
        <p:txBody>
          <a:bodyPr/>
          <a:lstStyle/>
          <a:p>
            <a:pPr eaLnBrk="1" hangingPunct="1">
              <a:lnSpc>
                <a:spcPct val="105000"/>
              </a:lnSpc>
              <a:defRPr/>
            </a:pPr>
            <a:r>
              <a:rPr lang="en-US" sz="6000" b="1" dirty="0" err="1" smtClean="0">
                <a:solidFill>
                  <a:srgbClr val="FF0000"/>
                </a:solidFill>
                <a:latin typeface="+mj-lt"/>
                <a:cs typeface="Tahoma" pitchFamily="34" charset="0"/>
              </a:rPr>
              <a:t>Đáp</a:t>
            </a:r>
            <a:r>
              <a:rPr lang="en-US" sz="6000" b="1" dirty="0" smtClean="0">
                <a:solidFill>
                  <a:srgbClr val="FF0000"/>
                </a:solidFill>
                <a:latin typeface="+mj-lt"/>
                <a:cs typeface="Tahoma" pitchFamily="34" charset="0"/>
              </a:rPr>
              <a:t> </a:t>
            </a:r>
            <a:r>
              <a:rPr lang="en-US" sz="6000" b="1" dirty="0" err="1">
                <a:solidFill>
                  <a:srgbClr val="FF0000"/>
                </a:solidFill>
                <a:latin typeface="+mj-lt"/>
                <a:cs typeface="Tahoma" pitchFamily="34" charset="0"/>
              </a:rPr>
              <a:t>Ca</a:t>
            </a:r>
            <a:r>
              <a:rPr lang="en-US" sz="6000" b="1" dirty="0">
                <a:solidFill>
                  <a:srgbClr val="FF0000"/>
                </a:solidFill>
                <a:latin typeface="+mj-lt"/>
                <a:cs typeface="Tahoma" pitchFamily="34" charset="0"/>
              </a:rPr>
              <a:t/>
            </a:r>
            <a:br>
              <a:rPr lang="en-US" sz="6000" b="1" dirty="0">
                <a:solidFill>
                  <a:srgbClr val="FF0000"/>
                </a:solidFill>
                <a:latin typeface="+mj-lt"/>
                <a:cs typeface="Tahoma" pitchFamily="34" charset="0"/>
              </a:rPr>
            </a:br>
            <a:r>
              <a:rPr lang="en-US" sz="6000" b="1" dirty="0">
                <a:solidFill>
                  <a:srgbClr val="FF0000"/>
                </a:solidFill>
                <a:latin typeface="+mj-lt"/>
                <a:cs typeface="Tahoma" pitchFamily="34" charset="0"/>
              </a:rPr>
              <a:t> </a:t>
            </a:r>
            <a:r>
              <a:rPr lang="en-US" sz="6000" b="1" dirty="0" err="1">
                <a:solidFill>
                  <a:srgbClr val="FF0000"/>
                </a:solidFill>
                <a:latin typeface="+mj-lt"/>
                <a:cs typeface="Tahoma" pitchFamily="34" charset="0"/>
              </a:rPr>
              <a:t>Lễ</a:t>
            </a:r>
            <a:r>
              <a:rPr lang="en-US" sz="6000" b="1" dirty="0">
                <a:solidFill>
                  <a:srgbClr val="FF0000"/>
                </a:solidFill>
                <a:latin typeface="+mj-lt"/>
                <a:cs typeface="Tahoma" pitchFamily="34" charset="0"/>
              </a:rPr>
              <a:t> </a:t>
            </a:r>
            <a:r>
              <a:rPr lang="en-US" sz="6000" b="1" dirty="0" err="1">
                <a:solidFill>
                  <a:srgbClr val="FF0000"/>
                </a:solidFill>
                <a:latin typeface="+mj-lt"/>
                <a:cs typeface="Tahoma" pitchFamily="34" charset="0"/>
              </a:rPr>
              <a:t>Hôn</a:t>
            </a:r>
            <a:r>
              <a:rPr lang="en-US" sz="6000" b="1" dirty="0">
                <a:solidFill>
                  <a:srgbClr val="FF0000"/>
                </a:solidFill>
                <a:latin typeface="+mj-lt"/>
                <a:cs typeface="Tahoma" pitchFamily="34" charset="0"/>
              </a:rPr>
              <a:t> </a:t>
            </a:r>
            <a:r>
              <a:rPr lang="en-US" sz="6000" b="1" dirty="0" err="1">
                <a:solidFill>
                  <a:srgbClr val="FF0000"/>
                </a:solidFill>
                <a:latin typeface="+mj-lt"/>
                <a:cs typeface="Tahoma" pitchFamily="34" charset="0"/>
              </a:rPr>
              <a:t>Phối</a:t>
            </a:r>
            <a:r>
              <a:rPr lang="en-US" sz="6000" b="1" dirty="0">
                <a:solidFill>
                  <a:srgbClr val="FF0000"/>
                </a:solidFill>
                <a:latin typeface="+mj-lt"/>
                <a:cs typeface="Tahoma" pitchFamily="34" charset="0"/>
              </a:rPr>
              <a:t> </a:t>
            </a:r>
            <a:br>
              <a:rPr lang="en-US" sz="6000" b="1" dirty="0">
                <a:solidFill>
                  <a:srgbClr val="FF0000"/>
                </a:solidFill>
                <a:latin typeface="+mj-lt"/>
                <a:cs typeface="Tahoma" pitchFamily="34" charset="0"/>
              </a:rPr>
            </a:br>
            <a:r>
              <a:rPr lang="en-US" sz="6600" b="1" dirty="0" err="1">
                <a:solidFill>
                  <a:srgbClr val="FF0000"/>
                </a:solidFill>
                <a:latin typeface="+mj-lt"/>
                <a:cs typeface="Tahoma" pitchFamily="34" charset="0"/>
              </a:rPr>
              <a:t>Thánh</a:t>
            </a:r>
            <a:r>
              <a:rPr lang="en-US" sz="6600" b="1" dirty="0">
                <a:solidFill>
                  <a:srgbClr val="FF0000"/>
                </a:solidFill>
                <a:latin typeface="+mj-lt"/>
                <a:cs typeface="Tahoma" pitchFamily="34" charset="0"/>
              </a:rPr>
              <a:t> </a:t>
            </a:r>
            <a:r>
              <a:rPr lang="en-US" sz="6600" b="1" dirty="0" err="1">
                <a:solidFill>
                  <a:srgbClr val="FF0000"/>
                </a:solidFill>
                <a:latin typeface="+mj-lt"/>
                <a:cs typeface="Tahoma" pitchFamily="34" charset="0"/>
              </a:rPr>
              <a:t>Vịnh</a:t>
            </a:r>
            <a:r>
              <a:rPr lang="en-US" sz="6600" b="1" dirty="0">
                <a:solidFill>
                  <a:srgbClr val="FF0000"/>
                </a:solidFill>
                <a:latin typeface="+mj-lt"/>
                <a:cs typeface="Tahoma" pitchFamily="34" charset="0"/>
              </a:rPr>
              <a:t> 127 </a:t>
            </a:r>
            <a:r>
              <a:rPr lang="en-US" sz="6600" b="1" dirty="0" smtClean="0">
                <a:solidFill>
                  <a:srgbClr val="FF0000"/>
                </a:solidFill>
                <a:latin typeface="+mj-lt"/>
                <a:cs typeface="Tahoma" pitchFamily="34" charset="0"/>
              </a:rPr>
              <a:t>- 3 </a:t>
            </a:r>
            <a:r>
              <a:rPr lang="en-US" sz="6600" b="1" dirty="0" err="1">
                <a:solidFill>
                  <a:srgbClr val="FF0000"/>
                </a:solidFill>
                <a:latin typeface="+mj-lt"/>
                <a:cs typeface="Tahoma" pitchFamily="34" charset="0"/>
              </a:rPr>
              <a:t>câu</a:t>
            </a:r>
            <a:r>
              <a:rPr lang="en-US" sz="4800" b="1" dirty="0">
                <a:solidFill>
                  <a:srgbClr val="FF0000"/>
                </a:solidFill>
                <a:latin typeface="+mj-lt"/>
                <a:cs typeface="Tahoma" pitchFamily="34" charset="0"/>
              </a:rPr>
              <a:t/>
            </a:r>
            <a:br>
              <a:rPr lang="en-US" sz="4800" b="1" dirty="0">
                <a:solidFill>
                  <a:srgbClr val="FF0000"/>
                </a:solidFill>
                <a:latin typeface="+mj-lt"/>
                <a:cs typeface="Tahoma" pitchFamily="34" charset="0"/>
              </a:rPr>
            </a:br>
            <a:r>
              <a:rPr lang="en-US" sz="4800" b="1" i="1" dirty="0" err="1" smtClean="0">
                <a:solidFill>
                  <a:srgbClr val="002060"/>
                </a:solidFill>
                <a:latin typeface="+mj-lt"/>
                <a:cs typeface="Tahoma" pitchFamily="34" charset="0"/>
              </a:rPr>
              <a:t>Đinh</a:t>
            </a:r>
            <a:r>
              <a:rPr lang="en-US" sz="4800" b="1" i="1" dirty="0" smtClean="0">
                <a:solidFill>
                  <a:srgbClr val="002060"/>
                </a:solidFill>
                <a:latin typeface="+mj-lt"/>
                <a:cs typeface="Tahoma" pitchFamily="34" charset="0"/>
              </a:rPr>
              <a:t> </a:t>
            </a:r>
            <a:r>
              <a:rPr lang="en-US" sz="4800" b="1" i="1" dirty="0" err="1">
                <a:solidFill>
                  <a:srgbClr val="002060"/>
                </a:solidFill>
                <a:latin typeface="+mj-lt"/>
                <a:cs typeface="Tahoma" pitchFamily="34" charset="0"/>
              </a:rPr>
              <a:t>Công</a:t>
            </a:r>
            <a:r>
              <a:rPr lang="en-US" sz="4800" b="1" i="1" dirty="0">
                <a:solidFill>
                  <a:srgbClr val="002060"/>
                </a:solidFill>
                <a:latin typeface="+mj-lt"/>
                <a:cs typeface="Tahoma" pitchFamily="34" charset="0"/>
              </a:rPr>
              <a:t> </a:t>
            </a:r>
            <a:r>
              <a:rPr lang="en-US" sz="4800" b="1" i="1" dirty="0" err="1">
                <a:solidFill>
                  <a:srgbClr val="002060"/>
                </a:solidFill>
                <a:latin typeface="+mj-lt"/>
                <a:cs typeface="Tahoma" pitchFamily="34" charset="0"/>
              </a:rPr>
              <a:t>Huỳnh</a:t>
            </a:r>
            <a:endParaRPr lang="en-US" sz="4800" b="1" i="1" dirty="0">
              <a:solidFill>
                <a:srgbClr val="002060"/>
              </a:solidFill>
              <a:effectLst/>
              <a:latin typeface="+mj-lt"/>
              <a:cs typeface="Tahoma" pitchFamily="34" charset="0"/>
            </a:endParaRPr>
          </a:p>
        </p:txBody>
      </p:sp>
      <p:sp>
        <p:nvSpPr>
          <p:cNvPr id="3076" name="Rectangle 4"/>
          <p:cNvSpPr>
            <a:spLocks noChangeArrowheads="1"/>
          </p:cNvSpPr>
          <p:nvPr/>
        </p:nvSpPr>
        <p:spPr bwMode="auto">
          <a:xfrm>
            <a:off x="3524251" y="17464"/>
            <a:ext cx="324123" cy="36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6828982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fontAlgn="base"/>
            <a:r>
              <a:rPr lang="vi-VN" sz="5400" b="1" dirty="0" smtClean="0">
                <a:solidFill>
                  <a:srgbClr val="FF0000"/>
                </a:solidFill>
              </a:rPr>
              <a:t>ĐK: </a:t>
            </a:r>
            <a:r>
              <a:rPr lang="vi-VN" sz="5400" b="1" dirty="0" smtClean="0">
                <a:solidFill>
                  <a:srgbClr val="002060"/>
                </a:solidFill>
              </a:rPr>
              <a:t>Vinh </a:t>
            </a:r>
            <a:r>
              <a:rPr lang="vi-VN" sz="5400" b="1" dirty="0">
                <a:solidFill>
                  <a:srgbClr val="002060"/>
                </a:solidFill>
              </a:rPr>
              <a:t>phúc </a:t>
            </a:r>
            <a:r>
              <a:rPr lang="vi-VN" sz="5400" b="1" dirty="0" smtClean="0">
                <a:solidFill>
                  <a:srgbClr val="002060"/>
                </a:solidFill>
              </a:rPr>
              <a:t>thay cho </a:t>
            </a:r>
            <a:r>
              <a:rPr lang="vi-VN" sz="5400" b="1" dirty="0">
                <a:solidFill>
                  <a:srgbClr val="002060"/>
                </a:solidFill>
              </a:rPr>
              <a:t>người hằng luôn kính sợ Thiên Chúa. Vinh phúc thay cho </a:t>
            </a:r>
            <a:r>
              <a:rPr lang="vi-VN" sz="5400" b="1" dirty="0" smtClean="0">
                <a:solidFill>
                  <a:srgbClr val="002060"/>
                </a:solidFill>
              </a:rPr>
              <a:t>người, </a:t>
            </a:r>
            <a:r>
              <a:rPr lang="vi-VN" sz="5400" b="1" dirty="0">
                <a:solidFill>
                  <a:srgbClr val="002060"/>
                </a:solidFill>
              </a:rPr>
              <a:t>hằng ăn ở theo đường lối của </a:t>
            </a:r>
            <a:r>
              <a:rPr lang="vi-VN" sz="5400" b="1" dirty="0" smtClean="0">
                <a:solidFill>
                  <a:srgbClr val="002060"/>
                </a:solidFill>
              </a:rPr>
              <a:t>Người. </a:t>
            </a:r>
            <a:r>
              <a:rPr lang="en-US" sz="5400" b="1" dirty="0" smtClean="0">
                <a:solidFill>
                  <a:srgbClr val="002060"/>
                </a:solidFill>
                <a:effectLst/>
              </a:rPr>
              <a:t> </a:t>
            </a:r>
            <a:endParaRPr lang="en-US" sz="5400" b="1" dirty="0">
              <a:solidFill>
                <a:srgbClr val="002060"/>
              </a:solidFill>
              <a:effectLs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fontAlgn="base"/>
            <a:r>
              <a:rPr lang="vi-VN" sz="5400" b="1" dirty="0" smtClean="0">
                <a:solidFill>
                  <a:srgbClr val="FF0000"/>
                </a:solidFill>
                <a:latin typeface="+mn-lt"/>
              </a:rPr>
              <a:t>Pk1</a:t>
            </a:r>
            <a:r>
              <a:rPr lang="vi-VN" sz="5400" b="1" dirty="0">
                <a:solidFill>
                  <a:srgbClr val="FF0000"/>
                </a:solidFill>
                <a:latin typeface="+mn-lt"/>
              </a:rPr>
              <a:t>: </a:t>
            </a:r>
            <a:r>
              <a:rPr lang="vi-VN" sz="5400" b="1" dirty="0" smtClean="0">
                <a:solidFill>
                  <a:srgbClr val="002060"/>
                </a:solidFill>
                <a:latin typeface="+mn-lt"/>
              </a:rPr>
              <a:t>Người </a:t>
            </a:r>
            <a:r>
              <a:rPr lang="vi-VN" sz="5400" b="1" dirty="0">
                <a:solidFill>
                  <a:srgbClr val="002060"/>
                </a:solidFill>
                <a:latin typeface="+mn-lt"/>
              </a:rPr>
              <a:t>kính sợ uy danh của Thiên </a:t>
            </a:r>
            <a:r>
              <a:rPr lang="vi-VN" sz="5400" b="1" dirty="0" smtClean="0">
                <a:solidFill>
                  <a:srgbClr val="002060"/>
                </a:solidFill>
                <a:latin typeface="+mn-lt"/>
              </a:rPr>
              <a:t>Chúa. </a:t>
            </a:r>
            <a:r>
              <a:rPr lang="vi-VN" sz="5400" b="1" dirty="0">
                <a:solidFill>
                  <a:srgbClr val="002060"/>
                </a:solidFill>
                <a:latin typeface="+mn-lt"/>
              </a:rPr>
              <a:t>luôn phục kính tôn nhan của Người. Bao công quả hạnh phúc với cơ </a:t>
            </a:r>
            <a:r>
              <a:rPr lang="vi-VN" sz="5400" b="1" dirty="0" smtClean="0">
                <a:solidFill>
                  <a:srgbClr val="002060"/>
                </a:solidFill>
                <a:latin typeface="+mn-lt"/>
              </a:rPr>
              <a:t>may, </a:t>
            </a:r>
            <a:r>
              <a:rPr lang="vi-VN" sz="5400" b="1" dirty="0">
                <a:solidFill>
                  <a:srgbClr val="002060"/>
                </a:solidFill>
                <a:latin typeface="+mn-lt"/>
              </a:rPr>
              <a:t>bạn cùng chung vinh quang với </a:t>
            </a:r>
            <a:r>
              <a:rPr lang="vi-VN" sz="5400" b="1" dirty="0" smtClean="0">
                <a:solidFill>
                  <a:srgbClr val="002060"/>
                </a:solidFill>
                <a:latin typeface="+mn-lt"/>
              </a:rPr>
              <a:t>Người. </a:t>
            </a:r>
            <a:r>
              <a:rPr lang="en-US" sz="5400" b="1" dirty="0" smtClean="0">
                <a:solidFill>
                  <a:srgbClr val="002060"/>
                </a:solidFill>
                <a:effectLst/>
                <a:latin typeface="+mn-lt"/>
              </a:rPr>
              <a:t> </a:t>
            </a:r>
            <a:endParaRPr lang="en-US" sz="5400" b="1" dirty="0">
              <a:solidFill>
                <a:srgbClr val="002060"/>
              </a:solidFill>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fontAlgn="base"/>
            <a:r>
              <a:rPr lang="vi-VN" sz="5400" b="1" dirty="0" smtClean="0">
                <a:solidFill>
                  <a:srgbClr val="FF0000"/>
                </a:solidFill>
              </a:rPr>
              <a:t>ĐK: </a:t>
            </a:r>
            <a:r>
              <a:rPr lang="vi-VN" sz="5400" b="1" dirty="0" smtClean="0">
                <a:solidFill>
                  <a:srgbClr val="002060"/>
                </a:solidFill>
              </a:rPr>
              <a:t>Vinh </a:t>
            </a:r>
            <a:r>
              <a:rPr lang="vi-VN" sz="5400" b="1" dirty="0">
                <a:solidFill>
                  <a:srgbClr val="002060"/>
                </a:solidFill>
              </a:rPr>
              <a:t>phúc </a:t>
            </a:r>
            <a:r>
              <a:rPr lang="vi-VN" sz="5400" b="1" dirty="0" smtClean="0">
                <a:solidFill>
                  <a:srgbClr val="002060"/>
                </a:solidFill>
              </a:rPr>
              <a:t>thay cho </a:t>
            </a:r>
            <a:r>
              <a:rPr lang="vi-VN" sz="5400" b="1" dirty="0">
                <a:solidFill>
                  <a:srgbClr val="002060"/>
                </a:solidFill>
              </a:rPr>
              <a:t>người hằng luôn kính sợ Thiên Chúa. Vinh phúc thay cho </a:t>
            </a:r>
            <a:r>
              <a:rPr lang="vi-VN" sz="5400" b="1" dirty="0" smtClean="0">
                <a:solidFill>
                  <a:srgbClr val="002060"/>
                </a:solidFill>
              </a:rPr>
              <a:t>người, </a:t>
            </a:r>
            <a:r>
              <a:rPr lang="vi-VN" sz="5400" b="1" dirty="0">
                <a:solidFill>
                  <a:srgbClr val="002060"/>
                </a:solidFill>
              </a:rPr>
              <a:t>hằng ăn ở theo đường lối của </a:t>
            </a:r>
            <a:r>
              <a:rPr lang="vi-VN" sz="5400" b="1" dirty="0" smtClean="0">
                <a:solidFill>
                  <a:srgbClr val="002060"/>
                </a:solidFill>
              </a:rPr>
              <a:t>Người. </a:t>
            </a:r>
            <a:r>
              <a:rPr lang="en-US" sz="5400" b="1" dirty="0" smtClean="0">
                <a:solidFill>
                  <a:srgbClr val="002060"/>
                </a:solidFill>
                <a:effectLst/>
              </a:rPr>
              <a:t> </a:t>
            </a:r>
            <a:endParaRPr lang="en-US" sz="5400" b="1" dirty="0">
              <a:solidFill>
                <a:srgbClr val="002060"/>
              </a:solidFill>
              <a:effectLst/>
              <a:cs typeface="Times New Roman" pitchFamily="18" charset="0"/>
            </a:endParaRPr>
          </a:p>
        </p:txBody>
      </p:sp>
    </p:spTree>
    <p:extLst>
      <p:ext uri="{BB962C8B-B14F-4D97-AF65-F5344CB8AC3E}">
        <p14:creationId xmlns:p14="http://schemas.microsoft.com/office/powerpoint/2010/main" val="30372114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fontAlgn="base"/>
            <a:r>
              <a:rPr lang="vi-VN" sz="5400" b="1" dirty="0" smtClean="0">
                <a:solidFill>
                  <a:srgbClr val="FF0000"/>
                </a:solidFill>
                <a:latin typeface="+mn-lt"/>
              </a:rPr>
              <a:t>Pk2</a:t>
            </a:r>
            <a:r>
              <a:rPr lang="vi-VN" sz="5400" b="1" dirty="0">
                <a:solidFill>
                  <a:srgbClr val="FF0000"/>
                </a:solidFill>
                <a:latin typeface="+mn-lt"/>
              </a:rPr>
              <a:t>: </a:t>
            </a:r>
            <a:r>
              <a:rPr lang="vi-VN" sz="5400" b="1" dirty="0" smtClean="0">
                <a:solidFill>
                  <a:srgbClr val="002060"/>
                </a:solidFill>
                <a:latin typeface="+mn-lt"/>
              </a:rPr>
              <a:t>Hiền </a:t>
            </a:r>
            <a:r>
              <a:rPr lang="vi-VN" sz="5400" b="1" dirty="0">
                <a:solidFill>
                  <a:srgbClr val="002060"/>
                </a:solidFill>
                <a:latin typeface="+mn-lt"/>
              </a:rPr>
              <a:t>thê bạn như cây nho sai </a:t>
            </a:r>
            <a:r>
              <a:rPr lang="vi-VN" sz="5400" b="1" dirty="0" smtClean="0">
                <a:solidFill>
                  <a:srgbClr val="002060"/>
                </a:solidFill>
                <a:latin typeface="+mn-lt"/>
              </a:rPr>
              <a:t>trái, </a:t>
            </a:r>
            <a:r>
              <a:rPr lang="vi-VN" sz="5400" b="1" dirty="0">
                <a:solidFill>
                  <a:srgbClr val="002060"/>
                </a:solidFill>
                <a:latin typeface="+mn-lt"/>
              </a:rPr>
              <a:t>nơi nội thất vương cung nhà người. Con cái bạn như những khóm ô </a:t>
            </a:r>
            <a:r>
              <a:rPr lang="vi-VN" sz="5400" b="1" dirty="0" smtClean="0">
                <a:solidFill>
                  <a:srgbClr val="002060"/>
                </a:solidFill>
                <a:latin typeface="+mn-lt"/>
              </a:rPr>
              <a:t>liu, </a:t>
            </a:r>
            <a:r>
              <a:rPr lang="vi-VN" sz="5400" b="1" dirty="0">
                <a:solidFill>
                  <a:srgbClr val="002060"/>
                </a:solidFill>
                <a:latin typeface="+mn-lt"/>
              </a:rPr>
              <a:t>là chồi non vây quanh bàn </a:t>
            </a:r>
            <a:r>
              <a:rPr lang="vi-VN" sz="5400" b="1" dirty="0" smtClean="0">
                <a:solidFill>
                  <a:srgbClr val="002060"/>
                </a:solidFill>
                <a:latin typeface="+mn-lt"/>
              </a:rPr>
              <a:t>người. </a:t>
            </a:r>
            <a:r>
              <a:rPr lang="en-US" sz="5400" b="1" dirty="0" smtClean="0">
                <a:solidFill>
                  <a:srgbClr val="002060"/>
                </a:solidFill>
                <a:effectLst/>
                <a:latin typeface="+mn-lt"/>
              </a:rPr>
              <a:t> </a:t>
            </a:r>
            <a:endParaRPr lang="en-US" sz="5400" b="1" dirty="0">
              <a:solidFill>
                <a:srgbClr val="002060"/>
              </a:solidFill>
              <a:effectLst/>
              <a:latin typeface="+mn-lt"/>
              <a:cs typeface="Times New Roman" pitchFamily="18" charset="0"/>
            </a:endParaRPr>
          </a:p>
        </p:txBody>
      </p:sp>
    </p:spTree>
    <p:extLst>
      <p:ext uri="{BB962C8B-B14F-4D97-AF65-F5344CB8AC3E}">
        <p14:creationId xmlns:p14="http://schemas.microsoft.com/office/powerpoint/2010/main" val="34944259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fontAlgn="base"/>
            <a:r>
              <a:rPr lang="vi-VN" sz="5400" b="1" dirty="0" smtClean="0">
                <a:solidFill>
                  <a:srgbClr val="FF0000"/>
                </a:solidFill>
              </a:rPr>
              <a:t>ĐK: </a:t>
            </a:r>
            <a:r>
              <a:rPr lang="vi-VN" sz="5400" b="1" dirty="0" smtClean="0">
                <a:solidFill>
                  <a:srgbClr val="002060"/>
                </a:solidFill>
              </a:rPr>
              <a:t>Vinh </a:t>
            </a:r>
            <a:r>
              <a:rPr lang="vi-VN" sz="5400" b="1" dirty="0">
                <a:solidFill>
                  <a:srgbClr val="002060"/>
                </a:solidFill>
              </a:rPr>
              <a:t>phúc </a:t>
            </a:r>
            <a:r>
              <a:rPr lang="vi-VN" sz="5400" b="1" dirty="0" smtClean="0">
                <a:solidFill>
                  <a:srgbClr val="002060"/>
                </a:solidFill>
              </a:rPr>
              <a:t>thay cho </a:t>
            </a:r>
            <a:r>
              <a:rPr lang="vi-VN" sz="5400" b="1" dirty="0">
                <a:solidFill>
                  <a:srgbClr val="002060"/>
                </a:solidFill>
              </a:rPr>
              <a:t>người hằng luôn kính sợ Thiên Chúa. Vinh phúc thay cho </a:t>
            </a:r>
            <a:r>
              <a:rPr lang="vi-VN" sz="5400" b="1" dirty="0" smtClean="0">
                <a:solidFill>
                  <a:srgbClr val="002060"/>
                </a:solidFill>
              </a:rPr>
              <a:t>người, </a:t>
            </a:r>
            <a:r>
              <a:rPr lang="vi-VN" sz="5400" b="1" dirty="0">
                <a:solidFill>
                  <a:srgbClr val="002060"/>
                </a:solidFill>
              </a:rPr>
              <a:t>hằng ăn ở theo đường lối của </a:t>
            </a:r>
            <a:r>
              <a:rPr lang="vi-VN" sz="5400" b="1" dirty="0" smtClean="0">
                <a:solidFill>
                  <a:srgbClr val="002060"/>
                </a:solidFill>
              </a:rPr>
              <a:t>Người. </a:t>
            </a:r>
            <a:r>
              <a:rPr lang="en-US" sz="5400" b="1" dirty="0" smtClean="0">
                <a:solidFill>
                  <a:srgbClr val="002060"/>
                </a:solidFill>
                <a:effectLst/>
              </a:rPr>
              <a:t> </a:t>
            </a:r>
            <a:endParaRPr lang="en-US" sz="5400" b="1" dirty="0">
              <a:solidFill>
                <a:srgbClr val="002060"/>
              </a:solidFill>
              <a:effectLst/>
              <a:cs typeface="Times New Roman" pitchFamily="18" charset="0"/>
            </a:endParaRPr>
          </a:p>
        </p:txBody>
      </p:sp>
    </p:spTree>
    <p:extLst>
      <p:ext uri="{BB962C8B-B14F-4D97-AF65-F5344CB8AC3E}">
        <p14:creationId xmlns:p14="http://schemas.microsoft.com/office/powerpoint/2010/main" val="26387018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fontAlgn="base"/>
            <a:r>
              <a:rPr lang="vi-VN" sz="5400" b="1" dirty="0" smtClean="0">
                <a:solidFill>
                  <a:srgbClr val="FF0000"/>
                </a:solidFill>
                <a:latin typeface="+mn-lt"/>
              </a:rPr>
              <a:t>Pk3</a:t>
            </a:r>
            <a:r>
              <a:rPr lang="vi-VN" sz="5400" b="1" dirty="0">
                <a:solidFill>
                  <a:srgbClr val="FF0000"/>
                </a:solidFill>
                <a:latin typeface="+mn-lt"/>
              </a:rPr>
              <a:t>: </a:t>
            </a:r>
            <a:r>
              <a:rPr lang="vi-VN" sz="5400" b="1" dirty="0" smtClean="0">
                <a:solidFill>
                  <a:srgbClr val="002060"/>
                </a:solidFill>
                <a:latin typeface="+mn-lt"/>
              </a:rPr>
              <a:t>Nguyện </a:t>
            </a:r>
            <a:r>
              <a:rPr lang="vi-VN" sz="5400" b="1" dirty="0">
                <a:solidFill>
                  <a:srgbClr val="002060"/>
                </a:solidFill>
                <a:latin typeface="+mn-lt"/>
              </a:rPr>
              <a:t>xin Ngài giơ tay ban ơn </a:t>
            </a:r>
            <a:r>
              <a:rPr lang="vi-VN" sz="5400" b="1" dirty="0" smtClean="0">
                <a:solidFill>
                  <a:srgbClr val="002060"/>
                </a:solidFill>
                <a:latin typeface="+mn-lt"/>
              </a:rPr>
              <a:t>phúc, </a:t>
            </a:r>
            <a:r>
              <a:rPr lang="vi-VN" sz="5400" b="1" dirty="0">
                <a:solidFill>
                  <a:srgbClr val="002060"/>
                </a:solidFill>
                <a:latin typeface="+mn-lt"/>
              </a:rPr>
              <a:t>trên thành Thánh Giê-ru-sa-lem. Xin Chúa từ trên núi Thánh </a:t>
            </a:r>
            <a:r>
              <a:rPr lang="vi-VN" sz="5400" b="1" dirty="0" smtClean="0">
                <a:solidFill>
                  <a:srgbClr val="002060"/>
                </a:solidFill>
                <a:latin typeface="+mn-lt"/>
              </a:rPr>
              <a:t>Si-on, </a:t>
            </a:r>
            <a:r>
              <a:rPr lang="vi-VN" sz="5400" b="1" dirty="0">
                <a:solidFill>
                  <a:srgbClr val="002060"/>
                </a:solidFill>
                <a:latin typeface="+mn-lt"/>
              </a:rPr>
              <a:t>hằng nhìn xem dân riêng của </a:t>
            </a:r>
            <a:r>
              <a:rPr lang="vi-VN" sz="5400" b="1" dirty="0" smtClean="0">
                <a:solidFill>
                  <a:srgbClr val="002060"/>
                </a:solidFill>
                <a:latin typeface="+mn-lt"/>
              </a:rPr>
              <a:t>Người. </a:t>
            </a:r>
            <a:r>
              <a:rPr lang="en-US" sz="5400" b="1" dirty="0" smtClean="0">
                <a:solidFill>
                  <a:srgbClr val="002060"/>
                </a:solidFill>
                <a:effectLst/>
                <a:latin typeface="+mn-lt"/>
              </a:rPr>
              <a:t> </a:t>
            </a:r>
            <a:endParaRPr lang="en-US" sz="5400" b="1" dirty="0">
              <a:solidFill>
                <a:srgbClr val="002060"/>
              </a:solidFill>
              <a:effectLst/>
              <a:latin typeface="+mn-lt"/>
              <a:cs typeface="Times New Roman" pitchFamily="18" charset="0"/>
            </a:endParaRPr>
          </a:p>
        </p:txBody>
      </p:sp>
    </p:spTree>
    <p:extLst>
      <p:ext uri="{BB962C8B-B14F-4D97-AF65-F5344CB8AC3E}">
        <p14:creationId xmlns:p14="http://schemas.microsoft.com/office/powerpoint/2010/main" val="18474445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fontAlgn="base"/>
            <a:r>
              <a:rPr lang="vi-VN" sz="5400" b="1" dirty="0" smtClean="0">
                <a:solidFill>
                  <a:srgbClr val="FF0000"/>
                </a:solidFill>
              </a:rPr>
              <a:t>ĐK: </a:t>
            </a:r>
            <a:r>
              <a:rPr lang="vi-VN" sz="5400" b="1" dirty="0" smtClean="0">
                <a:solidFill>
                  <a:srgbClr val="002060"/>
                </a:solidFill>
              </a:rPr>
              <a:t>Vinh </a:t>
            </a:r>
            <a:r>
              <a:rPr lang="vi-VN" sz="5400" b="1" dirty="0">
                <a:solidFill>
                  <a:srgbClr val="002060"/>
                </a:solidFill>
              </a:rPr>
              <a:t>phúc </a:t>
            </a:r>
            <a:r>
              <a:rPr lang="vi-VN" sz="5400" b="1" dirty="0" smtClean="0">
                <a:solidFill>
                  <a:srgbClr val="002060"/>
                </a:solidFill>
              </a:rPr>
              <a:t>thay cho </a:t>
            </a:r>
            <a:r>
              <a:rPr lang="vi-VN" sz="5400" b="1" dirty="0">
                <a:solidFill>
                  <a:srgbClr val="002060"/>
                </a:solidFill>
              </a:rPr>
              <a:t>người hằng luôn kính sợ Thiên Chúa. Vinh phúc thay cho </a:t>
            </a:r>
            <a:r>
              <a:rPr lang="vi-VN" sz="5400" b="1" dirty="0" smtClean="0">
                <a:solidFill>
                  <a:srgbClr val="002060"/>
                </a:solidFill>
              </a:rPr>
              <a:t>người, </a:t>
            </a:r>
            <a:r>
              <a:rPr lang="vi-VN" sz="5400" b="1" dirty="0">
                <a:solidFill>
                  <a:srgbClr val="002060"/>
                </a:solidFill>
              </a:rPr>
              <a:t>hằng ăn ở theo đường lối của </a:t>
            </a:r>
            <a:r>
              <a:rPr lang="vi-VN" sz="5400" b="1" dirty="0" smtClean="0">
                <a:solidFill>
                  <a:srgbClr val="002060"/>
                </a:solidFill>
              </a:rPr>
              <a:t>Người. </a:t>
            </a:r>
            <a:r>
              <a:rPr lang="en-US" sz="5400" b="1" dirty="0" smtClean="0">
                <a:solidFill>
                  <a:srgbClr val="002060"/>
                </a:solidFill>
                <a:effectLst/>
              </a:rPr>
              <a:t> </a:t>
            </a:r>
            <a:endParaRPr lang="en-US" sz="5400" b="1" dirty="0">
              <a:solidFill>
                <a:srgbClr val="002060"/>
              </a:solidFill>
              <a:effectLst/>
              <a:cs typeface="Times New Roman" pitchFamily="18" charset="0"/>
            </a:endParaRPr>
          </a:p>
        </p:txBody>
      </p:sp>
    </p:spTree>
    <p:extLst>
      <p:ext uri="{BB962C8B-B14F-4D97-AF65-F5344CB8AC3E}">
        <p14:creationId xmlns:p14="http://schemas.microsoft.com/office/powerpoint/2010/main" val="28205089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124200" y="271781"/>
            <a:ext cx="5529594" cy="584775"/>
          </a:xfrm>
          <a:prstGeom prst="rect">
            <a:avLst/>
          </a:prstGeom>
          <a:noFill/>
        </p:spPr>
        <p:txBody>
          <a:bodyPr wrap="square" lIns="91436" tIns="45718" rIns="91436" bIns="45718" rtlCol="0">
            <a:spAutoFit/>
          </a:bodyPr>
          <a:lstStyle/>
          <a:p>
            <a:pPr algn="ct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THÁNH LỄ THÀNH HÔN</a:t>
            </a:r>
          </a:p>
        </p:txBody>
      </p:sp>
      <p:sp>
        <p:nvSpPr>
          <p:cNvPr id="12" name="TextBox 11"/>
          <p:cNvSpPr txBox="1"/>
          <p:nvPr/>
        </p:nvSpPr>
        <p:spPr>
          <a:xfrm>
            <a:off x="2064616" y="868402"/>
            <a:ext cx="7087189" cy="1446546"/>
          </a:xfrm>
          <a:prstGeom prst="rect">
            <a:avLst/>
          </a:prstGeom>
          <a:noFill/>
        </p:spPr>
        <p:txBody>
          <a:bodyPr wrap="none" lIns="91436" tIns="45718" rIns="91436" bIns="45718" rtlCol="0">
            <a:spAutoFit/>
          </a:bodyPr>
          <a:lstStyle/>
          <a:p>
            <a:pPr algn="ctr"/>
            <a:r>
              <a:rPr lang="en-US" sz="4400" b="1" dirty="0" err="1" smtClean="0">
                <a:ln w="1905"/>
                <a:solidFill>
                  <a:srgbClr val="FF0000"/>
                </a:solidFill>
                <a:effectLst>
                  <a:innerShdw blurRad="69850" dist="43180" dir="5400000">
                    <a:srgbClr val="000000">
                      <a:alpha val="65000"/>
                    </a:srgbClr>
                  </a:innerShdw>
                </a:effectLst>
              </a:rPr>
              <a:t>Anh</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Antôn</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Hồ</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Gia</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Bảo</a:t>
            </a:r>
            <a:endParaRPr lang="en-US" sz="4400" b="1" dirty="0">
              <a:ln w="1905"/>
              <a:solidFill>
                <a:srgbClr val="FF0000"/>
              </a:solidFill>
              <a:effectLst>
                <a:innerShdw blurRad="69850" dist="43180" dir="5400000">
                  <a:srgbClr val="000000">
                    <a:alpha val="65000"/>
                  </a:srgbClr>
                </a:innerShdw>
              </a:effectLst>
            </a:endParaRPr>
          </a:p>
          <a:p>
            <a:pPr algn="ctr"/>
            <a:r>
              <a:rPr lang="en-US" sz="4400" b="1" dirty="0" err="1" smtClean="0">
                <a:ln w="1905"/>
                <a:solidFill>
                  <a:srgbClr val="FF0000"/>
                </a:solidFill>
                <a:effectLst>
                  <a:innerShdw blurRad="69850" dist="43180" dir="5400000">
                    <a:srgbClr val="000000">
                      <a:alpha val="65000"/>
                    </a:srgbClr>
                  </a:innerShdw>
                </a:effectLst>
              </a:rPr>
              <a:t>Chị</a:t>
            </a:r>
            <a:r>
              <a:rPr lang="en-US" sz="4400" b="1" dirty="0" smtClean="0">
                <a:ln w="1905"/>
                <a:solidFill>
                  <a:srgbClr val="FF0000"/>
                </a:solidFill>
                <a:effectLst>
                  <a:innerShdw blurRad="69850" dist="43180" dir="5400000">
                    <a:srgbClr val="000000">
                      <a:alpha val="65000"/>
                    </a:srgbClr>
                  </a:innerShdw>
                </a:effectLst>
              </a:rPr>
              <a:t> Anna </a:t>
            </a:r>
            <a:r>
              <a:rPr lang="en-US" sz="4400" b="1" dirty="0" err="1" smtClean="0">
                <a:ln w="1905"/>
                <a:solidFill>
                  <a:srgbClr val="FF0000"/>
                </a:solidFill>
                <a:effectLst>
                  <a:innerShdw blurRad="69850" dist="43180" dir="5400000">
                    <a:srgbClr val="000000">
                      <a:alpha val="65000"/>
                    </a:srgbClr>
                  </a:innerShdw>
                </a:effectLst>
              </a:rPr>
              <a:t>Đoàn</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Thị</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Hằng</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Nga</a:t>
            </a:r>
            <a:endParaRPr lang="en-US" sz="4400" b="1" dirty="0">
              <a:ln w="1905"/>
              <a:solidFill>
                <a:srgbClr val="FF0000"/>
              </a:soli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5440" y="2181868"/>
            <a:ext cx="4953000" cy="273405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9965" y="2410976"/>
            <a:ext cx="1123950" cy="1123950"/>
          </a:xfrm>
          <a:prstGeom prst="rect">
            <a:avLst/>
          </a:prstGeom>
        </p:spPr>
      </p:pic>
    </p:spTree>
    <p:extLst>
      <p:ext uri="{BB962C8B-B14F-4D97-AF65-F5344CB8AC3E}">
        <p14:creationId xmlns:p14="http://schemas.microsoft.com/office/powerpoint/2010/main" val="29555303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5"/>
            <a:ext cx="7772400" cy="1101725"/>
          </a:xfrm>
        </p:spPr>
        <p:txBody>
          <a:bodyPr/>
          <a:lstStyle/>
          <a:p>
            <a:pPr eaLnBrk="1" hangingPunct="1">
              <a:defRPr/>
            </a:pPr>
            <a:r>
              <a:rPr lang="en-US" b="0" smtClean="0">
                <a:effectLst/>
                <a:latin typeface="+mj-lt"/>
              </a:rPr>
              <a:t/>
            </a:r>
            <a:br>
              <a:rPr lang="en-US" b="0" smtClean="0">
                <a:effectLst/>
                <a:latin typeface="+mj-lt"/>
              </a:rPr>
            </a:br>
            <a:endParaRPr lang="en-US" b="0" smtClean="0">
              <a:effectLst/>
              <a:latin typeface="+mj-lt"/>
            </a:endParaRPr>
          </a:p>
        </p:txBody>
      </p:sp>
      <p:sp>
        <p:nvSpPr>
          <p:cNvPr id="16387" name="Rectangle 3"/>
          <p:cNvSpPr>
            <a:spLocks noGrp="1" noChangeArrowheads="1"/>
          </p:cNvSpPr>
          <p:nvPr>
            <p:ph type="subTitle" idx="1"/>
          </p:nvPr>
        </p:nvSpPr>
        <p:spPr>
          <a:xfrm>
            <a:off x="0" y="0"/>
            <a:ext cx="9144000" cy="5143500"/>
          </a:xfrm>
        </p:spPr>
        <p:txBody>
          <a:bodyPr anchor="ctr"/>
          <a:lstStyle/>
          <a:p>
            <a:pPr algn="just" eaLnBrk="1" hangingPunct="1">
              <a:lnSpc>
                <a:spcPct val="105000"/>
              </a:lnSpc>
              <a:defRPr/>
            </a:pPr>
            <a:r>
              <a:rPr lang="en-US" sz="6000" b="1" u="sng" dirty="0">
                <a:solidFill>
                  <a:srgbClr val="FF0000"/>
                </a:solidFill>
                <a:effectLst/>
                <a:latin typeface="+mj-lt"/>
                <a:cs typeface="Times New Roman" pitchFamily="18" charset="0"/>
              </a:rPr>
              <a:t>Alleluia-alleluia:</a:t>
            </a:r>
            <a:r>
              <a:rPr lang="en-US" sz="6000" dirty="0">
                <a:solidFill>
                  <a:srgbClr val="0000CC"/>
                </a:solidFill>
                <a:effectLst/>
                <a:latin typeface="+mj-lt"/>
                <a:cs typeface="Times New Roman" pitchFamily="18" charset="0"/>
              </a:rPr>
              <a:t> </a:t>
            </a:r>
            <a:r>
              <a:rPr lang="en-US" sz="6000" b="1" dirty="0" err="1">
                <a:solidFill>
                  <a:srgbClr val="002060"/>
                </a:solidFill>
                <a:effectLst/>
                <a:latin typeface="+mj-lt"/>
                <a:cs typeface="Times New Roman" pitchFamily="18" charset="0"/>
              </a:rPr>
              <a:t>Thiên</a:t>
            </a:r>
            <a:r>
              <a:rPr lang="en-US" sz="6000" b="1" dirty="0">
                <a:solidFill>
                  <a:srgbClr val="002060"/>
                </a:solidFill>
                <a:effectLst/>
                <a:latin typeface="+mj-lt"/>
                <a:cs typeface="Times New Roman" pitchFamily="18" charset="0"/>
              </a:rPr>
              <a:t> </a:t>
            </a:r>
            <a:r>
              <a:rPr lang="en-US" sz="6000" b="1" dirty="0" err="1">
                <a:solidFill>
                  <a:srgbClr val="002060"/>
                </a:solidFill>
                <a:effectLst/>
                <a:latin typeface="+mj-lt"/>
                <a:cs typeface="Times New Roman" pitchFamily="18" charset="0"/>
              </a:rPr>
              <a:t>Chúa</a:t>
            </a:r>
            <a:r>
              <a:rPr lang="en-US" sz="6000" b="1" dirty="0">
                <a:solidFill>
                  <a:srgbClr val="002060"/>
                </a:solidFill>
                <a:effectLst/>
                <a:latin typeface="+mj-lt"/>
                <a:cs typeface="Times New Roman" pitchFamily="18" charset="0"/>
              </a:rPr>
              <a:t> </a:t>
            </a:r>
            <a:r>
              <a:rPr lang="en-US" sz="6000" b="1" dirty="0" err="1">
                <a:solidFill>
                  <a:srgbClr val="002060"/>
                </a:solidFill>
                <a:effectLst/>
                <a:latin typeface="+mj-lt"/>
                <a:cs typeface="Times New Roman" pitchFamily="18" charset="0"/>
              </a:rPr>
              <a:t>là</a:t>
            </a:r>
            <a:r>
              <a:rPr lang="en-US" sz="6000" b="1" dirty="0">
                <a:solidFill>
                  <a:srgbClr val="002060"/>
                </a:solidFill>
                <a:effectLst/>
                <a:latin typeface="+mj-lt"/>
                <a:cs typeface="Times New Roman" pitchFamily="18" charset="0"/>
              </a:rPr>
              <a:t> </a:t>
            </a:r>
            <a:r>
              <a:rPr lang="en-US" sz="6000" b="1" dirty="0" err="1">
                <a:solidFill>
                  <a:srgbClr val="002060"/>
                </a:solidFill>
                <a:effectLst/>
                <a:latin typeface="+mj-lt"/>
                <a:cs typeface="Times New Roman" pitchFamily="18" charset="0"/>
              </a:rPr>
              <a:t>tình</a:t>
            </a:r>
            <a:r>
              <a:rPr lang="en-US" sz="6000" b="1" dirty="0">
                <a:solidFill>
                  <a:srgbClr val="002060"/>
                </a:solidFill>
                <a:effectLst/>
                <a:latin typeface="+mj-lt"/>
                <a:cs typeface="Times New Roman" pitchFamily="18" charset="0"/>
              </a:rPr>
              <a:t> </a:t>
            </a:r>
            <a:r>
              <a:rPr lang="en-US" sz="6000" b="1" dirty="0" err="1" smtClean="0">
                <a:solidFill>
                  <a:srgbClr val="002060"/>
                </a:solidFill>
                <a:effectLst/>
                <a:latin typeface="+mj-lt"/>
                <a:cs typeface="Times New Roman" pitchFamily="18" charset="0"/>
              </a:rPr>
              <a:t>yêu</a:t>
            </a:r>
            <a:r>
              <a:rPr lang="en-US" sz="6000" b="1" dirty="0" smtClean="0">
                <a:solidFill>
                  <a:srgbClr val="002060"/>
                </a:solidFill>
                <a:effectLst/>
                <a:latin typeface="+mj-lt"/>
                <a:cs typeface="Times New Roman" pitchFamily="18" charset="0"/>
              </a:rPr>
              <a:t>, </a:t>
            </a:r>
            <a:r>
              <a:rPr lang="en-US" sz="6000" b="1" dirty="0">
                <a:solidFill>
                  <a:srgbClr val="002060"/>
                </a:solidFill>
                <a:effectLst/>
                <a:latin typeface="+mj-lt"/>
                <a:cs typeface="Times New Roman" pitchFamily="18" charset="0"/>
              </a:rPr>
              <a:t>ta </a:t>
            </a:r>
            <a:r>
              <a:rPr lang="en-US" sz="6000" b="1" dirty="0" err="1">
                <a:solidFill>
                  <a:srgbClr val="002060"/>
                </a:solidFill>
                <a:effectLst/>
                <a:latin typeface="+mj-lt"/>
                <a:cs typeface="Times New Roman" pitchFamily="18" charset="0"/>
              </a:rPr>
              <a:t>hãy</a:t>
            </a:r>
            <a:r>
              <a:rPr lang="en-US" sz="6000" b="1" dirty="0">
                <a:solidFill>
                  <a:srgbClr val="002060"/>
                </a:solidFill>
                <a:effectLst/>
                <a:latin typeface="+mj-lt"/>
                <a:cs typeface="Times New Roman" pitchFamily="18" charset="0"/>
              </a:rPr>
              <a:t> </a:t>
            </a:r>
            <a:r>
              <a:rPr lang="en-US" sz="6000" b="1" dirty="0" err="1">
                <a:solidFill>
                  <a:srgbClr val="002060"/>
                </a:solidFill>
                <a:effectLst/>
                <a:latin typeface="+mj-lt"/>
                <a:cs typeface="Times New Roman" pitchFamily="18" charset="0"/>
              </a:rPr>
              <a:t>yêu</a:t>
            </a:r>
            <a:r>
              <a:rPr lang="en-US" sz="6000" b="1" dirty="0">
                <a:solidFill>
                  <a:srgbClr val="002060"/>
                </a:solidFill>
                <a:effectLst/>
                <a:latin typeface="+mj-lt"/>
                <a:cs typeface="Times New Roman" pitchFamily="18" charset="0"/>
              </a:rPr>
              <a:t> </a:t>
            </a:r>
            <a:r>
              <a:rPr lang="en-US" sz="6000" b="1" dirty="0" err="1">
                <a:solidFill>
                  <a:srgbClr val="002060"/>
                </a:solidFill>
                <a:effectLst/>
                <a:latin typeface="+mj-lt"/>
                <a:cs typeface="Times New Roman" pitchFamily="18" charset="0"/>
              </a:rPr>
              <a:t>thương</a:t>
            </a:r>
            <a:r>
              <a:rPr lang="en-US" sz="6000" b="1" dirty="0">
                <a:solidFill>
                  <a:srgbClr val="002060"/>
                </a:solidFill>
                <a:effectLst/>
                <a:latin typeface="+mj-lt"/>
                <a:cs typeface="Times New Roman" pitchFamily="18" charset="0"/>
              </a:rPr>
              <a:t> </a:t>
            </a:r>
            <a:r>
              <a:rPr lang="en-US" sz="6000" b="1" dirty="0" err="1" smtClean="0">
                <a:solidFill>
                  <a:srgbClr val="002060"/>
                </a:solidFill>
                <a:effectLst/>
                <a:latin typeface="+mj-lt"/>
                <a:cs typeface="Times New Roman" pitchFamily="18" charset="0"/>
              </a:rPr>
              <a:t>nhau</a:t>
            </a:r>
            <a:r>
              <a:rPr lang="en-US" sz="6000" b="1" dirty="0" smtClean="0">
                <a:solidFill>
                  <a:srgbClr val="002060"/>
                </a:solidFill>
                <a:effectLst/>
                <a:latin typeface="+mj-lt"/>
                <a:cs typeface="Times New Roman" pitchFamily="18" charset="0"/>
              </a:rPr>
              <a:t>, </a:t>
            </a:r>
            <a:r>
              <a:rPr lang="en-US" sz="6000" b="1" dirty="0" err="1">
                <a:solidFill>
                  <a:srgbClr val="002060"/>
                </a:solidFill>
                <a:effectLst/>
                <a:latin typeface="+mj-lt"/>
                <a:cs typeface="Times New Roman" pitchFamily="18" charset="0"/>
              </a:rPr>
              <a:t>như</a:t>
            </a:r>
            <a:r>
              <a:rPr lang="en-US" sz="6000" b="1" dirty="0">
                <a:solidFill>
                  <a:srgbClr val="002060"/>
                </a:solidFill>
                <a:effectLst/>
                <a:latin typeface="+mj-lt"/>
                <a:cs typeface="Times New Roman" pitchFamily="18" charset="0"/>
              </a:rPr>
              <a:t> </a:t>
            </a:r>
            <a:r>
              <a:rPr lang="en-US" sz="6000" b="1" dirty="0" err="1" smtClean="0">
                <a:solidFill>
                  <a:srgbClr val="002060"/>
                </a:solidFill>
                <a:effectLst/>
                <a:latin typeface="+mj-lt"/>
                <a:cs typeface="Times New Roman" pitchFamily="18" charset="0"/>
              </a:rPr>
              <a:t>chính</a:t>
            </a:r>
            <a:r>
              <a:rPr lang="en-US" sz="6000" b="1" dirty="0" smtClean="0">
                <a:solidFill>
                  <a:srgbClr val="002060"/>
                </a:solidFill>
                <a:effectLst/>
                <a:latin typeface="+mj-lt"/>
                <a:cs typeface="Times New Roman" pitchFamily="18" charset="0"/>
              </a:rPr>
              <a:t> </a:t>
            </a:r>
            <a:r>
              <a:rPr lang="en-US" sz="6000" b="1" dirty="0" err="1" smtClean="0">
                <a:solidFill>
                  <a:srgbClr val="002060"/>
                </a:solidFill>
                <a:effectLst/>
                <a:latin typeface="+mj-lt"/>
                <a:cs typeface="Times New Roman" pitchFamily="18" charset="0"/>
              </a:rPr>
              <a:t>Người</a:t>
            </a:r>
            <a:r>
              <a:rPr lang="en-US" sz="6000" b="1" dirty="0" smtClean="0">
                <a:solidFill>
                  <a:srgbClr val="002060"/>
                </a:solidFill>
                <a:effectLst/>
                <a:latin typeface="+mj-lt"/>
                <a:cs typeface="Times New Roman" pitchFamily="18" charset="0"/>
              </a:rPr>
              <a:t> </a:t>
            </a:r>
            <a:r>
              <a:rPr lang="en-US" sz="6000" b="1" dirty="0" err="1" smtClean="0">
                <a:solidFill>
                  <a:srgbClr val="002060"/>
                </a:solidFill>
                <a:effectLst/>
                <a:latin typeface="+mj-lt"/>
                <a:cs typeface="Times New Roman" pitchFamily="18" charset="0"/>
              </a:rPr>
              <a:t>hằng</a:t>
            </a:r>
            <a:r>
              <a:rPr lang="en-US" sz="6000" b="1" dirty="0" smtClean="0">
                <a:solidFill>
                  <a:srgbClr val="002060"/>
                </a:solidFill>
                <a:effectLst/>
                <a:latin typeface="+mj-lt"/>
                <a:cs typeface="Times New Roman" pitchFamily="18" charset="0"/>
              </a:rPr>
              <a:t> </a:t>
            </a:r>
            <a:r>
              <a:rPr lang="en-US" sz="6000" b="1" dirty="0" err="1" smtClean="0">
                <a:solidFill>
                  <a:srgbClr val="002060"/>
                </a:solidFill>
                <a:effectLst/>
                <a:latin typeface="+mj-lt"/>
                <a:cs typeface="Times New Roman" pitchFamily="18" charset="0"/>
              </a:rPr>
              <a:t>yêu</a:t>
            </a:r>
            <a:r>
              <a:rPr lang="en-US" sz="6000" b="1" dirty="0" smtClean="0">
                <a:solidFill>
                  <a:srgbClr val="002060"/>
                </a:solidFill>
                <a:effectLst/>
                <a:latin typeface="+mj-lt"/>
                <a:cs typeface="Times New Roman" pitchFamily="18" charset="0"/>
              </a:rPr>
              <a:t> </a:t>
            </a:r>
            <a:r>
              <a:rPr lang="en-US" sz="6000" b="1" dirty="0" err="1">
                <a:solidFill>
                  <a:srgbClr val="002060"/>
                </a:solidFill>
                <a:effectLst/>
                <a:latin typeface="+mj-lt"/>
                <a:cs typeface="Times New Roman" pitchFamily="18" charset="0"/>
              </a:rPr>
              <a:t>thương</a:t>
            </a:r>
            <a:r>
              <a:rPr lang="en-US" sz="6000" b="1" dirty="0">
                <a:solidFill>
                  <a:srgbClr val="002060"/>
                </a:solidFill>
                <a:effectLst/>
                <a:latin typeface="+mj-lt"/>
                <a:cs typeface="Times New Roman" pitchFamily="18" charset="0"/>
              </a:rPr>
              <a:t> </a:t>
            </a:r>
            <a:r>
              <a:rPr lang="en-US" sz="6000" b="1" dirty="0" smtClean="0">
                <a:solidFill>
                  <a:srgbClr val="002060"/>
                </a:solidFill>
                <a:effectLst/>
                <a:latin typeface="+mj-lt"/>
                <a:cs typeface="Times New Roman" pitchFamily="18" charset="0"/>
              </a:rPr>
              <a:t>ta</a:t>
            </a:r>
            <a:r>
              <a:rPr lang="en-US" sz="6000" b="1" dirty="0">
                <a:solidFill>
                  <a:srgbClr val="002060"/>
                </a:solidFill>
                <a:effectLst/>
                <a:latin typeface="+mj-lt"/>
                <a:cs typeface="Times New Roman" pitchFamily="18" charset="0"/>
              </a:rPr>
              <a:t>.  </a:t>
            </a:r>
            <a:r>
              <a:rPr lang="en-US" sz="6000" b="1" u="sng" dirty="0">
                <a:solidFill>
                  <a:srgbClr val="FF0000"/>
                </a:solidFill>
                <a:effectLst/>
                <a:latin typeface="+mj-lt"/>
                <a:cs typeface="Times New Roman" pitchFamily="18" charset="0"/>
              </a:rPr>
              <a:t>Alleluia.</a:t>
            </a:r>
          </a:p>
        </p:txBody>
      </p:sp>
      <p:sp>
        <p:nvSpPr>
          <p:cNvPr id="18436" name="Rectangle 4"/>
          <p:cNvSpPr>
            <a:spLocks noChangeArrowheads="1"/>
          </p:cNvSpPr>
          <p:nvPr/>
        </p:nvSpPr>
        <p:spPr bwMode="auto">
          <a:xfrm>
            <a:off x="3524251" y="17464"/>
            <a:ext cx="324123" cy="36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560167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chor="ctr">
            <a:noAutofit/>
          </a:bodyPr>
          <a:lstStyle/>
          <a:p>
            <a:pPr marL="27431" indent="0" algn="just">
              <a:buNone/>
            </a:pPr>
            <a:r>
              <a:rPr lang="vi-VN" sz="4800" b="1" dirty="0" smtClean="0">
                <a:solidFill>
                  <a:srgbClr val="FF0000"/>
                </a:solidFill>
                <a:latin typeface="+mj-lt"/>
              </a:rPr>
              <a:t>ĐK</a:t>
            </a:r>
            <a:r>
              <a:rPr lang="vi-VN" sz="4800" b="1" dirty="0">
                <a:solidFill>
                  <a:srgbClr val="FF0000"/>
                </a:solidFill>
                <a:latin typeface="+mj-lt"/>
              </a:rPr>
              <a:t>: </a:t>
            </a:r>
            <a:r>
              <a:rPr lang="vi-VN" sz="4800" b="1" dirty="0">
                <a:solidFill>
                  <a:srgbClr val="002060"/>
                </a:solidFill>
                <a:latin typeface="+mj-lt"/>
              </a:rPr>
              <a:t>Một ngày hân hoan ghi nhớ trong cuộc đời, một ngày hạnh phúc thắm duyên nồng lứa đôi. Cầm tay giao ước với </a:t>
            </a:r>
            <a:r>
              <a:rPr lang="vi-VN" sz="4800" b="1" dirty="0" smtClean="0">
                <a:solidFill>
                  <a:srgbClr val="002060"/>
                </a:solidFill>
                <a:latin typeface="+mj-lt"/>
              </a:rPr>
              <a:t>đời, </a:t>
            </a:r>
            <a:r>
              <a:rPr lang="vi-VN" sz="4800" b="1" dirty="0">
                <a:solidFill>
                  <a:srgbClr val="002060"/>
                </a:solidFill>
                <a:latin typeface="+mj-lt"/>
              </a:rPr>
              <a:t>trọn kiếp yêu thương sáng ngời. Đời mãi xinh tươi đôi tim hương nồng men say. </a:t>
            </a:r>
            <a:endParaRPr lang="en-US" sz="4800" b="1"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124200" y="271781"/>
            <a:ext cx="5529594" cy="584775"/>
          </a:xfrm>
          <a:prstGeom prst="rect">
            <a:avLst/>
          </a:prstGeom>
          <a:noFill/>
        </p:spPr>
        <p:txBody>
          <a:bodyPr wrap="square" lIns="91436" tIns="45718" rIns="91436" bIns="45718" rtlCol="0">
            <a:spAutoFit/>
          </a:bodyPr>
          <a:lstStyle/>
          <a:p>
            <a:pPr algn="ct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THÁNH LỄ THÀNH HÔN</a:t>
            </a:r>
          </a:p>
        </p:txBody>
      </p:sp>
      <p:sp>
        <p:nvSpPr>
          <p:cNvPr id="12" name="TextBox 11"/>
          <p:cNvSpPr txBox="1"/>
          <p:nvPr/>
        </p:nvSpPr>
        <p:spPr>
          <a:xfrm>
            <a:off x="2064616" y="868402"/>
            <a:ext cx="7087189" cy="1446546"/>
          </a:xfrm>
          <a:prstGeom prst="rect">
            <a:avLst/>
          </a:prstGeom>
          <a:noFill/>
        </p:spPr>
        <p:txBody>
          <a:bodyPr wrap="none" lIns="91436" tIns="45718" rIns="91436" bIns="45718" rtlCol="0">
            <a:spAutoFit/>
          </a:bodyPr>
          <a:lstStyle/>
          <a:p>
            <a:pPr algn="ctr"/>
            <a:r>
              <a:rPr lang="en-US" sz="4400" b="1" dirty="0" err="1" smtClean="0">
                <a:ln w="1905"/>
                <a:solidFill>
                  <a:srgbClr val="FF0000"/>
                </a:solidFill>
                <a:effectLst>
                  <a:innerShdw blurRad="69850" dist="43180" dir="5400000">
                    <a:srgbClr val="000000">
                      <a:alpha val="65000"/>
                    </a:srgbClr>
                  </a:innerShdw>
                </a:effectLst>
              </a:rPr>
              <a:t>Anh</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Antôn</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Hồ</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Gia</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Bảo</a:t>
            </a:r>
            <a:endParaRPr lang="en-US" sz="4400" b="1" dirty="0">
              <a:ln w="1905"/>
              <a:solidFill>
                <a:srgbClr val="FF0000"/>
              </a:solidFill>
              <a:effectLst>
                <a:innerShdw blurRad="69850" dist="43180" dir="5400000">
                  <a:srgbClr val="000000">
                    <a:alpha val="65000"/>
                  </a:srgbClr>
                </a:innerShdw>
              </a:effectLst>
            </a:endParaRPr>
          </a:p>
          <a:p>
            <a:pPr algn="ctr"/>
            <a:r>
              <a:rPr lang="en-US" sz="4400" b="1" dirty="0" err="1" smtClean="0">
                <a:ln w="1905"/>
                <a:solidFill>
                  <a:srgbClr val="FF0000"/>
                </a:solidFill>
                <a:effectLst>
                  <a:innerShdw blurRad="69850" dist="43180" dir="5400000">
                    <a:srgbClr val="000000">
                      <a:alpha val="65000"/>
                    </a:srgbClr>
                  </a:innerShdw>
                </a:effectLst>
              </a:rPr>
              <a:t>Chị</a:t>
            </a:r>
            <a:r>
              <a:rPr lang="en-US" sz="4400" b="1" dirty="0" smtClean="0">
                <a:ln w="1905"/>
                <a:solidFill>
                  <a:srgbClr val="FF0000"/>
                </a:solidFill>
                <a:effectLst>
                  <a:innerShdw blurRad="69850" dist="43180" dir="5400000">
                    <a:srgbClr val="000000">
                      <a:alpha val="65000"/>
                    </a:srgbClr>
                  </a:innerShdw>
                </a:effectLst>
              </a:rPr>
              <a:t> Anna </a:t>
            </a:r>
            <a:r>
              <a:rPr lang="en-US" sz="4400" b="1" dirty="0" err="1" smtClean="0">
                <a:ln w="1905"/>
                <a:solidFill>
                  <a:srgbClr val="FF0000"/>
                </a:solidFill>
                <a:effectLst>
                  <a:innerShdw blurRad="69850" dist="43180" dir="5400000">
                    <a:srgbClr val="000000">
                      <a:alpha val="65000"/>
                    </a:srgbClr>
                  </a:innerShdw>
                </a:effectLst>
              </a:rPr>
              <a:t>Đoàn</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Thị</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Hằng</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Nga</a:t>
            </a:r>
            <a:endParaRPr lang="en-US" sz="4400" b="1" dirty="0">
              <a:ln w="1905"/>
              <a:solidFill>
                <a:srgbClr val="FF0000"/>
              </a:soli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5440" y="2181868"/>
            <a:ext cx="4953000" cy="273405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9965" y="2410976"/>
            <a:ext cx="1123950" cy="1123950"/>
          </a:xfrm>
          <a:prstGeom prst="rect">
            <a:avLst/>
          </a:prstGeom>
        </p:spPr>
      </p:pic>
    </p:spTree>
    <p:extLst>
      <p:ext uri="{BB962C8B-B14F-4D97-AF65-F5344CB8AC3E}">
        <p14:creationId xmlns:p14="http://schemas.microsoft.com/office/powerpoint/2010/main" val="33790781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124200" y="271781"/>
            <a:ext cx="5529594" cy="584775"/>
          </a:xfrm>
          <a:prstGeom prst="rect">
            <a:avLst/>
          </a:prstGeom>
          <a:noFill/>
        </p:spPr>
        <p:txBody>
          <a:bodyPr wrap="square" lIns="91436" tIns="45718" rIns="91436" bIns="45718" rtlCol="0">
            <a:spAutoFit/>
          </a:bodyPr>
          <a:lstStyle/>
          <a:p>
            <a:pPr algn="ct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THÁNH LỄ THÀNH HÔN</a:t>
            </a:r>
          </a:p>
        </p:txBody>
      </p:sp>
      <p:sp>
        <p:nvSpPr>
          <p:cNvPr id="12" name="TextBox 11"/>
          <p:cNvSpPr txBox="1"/>
          <p:nvPr/>
        </p:nvSpPr>
        <p:spPr>
          <a:xfrm>
            <a:off x="2064616" y="868402"/>
            <a:ext cx="7087189" cy="1446546"/>
          </a:xfrm>
          <a:prstGeom prst="rect">
            <a:avLst/>
          </a:prstGeom>
          <a:noFill/>
        </p:spPr>
        <p:txBody>
          <a:bodyPr wrap="none" lIns="91436" tIns="45718" rIns="91436" bIns="45718" rtlCol="0">
            <a:spAutoFit/>
          </a:bodyPr>
          <a:lstStyle/>
          <a:p>
            <a:pPr algn="ctr"/>
            <a:r>
              <a:rPr lang="en-US" sz="4400" b="1" dirty="0" err="1" smtClean="0">
                <a:ln w="1905"/>
                <a:solidFill>
                  <a:srgbClr val="FF0000"/>
                </a:solidFill>
                <a:effectLst>
                  <a:innerShdw blurRad="69850" dist="43180" dir="5400000">
                    <a:srgbClr val="000000">
                      <a:alpha val="65000"/>
                    </a:srgbClr>
                  </a:innerShdw>
                </a:effectLst>
              </a:rPr>
              <a:t>Anh</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Antôn</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Hồ</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Gia</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Bảo</a:t>
            </a:r>
            <a:endParaRPr lang="en-US" sz="4400" b="1" dirty="0">
              <a:ln w="1905"/>
              <a:solidFill>
                <a:srgbClr val="FF0000"/>
              </a:solidFill>
              <a:effectLst>
                <a:innerShdw blurRad="69850" dist="43180" dir="5400000">
                  <a:srgbClr val="000000">
                    <a:alpha val="65000"/>
                  </a:srgbClr>
                </a:innerShdw>
              </a:effectLst>
            </a:endParaRPr>
          </a:p>
          <a:p>
            <a:pPr algn="ctr"/>
            <a:r>
              <a:rPr lang="en-US" sz="4400" b="1" dirty="0" err="1" smtClean="0">
                <a:ln w="1905"/>
                <a:solidFill>
                  <a:srgbClr val="FF0000"/>
                </a:solidFill>
                <a:effectLst>
                  <a:innerShdw blurRad="69850" dist="43180" dir="5400000">
                    <a:srgbClr val="000000">
                      <a:alpha val="65000"/>
                    </a:srgbClr>
                  </a:innerShdw>
                </a:effectLst>
              </a:rPr>
              <a:t>Chị</a:t>
            </a:r>
            <a:r>
              <a:rPr lang="en-US" sz="4400" b="1" dirty="0" smtClean="0">
                <a:ln w="1905"/>
                <a:solidFill>
                  <a:srgbClr val="FF0000"/>
                </a:solidFill>
                <a:effectLst>
                  <a:innerShdw blurRad="69850" dist="43180" dir="5400000">
                    <a:srgbClr val="000000">
                      <a:alpha val="65000"/>
                    </a:srgbClr>
                  </a:innerShdw>
                </a:effectLst>
              </a:rPr>
              <a:t> Anna </a:t>
            </a:r>
            <a:r>
              <a:rPr lang="en-US" sz="4400" b="1" dirty="0" err="1" smtClean="0">
                <a:ln w="1905"/>
                <a:solidFill>
                  <a:srgbClr val="FF0000"/>
                </a:solidFill>
                <a:effectLst>
                  <a:innerShdw blurRad="69850" dist="43180" dir="5400000">
                    <a:srgbClr val="000000">
                      <a:alpha val="65000"/>
                    </a:srgbClr>
                  </a:innerShdw>
                </a:effectLst>
              </a:rPr>
              <a:t>Đoàn</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Thị</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Hằng</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Nga</a:t>
            </a:r>
            <a:endParaRPr lang="en-US" sz="4400" b="1" dirty="0">
              <a:ln w="1905"/>
              <a:solidFill>
                <a:srgbClr val="FF0000"/>
              </a:soli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5440" y="2181868"/>
            <a:ext cx="4953000" cy="273405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9965" y="2410976"/>
            <a:ext cx="1123950" cy="1123950"/>
          </a:xfrm>
          <a:prstGeom prst="rect">
            <a:avLst/>
          </a:prstGeom>
        </p:spPr>
      </p:pic>
    </p:spTree>
    <p:extLst>
      <p:ext uri="{BB962C8B-B14F-4D97-AF65-F5344CB8AC3E}">
        <p14:creationId xmlns:p14="http://schemas.microsoft.com/office/powerpoint/2010/main" val="5761465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72682" y="1143000"/>
            <a:ext cx="7180918" cy="3181350"/>
          </a:xfrm>
        </p:spPr>
        <p:txBody>
          <a:bodyPr>
            <a:normAutofit fontScale="90000"/>
          </a:bodyPr>
          <a:lstStyle/>
          <a:p>
            <a:r>
              <a:rPr lang="en-US" sz="6000" b="1" dirty="0" err="1">
                <a:solidFill>
                  <a:srgbClr val="003399"/>
                </a:solidFill>
                <a:effectLst/>
                <a:cs typeface="Times New Roman" pitchFamily="18" charset="0"/>
              </a:rPr>
              <a:t>Ca</a:t>
            </a:r>
            <a:r>
              <a:rPr lang="en-US" sz="6000" b="1" dirty="0">
                <a:solidFill>
                  <a:srgbClr val="003399"/>
                </a:solidFill>
                <a:effectLst/>
                <a:cs typeface="Times New Roman" pitchFamily="18" charset="0"/>
              </a:rPr>
              <a:t> </a:t>
            </a:r>
            <a:r>
              <a:rPr lang="en-US" sz="6000" b="1" dirty="0" err="1">
                <a:solidFill>
                  <a:srgbClr val="003399"/>
                </a:solidFill>
                <a:effectLst/>
                <a:cs typeface="Times New Roman" pitchFamily="18" charset="0"/>
              </a:rPr>
              <a:t>Dâng</a:t>
            </a:r>
            <a:r>
              <a:rPr lang="en-US" sz="6000" b="1" dirty="0">
                <a:solidFill>
                  <a:srgbClr val="003399"/>
                </a:solidFill>
                <a:effectLst/>
                <a:cs typeface="Times New Roman" pitchFamily="18" charset="0"/>
              </a:rPr>
              <a:t> </a:t>
            </a:r>
            <a:r>
              <a:rPr lang="en-US" sz="6000" b="1" dirty="0" err="1">
                <a:solidFill>
                  <a:srgbClr val="003399"/>
                </a:solidFill>
                <a:effectLst/>
                <a:cs typeface="Times New Roman" pitchFamily="18" charset="0"/>
              </a:rPr>
              <a:t>Lễ</a:t>
            </a:r>
            <a:r>
              <a:rPr lang="en-US" sz="6000" dirty="0">
                <a:solidFill>
                  <a:srgbClr val="003399"/>
                </a:solidFill>
                <a:effectLst/>
                <a:cs typeface="Times New Roman" pitchFamily="18" charset="0"/>
              </a:rPr>
              <a:t/>
            </a:r>
            <a:br>
              <a:rPr lang="en-US" sz="6000" dirty="0">
                <a:solidFill>
                  <a:srgbClr val="003399"/>
                </a:solidFill>
                <a:effectLst/>
                <a:cs typeface="Times New Roman" pitchFamily="18" charset="0"/>
              </a:rPr>
            </a:br>
            <a:r>
              <a:rPr lang="vi-VN" sz="6000" b="1" dirty="0" smtClean="0">
                <a:solidFill>
                  <a:srgbClr val="C00000"/>
                </a:solidFill>
                <a:cs typeface="Times New Roman" pitchFamily="18" charset="0"/>
              </a:rPr>
              <a:t>Của </a:t>
            </a:r>
            <a:r>
              <a:rPr lang="vi-VN" sz="6000" b="1" dirty="0">
                <a:solidFill>
                  <a:srgbClr val="C00000"/>
                </a:solidFill>
                <a:cs typeface="Times New Roman" pitchFamily="18" charset="0"/>
              </a:rPr>
              <a:t>Lễ Yêu Thương </a:t>
            </a:r>
            <a:r>
              <a:rPr lang="vi-VN" b="1" dirty="0">
                <a:solidFill>
                  <a:srgbClr val="C00000"/>
                </a:solidFill>
                <a:cs typeface="Times New Roman" pitchFamily="18" charset="0"/>
              </a:rPr>
              <a:t/>
            </a:r>
            <a:br>
              <a:rPr lang="vi-VN" b="1" dirty="0">
                <a:solidFill>
                  <a:srgbClr val="C00000"/>
                </a:solidFill>
                <a:cs typeface="Times New Roman" pitchFamily="18" charset="0"/>
              </a:rPr>
            </a:br>
            <a:r>
              <a:rPr lang="vi-VN" sz="3600" b="1" i="1" dirty="0">
                <a:solidFill>
                  <a:srgbClr val="C00000"/>
                </a:solidFill>
                <a:cs typeface="Times New Roman" pitchFamily="18" charset="0"/>
              </a:rPr>
              <a:t>Phượng Chi</a:t>
            </a:r>
            <a:br>
              <a:rPr lang="vi-VN" sz="3600" b="1" i="1" dirty="0">
                <a:solidFill>
                  <a:srgbClr val="C00000"/>
                </a:solidFill>
                <a:cs typeface="Times New Roman" pitchFamily="18" charset="0"/>
              </a:rPr>
            </a:br>
            <a:r>
              <a:rPr lang="vi-VN" sz="3600" b="1" i="1" dirty="0">
                <a:solidFill>
                  <a:srgbClr val="C00000"/>
                </a:solidFill>
                <a:cs typeface="Times New Roman" pitchFamily="18" charset="0"/>
              </a:rPr>
              <a:t>Ninh Doãn Hùng</a:t>
            </a:r>
            <a:r>
              <a:rPr lang="vi-VN" b="1" dirty="0">
                <a:solidFill>
                  <a:srgbClr val="C00000"/>
                </a:solidFill>
                <a:cs typeface="Times New Roman" pitchFamily="18" charset="0"/>
              </a:rPr>
              <a:t/>
            </a:r>
            <a:br>
              <a:rPr lang="vi-VN" b="1" dirty="0">
                <a:solidFill>
                  <a:srgbClr val="C00000"/>
                </a:solidFill>
                <a:cs typeface="Times New Roman" pitchFamily="18" charset="0"/>
              </a:rPr>
            </a:br>
            <a:r>
              <a:rPr lang="en-US" sz="3600" dirty="0">
                <a:solidFill>
                  <a:srgbClr val="C00000"/>
                </a:solidFill>
                <a:effectLst/>
                <a:cs typeface="Times New Roman" pitchFamily="18" charset="0"/>
              </a:rPr>
              <a:t/>
            </a:r>
            <a:br>
              <a:rPr lang="en-US" sz="3600" dirty="0">
                <a:solidFill>
                  <a:srgbClr val="C00000"/>
                </a:solidFill>
                <a:effectLst/>
                <a:cs typeface="Times New Roman" pitchFamily="18" charset="0"/>
              </a:rPr>
            </a:br>
            <a:endParaRPr lang="en-US" sz="5400" b="1" i="1" dirty="0">
              <a:effectLs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308830"/>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78" y="57151"/>
            <a:ext cx="2176939" cy="3414806"/>
          </a:xfrm>
          <a:prstGeom prst="rect">
            <a:avLst/>
          </a:prstGeom>
        </p:spPr>
      </p:pic>
    </p:spTree>
    <p:extLst>
      <p:ext uri="{BB962C8B-B14F-4D97-AF65-F5344CB8AC3E}">
        <p14:creationId xmlns:p14="http://schemas.microsoft.com/office/powerpoint/2010/main" val="237244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3" indent="0" algn="just">
              <a:buNone/>
            </a:pPr>
            <a:r>
              <a:rPr lang="vi-VN" sz="4800" b="1" dirty="0" smtClean="0">
                <a:solidFill>
                  <a:srgbClr val="FF0000"/>
                </a:solidFill>
                <a:latin typeface="+mj-lt"/>
                <a:cs typeface="Times New Roman" panose="02020603050405020304" pitchFamily="18" charset="0"/>
              </a:rPr>
              <a:t>Pk1</a:t>
            </a:r>
            <a:r>
              <a:rPr lang="vi-VN" sz="4800" b="1" dirty="0">
                <a:solidFill>
                  <a:srgbClr val="FF0000"/>
                </a:solidFill>
                <a:latin typeface="+mj-lt"/>
                <a:cs typeface="Times New Roman" panose="02020603050405020304" pitchFamily="18" charset="0"/>
              </a:rPr>
              <a:t>: </a:t>
            </a:r>
            <a:r>
              <a:rPr lang="vi-VN" sz="4800" b="1" dirty="0">
                <a:solidFill>
                  <a:srgbClr val="002060"/>
                </a:solidFill>
                <a:latin typeface="+mj-lt"/>
                <a:cs typeface="Times New Roman" panose="02020603050405020304" pitchFamily="18" charset="0"/>
              </a:rPr>
              <a:t>Hợp dâng lên Chúa tình yêu ước giao từ đây. Hợp dâng lên Chúa lời hứa sắt son nồng say. Hạnh phúc tươi vui ngày sau hay lắm lo toan sầu đau. Nguyện thương đỡ cho vẹn nghĩa phu thê nhiệm mầu. </a:t>
            </a:r>
            <a:r>
              <a:rPr lang="en-US" sz="4800" b="1" dirty="0" smtClean="0">
                <a:solidFill>
                  <a:srgbClr val="002060"/>
                </a:solidFill>
                <a:effectLst/>
                <a:latin typeface="+mj-lt"/>
                <a:cs typeface="Times New Roman" panose="02020603050405020304" pitchFamily="18" charset="0"/>
              </a:rPr>
              <a:t> </a:t>
            </a:r>
            <a:endParaRPr lang="en-US" altLang="en-US" sz="4800" b="1" u="sng" dirty="0">
              <a:solidFill>
                <a:srgbClr val="00206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96665342"/>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19050"/>
            <a:ext cx="9144000" cy="5143500"/>
          </a:xfrm>
        </p:spPr>
        <p:txBody>
          <a:bodyPr anchor="ctr">
            <a:noAutofit/>
          </a:bodyPr>
          <a:lstStyle/>
          <a:p>
            <a:pPr marL="27383" indent="0" algn="just">
              <a:buNone/>
            </a:pPr>
            <a:r>
              <a:rPr lang="vi-VN" sz="5400" b="1" dirty="0" smtClean="0">
                <a:solidFill>
                  <a:srgbClr val="FF0000"/>
                </a:solidFill>
                <a:latin typeface="+mj-lt"/>
              </a:rPr>
              <a:t>ĐK</a:t>
            </a:r>
            <a:r>
              <a:rPr lang="vi-VN" sz="5400" b="1" dirty="0">
                <a:solidFill>
                  <a:srgbClr val="FF0000"/>
                </a:solidFill>
                <a:latin typeface="+mj-lt"/>
              </a:rPr>
              <a:t>: </a:t>
            </a:r>
            <a:r>
              <a:rPr lang="vi-VN" sz="5400" b="1" dirty="0">
                <a:solidFill>
                  <a:srgbClr val="002060"/>
                </a:solidFill>
                <a:latin typeface="+mj-lt"/>
              </a:rPr>
              <a:t>Xin dâng, dâng tiến lên bàn thờ, bánh tinh tuyền, là tình yêu ước mơ. Bên nhau trong phút giây mong chờ, đôi tim hồng, dệt chung những vần thơ. </a:t>
            </a:r>
            <a:r>
              <a:rPr lang="en-US" sz="5400" b="1" dirty="0" smtClean="0">
                <a:solidFill>
                  <a:srgbClr val="002060"/>
                </a:solidFill>
                <a:effectLst/>
                <a:latin typeface="+mj-lt"/>
              </a:rPr>
              <a:t> </a:t>
            </a:r>
            <a:endParaRPr lang="en-US" altLang="en-US" sz="5400" b="1" u="sng" dirty="0">
              <a:solidFill>
                <a:srgbClr val="00206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5419730"/>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oAutofit/>
          </a:bodyPr>
          <a:lstStyle/>
          <a:p>
            <a:pPr marL="27383" indent="0" algn="just">
              <a:buNone/>
            </a:pPr>
            <a:r>
              <a:rPr lang="vi-VN" altLang="en-US" sz="5400" b="1" dirty="0" smtClean="0">
                <a:solidFill>
                  <a:srgbClr val="FF0000"/>
                </a:solidFill>
                <a:latin typeface="+mj-lt"/>
                <a:cs typeface="Times New Roman" panose="02020603050405020304" pitchFamily="18" charset="0"/>
              </a:rPr>
              <a:t>**</a:t>
            </a:r>
            <a:r>
              <a:rPr lang="vi-VN" altLang="en-US" sz="5400" b="1" dirty="0" smtClean="0">
                <a:solidFill>
                  <a:srgbClr val="002060"/>
                </a:solidFill>
                <a:latin typeface="+mj-lt"/>
                <a:cs typeface="Times New Roman" panose="02020603050405020304" pitchFamily="18" charset="0"/>
              </a:rPr>
              <a:t> </a:t>
            </a:r>
            <a:r>
              <a:rPr lang="vi-VN" altLang="en-US" sz="5400" b="1" dirty="0">
                <a:solidFill>
                  <a:srgbClr val="002060"/>
                </a:solidFill>
                <a:latin typeface="+mj-lt"/>
                <a:cs typeface="Times New Roman" panose="02020603050405020304" pitchFamily="18" charset="0"/>
              </a:rPr>
              <a:t>Xin dâng, xin dâng tiến Cha cuộc đời, nên rượu hồng, nồng nàn hương nho mới. Xin thương ban xuống muôn ơn trời. cho một đời, tình yêu luôn rạng ngời. </a:t>
            </a:r>
            <a:r>
              <a:rPr lang="en-US" altLang="en-US" sz="5400" b="1" dirty="0" smtClean="0">
                <a:solidFill>
                  <a:srgbClr val="002060"/>
                </a:solidFill>
                <a:effectLst/>
                <a:latin typeface="+mj-lt"/>
                <a:cs typeface="Times New Roman" panose="02020603050405020304" pitchFamily="18" charset="0"/>
              </a:rPr>
              <a:t> </a:t>
            </a:r>
            <a:endParaRPr lang="en-US" altLang="en-US" sz="5400" b="1" u="sng" dirty="0">
              <a:solidFill>
                <a:srgbClr val="00206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452048031"/>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19050"/>
            <a:ext cx="9144000" cy="5143500"/>
          </a:xfrm>
        </p:spPr>
        <p:txBody>
          <a:bodyPr anchor="ctr">
            <a:noAutofit/>
          </a:bodyPr>
          <a:lstStyle/>
          <a:p>
            <a:pPr marL="27383" indent="0" algn="just">
              <a:buNone/>
            </a:pPr>
            <a:r>
              <a:rPr lang="vi-VN" sz="4600" b="1" dirty="0" smtClean="0">
                <a:solidFill>
                  <a:srgbClr val="FF0000"/>
                </a:solidFill>
                <a:latin typeface="+mj-lt"/>
              </a:rPr>
              <a:t>Pk2</a:t>
            </a:r>
            <a:r>
              <a:rPr lang="vi-VN" sz="4600" b="1" dirty="0">
                <a:solidFill>
                  <a:srgbClr val="FF0000"/>
                </a:solidFill>
                <a:latin typeface="+mj-lt"/>
              </a:rPr>
              <a:t>:  </a:t>
            </a:r>
            <a:r>
              <a:rPr lang="vi-VN" sz="4600" b="1" dirty="0">
                <a:solidFill>
                  <a:srgbClr val="002060"/>
                </a:solidFill>
                <a:latin typeface="+mj-lt"/>
              </a:rPr>
              <a:t>Buồn vui cuộc sống đặt trong tay Cha từ nhân. Người thương chúc phúc, gìn giữ trong nguồn hồng ân. Gương Thánh Gia xưa dạy con, kiên vững tín trung trong tình yêu. Dệt bao nhân đức nên của lễ yêu thương sớm chiều. </a:t>
            </a:r>
            <a:r>
              <a:rPr lang="en-US" sz="4600" b="1" dirty="0" smtClean="0">
                <a:solidFill>
                  <a:srgbClr val="002060"/>
                </a:solidFill>
                <a:effectLst/>
                <a:latin typeface="+mj-lt"/>
              </a:rPr>
              <a:t> </a:t>
            </a:r>
            <a:endParaRPr lang="en-US" altLang="en-US" sz="4600" b="1" u="sng" dirty="0">
              <a:solidFill>
                <a:srgbClr val="00206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138191642"/>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19050"/>
            <a:ext cx="9144000" cy="5143500"/>
          </a:xfrm>
        </p:spPr>
        <p:txBody>
          <a:bodyPr anchor="ctr">
            <a:noAutofit/>
          </a:bodyPr>
          <a:lstStyle/>
          <a:p>
            <a:pPr marL="27383" indent="0" algn="just">
              <a:buNone/>
            </a:pPr>
            <a:r>
              <a:rPr lang="vi-VN" sz="5400" b="1" dirty="0" smtClean="0">
                <a:solidFill>
                  <a:srgbClr val="FF0000"/>
                </a:solidFill>
                <a:latin typeface="+mj-lt"/>
              </a:rPr>
              <a:t>ĐK</a:t>
            </a:r>
            <a:r>
              <a:rPr lang="vi-VN" sz="5400" b="1" dirty="0">
                <a:solidFill>
                  <a:srgbClr val="FF0000"/>
                </a:solidFill>
                <a:latin typeface="+mj-lt"/>
              </a:rPr>
              <a:t>: </a:t>
            </a:r>
            <a:r>
              <a:rPr lang="vi-VN" sz="5400" b="1" dirty="0">
                <a:solidFill>
                  <a:srgbClr val="002060"/>
                </a:solidFill>
                <a:latin typeface="+mj-lt"/>
              </a:rPr>
              <a:t>Xin dâng, dâng tiến lên bàn thờ, bánh tinh tuyền, là tình yêu ước mơ. Bên nhau trong phút giây mong chờ, đôi tim hồng, dệt chung những vần thơ. </a:t>
            </a:r>
            <a:r>
              <a:rPr lang="en-US" sz="5400" b="1" dirty="0" smtClean="0">
                <a:solidFill>
                  <a:srgbClr val="002060"/>
                </a:solidFill>
                <a:effectLst/>
                <a:latin typeface="+mj-lt"/>
              </a:rPr>
              <a:t> </a:t>
            </a:r>
            <a:endParaRPr lang="en-US" altLang="en-US" sz="5400" b="1" u="sng" dirty="0">
              <a:solidFill>
                <a:srgbClr val="00206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4938451"/>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oAutofit/>
          </a:bodyPr>
          <a:lstStyle/>
          <a:p>
            <a:pPr marL="27383" indent="0" algn="just">
              <a:buNone/>
            </a:pPr>
            <a:r>
              <a:rPr lang="vi-VN" altLang="en-US" sz="5400" b="1" dirty="0" smtClean="0">
                <a:solidFill>
                  <a:srgbClr val="FF0000"/>
                </a:solidFill>
                <a:latin typeface="+mj-lt"/>
                <a:cs typeface="Times New Roman" panose="02020603050405020304" pitchFamily="18" charset="0"/>
              </a:rPr>
              <a:t>**</a:t>
            </a:r>
            <a:r>
              <a:rPr lang="vi-VN" altLang="en-US" sz="5400" b="1" dirty="0" smtClean="0">
                <a:solidFill>
                  <a:srgbClr val="002060"/>
                </a:solidFill>
                <a:latin typeface="+mj-lt"/>
                <a:cs typeface="Times New Roman" panose="02020603050405020304" pitchFamily="18" charset="0"/>
              </a:rPr>
              <a:t> </a:t>
            </a:r>
            <a:r>
              <a:rPr lang="vi-VN" altLang="en-US" sz="5400" b="1" dirty="0">
                <a:solidFill>
                  <a:srgbClr val="002060"/>
                </a:solidFill>
                <a:latin typeface="+mj-lt"/>
                <a:cs typeface="Times New Roman" panose="02020603050405020304" pitchFamily="18" charset="0"/>
              </a:rPr>
              <a:t>Xin dâng, xin dâng tiến Cha cuộc đời, nên rượu hồng, nồng nàn hương nho mới. Xin thương ban xuống muôn ơn trời. cho một đời, tình yêu luôn rạng ngời. </a:t>
            </a:r>
            <a:r>
              <a:rPr lang="en-US" altLang="en-US" sz="5400" b="1" dirty="0" smtClean="0">
                <a:solidFill>
                  <a:srgbClr val="002060"/>
                </a:solidFill>
                <a:effectLst/>
                <a:latin typeface="+mj-lt"/>
                <a:cs typeface="Times New Roman" panose="02020603050405020304" pitchFamily="18" charset="0"/>
              </a:rPr>
              <a:t> </a:t>
            </a:r>
            <a:endParaRPr lang="en-US" altLang="en-US" sz="5400" b="1" u="sng" dirty="0">
              <a:solidFill>
                <a:srgbClr val="00206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256563367"/>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chor="ctr">
            <a:noAutofit/>
          </a:bodyPr>
          <a:lstStyle/>
          <a:p>
            <a:pPr marL="27431" indent="0" algn="just">
              <a:buNone/>
            </a:pPr>
            <a:r>
              <a:rPr lang="vi-VN" sz="4800" b="1" dirty="0" smtClean="0">
                <a:solidFill>
                  <a:srgbClr val="FF0000"/>
                </a:solidFill>
                <a:latin typeface="+mj-lt"/>
              </a:rPr>
              <a:t>**</a:t>
            </a:r>
            <a:r>
              <a:rPr lang="vi-VN" sz="4800" b="1" dirty="0" smtClean="0">
                <a:solidFill>
                  <a:srgbClr val="002060"/>
                </a:solidFill>
                <a:latin typeface="+mj-lt"/>
              </a:rPr>
              <a:t> </a:t>
            </a:r>
            <a:r>
              <a:rPr lang="vi-VN" sz="4800" b="1" dirty="0">
                <a:solidFill>
                  <a:srgbClr val="002060"/>
                </a:solidFill>
                <a:latin typeface="+mj-lt"/>
              </a:rPr>
              <a:t>Cùng một nguyện ước dâng kính lên Chúa Trời. Cùng nhau tiến bước suốt một đời sánh vai. Quỳ bên cung thánh khấn </a:t>
            </a:r>
            <a:r>
              <a:rPr lang="vi-VN" sz="4800" b="1" dirty="0" smtClean="0">
                <a:solidFill>
                  <a:srgbClr val="002060"/>
                </a:solidFill>
                <a:latin typeface="+mj-lt"/>
              </a:rPr>
              <a:t>cầu, </a:t>
            </a:r>
            <a:r>
              <a:rPr lang="vi-VN" sz="4800" b="1" dirty="0">
                <a:solidFill>
                  <a:srgbClr val="002060"/>
                </a:solidFill>
                <a:latin typeface="+mj-lt"/>
              </a:rPr>
              <a:t>tình Chúa yêu thương nhiệm mầu. Lạy Chúa thương ban cho tình mãi mãi bền </a:t>
            </a:r>
            <a:r>
              <a:rPr lang="vi-VN" sz="4800" b="1" dirty="0" smtClean="0">
                <a:solidFill>
                  <a:srgbClr val="002060"/>
                </a:solidFill>
                <a:latin typeface="+mj-lt"/>
              </a:rPr>
              <a:t>lâu</a:t>
            </a:r>
            <a:r>
              <a:rPr lang="en-US" sz="4800" b="1" dirty="0" smtClean="0">
                <a:solidFill>
                  <a:srgbClr val="002060"/>
                </a:solidFill>
                <a:latin typeface="+mj-lt"/>
              </a:rPr>
              <a:t>.</a:t>
            </a:r>
            <a:r>
              <a:rPr lang="en-US" sz="4800" b="1" dirty="0" smtClean="0">
                <a:solidFill>
                  <a:srgbClr val="002060"/>
                </a:solidFill>
                <a:effectLst/>
                <a:latin typeface="+mj-lt"/>
              </a:rPr>
              <a:t> </a:t>
            </a:r>
            <a:endParaRPr lang="en-US" sz="4800" b="1"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1807518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5"/>
            <a:ext cx="7772400" cy="1101725"/>
          </a:xfrm>
        </p:spPr>
        <p:txBody>
          <a:bodyPr/>
          <a:lstStyle/>
          <a:p>
            <a:pPr eaLnBrk="1" hangingPunct="1">
              <a:defRPr/>
            </a:pPr>
            <a:r>
              <a:rPr lang="en-US" b="0" smtClean="0">
                <a:effectLst/>
                <a:latin typeface="+mj-lt"/>
              </a:rPr>
              <a:t/>
            </a:r>
            <a:br>
              <a:rPr lang="en-US" b="0" smtClean="0">
                <a:effectLst/>
                <a:latin typeface="+mj-lt"/>
              </a:rPr>
            </a:br>
            <a:endParaRPr lang="en-US" b="0" smtClean="0">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endParaRPr lang="en-US" sz="2800" dirty="0">
              <a:solidFill>
                <a:srgbClr val="FF0000"/>
              </a:solidFill>
              <a:latin typeface="+mj-lt"/>
              <a:cs typeface="Times New Roman" pitchFamily="18" charset="0"/>
            </a:endParaRPr>
          </a:p>
        </p:txBody>
      </p:sp>
      <p:sp>
        <p:nvSpPr>
          <p:cNvPr id="18436" name="Rectangle 4"/>
          <p:cNvSpPr>
            <a:spLocks noChangeArrowheads="1"/>
          </p:cNvSpPr>
          <p:nvPr/>
        </p:nvSpPr>
        <p:spPr bwMode="auto">
          <a:xfrm>
            <a:off x="3524251" y="17464"/>
            <a:ext cx="324123" cy="36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188420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124200" y="271781"/>
            <a:ext cx="5529594" cy="584775"/>
          </a:xfrm>
          <a:prstGeom prst="rect">
            <a:avLst/>
          </a:prstGeom>
          <a:noFill/>
        </p:spPr>
        <p:txBody>
          <a:bodyPr wrap="square" lIns="91436" tIns="45718" rIns="91436" bIns="45718" rtlCol="0">
            <a:spAutoFit/>
          </a:bodyPr>
          <a:lstStyle/>
          <a:p>
            <a:pPr algn="ct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THÁNH LỄ THÀNH HÔN</a:t>
            </a:r>
          </a:p>
        </p:txBody>
      </p:sp>
      <p:sp>
        <p:nvSpPr>
          <p:cNvPr id="12" name="TextBox 11"/>
          <p:cNvSpPr txBox="1"/>
          <p:nvPr/>
        </p:nvSpPr>
        <p:spPr>
          <a:xfrm>
            <a:off x="2064616" y="868402"/>
            <a:ext cx="7087189" cy="1446546"/>
          </a:xfrm>
          <a:prstGeom prst="rect">
            <a:avLst/>
          </a:prstGeom>
          <a:noFill/>
        </p:spPr>
        <p:txBody>
          <a:bodyPr wrap="none" lIns="91436" tIns="45718" rIns="91436" bIns="45718" rtlCol="0">
            <a:spAutoFit/>
          </a:bodyPr>
          <a:lstStyle/>
          <a:p>
            <a:pPr algn="ctr"/>
            <a:r>
              <a:rPr lang="en-US" sz="4400" b="1" dirty="0" err="1" smtClean="0">
                <a:ln w="1905"/>
                <a:solidFill>
                  <a:srgbClr val="FF0000"/>
                </a:solidFill>
                <a:effectLst>
                  <a:innerShdw blurRad="69850" dist="43180" dir="5400000">
                    <a:srgbClr val="000000">
                      <a:alpha val="65000"/>
                    </a:srgbClr>
                  </a:innerShdw>
                </a:effectLst>
              </a:rPr>
              <a:t>Anh</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Antôn</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Hồ</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Gia</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Bảo</a:t>
            </a:r>
            <a:endParaRPr lang="en-US" sz="4400" b="1" dirty="0">
              <a:ln w="1905"/>
              <a:solidFill>
                <a:srgbClr val="FF0000"/>
              </a:solidFill>
              <a:effectLst>
                <a:innerShdw blurRad="69850" dist="43180" dir="5400000">
                  <a:srgbClr val="000000">
                    <a:alpha val="65000"/>
                  </a:srgbClr>
                </a:innerShdw>
              </a:effectLst>
            </a:endParaRPr>
          </a:p>
          <a:p>
            <a:pPr algn="ctr"/>
            <a:r>
              <a:rPr lang="en-US" sz="4400" b="1" dirty="0" err="1" smtClean="0">
                <a:ln w="1905"/>
                <a:solidFill>
                  <a:srgbClr val="FF0000"/>
                </a:solidFill>
                <a:effectLst>
                  <a:innerShdw blurRad="69850" dist="43180" dir="5400000">
                    <a:srgbClr val="000000">
                      <a:alpha val="65000"/>
                    </a:srgbClr>
                  </a:innerShdw>
                </a:effectLst>
              </a:rPr>
              <a:t>Chị</a:t>
            </a:r>
            <a:r>
              <a:rPr lang="en-US" sz="4400" b="1" dirty="0" smtClean="0">
                <a:ln w="1905"/>
                <a:solidFill>
                  <a:srgbClr val="FF0000"/>
                </a:solidFill>
                <a:effectLst>
                  <a:innerShdw blurRad="69850" dist="43180" dir="5400000">
                    <a:srgbClr val="000000">
                      <a:alpha val="65000"/>
                    </a:srgbClr>
                  </a:innerShdw>
                </a:effectLst>
              </a:rPr>
              <a:t> Anna </a:t>
            </a:r>
            <a:r>
              <a:rPr lang="en-US" sz="4400" b="1" dirty="0" err="1" smtClean="0">
                <a:ln w="1905"/>
                <a:solidFill>
                  <a:srgbClr val="FF0000"/>
                </a:solidFill>
                <a:effectLst>
                  <a:innerShdw blurRad="69850" dist="43180" dir="5400000">
                    <a:srgbClr val="000000">
                      <a:alpha val="65000"/>
                    </a:srgbClr>
                  </a:innerShdw>
                </a:effectLst>
              </a:rPr>
              <a:t>Đoàn</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Thị</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Hằng</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Nga</a:t>
            </a:r>
            <a:endParaRPr lang="en-US" sz="4400" b="1" dirty="0">
              <a:ln w="1905"/>
              <a:solidFill>
                <a:srgbClr val="FF0000"/>
              </a:soli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5440" y="2181868"/>
            <a:ext cx="4953000" cy="273405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9965" y="2410976"/>
            <a:ext cx="1123950" cy="1123950"/>
          </a:xfrm>
          <a:prstGeom prst="rect">
            <a:avLst/>
          </a:prstGeom>
        </p:spPr>
      </p:pic>
    </p:spTree>
    <p:extLst>
      <p:ext uri="{BB962C8B-B14F-4D97-AF65-F5344CB8AC3E}">
        <p14:creationId xmlns:p14="http://schemas.microsoft.com/office/powerpoint/2010/main" val="20592051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
            <a:ext cx="9144000" cy="5657850"/>
          </a:xfrm>
        </p:spPr>
        <p:txBody>
          <a:bodyPr anchor="ctr">
            <a:noAutofit/>
          </a:bodyPr>
          <a:lstStyle/>
          <a:p>
            <a:pPr marL="27431" indent="0" algn="ctr">
              <a:lnSpc>
                <a:spcPct val="110000"/>
              </a:lnSpc>
              <a:buNone/>
            </a:pPr>
            <a:r>
              <a:rPr lang="en-US" sz="5400" b="1" dirty="0" err="1" smtClean="0">
                <a:solidFill>
                  <a:srgbClr val="FF0000"/>
                </a:solidFill>
                <a:latin typeface="+mj-lt"/>
                <a:ea typeface="Tahoma" pitchFamily="34" charset="0"/>
                <a:cs typeface="Times New Roman" pitchFamily="18" charset="0"/>
              </a:rPr>
              <a:t>Ca</a:t>
            </a:r>
            <a:r>
              <a:rPr lang="en-US" sz="5400" b="1" dirty="0" smtClean="0">
                <a:solidFill>
                  <a:srgbClr val="FF0000"/>
                </a:solidFill>
                <a:latin typeface="+mj-lt"/>
                <a:ea typeface="Tahoma" pitchFamily="34" charset="0"/>
                <a:cs typeface="Times New Roman" pitchFamily="18" charset="0"/>
              </a:rPr>
              <a:t> </a:t>
            </a:r>
            <a:r>
              <a:rPr lang="en-US" sz="5400" b="1" dirty="0" err="1">
                <a:solidFill>
                  <a:srgbClr val="FF0000"/>
                </a:solidFill>
                <a:latin typeface="+mj-lt"/>
                <a:ea typeface="Tahoma" pitchFamily="34" charset="0"/>
                <a:cs typeface="Times New Roman" pitchFamily="18" charset="0"/>
              </a:rPr>
              <a:t>Nguyện</a:t>
            </a:r>
            <a:r>
              <a:rPr lang="en-US" sz="5400" b="1" dirty="0">
                <a:solidFill>
                  <a:srgbClr val="FF0000"/>
                </a:solidFill>
                <a:latin typeface="+mj-lt"/>
                <a:ea typeface="Tahoma" pitchFamily="34" charset="0"/>
                <a:cs typeface="Times New Roman" pitchFamily="18" charset="0"/>
              </a:rPr>
              <a:t> </a:t>
            </a:r>
            <a:r>
              <a:rPr lang="en-US" sz="5400" b="1" dirty="0" err="1">
                <a:solidFill>
                  <a:srgbClr val="FF0000"/>
                </a:solidFill>
                <a:latin typeface="+mj-lt"/>
                <a:ea typeface="Tahoma" pitchFamily="34" charset="0"/>
                <a:cs typeface="Times New Roman" pitchFamily="18" charset="0"/>
              </a:rPr>
              <a:t>Hiệp</a:t>
            </a:r>
            <a:r>
              <a:rPr lang="en-US" sz="5400" b="1" dirty="0">
                <a:solidFill>
                  <a:srgbClr val="FF0000"/>
                </a:solidFill>
                <a:latin typeface="+mj-lt"/>
                <a:ea typeface="Tahoma" pitchFamily="34" charset="0"/>
                <a:cs typeface="Times New Roman" pitchFamily="18" charset="0"/>
              </a:rPr>
              <a:t> </a:t>
            </a:r>
            <a:r>
              <a:rPr lang="en-US" sz="5400" b="1" dirty="0" err="1">
                <a:solidFill>
                  <a:srgbClr val="FF0000"/>
                </a:solidFill>
                <a:latin typeface="+mj-lt"/>
                <a:ea typeface="Tahoma" pitchFamily="34" charset="0"/>
                <a:cs typeface="Times New Roman" pitchFamily="18" charset="0"/>
              </a:rPr>
              <a:t>Lễ</a:t>
            </a:r>
            <a:r>
              <a:rPr lang="en-US" sz="5400" b="1" dirty="0">
                <a:solidFill>
                  <a:srgbClr val="FF0000"/>
                </a:solidFill>
                <a:latin typeface="+mj-lt"/>
                <a:ea typeface="Tahoma" pitchFamily="34" charset="0"/>
                <a:cs typeface="Times New Roman" pitchFamily="18" charset="0"/>
              </a:rPr>
              <a:t> </a:t>
            </a:r>
          </a:p>
          <a:p>
            <a:pPr marL="27431" indent="0" algn="ctr">
              <a:lnSpc>
                <a:spcPct val="120000"/>
              </a:lnSpc>
              <a:buNone/>
            </a:pPr>
            <a:r>
              <a:rPr lang="en-US" sz="5400" b="1" dirty="0" err="1" smtClean="0">
                <a:solidFill>
                  <a:srgbClr val="FF0000"/>
                </a:solidFill>
                <a:latin typeface="+mj-lt"/>
                <a:ea typeface="Tahoma" pitchFamily="34" charset="0"/>
                <a:cs typeface="Times New Roman" pitchFamily="18" charset="0"/>
              </a:rPr>
              <a:t>Khi</a:t>
            </a:r>
            <a:r>
              <a:rPr lang="en-US" sz="5400" b="1" dirty="0" smtClean="0">
                <a:solidFill>
                  <a:srgbClr val="FF0000"/>
                </a:solidFill>
                <a:latin typeface="+mj-lt"/>
                <a:ea typeface="Tahoma" pitchFamily="34" charset="0"/>
                <a:cs typeface="Times New Roman" pitchFamily="18" charset="0"/>
              </a:rPr>
              <a:t> </a:t>
            </a:r>
            <a:r>
              <a:rPr lang="en-US" sz="5400" b="1" dirty="0" err="1" smtClean="0">
                <a:solidFill>
                  <a:srgbClr val="FF0000"/>
                </a:solidFill>
                <a:latin typeface="+mj-lt"/>
                <a:ea typeface="Tahoma" pitchFamily="34" charset="0"/>
                <a:cs typeface="Times New Roman" pitchFamily="18" charset="0"/>
              </a:rPr>
              <a:t>Hoa</a:t>
            </a:r>
            <a:r>
              <a:rPr lang="en-US" sz="5400" b="1" dirty="0" smtClean="0">
                <a:solidFill>
                  <a:srgbClr val="FF0000"/>
                </a:solidFill>
                <a:latin typeface="+mj-lt"/>
                <a:ea typeface="Tahoma" pitchFamily="34" charset="0"/>
                <a:cs typeface="Times New Roman" pitchFamily="18" charset="0"/>
              </a:rPr>
              <a:t> </a:t>
            </a:r>
            <a:r>
              <a:rPr lang="en-US" sz="5400" b="1" dirty="0" err="1" smtClean="0">
                <a:solidFill>
                  <a:srgbClr val="FF0000"/>
                </a:solidFill>
                <a:latin typeface="+mj-lt"/>
                <a:ea typeface="Tahoma" pitchFamily="34" charset="0"/>
                <a:cs typeface="Times New Roman" pitchFamily="18" charset="0"/>
              </a:rPr>
              <a:t>Nở</a:t>
            </a:r>
            <a:r>
              <a:rPr lang="en-US" sz="5400" b="1" dirty="0" smtClean="0">
                <a:solidFill>
                  <a:srgbClr val="FF0000"/>
                </a:solidFill>
                <a:latin typeface="+mj-lt"/>
                <a:ea typeface="Tahoma" pitchFamily="34" charset="0"/>
                <a:cs typeface="Times New Roman" pitchFamily="18" charset="0"/>
              </a:rPr>
              <a:t> </a:t>
            </a:r>
            <a:r>
              <a:rPr lang="en-US" sz="5400" b="1" dirty="0" err="1" smtClean="0">
                <a:solidFill>
                  <a:srgbClr val="FF0000"/>
                </a:solidFill>
                <a:latin typeface="+mj-lt"/>
                <a:ea typeface="Tahoma" pitchFamily="34" charset="0"/>
                <a:cs typeface="Times New Roman" pitchFamily="18" charset="0"/>
              </a:rPr>
              <a:t>Miền</a:t>
            </a:r>
            <a:r>
              <a:rPr lang="en-US" sz="5400" b="1" dirty="0" smtClean="0">
                <a:solidFill>
                  <a:srgbClr val="FF0000"/>
                </a:solidFill>
                <a:latin typeface="+mj-lt"/>
                <a:ea typeface="Tahoma" pitchFamily="34" charset="0"/>
                <a:cs typeface="Times New Roman" pitchFamily="18" charset="0"/>
              </a:rPr>
              <a:t> Cana</a:t>
            </a:r>
            <a:endParaRPr lang="en-US" sz="5400" b="1" dirty="0">
              <a:solidFill>
                <a:srgbClr val="FF0000"/>
              </a:solidFill>
              <a:latin typeface="+mj-lt"/>
              <a:ea typeface="Tahoma" pitchFamily="34" charset="0"/>
              <a:cs typeface="Times New Roman" pitchFamily="18" charset="0"/>
            </a:endParaRPr>
          </a:p>
          <a:p>
            <a:pPr marL="27431" indent="0" algn="ctr">
              <a:lnSpc>
                <a:spcPct val="120000"/>
              </a:lnSpc>
              <a:buNone/>
            </a:pPr>
            <a:r>
              <a:rPr lang="en-US" sz="4000" b="1" i="1" dirty="0" err="1" smtClean="0">
                <a:solidFill>
                  <a:srgbClr val="003399"/>
                </a:solidFill>
                <a:latin typeface="+mj-lt"/>
                <a:ea typeface="Tahoma" pitchFamily="34" charset="0"/>
                <a:cs typeface="Times New Roman" pitchFamily="18" charset="0"/>
              </a:rPr>
              <a:t>Phanxicô</a:t>
            </a:r>
            <a:endParaRPr lang="en-US" sz="4000" b="1" i="1" dirty="0">
              <a:solidFill>
                <a:srgbClr val="003399"/>
              </a:solidFill>
              <a:latin typeface="+mj-lt"/>
              <a:ea typeface="Tahoma" pitchFamily="34" charset="0"/>
              <a:cs typeface="Times New Roman" pitchFamily="18" charset="0"/>
            </a:endParaRPr>
          </a:p>
          <a:p>
            <a:pPr marL="27431" indent="0" algn="ctr">
              <a:lnSpc>
                <a:spcPct val="120000"/>
              </a:lnSpc>
              <a:buNone/>
            </a:pPr>
            <a:endParaRPr lang="en-US" sz="5400" b="1" dirty="0">
              <a:solidFill>
                <a:srgbClr val="FF00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oAutofit/>
          </a:bodyPr>
          <a:lstStyle/>
          <a:p>
            <a:pPr marL="27431" indent="0" algn="just">
              <a:buNone/>
            </a:pPr>
            <a:r>
              <a:rPr lang="vi-VN" sz="5400" b="1" dirty="0" smtClean="0">
                <a:solidFill>
                  <a:srgbClr val="FF0000"/>
                </a:solidFill>
                <a:latin typeface="+mj-lt"/>
                <a:cs typeface="Times New Roman" panose="02020603050405020304" pitchFamily="18" charset="0"/>
              </a:rPr>
              <a:t>Pk1: </a:t>
            </a:r>
            <a:r>
              <a:rPr lang="vi-VN" sz="5400" b="1" dirty="0" smtClean="0">
                <a:solidFill>
                  <a:srgbClr val="002060"/>
                </a:solidFill>
                <a:latin typeface="+mj-lt"/>
                <a:cs typeface="Times New Roman" panose="02020603050405020304" pitchFamily="18" charset="0"/>
              </a:rPr>
              <a:t>Ngày </a:t>
            </a:r>
            <a:r>
              <a:rPr lang="vi-VN" sz="5400" b="1" dirty="0">
                <a:solidFill>
                  <a:srgbClr val="002060"/>
                </a:solidFill>
                <a:latin typeface="+mj-lt"/>
                <a:cs typeface="Times New Roman" panose="02020603050405020304" pitchFamily="18" charset="0"/>
              </a:rPr>
              <a:t>xưa khi hoa nở miền </a:t>
            </a:r>
            <a:r>
              <a:rPr lang="vi-VN" sz="5400" b="1" dirty="0" smtClean="0">
                <a:solidFill>
                  <a:srgbClr val="002060"/>
                </a:solidFill>
                <a:latin typeface="+mj-lt"/>
                <a:cs typeface="Times New Roman" panose="02020603050405020304" pitchFamily="18" charset="0"/>
              </a:rPr>
              <a:t>Ca-na</a:t>
            </a:r>
            <a:r>
              <a:rPr lang="vi-VN" sz="5400" b="1" dirty="0">
                <a:solidFill>
                  <a:srgbClr val="002060"/>
                </a:solidFill>
                <a:latin typeface="+mj-lt"/>
                <a:cs typeface="Times New Roman" panose="02020603050405020304" pitchFamily="18" charset="0"/>
              </a:rPr>
              <a:t>, khi đôi lứa </a:t>
            </a:r>
            <a:r>
              <a:rPr lang="vi-VN" sz="5400" b="1" dirty="0" smtClean="0">
                <a:solidFill>
                  <a:srgbClr val="002060"/>
                </a:solidFill>
                <a:latin typeface="+mj-lt"/>
                <a:cs typeface="Times New Roman" panose="02020603050405020304" pitchFamily="18" charset="0"/>
              </a:rPr>
              <a:t>í a </a:t>
            </a:r>
            <a:r>
              <a:rPr lang="vi-VN" sz="5400" b="1" dirty="0">
                <a:solidFill>
                  <a:srgbClr val="002060"/>
                </a:solidFill>
                <a:latin typeface="+mj-lt"/>
                <a:cs typeface="Times New Roman" panose="02020603050405020304" pitchFamily="18" charset="0"/>
              </a:rPr>
              <a:t>chung đường, Chúa đã nâng ly rượu mừng. </a:t>
            </a:r>
            <a:endParaRPr lang="en-US" sz="5400" b="1"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oAutofit/>
          </a:bodyPr>
          <a:lstStyle/>
          <a:p>
            <a:pPr marL="27431" indent="0" algn="just">
              <a:buNone/>
            </a:pPr>
            <a:r>
              <a:rPr lang="vi-VN" sz="5400" b="1" dirty="0" smtClean="0">
                <a:solidFill>
                  <a:srgbClr val="FF0000"/>
                </a:solidFill>
                <a:latin typeface="+mj-lt"/>
                <a:cs typeface="Times New Roman" panose="02020603050405020304" pitchFamily="18" charset="0"/>
              </a:rPr>
              <a:t>**</a:t>
            </a:r>
            <a:r>
              <a:rPr lang="vi-VN" sz="5400" b="1" dirty="0" smtClean="0">
                <a:solidFill>
                  <a:srgbClr val="002060"/>
                </a:solidFill>
                <a:latin typeface="+mj-lt"/>
                <a:cs typeface="Times New Roman" panose="02020603050405020304" pitchFamily="18" charset="0"/>
              </a:rPr>
              <a:t> Ngài </a:t>
            </a:r>
            <a:r>
              <a:rPr lang="vi-VN" sz="5400" b="1" dirty="0">
                <a:solidFill>
                  <a:srgbClr val="002060"/>
                </a:solidFill>
                <a:latin typeface="+mj-lt"/>
                <a:cs typeface="Times New Roman" panose="02020603050405020304" pitchFamily="18" charset="0"/>
              </a:rPr>
              <a:t>nâng, nâng ly rượu chúc hôn. Ngài say theo men của cuộc đời, Ngài chung vui với người vui. Ngài ban ơn </a:t>
            </a:r>
            <a:r>
              <a:rPr lang="vi-VN" sz="5400" b="1" dirty="0" smtClean="0">
                <a:solidFill>
                  <a:srgbClr val="002060"/>
                </a:solidFill>
                <a:latin typeface="+mj-lt"/>
                <a:cs typeface="Times New Roman" panose="02020603050405020304" pitchFamily="18" charset="0"/>
              </a:rPr>
              <a:t>thiêng </a:t>
            </a:r>
            <a:r>
              <a:rPr lang="vi-VN" sz="5400" b="1" dirty="0">
                <a:solidFill>
                  <a:srgbClr val="002060"/>
                </a:solidFill>
                <a:latin typeface="+mj-lt"/>
                <a:cs typeface="Times New Roman" panose="02020603050405020304" pitchFamily="18" charset="0"/>
              </a:rPr>
              <a:t>nối tình người, Ngài thánh hóa đời lứa đôi. </a:t>
            </a:r>
            <a:r>
              <a:rPr lang="en-US" sz="5400" b="1" dirty="0" smtClean="0">
                <a:solidFill>
                  <a:srgbClr val="002060"/>
                </a:solidFill>
                <a:effectLst/>
                <a:latin typeface="+mj-lt"/>
                <a:cs typeface="Times New Roman" panose="02020603050405020304" pitchFamily="18" charset="0"/>
              </a:rPr>
              <a:t> </a:t>
            </a:r>
            <a:endParaRPr lang="en-US" sz="5400" b="1"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200885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oAutofit/>
          </a:bodyPr>
          <a:lstStyle/>
          <a:p>
            <a:pPr marL="27431" indent="0" algn="just">
              <a:buNone/>
            </a:pPr>
            <a:r>
              <a:rPr lang="vi-VN" sz="5400" b="1" dirty="0" smtClean="0">
                <a:solidFill>
                  <a:srgbClr val="FF0000"/>
                </a:solidFill>
                <a:latin typeface="+mj-lt"/>
                <a:cs typeface="Times New Roman" panose="02020603050405020304" pitchFamily="18" charset="0"/>
              </a:rPr>
              <a:t>ĐK</a:t>
            </a:r>
            <a:r>
              <a:rPr lang="vi-VN" sz="5400" b="1" dirty="0">
                <a:solidFill>
                  <a:srgbClr val="FF0000"/>
                </a:solidFill>
                <a:latin typeface="+mj-lt"/>
                <a:cs typeface="Times New Roman" panose="02020603050405020304" pitchFamily="18" charset="0"/>
              </a:rPr>
              <a:t>: </a:t>
            </a:r>
            <a:r>
              <a:rPr lang="vi-VN" sz="5400" b="1" dirty="0">
                <a:solidFill>
                  <a:srgbClr val="002060"/>
                </a:solidFill>
                <a:latin typeface="+mj-lt"/>
                <a:cs typeface="Times New Roman" panose="02020603050405020304" pitchFamily="18" charset="0"/>
              </a:rPr>
              <a:t>Nguyện xin </a:t>
            </a:r>
            <a:r>
              <a:rPr lang="vi-VN" sz="5400" b="1" dirty="0" smtClean="0">
                <a:solidFill>
                  <a:srgbClr val="002060"/>
                </a:solidFill>
                <a:latin typeface="+mj-lt"/>
                <a:cs typeface="Times New Roman" panose="02020603050405020304" pitchFamily="18" charset="0"/>
              </a:rPr>
              <a:t>Giê-su </a:t>
            </a:r>
            <a:r>
              <a:rPr lang="vi-VN" sz="5400" b="1" dirty="0">
                <a:solidFill>
                  <a:srgbClr val="002060"/>
                </a:solidFill>
                <a:latin typeface="+mj-lt"/>
                <a:cs typeface="Times New Roman" panose="02020603050405020304" pitchFamily="18" charset="0"/>
              </a:rPr>
              <a:t>thương mến, cho duyên tình mãi nở hoa. Nguyện xin </a:t>
            </a:r>
            <a:r>
              <a:rPr lang="vi-VN" sz="5400" b="1" dirty="0" smtClean="0">
                <a:solidFill>
                  <a:srgbClr val="002060"/>
                </a:solidFill>
                <a:latin typeface="+mj-lt"/>
                <a:cs typeface="Times New Roman" panose="02020603050405020304" pitchFamily="18" charset="0"/>
              </a:rPr>
              <a:t>Giê-su </a:t>
            </a:r>
            <a:r>
              <a:rPr lang="vi-VN" sz="5400" b="1" dirty="0">
                <a:solidFill>
                  <a:srgbClr val="002060"/>
                </a:solidFill>
                <a:latin typeface="+mj-lt"/>
                <a:cs typeface="Times New Roman" panose="02020603050405020304" pitchFamily="18" charset="0"/>
              </a:rPr>
              <a:t>đến trong nhà, cho đời hòa tiếng ca. </a:t>
            </a:r>
            <a:endParaRPr lang="en-US" sz="5400" b="1"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1034700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591"/>
            <a:ext cx="9144000" cy="5121910"/>
          </a:xfrm>
        </p:spPr>
        <p:txBody>
          <a:bodyPr anchor="ctr">
            <a:noAutofit/>
          </a:bodyPr>
          <a:lstStyle/>
          <a:p>
            <a:pPr marL="27431" indent="0" algn="just">
              <a:buNone/>
            </a:pPr>
            <a:r>
              <a:rPr lang="vi-VN" sz="5400" b="1" dirty="0" smtClean="0">
                <a:solidFill>
                  <a:srgbClr val="FF0000"/>
                </a:solidFill>
                <a:latin typeface="+mj-lt"/>
                <a:cs typeface="Times New Roman" panose="02020603050405020304" pitchFamily="18" charset="0"/>
              </a:rPr>
              <a:t>Pk2</a:t>
            </a:r>
            <a:r>
              <a:rPr lang="vi-VN" sz="5400" b="1" dirty="0">
                <a:solidFill>
                  <a:srgbClr val="FF0000"/>
                </a:solidFill>
                <a:latin typeface="+mj-lt"/>
                <a:cs typeface="Times New Roman" panose="02020603050405020304" pitchFamily="18" charset="0"/>
              </a:rPr>
              <a:t>: </a:t>
            </a:r>
            <a:r>
              <a:rPr lang="vi-VN" sz="5400" b="1" dirty="0" smtClean="0">
                <a:solidFill>
                  <a:srgbClr val="002060"/>
                </a:solidFill>
                <a:latin typeface="+mj-lt"/>
                <a:cs typeface="Times New Roman" panose="02020603050405020304" pitchFamily="18" charset="0"/>
              </a:rPr>
              <a:t>Nhiều </a:t>
            </a:r>
            <a:r>
              <a:rPr lang="vi-VN" sz="5400" b="1" dirty="0">
                <a:solidFill>
                  <a:srgbClr val="002060"/>
                </a:solidFill>
                <a:latin typeface="+mj-lt"/>
                <a:cs typeface="Times New Roman" panose="02020603050405020304" pitchFamily="18" charset="0"/>
              </a:rPr>
              <a:t>khi xem hoa nở chờ trăng lên, nương tay võng đón lời ru hời. Chúa đã vui trong phận người, </a:t>
            </a:r>
            <a:endParaRPr lang="en-US" sz="5400" b="1"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77677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591"/>
            <a:ext cx="9144000" cy="5121910"/>
          </a:xfrm>
        </p:spPr>
        <p:txBody>
          <a:bodyPr anchor="ctr">
            <a:noAutofit/>
          </a:bodyPr>
          <a:lstStyle/>
          <a:p>
            <a:pPr marL="27431" indent="0" algn="just">
              <a:buNone/>
            </a:pPr>
            <a:r>
              <a:rPr lang="vi-VN" sz="5400" b="1" dirty="0" smtClean="0">
                <a:solidFill>
                  <a:srgbClr val="FF0000"/>
                </a:solidFill>
                <a:latin typeface="+mj-lt"/>
                <a:cs typeface="Times New Roman" panose="02020603050405020304" pitchFamily="18" charset="0"/>
              </a:rPr>
              <a:t>**</a:t>
            </a:r>
            <a:r>
              <a:rPr lang="vi-VN" sz="5400" b="1" dirty="0" smtClean="0">
                <a:solidFill>
                  <a:srgbClr val="002060"/>
                </a:solidFill>
                <a:latin typeface="+mj-lt"/>
                <a:cs typeface="Times New Roman" panose="02020603050405020304" pitchFamily="18" charset="0"/>
              </a:rPr>
              <a:t> </a:t>
            </a:r>
            <a:r>
              <a:rPr lang="vi-VN" sz="5400" b="1" dirty="0">
                <a:solidFill>
                  <a:srgbClr val="002060"/>
                </a:solidFill>
                <a:latin typeface="+mj-lt"/>
                <a:cs typeface="Times New Roman" panose="02020603050405020304" pitchFamily="18" charset="0"/>
              </a:rPr>
              <a:t>Ngài vui trong thân phận chúng con. Ngài xem muôn hoa thắm vườn nhà, Ngài nghe tiếng hát mẹ cha. Ngài ba mươi năm sống thuận hòa, và thấy nghĩa tình thiết tha. </a:t>
            </a:r>
            <a:r>
              <a:rPr lang="en-US" sz="5400" b="1" dirty="0" smtClean="0">
                <a:solidFill>
                  <a:srgbClr val="002060"/>
                </a:solidFill>
                <a:effectLst/>
                <a:latin typeface="+mj-lt"/>
                <a:cs typeface="Times New Roman" panose="02020603050405020304" pitchFamily="18" charset="0"/>
              </a:rPr>
              <a:t> </a:t>
            </a:r>
            <a:endParaRPr lang="en-US" sz="5400" b="1"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5397653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oAutofit/>
          </a:bodyPr>
          <a:lstStyle/>
          <a:p>
            <a:pPr marL="27431" indent="0" algn="just">
              <a:buNone/>
            </a:pPr>
            <a:r>
              <a:rPr lang="vi-VN" sz="5400" b="1" dirty="0" smtClean="0">
                <a:solidFill>
                  <a:srgbClr val="FF0000"/>
                </a:solidFill>
                <a:latin typeface="+mj-lt"/>
                <a:cs typeface="Times New Roman" panose="02020603050405020304" pitchFamily="18" charset="0"/>
              </a:rPr>
              <a:t>ĐK</a:t>
            </a:r>
            <a:r>
              <a:rPr lang="vi-VN" sz="5400" b="1" dirty="0">
                <a:solidFill>
                  <a:srgbClr val="FF0000"/>
                </a:solidFill>
                <a:latin typeface="+mj-lt"/>
                <a:cs typeface="Times New Roman" panose="02020603050405020304" pitchFamily="18" charset="0"/>
              </a:rPr>
              <a:t>: </a:t>
            </a:r>
            <a:r>
              <a:rPr lang="vi-VN" sz="5400" b="1" dirty="0">
                <a:solidFill>
                  <a:srgbClr val="002060"/>
                </a:solidFill>
                <a:latin typeface="+mj-lt"/>
                <a:cs typeface="Times New Roman" panose="02020603050405020304" pitchFamily="18" charset="0"/>
              </a:rPr>
              <a:t>Nguyện xin </a:t>
            </a:r>
            <a:r>
              <a:rPr lang="vi-VN" sz="5400" b="1" dirty="0" smtClean="0">
                <a:solidFill>
                  <a:srgbClr val="002060"/>
                </a:solidFill>
                <a:latin typeface="+mj-lt"/>
                <a:cs typeface="Times New Roman" panose="02020603050405020304" pitchFamily="18" charset="0"/>
              </a:rPr>
              <a:t>Giê-su </a:t>
            </a:r>
            <a:r>
              <a:rPr lang="vi-VN" sz="5400" b="1" dirty="0">
                <a:solidFill>
                  <a:srgbClr val="002060"/>
                </a:solidFill>
                <a:latin typeface="+mj-lt"/>
                <a:cs typeface="Times New Roman" panose="02020603050405020304" pitchFamily="18" charset="0"/>
              </a:rPr>
              <a:t>thương mến, cho duyên tình mãi nở hoa. Nguyện xin </a:t>
            </a:r>
            <a:r>
              <a:rPr lang="vi-VN" sz="5400" b="1" dirty="0" smtClean="0">
                <a:solidFill>
                  <a:srgbClr val="002060"/>
                </a:solidFill>
                <a:latin typeface="+mj-lt"/>
                <a:cs typeface="Times New Roman" panose="02020603050405020304" pitchFamily="18" charset="0"/>
              </a:rPr>
              <a:t>Giê-su </a:t>
            </a:r>
            <a:r>
              <a:rPr lang="vi-VN" sz="5400" b="1" dirty="0">
                <a:solidFill>
                  <a:srgbClr val="002060"/>
                </a:solidFill>
                <a:latin typeface="+mj-lt"/>
                <a:cs typeface="Times New Roman" panose="02020603050405020304" pitchFamily="18" charset="0"/>
              </a:rPr>
              <a:t>đến trong nhà, cho đời hòa tiếng ca. </a:t>
            </a:r>
            <a:endParaRPr lang="en-US" sz="5400" b="1"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6735551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591"/>
            <a:ext cx="9144000" cy="5121910"/>
          </a:xfrm>
        </p:spPr>
        <p:txBody>
          <a:bodyPr anchor="ctr">
            <a:noAutofit/>
          </a:bodyPr>
          <a:lstStyle/>
          <a:p>
            <a:pPr marL="27431" indent="0" algn="just">
              <a:buNone/>
            </a:pPr>
            <a:r>
              <a:rPr lang="vi-VN" sz="5400" b="1" dirty="0" smtClean="0">
                <a:solidFill>
                  <a:srgbClr val="FF0000"/>
                </a:solidFill>
                <a:latin typeface="+mj-lt"/>
                <a:cs typeface="Times New Roman" panose="02020603050405020304" pitchFamily="18" charset="0"/>
              </a:rPr>
              <a:t>Pk3</a:t>
            </a:r>
            <a:r>
              <a:rPr lang="vi-VN" sz="5400" b="1" dirty="0">
                <a:solidFill>
                  <a:srgbClr val="FF0000"/>
                </a:solidFill>
                <a:latin typeface="+mj-lt"/>
                <a:cs typeface="Times New Roman" panose="02020603050405020304" pitchFamily="18" charset="0"/>
              </a:rPr>
              <a:t>: </a:t>
            </a:r>
            <a:r>
              <a:rPr lang="vi-VN" sz="5400" b="1" dirty="0" smtClean="0">
                <a:solidFill>
                  <a:srgbClr val="002060"/>
                </a:solidFill>
                <a:latin typeface="+mj-lt"/>
                <a:cs typeface="Times New Roman" panose="02020603050405020304" pitchFamily="18" charset="0"/>
              </a:rPr>
              <a:t>Tình </a:t>
            </a:r>
            <a:r>
              <a:rPr lang="vi-VN" sz="5400" b="1" dirty="0">
                <a:solidFill>
                  <a:srgbClr val="002060"/>
                </a:solidFill>
                <a:latin typeface="+mj-lt"/>
                <a:cs typeface="Times New Roman" panose="02020603050405020304" pitchFamily="18" charset="0"/>
              </a:rPr>
              <a:t>yêu xin muôn thuở đẹp lung linh, trăm năm mãi có ta có mình. Dắt dìu nhau trên đường tình, </a:t>
            </a:r>
            <a:endParaRPr lang="en-US" sz="5400" b="1"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380525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oAutofit/>
          </a:bodyPr>
          <a:lstStyle/>
          <a:p>
            <a:pPr marL="27431" indent="0" algn="just">
              <a:buNone/>
            </a:pPr>
            <a:r>
              <a:rPr lang="vi-VN" sz="4800" b="1" dirty="0" smtClean="0">
                <a:solidFill>
                  <a:srgbClr val="FF0000"/>
                </a:solidFill>
                <a:latin typeface="+mj-lt"/>
              </a:rPr>
              <a:t>Pk1</a:t>
            </a:r>
            <a:r>
              <a:rPr lang="vi-VN" sz="4800" b="1" dirty="0">
                <a:solidFill>
                  <a:srgbClr val="FF0000"/>
                </a:solidFill>
                <a:latin typeface="+mj-lt"/>
              </a:rPr>
              <a:t>:  </a:t>
            </a:r>
            <a:r>
              <a:rPr lang="vi-VN" sz="4800" b="1" dirty="0">
                <a:solidFill>
                  <a:srgbClr val="002060"/>
                </a:solidFill>
                <a:latin typeface="+mj-lt"/>
              </a:rPr>
              <a:t>Nắm tay </a:t>
            </a:r>
            <a:r>
              <a:rPr lang="vi-VN" sz="4800" b="1" dirty="0" smtClean="0">
                <a:solidFill>
                  <a:srgbClr val="002060"/>
                </a:solidFill>
                <a:latin typeface="+mj-lt"/>
              </a:rPr>
              <a:t>nhau, </a:t>
            </a:r>
            <a:r>
              <a:rPr lang="vi-VN" sz="4800" b="1" dirty="0">
                <a:solidFill>
                  <a:srgbClr val="002060"/>
                </a:solidFill>
                <a:latin typeface="+mj-lt"/>
              </a:rPr>
              <a:t>dâng lên Thiên Chúa ước nguyện, này con </a:t>
            </a:r>
            <a:r>
              <a:rPr lang="vi-VN" sz="4800" b="1" dirty="0" smtClean="0">
                <a:solidFill>
                  <a:srgbClr val="002060"/>
                </a:solidFill>
                <a:latin typeface="+mj-lt"/>
              </a:rPr>
              <a:t>tim, </a:t>
            </a:r>
            <a:r>
              <a:rPr lang="vi-VN" sz="4800" b="1" dirty="0">
                <a:solidFill>
                  <a:srgbClr val="002060"/>
                </a:solidFill>
                <a:latin typeface="+mj-lt"/>
              </a:rPr>
              <a:t>trọn dâng cho người tình mến. Đời vững bước đi </a:t>
            </a:r>
            <a:r>
              <a:rPr lang="vi-VN" sz="4800" b="1" dirty="0" smtClean="0">
                <a:solidFill>
                  <a:srgbClr val="002060"/>
                </a:solidFill>
                <a:latin typeface="+mj-lt"/>
              </a:rPr>
              <a:t>lên, </a:t>
            </a:r>
            <a:r>
              <a:rPr lang="vi-VN" sz="4800" b="1" dirty="0">
                <a:solidFill>
                  <a:srgbClr val="002060"/>
                </a:solidFill>
                <a:latin typeface="+mj-lt"/>
              </a:rPr>
              <a:t>trọn nghĩa sống trung kiên, dẫu đau </a:t>
            </a:r>
            <a:r>
              <a:rPr lang="vi-VN" sz="4800" b="1" dirty="0" smtClean="0">
                <a:solidFill>
                  <a:srgbClr val="002060"/>
                </a:solidFill>
                <a:latin typeface="+mj-lt"/>
              </a:rPr>
              <a:t>thương, </a:t>
            </a:r>
            <a:r>
              <a:rPr lang="vi-VN" sz="4800" b="1" dirty="0">
                <a:solidFill>
                  <a:srgbClr val="002060"/>
                </a:solidFill>
                <a:latin typeface="+mj-lt"/>
              </a:rPr>
              <a:t>mãi mãi vẫn không phai tàn</a:t>
            </a:r>
            <a:r>
              <a:rPr lang="en-US" sz="4800" b="1" dirty="0" smtClean="0">
                <a:solidFill>
                  <a:srgbClr val="002060"/>
                </a:solidFill>
                <a:effectLst/>
                <a:latin typeface="+mj-lt"/>
              </a:rPr>
              <a:t> </a:t>
            </a:r>
            <a:endParaRPr lang="vi-VN" sz="4800" b="1" dirty="0">
              <a:solidFill>
                <a:srgbClr val="002060"/>
              </a:solidFill>
              <a:effectLst/>
              <a:latin typeface="+mj-lt"/>
            </a:endParaRPr>
          </a:p>
        </p:txBody>
      </p:sp>
    </p:spTree>
    <p:extLst>
      <p:ext uri="{BB962C8B-B14F-4D97-AF65-F5344CB8AC3E}">
        <p14:creationId xmlns:p14="http://schemas.microsoft.com/office/powerpoint/2010/main" val="19889743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591"/>
            <a:ext cx="9144000" cy="5121910"/>
          </a:xfrm>
        </p:spPr>
        <p:txBody>
          <a:bodyPr anchor="ctr">
            <a:noAutofit/>
          </a:bodyPr>
          <a:lstStyle/>
          <a:p>
            <a:pPr marL="27431" indent="0" algn="just">
              <a:buNone/>
            </a:pPr>
            <a:r>
              <a:rPr lang="vi-VN" sz="5400" b="1" dirty="0" smtClean="0">
                <a:solidFill>
                  <a:srgbClr val="FF0000"/>
                </a:solidFill>
                <a:latin typeface="+mj-lt"/>
                <a:cs typeface="Times New Roman" panose="02020603050405020304" pitchFamily="18" charset="0"/>
              </a:rPr>
              <a:t>**</a:t>
            </a:r>
            <a:r>
              <a:rPr lang="vi-VN" sz="5400" b="1" dirty="0" smtClean="0">
                <a:solidFill>
                  <a:srgbClr val="002060"/>
                </a:solidFill>
                <a:latin typeface="+mj-lt"/>
                <a:cs typeface="Times New Roman" panose="02020603050405020304" pitchFamily="18" charset="0"/>
              </a:rPr>
              <a:t> Dìu </a:t>
            </a:r>
            <a:r>
              <a:rPr lang="vi-VN" sz="5400" b="1" dirty="0">
                <a:solidFill>
                  <a:srgbClr val="002060"/>
                </a:solidFill>
                <a:latin typeface="+mj-lt"/>
                <a:cs typeface="Times New Roman" panose="02020603050405020304" pitchFamily="18" charset="0"/>
              </a:rPr>
              <a:t>nhau trên con đường mến yêu. Dù khi an vui lúc ngậm ngùi, tình luôn son sắt đẹp tươi. Niềm tin linh thiêng giữa dòng đời, là gió giúp thuyền lướt trôi. </a:t>
            </a:r>
            <a:r>
              <a:rPr lang="en-US" sz="5400" b="1" dirty="0" smtClean="0">
                <a:solidFill>
                  <a:srgbClr val="002060"/>
                </a:solidFill>
                <a:effectLst/>
                <a:latin typeface="+mj-lt"/>
                <a:cs typeface="Times New Roman" panose="02020603050405020304" pitchFamily="18" charset="0"/>
              </a:rPr>
              <a:t> </a:t>
            </a:r>
            <a:endParaRPr lang="en-US" sz="5400" b="1"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3710526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oAutofit/>
          </a:bodyPr>
          <a:lstStyle/>
          <a:p>
            <a:pPr marL="27431" indent="0" algn="just">
              <a:buNone/>
            </a:pPr>
            <a:r>
              <a:rPr lang="vi-VN" sz="5400" b="1" dirty="0" smtClean="0">
                <a:solidFill>
                  <a:srgbClr val="FF0000"/>
                </a:solidFill>
                <a:latin typeface="+mj-lt"/>
                <a:cs typeface="Times New Roman" panose="02020603050405020304" pitchFamily="18" charset="0"/>
              </a:rPr>
              <a:t>ĐK</a:t>
            </a:r>
            <a:r>
              <a:rPr lang="vi-VN" sz="5400" b="1" dirty="0">
                <a:solidFill>
                  <a:srgbClr val="FF0000"/>
                </a:solidFill>
                <a:latin typeface="+mj-lt"/>
                <a:cs typeface="Times New Roman" panose="02020603050405020304" pitchFamily="18" charset="0"/>
              </a:rPr>
              <a:t>: </a:t>
            </a:r>
            <a:r>
              <a:rPr lang="vi-VN" sz="5400" b="1" dirty="0">
                <a:solidFill>
                  <a:srgbClr val="002060"/>
                </a:solidFill>
                <a:latin typeface="+mj-lt"/>
                <a:cs typeface="Times New Roman" panose="02020603050405020304" pitchFamily="18" charset="0"/>
              </a:rPr>
              <a:t>Nguyện xin </a:t>
            </a:r>
            <a:r>
              <a:rPr lang="vi-VN" sz="5400" b="1" dirty="0" smtClean="0">
                <a:solidFill>
                  <a:srgbClr val="002060"/>
                </a:solidFill>
                <a:latin typeface="+mj-lt"/>
                <a:cs typeface="Times New Roman" panose="02020603050405020304" pitchFamily="18" charset="0"/>
              </a:rPr>
              <a:t>Giê-su </a:t>
            </a:r>
            <a:r>
              <a:rPr lang="vi-VN" sz="5400" b="1" dirty="0">
                <a:solidFill>
                  <a:srgbClr val="002060"/>
                </a:solidFill>
                <a:latin typeface="+mj-lt"/>
                <a:cs typeface="Times New Roman" panose="02020603050405020304" pitchFamily="18" charset="0"/>
              </a:rPr>
              <a:t>thương mến, cho duyên tình mãi nở hoa. Nguyện xin </a:t>
            </a:r>
            <a:r>
              <a:rPr lang="vi-VN" sz="5400" b="1" dirty="0" smtClean="0">
                <a:solidFill>
                  <a:srgbClr val="002060"/>
                </a:solidFill>
                <a:latin typeface="+mj-lt"/>
                <a:cs typeface="Times New Roman" panose="02020603050405020304" pitchFamily="18" charset="0"/>
              </a:rPr>
              <a:t>Giê-su </a:t>
            </a:r>
            <a:r>
              <a:rPr lang="vi-VN" sz="5400" b="1" dirty="0">
                <a:solidFill>
                  <a:srgbClr val="002060"/>
                </a:solidFill>
                <a:latin typeface="+mj-lt"/>
                <a:cs typeface="Times New Roman" panose="02020603050405020304" pitchFamily="18" charset="0"/>
              </a:rPr>
              <a:t>đến trong nhà, cho đời hòa tiếng ca. </a:t>
            </a:r>
            <a:endParaRPr lang="en-US" sz="5400" b="1"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4697498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124200" y="271781"/>
            <a:ext cx="5529594" cy="584775"/>
          </a:xfrm>
          <a:prstGeom prst="rect">
            <a:avLst/>
          </a:prstGeom>
          <a:noFill/>
        </p:spPr>
        <p:txBody>
          <a:bodyPr wrap="square" lIns="91436" tIns="45718" rIns="91436" bIns="45718" rtlCol="0">
            <a:spAutoFit/>
          </a:bodyPr>
          <a:lstStyle/>
          <a:p>
            <a:pPr algn="ct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THÁNH LỄ THÀNH HÔN</a:t>
            </a:r>
          </a:p>
        </p:txBody>
      </p:sp>
      <p:sp>
        <p:nvSpPr>
          <p:cNvPr id="12" name="TextBox 11"/>
          <p:cNvSpPr txBox="1"/>
          <p:nvPr/>
        </p:nvSpPr>
        <p:spPr>
          <a:xfrm>
            <a:off x="2064616" y="868402"/>
            <a:ext cx="7087189" cy="1446546"/>
          </a:xfrm>
          <a:prstGeom prst="rect">
            <a:avLst/>
          </a:prstGeom>
          <a:noFill/>
        </p:spPr>
        <p:txBody>
          <a:bodyPr wrap="none" lIns="91436" tIns="45718" rIns="91436" bIns="45718" rtlCol="0">
            <a:spAutoFit/>
          </a:bodyPr>
          <a:lstStyle/>
          <a:p>
            <a:pPr algn="ctr"/>
            <a:r>
              <a:rPr lang="en-US" sz="4400" b="1" dirty="0" err="1" smtClean="0">
                <a:ln w="1905"/>
                <a:solidFill>
                  <a:srgbClr val="FF0000"/>
                </a:solidFill>
                <a:effectLst>
                  <a:innerShdw blurRad="69850" dist="43180" dir="5400000">
                    <a:srgbClr val="000000">
                      <a:alpha val="65000"/>
                    </a:srgbClr>
                  </a:innerShdw>
                </a:effectLst>
              </a:rPr>
              <a:t>Anh</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Antôn</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Hồ</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Gia</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Bảo</a:t>
            </a:r>
            <a:endParaRPr lang="en-US" sz="4400" b="1" dirty="0">
              <a:ln w="1905"/>
              <a:solidFill>
                <a:srgbClr val="FF0000"/>
              </a:solidFill>
              <a:effectLst>
                <a:innerShdw blurRad="69850" dist="43180" dir="5400000">
                  <a:srgbClr val="000000">
                    <a:alpha val="65000"/>
                  </a:srgbClr>
                </a:innerShdw>
              </a:effectLst>
            </a:endParaRPr>
          </a:p>
          <a:p>
            <a:pPr algn="ctr"/>
            <a:r>
              <a:rPr lang="en-US" sz="4400" b="1" dirty="0" err="1" smtClean="0">
                <a:ln w="1905"/>
                <a:solidFill>
                  <a:srgbClr val="FF0000"/>
                </a:solidFill>
                <a:effectLst>
                  <a:innerShdw blurRad="69850" dist="43180" dir="5400000">
                    <a:srgbClr val="000000">
                      <a:alpha val="65000"/>
                    </a:srgbClr>
                  </a:innerShdw>
                </a:effectLst>
              </a:rPr>
              <a:t>Chị</a:t>
            </a:r>
            <a:r>
              <a:rPr lang="en-US" sz="4400" b="1" dirty="0" smtClean="0">
                <a:ln w="1905"/>
                <a:solidFill>
                  <a:srgbClr val="FF0000"/>
                </a:solidFill>
                <a:effectLst>
                  <a:innerShdw blurRad="69850" dist="43180" dir="5400000">
                    <a:srgbClr val="000000">
                      <a:alpha val="65000"/>
                    </a:srgbClr>
                  </a:innerShdw>
                </a:effectLst>
              </a:rPr>
              <a:t> Anna </a:t>
            </a:r>
            <a:r>
              <a:rPr lang="en-US" sz="4400" b="1" dirty="0" err="1" smtClean="0">
                <a:ln w="1905"/>
                <a:solidFill>
                  <a:srgbClr val="FF0000"/>
                </a:solidFill>
                <a:effectLst>
                  <a:innerShdw blurRad="69850" dist="43180" dir="5400000">
                    <a:srgbClr val="000000">
                      <a:alpha val="65000"/>
                    </a:srgbClr>
                  </a:innerShdw>
                </a:effectLst>
              </a:rPr>
              <a:t>Đoàn</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Thị</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Hằng</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Nga</a:t>
            </a:r>
            <a:endParaRPr lang="en-US" sz="4400" b="1" dirty="0">
              <a:ln w="1905"/>
              <a:solidFill>
                <a:srgbClr val="FF0000"/>
              </a:soli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5440" y="2181868"/>
            <a:ext cx="4953000" cy="273405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9965" y="2410976"/>
            <a:ext cx="1123950" cy="1123950"/>
          </a:xfrm>
          <a:prstGeom prst="rect">
            <a:avLst/>
          </a:prstGeom>
        </p:spPr>
      </p:pic>
    </p:spTree>
    <p:extLst>
      <p:ext uri="{BB962C8B-B14F-4D97-AF65-F5344CB8AC3E}">
        <p14:creationId xmlns:p14="http://schemas.microsoft.com/office/powerpoint/2010/main" val="31999134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895350"/>
            <a:ext cx="9144000" cy="3539426"/>
          </a:xfrm>
          <a:prstGeom prst="rect">
            <a:avLst/>
          </a:prstGeom>
        </p:spPr>
        <p:txBody>
          <a:bodyPr wrap="square" lIns="91436" tIns="45718" rIns="91436" bIns="45718">
            <a:spAutoFit/>
          </a:bodyPr>
          <a:lstStyle/>
          <a:p>
            <a:pPr algn="ctr"/>
            <a:r>
              <a:rPr lang="vi-VN" sz="6000" b="1" dirty="0" smtClean="0">
                <a:solidFill>
                  <a:srgbClr val="FF0000"/>
                </a:solidFill>
                <a:latin typeface="+mj-lt"/>
                <a:ea typeface="Times" pitchFamily="34" charset="0"/>
                <a:cs typeface="Times New Roman" pitchFamily="18" charset="0"/>
              </a:rPr>
              <a:t>Ca </a:t>
            </a:r>
            <a:r>
              <a:rPr lang="vi-VN" sz="6000" b="1" dirty="0">
                <a:solidFill>
                  <a:srgbClr val="FF0000"/>
                </a:solidFill>
                <a:latin typeface="+mj-lt"/>
                <a:ea typeface="Times" pitchFamily="34" charset="0"/>
                <a:cs typeface="Times New Roman" pitchFamily="18" charset="0"/>
              </a:rPr>
              <a:t>Kết Lễ  </a:t>
            </a:r>
          </a:p>
          <a:p>
            <a:pPr algn="ctr"/>
            <a:r>
              <a:rPr lang="vi-VN" sz="6000" b="1" dirty="0">
                <a:solidFill>
                  <a:srgbClr val="FF0000"/>
                </a:solidFill>
                <a:latin typeface="+mj-lt"/>
                <a:ea typeface="Times" pitchFamily="34" charset="0"/>
                <a:cs typeface="Times New Roman" pitchFamily="18" charset="0"/>
              </a:rPr>
              <a:t>Xin Mẹ Dẫn Bước</a:t>
            </a:r>
          </a:p>
          <a:p>
            <a:pPr algn="ctr"/>
            <a:r>
              <a:rPr lang="vi-VN" sz="4400" b="1" i="1" dirty="0">
                <a:solidFill>
                  <a:srgbClr val="002060"/>
                </a:solidFill>
                <a:latin typeface="+mj-lt"/>
                <a:ea typeface="Times" pitchFamily="34" charset="0"/>
                <a:cs typeface="Times New Roman" pitchFamily="18" charset="0"/>
              </a:rPr>
              <a:t>Đinh Công Huỳnh</a:t>
            </a:r>
          </a:p>
          <a:p>
            <a:pPr algn="ctr"/>
            <a:endParaRPr lang="vi-VN" sz="6000" b="1" dirty="0">
              <a:solidFill>
                <a:srgbClr val="FF0000"/>
              </a:solidFill>
              <a:latin typeface="+mj-lt"/>
              <a:ea typeface="Times" pitchFamily="34" charset="0"/>
              <a:cs typeface="Times New Roman" pitchFamily="18" charset="0"/>
            </a:endParaRPr>
          </a:p>
        </p:txBody>
      </p:sp>
    </p:spTree>
    <p:extLst>
      <p:ext uri="{BB962C8B-B14F-4D97-AF65-F5344CB8AC3E}">
        <p14:creationId xmlns:p14="http://schemas.microsoft.com/office/powerpoint/2010/main" val="35653950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656"/>
            <a:ext cx="9144000" cy="5138843"/>
          </a:xfrm>
        </p:spPr>
        <p:txBody>
          <a:bodyPr anchor="ctr">
            <a:noAutofit/>
          </a:bodyPr>
          <a:lstStyle/>
          <a:p>
            <a:pPr marL="0" indent="0" algn="just">
              <a:buNone/>
            </a:pPr>
            <a:r>
              <a:rPr lang="vi-VN" sz="4800" b="1" dirty="0" smtClean="0">
                <a:solidFill>
                  <a:srgbClr val="FF0000"/>
                </a:solidFill>
                <a:latin typeface="+mj-lt"/>
                <a:ea typeface="SimHei" pitchFamily="49" charset="-122"/>
                <a:cs typeface="Times New Roman" panose="02020603050405020304" pitchFamily="18" charset="0"/>
              </a:rPr>
              <a:t>Pk1</a:t>
            </a:r>
            <a:r>
              <a:rPr lang="vi-VN" sz="4800" b="1" dirty="0">
                <a:solidFill>
                  <a:srgbClr val="FF0000"/>
                </a:solidFill>
                <a:latin typeface="+mj-lt"/>
                <a:ea typeface="SimHei" pitchFamily="49" charset="-122"/>
                <a:cs typeface="Times New Roman" panose="02020603050405020304" pitchFamily="18" charset="0"/>
              </a:rPr>
              <a:t>: </a:t>
            </a:r>
            <a:r>
              <a:rPr lang="vi-VN" sz="4800" b="1" dirty="0">
                <a:solidFill>
                  <a:srgbClr val="002060"/>
                </a:solidFill>
                <a:latin typeface="+mj-lt"/>
                <a:ea typeface="SimHei" pitchFamily="49" charset="-122"/>
                <a:cs typeface="Times New Roman" panose="02020603050405020304" pitchFamily="18" charset="0"/>
              </a:rPr>
              <a:t>Quỳ bên cung thánh nguyện hiến dâng cuộc tình. Mẹ thương chúc phúc tình yêu mãi thắm xinh. Trọn câu đoan hứa mãi trung trinh đến cùng. Tình mến cao dâng rực cháy trong tim hồng. </a:t>
            </a:r>
            <a:r>
              <a:rPr lang="en-US" sz="4800" b="1" dirty="0" smtClean="0">
                <a:solidFill>
                  <a:srgbClr val="002060"/>
                </a:solidFill>
                <a:effectLst/>
                <a:latin typeface="+mj-lt"/>
                <a:ea typeface="SimHei" pitchFamily="49" charset="-122"/>
                <a:cs typeface="Times New Roman" panose="02020603050405020304" pitchFamily="18" charset="0"/>
              </a:rPr>
              <a:t> </a:t>
            </a:r>
            <a:endParaRPr lang="en-US" sz="4800" b="1" dirty="0">
              <a:solidFill>
                <a:srgbClr val="002060"/>
              </a:solidFill>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645583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oAutofit/>
          </a:bodyPr>
          <a:lstStyle/>
          <a:p>
            <a:pPr marL="0" indent="0" algn="just">
              <a:buNone/>
            </a:pPr>
            <a:r>
              <a:rPr lang="vi-VN" sz="4400" b="1" dirty="0" smtClean="0">
                <a:solidFill>
                  <a:srgbClr val="FF0000"/>
                </a:solidFill>
                <a:latin typeface="+mj-lt"/>
                <a:cs typeface="Times New Roman" panose="02020603050405020304" pitchFamily="18" charset="0"/>
              </a:rPr>
              <a:t>Đk</a:t>
            </a:r>
            <a:r>
              <a:rPr lang="vi-VN" sz="4400" b="1" dirty="0">
                <a:solidFill>
                  <a:srgbClr val="FF0000"/>
                </a:solidFill>
                <a:latin typeface="+mj-lt"/>
                <a:cs typeface="Times New Roman" panose="02020603050405020304" pitchFamily="18" charset="0"/>
              </a:rPr>
              <a:t>: </a:t>
            </a:r>
            <a:r>
              <a:rPr lang="vi-VN" sz="4400" b="1" dirty="0">
                <a:solidFill>
                  <a:srgbClr val="002060"/>
                </a:solidFill>
                <a:latin typeface="+mj-lt"/>
                <a:cs typeface="Times New Roman" panose="02020603050405020304" pitchFamily="18" charset="0"/>
              </a:rPr>
              <a:t>Xin dâng lên Mẹ, đôi tim bao mến yêu trào dâng. Xin dâng lên Mẹ, tình yêu tươi thắm như mùa xuân. </a:t>
            </a:r>
            <a:r>
              <a:rPr lang="vi-VN" sz="4400" b="1" dirty="0" smtClean="0">
                <a:solidFill>
                  <a:srgbClr val="002060"/>
                </a:solidFill>
                <a:latin typeface="+mj-lt"/>
                <a:cs typeface="Times New Roman" panose="02020603050405020304" pitchFamily="18" charset="0"/>
              </a:rPr>
              <a:t>Nguyện </a:t>
            </a:r>
            <a:r>
              <a:rPr lang="vi-VN" sz="4400" b="1" dirty="0">
                <a:solidFill>
                  <a:srgbClr val="002060"/>
                </a:solidFill>
                <a:latin typeface="+mj-lt"/>
                <a:cs typeface="Times New Roman" panose="02020603050405020304" pitchFamily="18" charset="0"/>
              </a:rPr>
              <a:t>Mẹ dìu đưa, hai con luôn sống trong hồng ân. Một lòng thủy chung, với nhau, trọn nghĩa vợ chồng. </a:t>
            </a:r>
            <a:endParaRPr lang="en-US" sz="4400" b="1" dirty="0">
              <a:solidFill>
                <a:srgbClr val="002060"/>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656"/>
            <a:ext cx="9144000" cy="5138843"/>
          </a:xfrm>
        </p:spPr>
        <p:txBody>
          <a:bodyPr anchor="ctr">
            <a:noAutofit/>
          </a:bodyPr>
          <a:lstStyle/>
          <a:p>
            <a:pPr marL="0" indent="0" algn="just">
              <a:buNone/>
            </a:pPr>
            <a:r>
              <a:rPr lang="vi-VN" sz="5400" b="1" dirty="0" smtClean="0">
                <a:solidFill>
                  <a:srgbClr val="FF0000"/>
                </a:solidFill>
                <a:latin typeface="+mj-lt"/>
                <a:ea typeface="SimHei" pitchFamily="49" charset="-122"/>
                <a:cs typeface="Times New Roman" panose="02020603050405020304" pitchFamily="18" charset="0"/>
              </a:rPr>
              <a:t>Pk2</a:t>
            </a:r>
            <a:r>
              <a:rPr lang="vi-VN" sz="5400" b="1" dirty="0">
                <a:solidFill>
                  <a:srgbClr val="FF0000"/>
                </a:solidFill>
                <a:latin typeface="+mj-lt"/>
                <a:ea typeface="SimHei" pitchFamily="49" charset="-122"/>
                <a:cs typeface="Times New Roman" panose="02020603050405020304" pitchFamily="18" charset="0"/>
              </a:rPr>
              <a:t>: </a:t>
            </a:r>
            <a:r>
              <a:rPr lang="vi-VN" sz="5400" b="1" dirty="0">
                <a:solidFill>
                  <a:srgbClr val="002060"/>
                </a:solidFill>
                <a:latin typeface="+mj-lt"/>
                <a:ea typeface="SimHei" pitchFamily="49" charset="-122"/>
                <a:cs typeface="Times New Roman" panose="02020603050405020304" pitchFamily="18" charset="0"/>
              </a:rPr>
              <a:t>Cùng nhau vui bước, và sống trong ân tình. Mẹ ơi nâng đỡ và xin hãy giữ gìn. Tình yêu tha thiết thắm tươi như đóa hồng. Tình mãi trăm năm tỏa sáng như trăng rằm. </a:t>
            </a:r>
            <a:r>
              <a:rPr lang="en-US" sz="5400" b="1" dirty="0" smtClean="0">
                <a:solidFill>
                  <a:srgbClr val="002060"/>
                </a:solidFill>
                <a:effectLst/>
                <a:latin typeface="+mj-lt"/>
                <a:ea typeface="SimHei" pitchFamily="49" charset="-122"/>
                <a:cs typeface="Times New Roman" panose="02020603050405020304" pitchFamily="18" charset="0"/>
              </a:rPr>
              <a:t> </a:t>
            </a:r>
            <a:endParaRPr lang="en-US" sz="5400" b="1" dirty="0">
              <a:solidFill>
                <a:srgbClr val="002060"/>
              </a:solidFill>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3026831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oAutofit/>
          </a:bodyPr>
          <a:lstStyle/>
          <a:p>
            <a:pPr marL="0" indent="0" algn="just">
              <a:buNone/>
            </a:pPr>
            <a:r>
              <a:rPr lang="vi-VN" sz="4400" b="1" dirty="0" smtClean="0">
                <a:solidFill>
                  <a:srgbClr val="FF0000"/>
                </a:solidFill>
                <a:latin typeface="+mj-lt"/>
                <a:cs typeface="Times New Roman" panose="02020603050405020304" pitchFamily="18" charset="0"/>
              </a:rPr>
              <a:t>Đk</a:t>
            </a:r>
            <a:r>
              <a:rPr lang="vi-VN" sz="4400" b="1" dirty="0">
                <a:solidFill>
                  <a:srgbClr val="FF0000"/>
                </a:solidFill>
                <a:latin typeface="+mj-lt"/>
                <a:cs typeface="Times New Roman" panose="02020603050405020304" pitchFamily="18" charset="0"/>
              </a:rPr>
              <a:t>: </a:t>
            </a:r>
            <a:r>
              <a:rPr lang="vi-VN" sz="4400" b="1" dirty="0">
                <a:solidFill>
                  <a:srgbClr val="002060"/>
                </a:solidFill>
                <a:latin typeface="+mj-lt"/>
                <a:cs typeface="Times New Roman" panose="02020603050405020304" pitchFamily="18" charset="0"/>
              </a:rPr>
              <a:t>Xin dâng lên Mẹ, đôi tim bao mến yêu trào dâng. Xin dâng lên Mẹ, tình yêu tươi thắm như mùa xuân. </a:t>
            </a:r>
            <a:r>
              <a:rPr lang="vi-VN" sz="4400" b="1" dirty="0" smtClean="0">
                <a:solidFill>
                  <a:srgbClr val="002060"/>
                </a:solidFill>
                <a:latin typeface="+mj-lt"/>
                <a:cs typeface="Times New Roman" panose="02020603050405020304" pitchFamily="18" charset="0"/>
              </a:rPr>
              <a:t>Nguyện </a:t>
            </a:r>
            <a:r>
              <a:rPr lang="vi-VN" sz="4400" b="1" dirty="0">
                <a:solidFill>
                  <a:srgbClr val="002060"/>
                </a:solidFill>
                <a:latin typeface="+mj-lt"/>
                <a:cs typeface="Times New Roman" panose="02020603050405020304" pitchFamily="18" charset="0"/>
              </a:rPr>
              <a:t>Mẹ dìu đưa, hai con luôn sống trong hồng ân. Một lòng thủy chung, với nhau, trọn nghĩa vợ chồng. </a:t>
            </a:r>
            <a:endParaRPr lang="en-US" sz="4400" b="1" dirty="0">
              <a:solidFill>
                <a:srgbClr val="002060"/>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7080986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124200" y="271781"/>
            <a:ext cx="5529594" cy="584775"/>
          </a:xfrm>
          <a:prstGeom prst="rect">
            <a:avLst/>
          </a:prstGeom>
          <a:noFill/>
        </p:spPr>
        <p:txBody>
          <a:bodyPr wrap="square" lIns="91436" tIns="45718" rIns="91436" bIns="45718" rtlCol="0">
            <a:spAutoFit/>
          </a:bodyPr>
          <a:lstStyle/>
          <a:p>
            <a:pPr algn="ct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THÁNH LỄ THÀNH HÔN</a:t>
            </a:r>
          </a:p>
        </p:txBody>
      </p:sp>
      <p:sp>
        <p:nvSpPr>
          <p:cNvPr id="12" name="TextBox 11"/>
          <p:cNvSpPr txBox="1"/>
          <p:nvPr/>
        </p:nvSpPr>
        <p:spPr>
          <a:xfrm>
            <a:off x="2064616" y="868402"/>
            <a:ext cx="7087189" cy="1446546"/>
          </a:xfrm>
          <a:prstGeom prst="rect">
            <a:avLst/>
          </a:prstGeom>
          <a:noFill/>
        </p:spPr>
        <p:txBody>
          <a:bodyPr wrap="none" lIns="91436" tIns="45718" rIns="91436" bIns="45718" rtlCol="0">
            <a:spAutoFit/>
          </a:bodyPr>
          <a:lstStyle/>
          <a:p>
            <a:pPr algn="ctr"/>
            <a:r>
              <a:rPr lang="en-US" sz="4400" b="1" dirty="0" err="1" smtClean="0">
                <a:ln w="1905"/>
                <a:solidFill>
                  <a:srgbClr val="FF0000"/>
                </a:solidFill>
                <a:effectLst>
                  <a:innerShdw blurRad="69850" dist="43180" dir="5400000">
                    <a:srgbClr val="000000">
                      <a:alpha val="65000"/>
                    </a:srgbClr>
                  </a:innerShdw>
                </a:effectLst>
              </a:rPr>
              <a:t>Anh</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Antôn</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Hồ</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Gia</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Bảo</a:t>
            </a:r>
            <a:endParaRPr lang="en-US" sz="4400" b="1" dirty="0">
              <a:ln w="1905"/>
              <a:solidFill>
                <a:srgbClr val="FF0000"/>
              </a:solidFill>
              <a:effectLst>
                <a:innerShdw blurRad="69850" dist="43180" dir="5400000">
                  <a:srgbClr val="000000">
                    <a:alpha val="65000"/>
                  </a:srgbClr>
                </a:innerShdw>
              </a:effectLst>
            </a:endParaRPr>
          </a:p>
          <a:p>
            <a:pPr algn="ctr"/>
            <a:r>
              <a:rPr lang="en-US" sz="4400" b="1" dirty="0" err="1" smtClean="0">
                <a:ln w="1905"/>
                <a:solidFill>
                  <a:srgbClr val="FF0000"/>
                </a:solidFill>
                <a:effectLst>
                  <a:innerShdw blurRad="69850" dist="43180" dir="5400000">
                    <a:srgbClr val="000000">
                      <a:alpha val="65000"/>
                    </a:srgbClr>
                  </a:innerShdw>
                </a:effectLst>
              </a:rPr>
              <a:t>Chị</a:t>
            </a:r>
            <a:r>
              <a:rPr lang="en-US" sz="4400" b="1" dirty="0" smtClean="0">
                <a:ln w="1905"/>
                <a:solidFill>
                  <a:srgbClr val="FF0000"/>
                </a:solidFill>
                <a:effectLst>
                  <a:innerShdw blurRad="69850" dist="43180" dir="5400000">
                    <a:srgbClr val="000000">
                      <a:alpha val="65000"/>
                    </a:srgbClr>
                  </a:innerShdw>
                </a:effectLst>
              </a:rPr>
              <a:t> Anna </a:t>
            </a:r>
            <a:r>
              <a:rPr lang="en-US" sz="4400" b="1" dirty="0" err="1" smtClean="0">
                <a:ln w="1905"/>
                <a:solidFill>
                  <a:srgbClr val="FF0000"/>
                </a:solidFill>
                <a:effectLst>
                  <a:innerShdw blurRad="69850" dist="43180" dir="5400000">
                    <a:srgbClr val="000000">
                      <a:alpha val="65000"/>
                    </a:srgbClr>
                  </a:innerShdw>
                </a:effectLst>
              </a:rPr>
              <a:t>Đoàn</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Thị</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Hằng</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Nga</a:t>
            </a:r>
            <a:endParaRPr lang="en-US" sz="4400" b="1" dirty="0">
              <a:ln w="1905"/>
              <a:solidFill>
                <a:srgbClr val="FF0000"/>
              </a:solidFill>
              <a:effectLst>
                <a:innerShdw blurRad="69850" dist="43180" dir="5400000">
                  <a:srgbClr val="000000">
                    <a:alpha val="65000"/>
                  </a:srgbClr>
                </a:innerShdw>
              </a:effectLs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5440" y="2181868"/>
            <a:ext cx="4953000" cy="273405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9965" y="2410976"/>
            <a:ext cx="1123950" cy="1123950"/>
          </a:xfrm>
          <a:prstGeom prst="rect">
            <a:avLst/>
          </a:prstGeom>
        </p:spPr>
      </p:pic>
    </p:spTree>
    <p:extLst>
      <p:ext uri="{BB962C8B-B14F-4D97-AF65-F5344CB8AC3E}">
        <p14:creationId xmlns:p14="http://schemas.microsoft.com/office/powerpoint/2010/main" val="3662338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chor="ctr">
            <a:noAutofit/>
          </a:bodyPr>
          <a:lstStyle/>
          <a:p>
            <a:pPr marL="27431" indent="0" algn="just">
              <a:buNone/>
            </a:pPr>
            <a:r>
              <a:rPr lang="vi-VN" sz="4800" b="1" dirty="0" smtClean="0">
                <a:solidFill>
                  <a:srgbClr val="FF0000"/>
                </a:solidFill>
                <a:latin typeface="+mj-lt"/>
              </a:rPr>
              <a:t>ĐK</a:t>
            </a:r>
            <a:r>
              <a:rPr lang="vi-VN" sz="4800" b="1" dirty="0">
                <a:solidFill>
                  <a:srgbClr val="FF0000"/>
                </a:solidFill>
                <a:latin typeface="+mj-lt"/>
              </a:rPr>
              <a:t>: </a:t>
            </a:r>
            <a:r>
              <a:rPr lang="vi-VN" sz="4800" b="1" dirty="0">
                <a:solidFill>
                  <a:srgbClr val="002060"/>
                </a:solidFill>
                <a:latin typeface="+mj-lt"/>
              </a:rPr>
              <a:t>Một ngày hân hoan ghi nhớ trong cuộc đời, một ngày hạnh phúc thắm duyên nồng lứa đôi. Cầm tay giao ước với </a:t>
            </a:r>
            <a:r>
              <a:rPr lang="vi-VN" sz="4800" b="1" dirty="0" smtClean="0">
                <a:solidFill>
                  <a:srgbClr val="002060"/>
                </a:solidFill>
                <a:latin typeface="+mj-lt"/>
              </a:rPr>
              <a:t>đời, </a:t>
            </a:r>
            <a:r>
              <a:rPr lang="vi-VN" sz="4800" b="1" dirty="0">
                <a:solidFill>
                  <a:srgbClr val="002060"/>
                </a:solidFill>
                <a:latin typeface="+mj-lt"/>
              </a:rPr>
              <a:t>trọn kiếp yêu thương sáng ngời. Đời mãi xinh tươi đôi tim hương nồng men say. </a:t>
            </a:r>
            <a:endParaRPr lang="en-US" sz="4800" b="1"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559657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chor="ctr">
            <a:noAutofit/>
          </a:bodyPr>
          <a:lstStyle/>
          <a:p>
            <a:pPr marL="27431" indent="0" algn="just">
              <a:buNone/>
            </a:pPr>
            <a:r>
              <a:rPr lang="vi-VN" sz="4800" b="1" dirty="0" smtClean="0">
                <a:solidFill>
                  <a:srgbClr val="FF0000"/>
                </a:solidFill>
                <a:latin typeface="+mj-lt"/>
              </a:rPr>
              <a:t>**</a:t>
            </a:r>
            <a:r>
              <a:rPr lang="vi-VN" sz="4800" b="1" dirty="0" smtClean="0">
                <a:solidFill>
                  <a:srgbClr val="002060"/>
                </a:solidFill>
                <a:latin typeface="+mj-lt"/>
              </a:rPr>
              <a:t> </a:t>
            </a:r>
            <a:r>
              <a:rPr lang="vi-VN" sz="4800" b="1" dirty="0">
                <a:solidFill>
                  <a:srgbClr val="002060"/>
                </a:solidFill>
                <a:latin typeface="+mj-lt"/>
              </a:rPr>
              <a:t>Cùng một nguyện ước dâng kính lên Chúa Trời. Cùng nhau tiến bước suốt một đời sánh vai. Quỳ bên cung thánh khấn </a:t>
            </a:r>
            <a:r>
              <a:rPr lang="vi-VN" sz="4800" b="1" dirty="0" smtClean="0">
                <a:solidFill>
                  <a:srgbClr val="002060"/>
                </a:solidFill>
                <a:latin typeface="+mj-lt"/>
              </a:rPr>
              <a:t>cầu, </a:t>
            </a:r>
            <a:r>
              <a:rPr lang="vi-VN" sz="4800" b="1" dirty="0">
                <a:solidFill>
                  <a:srgbClr val="002060"/>
                </a:solidFill>
                <a:latin typeface="+mj-lt"/>
              </a:rPr>
              <a:t>tình Chúa yêu thương nhiệm mầu. Lạy Chúa thương ban cho tình mãi mãi bền </a:t>
            </a:r>
            <a:r>
              <a:rPr lang="vi-VN" sz="4800" b="1" dirty="0" smtClean="0">
                <a:solidFill>
                  <a:srgbClr val="002060"/>
                </a:solidFill>
                <a:latin typeface="+mj-lt"/>
              </a:rPr>
              <a:t>lâu</a:t>
            </a:r>
            <a:r>
              <a:rPr lang="en-US" sz="4800" b="1" dirty="0" smtClean="0">
                <a:solidFill>
                  <a:srgbClr val="002060"/>
                </a:solidFill>
                <a:latin typeface="+mj-lt"/>
              </a:rPr>
              <a:t>.</a:t>
            </a:r>
            <a:r>
              <a:rPr lang="en-US" sz="4800" b="1" dirty="0" smtClean="0">
                <a:solidFill>
                  <a:srgbClr val="002060"/>
                </a:solidFill>
                <a:effectLst/>
                <a:latin typeface="+mj-lt"/>
              </a:rPr>
              <a:t> </a:t>
            </a:r>
            <a:endParaRPr lang="en-US" sz="4800" b="1"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121146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chor="ctr">
            <a:noAutofit/>
          </a:bodyPr>
          <a:lstStyle/>
          <a:p>
            <a:pPr marL="27431" indent="0" algn="just">
              <a:buNone/>
            </a:pPr>
            <a:r>
              <a:rPr lang="vi-VN" sz="4800" b="1" dirty="0" smtClean="0">
                <a:solidFill>
                  <a:srgbClr val="FF0000"/>
                </a:solidFill>
                <a:latin typeface="+mj-lt"/>
              </a:rPr>
              <a:t>Pk2</a:t>
            </a:r>
            <a:r>
              <a:rPr lang="vi-VN" sz="4800" b="1" dirty="0">
                <a:solidFill>
                  <a:srgbClr val="FF0000"/>
                </a:solidFill>
                <a:latin typeface="+mj-lt"/>
              </a:rPr>
              <a:t>:  </a:t>
            </a:r>
            <a:r>
              <a:rPr lang="vi-VN" sz="4800" b="1" dirty="0">
                <a:solidFill>
                  <a:srgbClr val="002060"/>
                </a:solidFill>
                <a:latin typeface="+mj-lt"/>
              </a:rPr>
              <a:t>Chúc cho </a:t>
            </a:r>
            <a:r>
              <a:rPr lang="vi-VN" sz="4800" b="1" dirty="0" smtClean="0">
                <a:solidFill>
                  <a:srgbClr val="002060"/>
                </a:solidFill>
                <a:latin typeface="+mj-lt"/>
              </a:rPr>
              <a:t>em, </a:t>
            </a:r>
            <a:r>
              <a:rPr lang="vi-VN" sz="4800" b="1" dirty="0">
                <a:solidFill>
                  <a:srgbClr val="002060"/>
                </a:solidFill>
                <a:latin typeface="+mj-lt"/>
              </a:rPr>
              <a:t>trăm năm son sắt vững </a:t>
            </a:r>
            <a:r>
              <a:rPr lang="vi-VN" sz="4800" b="1" dirty="0" smtClean="0">
                <a:solidFill>
                  <a:srgbClr val="002060"/>
                </a:solidFill>
                <a:latin typeface="+mj-lt"/>
              </a:rPr>
              <a:t>bền. </a:t>
            </a:r>
            <a:r>
              <a:rPr lang="vi-VN" sz="4800" b="1" dirty="0">
                <a:solidFill>
                  <a:srgbClr val="002060"/>
                </a:solidFill>
                <a:latin typeface="+mj-lt"/>
              </a:rPr>
              <a:t>và cho </a:t>
            </a:r>
            <a:r>
              <a:rPr lang="vi-VN" sz="4800" b="1" dirty="0" smtClean="0">
                <a:solidFill>
                  <a:srgbClr val="002060"/>
                </a:solidFill>
                <a:latin typeface="+mj-lt"/>
              </a:rPr>
              <a:t>anh, </a:t>
            </a:r>
            <a:r>
              <a:rPr lang="vi-VN" sz="4800" b="1" dirty="0">
                <a:solidFill>
                  <a:srgbClr val="002060"/>
                </a:solidFill>
                <a:latin typeface="+mj-lt"/>
              </a:rPr>
              <a:t>niềm tin dâng trọn cuộc sống. Mộng ước mãi vươn </a:t>
            </a:r>
            <a:r>
              <a:rPr lang="vi-VN" sz="4800" b="1" dirty="0" smtClean="0">
                <a:solidFill>
                  <a:srgbClr val="002060"/>
                </a:solidFill>
                <a:latin typeface="+mj-lt"/>
              </a:rPr>
              <a:t>cao, </a:t>
            </a:r>
            <a:r>
              <a:rPr lang="vi-VN" sz="4800" b="1" dirty="0">
                <a:solidFill>
                  <a:srgbClr val="002060"/>
                </a:solidFill>
                <a:latin typeface="+mj-lt"/>
              </a:rPr>
              <a:t>tình lấp lánh trăng sao. Dẫu gian </a:t>
            </a:r>
            <a:r>
              <a:rPr lang="vi-VN" sz="4800" b="1" dirty="0" smtClean="0">
                <a:solidFill>
                  <a:srgbClr val="002060"/>
                </a:solidFill>
                <a:latin typeface="+mj-lt"/>
              </a:rPr>
              <a:t>lao, </a:t>
            </a:r>
            <a:r>
              <a:rPr lang="vi-VN" sz="4800" b="1" dirty="0">
                <a:solidFill>
                  <a:srgbClr val="002060"/>
                </a:solidFill>
                <a:latin typeface="+mj-lt"/>
              </a:rPr>
              <a:t>sống mãi bên nhau bạc </a:t>
            </a:r>
            <a:r>
              <a:rPr lang="vi-VN" sz="4800" b="1" dirty="0" smtClean="0">
                <a:solidFill>
                  <a:srgbClr val="002060"/>
                </a:solidFill>
                <a:latin typeface="+mj-lt"/>
              </a:rPr>
              <a:t>đầu</a:t>
            </a:r>
            <a:r>
              <a:rPr lang="en-US" sz="4800" b="1" dirty="0" smtClean="0">
                <a:solidFill>
                  <a:srgbClr val="002060"/>
                </a:solidFill>
                <a:latin typeface="+mj-lt"/>
              </a:rPr>
              <a:t>.</a:t>
            </a:r>
            <a:r>
              <a:rPr lang="en-US" sz="4800" b="1" dirty="0" smtClean="0">
                <a:solidFill>
                  <a:srgbClr val="002060"/>
                </a:solidFill>
                <a:effectLst/>
                <a:latin typeface="+mj-lt"/>
              </a:rPr>
              <a:t> </a:t>
            </a:r>
            <a:endParaRPr lang="en-US" sz="4800" b="1"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136229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chor="ctr">
            <a:noAutofit/>
          </a:bodyPr>
          <a:lstStyle/>
          <a:p>
            <a:pPr marL="27431" indent="0" algn="just">
              <a:buNone/>
            </a:pPr>
            <a:r>
              <a:rPr lang="vi-VN" sz="4800" b="1" dirty="0" smtClean="0">
                <a:solidFill>
                  <a:srgbClr val="FF0000"/>
                </a:solidFill>
                <a:latin typeface="+mj-lt"/>
              </a:rPr>
              <a:t>ĐK</a:t>
            </a:r>
            <a:r>
              <a:rPr lang="vi-VN" sz="4800" b="1" dirty="0">
                <a:solidFill>
                  <a:srgbClr val="FF0000"/>
                </a:solidFill>
                <a:latin typeface="+mj-lt"/>
              </a:rPr>
              <a:t>: </a:t>
            </a:r>
            <a:r>
              <a:rPr lang="vi-VN" sz="4800" b="1" dirty="0">
                <a:solidFill>
                  <a:srgbClr val="002060"/>
                </a:solidFill>
                <a:latin typeface="+mj-lt"/>
              </a:rPr>
              <a:t>Một ngày hân hoan ghi nhớ trong cuộc đời, một ngày hạnh phúc thắm duyên nồng lứa đôi. Cầm tay giao ước với </a:t>
            </a:r>
            <a:r>
              <a:rPr lang="vi-VN" sz="4800" b="1" dirty="0" smtClean="0">
                <a:solidFill>
                  <a:srgbClr val="002060"/>
                </a:solidFill>
                <a:latin typeface="+mj-lt"/>
              </a:rPr>
              <a:t>đời, </a:t>
            </a:r>
            <a:r>
              <a:rPr lang="vi-VN" sz="4800" b="1" dirty="0">
                <a:solidFill>
                  <a:srgbClr val="002060"/>
                </a:solidFill>
                <a:latin typeface="+mj-lt"/>
              </a:rPr>
              <a:t>trọn kiếp yêu thương sáng ngời. Đời mãi xinh tươi đôi tim hương nồng men say. </a:t>
            </a:r>
            <a:endParaRPr lang="en-US" sz="4800" b="1"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7730836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1166</TotalTime>
  <Words>1709</Words>
  <Application>Microsoft Office PowerPoint</Application>
  <PresentationFormat>On-screen Show (16:9)</PresentationFormat>
  <Paragraphs>95</Paragraphs>
  <Slides>59</Slides>
  <Notes>0</Notes>
  <HiddenSlides>0</HiddenSlides>
  <MMClips>0</MMClips>
  <ScaleCrop>false</ScaleCrop>
  <HeadingPairs>
    <vt:vector size="4" baseType="variant">
      <vt:variant>
        <vt:lpstr>Theme</vt:lpstr>
      </vt:variant>
      <vt:variant>
        <vt:i4>24</vt:i4>
      </vt:variant>
      <vt:variant>
        <vt:lpstr>Slide Titles</vt:lpstr>
      </vt:variant>
      <vt:variant>
        <vt:i4>59</vt:i4>
      </vt:variant>
    </vt:vector>
  </HeadingPairs>
  <TitlesOfParts>
    <vt:vector size="83" baseType="lpstr">
      <vt:lpstr>Office Theme</vt:lpstr>
      <vt:lpstr>1_Default Design</vt:lpstr>
      <vt:lpstr>Default Design</vt:lpstr>
      <vt:lpstr>2_Office Theme</vt:lpstr>
      <vt:lpstr>10_Office Theme</vt:lpstr>
      <vt:lpstr>11_Office Theme</vt:lpstr>
      <vt:lpstr>21_Office Theme</vt:lpstr>
      <vt:lpstr>4_Office Theme</vt:lpstr>
      <vt:lpstr>3_Office Theme</vt:lpstr>
      <vt:lpstr>36_Default Design</vt:lpstr>
      <vt:lpstr>13_Office Theme</vt:lpstr>
      <vt:lpstr>14_Office Theme</vt:lpstr>
      <vt:lpstr>15_Office Theme</vt:lpstr>
      <vt:lpstr>16_Office Theme</vt:lpstr>
      <vt:lpstr>17_Office Theme</vt:lpstr>
      <vt:lpstr>18_Office Theme</vt:lpstr>
      <vt:lpstr>8_Office Theme</vt:lpstr>
      <vt:lpstr>5_Office Theme</vt:lpstr>
      <vt:lpstr>9_Office Theme</vt:lpstr>
      <vt:lpstr>1_Office Theme</vt:lpstr>
      <vt:lpstr>6_Office Theme</vt:lpstr>
      <vt:lpstr>19_Office Theme</vt:lpstr>
      <vt:lpstr>20_Office Theme</vt:lpstr>
      <vt:lpstr>12_Office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 </vt:lpstr>
      <vt:lpstr>ĐK: Vinh phúc thay cho người hằng luôn kính sợ Thiên Chúa. Vinh phúc thay cho người, hằng ăn ở theo đường lối của Người.  </vt:lpstr>
      <vt:lpstr>Pk1: Người kính sợ uy danh của Thiên Chúa. luôn phục kính tôn nhan của Người. Bao công quả hạnh phúc với cơ may, bạn cùng chung vinh quang với Người.  </vt:lpstr>
      <vt:lpstr>ĐK: Vinh phúc thay cho người hằng luôn kính sợ Thiên Chúa. Vinh phúc thay cho người, hằng ăn ở theo đường lối của Người.  </vt:lpstr>
      <vt:lpstr>Pk2: Hiền thê bạn như cây nho sai trái, nơi nội thất vương cung nhà người. Con cái bạn như những khóm ô liu, là chồi non vây quanh bàn người.  </vt:lpstr>
      <vt:lpstr>ĐK: Vinh phúc thay cho người hằng luôn kính sợ Thiên Chúa. Vinh phúc thay cho người, hằng ăn ở theo đường lối của Người.  </vt:lpstr>
      <vt:lpstr>Pk3: Nguyện xin Ngài giơ tay ban ơn phúc, trên thành Thánh Giê-ru-sa-lem. Xin Chúa từ trên núi Thánh Si-on, hằng nhìn xem dân riêng của Người.  </vt:lpstr>
      <vt:lpstr>ĐK: Vinh phúc thay cho người hằng luôn kính sợ Thiên Chúa. Vinh phúc thay cho người, hằng ăn ở theo đường lối của Người.  </vt:lpstr>
      <vt:lpstr>PowerPoint Presentation</vt:lpstr>
      <vt:lpstr> </vt:lpstr>
      <vt:lpstr>PowerPoint Presentation</vt:lpstr>
      <vt:lpstr>PowerPoint Presentation</vt:lpstr>
      <vt:lpstr>PowerPoint Presentation</vt:lpstr>
      <vt:lpstr>Ca Dâng Lễ Của Lễ Yêu Thương  Phượng Chi Ninh Doãn Hùng  </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AutoBVT</cp:lastModifiedBy>
  <cp:revision>184</cp:revision>
  <dcterms:created xsi:type="dcterms:W3CDTF">2021-05-09T08:36:44Z</dcterms:created>
  <dcterms:modified xsi:type="dcterms:W3CDTF">2024-04-30T10:15:57Z</dcterms:modified>
</cp:coreProperties>
</file>