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3960" r:id="rId6"/>
    <p:sldMasterId id="2147484080" r:id="rId7"/>
    <p:sldMasterId id="2147484428" r:id="rId8"/>
    <p:sldMasterId id="2147484452" r:id="rId9"/>
    <p:sldMasterId id="2147484476" r:id="rId10"/>
    <p:sldMasterId id="2147484496" r:id="rId11"/>
    <p:sldMasterId id="2147484508" r:id="rId12"/>
    <p:sldMasterId id="2147484520" r:id="rId13"/>
    <p:sldMasterId id="2147484532" r:id="rId14"/>
    <p:sldMasterId id="2147484544" r:id="rId15"/>
    <p:sldMasterId id="2147484556" r:id="rId16"/>
    <p:sldMasterId id="2147484568" r:id="rId17"/>
    <p:sldMasterId id="2147484580" r:id="rId18"/>
    <p:sldMasterId id="2147484592" r:id="rId19"/>
    <p:sldMasterId id="2147484604" r:id="rId20"/>
  </p:sldMasterIdLst>
  <p:notesMasterIdLst>
    <p:notesMasterId r:id="rId78"/>
  </p:notesMasterIdLst>
  <p:sldIdLst>
    <p:sldId id="256" r:id="rId21"/>
    <p:sldId id="2146" r:id="rId22"/>
    <p:sldId id="1982" r:id="rId23"/>
    <p:sldId id="9520" r:id="rId24"/>
    <p:sldId id="9970" r:id="rId25"/>
    <p:sldId id="10017" r:id="rId26"/>
    <p:sldId id="10007" r:id="rId27"/>
    <p:sldId id="9998" r:id="rId28"/>
    <p:sldId id="9999" r:id="rId29"/>
    <p:sldId id="10000" r:id="rId30"/>
    <p:sldId id="10014" r:id="rId31"/>
    <p:sldId id="10015" r:id="rId32"/>
    <p:sldId id="10016" r:id="rId33"/>
    <p:sldId id="10003" r:id="rId34"/>
    <p:sldId id="10008" r:id="rId35"/>
    <p:sldId id="9835" r:id="rId36"/>
    <p:sldId id="9863" r:id="rId37"/>
    <p:sldId id="9866" r:id="rId38"/>
    <p:sldId id="9981" r:id="rId39"/>
    <p:sldId id="9976" r:id="rId40"/>
    <p:sldId id="10018" r:id="rId41"/>
    <p:sldId id="10019" r:id="rId42"/>
    <p:sldId id="9983" r:id="rId43"/>
    <p:sldId id="10020" r:id="rId44"/>
    <p:sldId id="10021" r:id="rId45"/>
    <p:sldId id="10009" r:id="rId46"/>
    <p:sldId id="9837" r:id="rId47"/>
    <p:sldId id="10022" r:id="rId48"/>
    <p:sldId id="9899" r:id="rId49"/>
    <p:sldId id="10010" r:id="rId50"/>
    <p:sldId id="9902" r:id="rId51"/>
    <p:sldId id="9805" r:id="rId52"/>
    <p:sldId id="9804" r:id="rId53"/>
    <p:sldId id="9972" r:id="rId54"/>
    <p:sldId id="9991" r:id="rId55"/>
    <p:sldId id="10023" r:id="rId56"/>
    <p:sldId id="10024" r:id="rId57"/>
    <p:sldId id="9966" r:id="rId58"/>
    <p:sldId id="10011" r:id="rId59"/>
    <p:sldId id="9384" r:id="rId60"/>
    <p:sldId id="2344" r:id="rId61"/>
    <p:sldId id="9992" r:id="rId62"/>
    <p:sldId id="9920" r:id="rId63"/>
    <p:sldId id="10025" r:id="rId64"/>
    <p:sldId id="9993" r:id="rId65"/>
    <p:sldId id="10026" r:id="rId66"/>
    <p:sldId id="9995" r:id="rId67"/>
    <p:sldId id="9996" r:id="rId68"/>
    <p:sldId id="10027" r:id="rId69"/>
    <p:sldId id="9900" r:id="rId70"/>
    <p:sldId id="10012" r:id="rId71"/>
    <p:sldId id="9828" r:id="rId72"/>
    <p:sldId id="9831" r:id="rId73"/>
    <p:sldId id="9829" r:id="rId74"/>
    <p:sldId id="10028" r:id="rId75"/>
    <p:sldId id="10029" r:id="rId76"/>
    <p:sldId id="10013" r:id="rId77"/>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702"/>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12/28/2023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0526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3994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70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3033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917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6422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6707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3944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497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4885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6021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0367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8650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728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4886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7482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264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416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491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69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528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88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06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483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1965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3788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8005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5584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37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8434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308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46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5120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2128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337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0832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874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97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5203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6963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39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095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1313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7097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8661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4469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8835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2521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4962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7036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301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23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8131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4910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7223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325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857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0938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8583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090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969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5761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6082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918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7774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618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3852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0744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2879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0468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6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946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971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316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347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1294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334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1800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0139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0822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9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526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5498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2219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252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7552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073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777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875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085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33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134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6432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9473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9530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2540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892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3779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480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6402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74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9136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654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904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169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297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8563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342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3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88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644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973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23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44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887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496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26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26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11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12/28/2023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685880"/>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56560"/>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826514"/>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272178"/>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230682"/>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31995"/>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925335"/>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41542"/>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617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82785"/>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399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171450"/>
            <a:ext cx="9144000" cy="5143500"/>
          </a:xfrm>
        </p:spPr>
        <p:txBody>
          <a:bodyPr/>
          <a:lstStyle/>
          <a:p>
            <a:pPr algn="just" eaLnBrk="1" hangingPunct="1">
              <a:lnSpc>
                <a:spcPct val="140000"/>
              </a:lnSpc>
            </a:pPr>
            <a:r>
              <a:rPr lang="en-US" sz="5000" b="1" dirty="0" err="1" smtClean="0">
                <a:solidFill>
                  <a:srgbClr val="002060"/>
                </a:solidFill>
                <a:latin typeface="+mj-lt"/>
                <a:cs typeface="Times New Roman" panose="02020603050405020304" pitchFamily="18" charset="0"/>
              </a:rPr>
              <a:t>Chúng</a:t>
            </a:r>
            <a:r>
              <a:rPr lang="en-US" sz="5000" b="1" dirty="0" smtClean="0">
                <a:solidFill>
                  <a:srgbClr val="002060"/>
                </a:solidFill>
                <a:latin typeface="+mj-lt"/>
                <a:cs typeface="Times New Roman" panose="02020603050405020304" pitchFamily="18" charset="0"/>
              </a:rPr>
              <a:t> </a:t>
            </a:r>
            <a:r>
              <a:rPr lang="en-US" sz="5000" b="1" dirty="0">
                <a:solidFill>
                  <a:srgbClr val="002060"/>
                </a:solidFill>
                <a:latin typeface="+mj-lt"/>
                <a:cs typeface="Times New Roman" panose="02020603050405020304" pitchFamily="18" charset="0"/>
              </a:rPr>
              <a:t>con </a:t>
            </a:r>
            <a:r>
              <a:rPr lang="en-US" sz="5000" b="1" dirty="0" err="1">
                <a:solidFill>
                  <a:srgbClr val="002060"/>
                </a:solidFill>
                <a:latin typeface="+mj-lt"/>
                <a:cs typeface="Times New Roman" panose="02020603050405020304" pitchFamily="18" charset="0"/>
              </a:rPr>
              <a:t>ca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ngợi</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chúc</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tụng</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thờ</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lạy</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tôn</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vinh</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cảm</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tạ</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vì</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vinh</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quang</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cao</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cả</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285750"/>
            <a:ext cx="9144000" cy="5143500"/>
          </a:xfrm>
        </p:spPr>
        <p:txBody>
          <a:bodyPr/>
          <a:lstStyle/>
          <a:p>
            <a:pPr algn="just" eaLnBrk="1" hangingPunct="1">
              <a:lnSpc>
                <a:spcPct val="140000"/>
              </a:lnSpc>
            </a:pPr>
            <a:r>
              <a:rPr lang="vi-VN" sz="5000" b="1" dirty="0" smtClean="0">
                <a:solidFill>
                  <a:srgbClr val="002060"/>
                </a:solidFill>
                <a:latin typeface="+mj-lt"/>
                <a:cs typeface="Times New Roman" panose="02020603050405020304" pitchFamily="18" charset="0"/>
              </a:rPr>
              <a:t>Lạy </a:t>
            </a:r>
            <a:r>
              <a:rPr lang="vi-VN" sz="5000" b="1" dirty="0">
                <a:solidFill>
                  <a:srgbClr val="002060"/>
                </a:solidFill>
                <a:latin typeface="+mj-lt"/>
                <a:cs typeface="Times New Roman" panose="02020603050405020304" pitchFamily="18" charset="0"/>
              </a:rPr>
              <a:t>Chúa là Thiên Chúa, là Vua trên trời, là Chúa Cha toàn năng. Lạy Con Một Thiên Chúa, Chúa </a:t>
            </a:r>
            <a:r>
              <a:rPr lang="vi-VN" sz="5000" b="1" dirty="0">
                <a:solidFill>
                  <a:srgbClr val="FF0000"/>
                </a:solidFill>
                <a:latin typeface="+mj-lt"/>
                <a:cs typeface="Times New Roman" panose="02020603050405020304" pitchFamily="18" charset="0"/>
              </a:rPr>
              <a:t>Giê-su Ki-tô</a:t>
            </a:r>
            <a:r>
              <a:rPr lang="vi-VN" sz="5000" b="1" dirty="0">
                <a:solidFill>
                  <a:srgbClr val="002060"/>
                </a:solidFill>
                <a:latin typeface="+mj-lt"/>
                <a:cs typeface="Times New Roman" panose="02020603050405020304" pitchFamily="18" charset="0"/>
              </a:rPr>
              <a:t>. </a:t>
            </a:r>
            <a:r>
              <a:rPr lang="en-US" sz="5000" b="1" dirty="0" smtClean="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7808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133350"/>
            <a:ext cx="9144000" cy="5143500"/>
          </a:xfrm>
        </p:spPr>
        <p:txBody>
          <a:bodyPr/>
          <a:lstStyle/>
          <a:p>
            <a:pPr algn="just" eaLnBrk="1" hangingPunct="1">
              <a:lnSpc>
                <a:spcPct val="140000"/>
              </a:lnSpc>
            </a:pPr>
            <a:r>
              <a:rPr lang="vi-VN" sz="5000" b="1" dirty="0" smtClean="0">
                <a:solidFill>
                  <a:srgbClr val="002060"/>
                </a:solidFill>
                <a:latin typeface="+mj-lt"/>
                <a:cs typeface="Times New Roman" panose="02020603050405020304" pitchFamily="18" charset="0"/>
              </a:rPr>
              <a:t>Lạy </a:t>
            </a:r>
            <a:r>
              <a:rPr lang="vi-VN" sz="5000" b="1" dirty="0">
                <a:solidFill>
                  <a:srgbClr val="002060"/>
                </a:solidFill>
                <a:latin typeface="+mj-lt"/>
                <a:cs typeface="Times New Roman" panose="02020603050405020304" pitchFamily="18" charset="0"/>
              </a:rPr>
              <a:t>Chúa là Thiên Chúa, là Chiên Thiên Chúa, là Con Đức Chúa Cha. Chúa xoá tội trần gian, xin thương, xin thương, xin thương xót chúng con.</a:t>
            </a:r>
            <a:r>
              <a:rPr lang="en-US" sz="5000" b="1" dirty="0" smtClean="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74850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133350"/>
            <a:ext cx="9144000" cy="5143500"/>
          </a:xfrm>
        </p:spPr>
        <p:txBody>
          <a:bodyPr/>
          <a:lstStyle/>
          <a:p>
            <a:pPr algn="just" eaLnBrk="1" hangingPunct="1">
              <a:lnSpc>
                <a:spcPct val="140000"/>
              </a:lnSpc>
            </a:pPr>
            <a:r>
              <a:rPr lang="vi-VN" sz="5000" b="1" dirty="0" smtClean="0">
                <a:solidFill>
                  <a:srgbClr val="002060"/>
                </a:solidFill>
                <a:latin typeface="+mj-lt"/>
                <a:cs typeface="Times New Roman" panose="02020603050405020304" pitchFamily="18" charset="0"/>
              </a:rPr>
              <a:t>Chúa </a:t>
            </a:r>
            <a:r>
              <a:rPr lang="vi-VN" sz="5000" b="1" dirty="0">
                <a:solidFill>
                  <a:srgbClr val="002060"/>
                </a:solidFill>
                <a:latin typeface="+mj-lt"/>
                <a:cs typeface="Times New Roman" panose="02020603050405020304" pitchFamily="18" charset="0"/>
              </a:rPr>
              <a:t>xoá tội trần gian, Xin nhận lời chúng con cầu khẩn. Chúa ngự bên hữu Đức Chúa Cha, xin thương, xin thương, xin thương xót chúng con.</a:t>
            </a:r>
            <a:r>
              <a:rPr lang="en-US" sz="5000" b="1" dirty="0" smtClean="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39903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304800"/>
            <a:ext cx="9144000" cy="5314950"/>
          </a:xfrm>
        </p:spPr>
        <p:txBody>
          <a:bodyPr/>
          <a:lstStyle/>
          <a:p>
            <a:pPr marL="0" indent="0" algn="just" eaLnBrk="1" hangingPunct="1">
              <a:buNone/>
            </a:pPr>
            <a:r>
              <a:rPr lang="en-US" sz="4800" b="1" dirty="0" err="1" smtClean="0">
                <a:solidFill>
                  <a:srgbClr val="002060"/>
                </a:solidFill>
                <a:latin typeface="+mj-lt"/>
                <a:cs typeface="Times New Roman" panose="02020603050405020304" pitchFamily="18" charset="0"/>
              </a:rPr>
              <a:t>Vì</a:t>
            </a:r>
            <a:r>
              <a:rPr lang="en-US" sz="4800" b="1" dirty="0" smtClean="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Giê-su</a:t>
            </a:r>
            <a:r>
              <a:rPr lang="en-US" sz="4800" b="1" dirty="0">
                <a:solidFill>
                  <a:srgbClr val="FF0000"/>
                </a:solidFill>
                <a:latin typeface="+mj-lt"/>
                <a:cs typeface="Times New Roman" panose="02020603050405020304" pitchFamily="18" charset="0"/>
              </a:rPr>
              <a:t> Ki-</a:t>
            </a:r>
            <a:r>
              <a:rPr lang="en-US" sz="4800" b="1" dirty="0" err="1">
                <a:solidFill>
                  <a:srgbClr val="FF0000"/>
                </a:solidFill>
                <a:latin typeface="+mj-lt"/>
                <a:cs typeface="Times New Roman" panose="02020603050405020304" pitchFamily="18" charset="0"/>
              </a:rPr>
              <a:t>tô</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Tối</a:t>
            </a:r>
            <a:r>
              <a:rPr lang="en-US" sz="4800" b="1" dirty="0">
                <a:solidFill>
                  <a:srgbClr val="002060"/>
                </a:solidFill>
                <a:latin typeface="+mj-lt"/>
                <a:cs typeface="Times New Roman" panose="02020603050405020304" pitchFamily="18" charset="0"/>
              </a:rPr>
              <a:t> Cao, </a:t>
            </a:r>
            <a:r>
              <a:rPr lang="en-US" sz="4800" b="1" dirty="0" err="1">
                <a:solidFill>
                  <a:srgbClr val="002060"/>
                </a:solidFill>
                <a:latin typeface="+mj-lt"/>
                <a:cs typeface="Times New Roman" panose="02020603050405020304" pitchFamily="18" charset="0"/>
              </a:rPr>
              <a:t>cùng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Thần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trong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dirty="0">
                <a:solidFill>
                  <a:srgbClr val="FF0000"/>
                </a:solidFill>
                <a:latin typeface="+mj-lt"/>
                <a:cs typeface="Times New Roman" panose="02020603050405020304" pitchFamily="18" charset="0"/>
              </a:rPr>
              <a:t>A-men. A-men. </a:t>
            </a:r>
            <a:endParaRPr lang="en-US" sz="48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425090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400050"/>
            <a:ext cx="9144000" cy="5143500"/>
          </a:xfrm>
        </p:spPr>
        <p:txBody>
          <a:bodyPr/>
          <a:lstStyle/>
          <a:p>
            <a:pPr eaLnBrk="1" hangingPunct="1">
              <a:lnSpc>
                <a:spcPct val="105000"/>
              </a:lnSpc>
              <a:defRPr/>
            </a:pPr>
            <a:r>
              <a:rPr lang="en-US" sz="6000" b="1" dirty="0" err="1" smtClean="0">
                <a:solidFill>
                  <a:srgbClr val="FF0000"/>
                </a:solidFill>
                <a:latin typeface="+mj-lt"/>
                <a:cs typeface="Tahoma" pitchFamily="34" charset="0"/>
              </a:rPr>
              <a:t>Đáp</a:t>
            </a:r>
            <a:r>
              <a:rPr lang="en-US" sz="6000" b="1" dirty="0" smtClean="0">
                <a:solidFill>
                  <a:srgbClr val="FF0000"/>
                </a:solidFill>
                <a:latin typeface="+mj-lt"/>
                <a:cs typeface="Tahoma" pitchFamily="34" charset="0"/>
              </a:rPr>
              <a:t> </a:t>
            </a:r>
            <a:r>
              <a:rPr lang="en-US" sz="6000" b="1" dirty="0" err="1">
                <a:solidFill>
                  <a:srgbClr val="FF0000"/>
                </a:solidFill>
                <a:latin typeface="+mj-lt"/>
                <a:cs typeface="Tahoma" pitchFamily="34" charset="0"/>
              </a:rPr>
              <a:t>Ca</a:t>
            </a:r>
            <a:r>
              <a:rPr lang="en-US" sz="6000" b="1" dirty="0">
                <a:solidFill>
                  <a:srgbClr val="FF0000"/>
                </a:solidFill>
                <a:latin typeface="+mj-lt"/>
                <a:cs typeface="Tahoma" pitchFamily="34" charset="0"/>
              </a:rPr>
              <a:t/>
            </a:r>
            <a:br>
              <a:rPr lang="en-US" sz="6000" b="1" dirty="0">
                <a:solidFill>
                  <a:srgbClr val="FF0000"/>
                </a:solidFill>
                <a:latin typeface="+mj-lt"/>
                <a:cs typeface="Tahoma" pitchFamily="34" charset="0"/>
              </a:rPr>
            </a:b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Lễ</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Hôn</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Phối</a:t>
            </a:r>
            <a:r>
              <a:rPr lang="en-US" sz="6000" b="1" dirty="0">
                <a:solidFill>
                  <a:srgbClr val="FF0000"/>
                </a:solidFill>
                <a:latin typeface="+mj-lt"/>
                <a:cs typeface="Tahoma" pitchFamily="34" charset="0"/>
              </a:rPr>
              <a:t> </a:t>
            </a:r>
            <a:br>
              <a:rPr lang="en-US" sz="6000" b="1" dirty="0">
                <a:solidFill>
                  <a:srgbClr val="FF0000"/>
                </a:solidFill>
                <a:latin typeface="+mj-lt"/>
                <a:cs typeface="Tahoma" pitchFamily="34" charset="0"/>
              </a:rPr>
            </a:br>
            <a:r>
              <a:rPr lang="en-US" sz="6000" b="1" dirty="0" err="1">
                <a:solidFill>
                  <a:srgbClr val="FF0000"/>
                </a:solidFill>
                <a:latin typeface="+mj-lt"/>
                <a:cs typeface="Tahoma" pitchFamily="34" charset="0"/>
              </a:rPr>
              <a:t>Thánh</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Vịnh</a:t>
            </a:r>
            <a:r>
              <a:rPr lang="en-US" sz="6000" b="1" dirty="0">
                <a:solidFill>
                  <a:srgbClr val="FF0000"/>
                </a:solidFill>
                <a:latin typeface="+mj-lt"/>
                <a:cs typeface="Tahoma" pitchFamily="34" charset="0"/>
              </a:rPr>
              <a:t> 127   </a:t>
            </a:r>
            <a:endParaRPr lang="en-US" sz="6000" b="1" dirty="0" smtClean="0">
              <a:solidFill>
                <a:srgbClr val="FF0000"/>
              </a:solidFill>
              <a:latin typeface="+mj-lt"/>
              <a:cs typeface="Tahoma" pitchFamily="34" charset="0"/>
            </a:endParaRPr>
          </a:p>
          <a:p>
            <a:pPr eaLnBrk="1" hangingPunct="1">
              <a:lnSpc>
                <a:spcPct val="105000"/>
              </a:lnSpc>
              <a:defRPr/>
            </a:pPr>
            <a:r>
              <a:rPr lang="en-US" sz="4800" b="1" dirty="0" smtClean="0">
                <a:solidFill>
                  <a:srgbClr val="FF0000"/>
                </a:solidFill>
                <a:latin typeface="+mj-lt"/>
                <a:cs typeface="Tahoma" pitchFamily="34" charset="0"/>
              </a:rPr>
              <a:t>3 </a:t>
            </a:r>
            <a:r>
              <a:rPr lang="en-US" sz="4800" b="1" dirty="0" err="1">
                <a:solidFill>
                  <a:srgbClr val="FF0000"/>
                </a:solidFill>
                <a:latin typeface="+mj-lt"/>
                <a:cs typeface="Tahoma" pitchFamily="34" charset="0"/>
              </a:rPr>
              <a:t>câu</a:t>
            </a:r>
            <a:r>
              <a:rPr lang="en-US" sz="4800" b="1" dirty="0">
                <a:solidFill>
                  <a:srgbClr val="FF0000"/>
                </a:solidFill>
                <a:latin typeface="+mj-lt"/>
                <a:cs typeface="Tahoma" pitchFamily="34" charset="0"/>
              </a:rPr>
              <a:t/>
            </a:r>
            <a:br>
              <a:rPr lang="en-US" sz="4800" b="1" dirty="0">
                <a:solidFill>
                  <a:srgbClr val="FF0000"/>
                </a:solidFill>
                <a:latin typeface="+mj-lt"/>
                <a:cs typeface="Tahoma" pitchFamily="34" charset="0"/>
              </a:rPr>
            </a:br>
            <a:r>
              <a:rPr lang="en-US" sz="4800" b="1" i="1" dirty="0" err="1">
                <a:solidFill>
                  <a:srgbClr val="002060"/>
                </a:solidFill>
                <a:latin typeface="+mj-lt"/>
                <a:cs typeface="Tahoma" pitchFamily="34" charset="0"/>
              </a:rPr>
              <a:t>Ngọc</a:t>
            </a:r>
            <a:r>
              <a:rPr lang="en-US" sz="4800" b="1" i="1" dirty="0">
                <a:solidFill>
                  <a:srgbClr val="002060"/>
                </a:solidFill>
                <a:latin typeface="+mj-lt"/>
                <a:cs typeface="Tahoma" pitchFamily="34" charset="0"/>
              </a:rPr>
              <a:t> </a:t>
            </a:r>
            <a:r>
              <a:rPr lang="en-US" sz="4800" b="1" i="1" dirty="0" err="1" smtClean="0">
                <a:solidFill>
                  <a:srgbClr val="002060"/>
                </a:solidFill>
                <a:latin typeface="+mj-lt"/>
                <a:cs typeface="Tahoma" pitchFamily="34" charset="0"/>
              </a:rPr>
              <a:t>Kôn</a:t>
            </a:r>
            <a:endParaRPr lang="en-US" sz="4800" b="1" i="1" dirty="0">
              <a:solidFill>
                <a:srgbClr val="002060"/>
              </a:solidFill>
              <a:effectLst/>
              <a:latin typeface="+mj-lt"/>
              <a:cs typeface="Tahoma" pitchFamily="34" charset="0"/>
            </a:endParaRP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rPr>
              <a:t>Pk1</a:t>
            </a:r>
            <a:r>
              <a:rPr lang="vi-VN" sz="5400" b="1" dirty="0">
                <a:solidFill>
                  <a:srgbClr val="FF0000"/>
                </a:solidFill>
              </a:rPr>
              <a:t>: </a:t>
            </a:r>
            <a:r>
              <a:rPr lang="vi-VN" sz="5400" b="1" dirty="0">
                <a:solidFill>
                  <a:srgbClr val="002060"/>
                </a:solidFill>
              </a:rPr>
              <a:t>Phúc lộc cho người biết tôn sợ Chúa, phúc lộc cho người sống theo đường lối, công phúc tay người làm ra sẽ an lòng, bao nhiêu hạnh vận và phúc lộc dư tràn. </a:t>
            </a:r>
            <a:r>
              <a:rPr lang="en-US" sz="5400" b="1" dirty="0" smtClean="0">
                <a:solidFill>
                  <a:srgbClr val="002060"/>
                </a:solidFill>
                <a:effectLst/>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ĐK</a:t>
            </a:r>
            <a:r>
              <a:rPr lang="vi-VN" sz="5400" b="1" dirty="0">
                <a:solidFill>
                  <a:srgbClr val="FF0000"/>
                </a:solidFill>
                <a:latin typeface="+mn-lt"/>
              </a:rPr>
              <a:t>: </a:t>
            </a:r>
            <a:r>
              <a:rPr lang="vi-VN" sz="5400" b="1" dirty="0">
                <a:solidFill>
                  <a:srgbClr val="002060"/>
                </a:solidFill>
                <a:latin typeface="+mn-lt"/>
              </a:rPr>
              <a:t>Thật là hạnh phúc, cho ai khiêm cung, cho kẻ đơn sơ tim luôn ngây thơ, lòng không kiêu hãnh, nhưng luôn trung trinh, mến yêu một Chúa.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a:t>
            </a:r>
            <a:r>
              <a:rPr lang="vi-VN" sz="5400" b="1" dirty="0" smtClean="0">
                <a:solidFill>
                  <a:srgbClr val="002060"/>
                </a:solidFill>
                <a:latin typeface="+mn-lt"/>
              </a:rPr>
              <a:t> </a:t>
            </a:r>
            <a:r>
              <a:rPr lang="vi-VN" sz="5400" b="1" dirty="0">
                <a:solidFill>
                  <a:srgbClr val="002060"/>
                </a:solidFill>
                <a:latin typeface="+mn-lt"/>
              </a:rPr>
              <a:t>Sẽ được Thiên Chúa, yêu thương yêu thương, ban phúc thiên niên an vui vô biên, vạn ngày sẽ sống, sống trong tình yêu với thánh ân huyền siêu.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494425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1" indent="0" algn="ctr">
              <a:lnSpc>
                <a:spcPct val="120000"/>
              </a:lnSpc>
              <a:buNone/>
            </a:pPr>
            <a:r>
              <a:rPr lang="en-US" sz="5400" b="1" dirty="0" err="1">
                <a:solidFill>
                  <a:srgbClr val="FF0000"/>
                </a:solidFill>
                <a:effectLst/>
                <a:latin typeface="+mj-lt"/>
                <a:ea typeface="Tahoma" pitchFamily="34" charset="0"/>
                <a:cs typeface="Times New Roman" pitchFamily="18" charset="0"/>
              </a:rPr>
              <a:t>Bước</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Vào</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Nhà</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Chúa</a:t>
            </a:r>
            <a:endParaRPr lang="en-US" sz="54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5400" b="1" dirty="0" err="1">
                <a:solidFill>
                  <a:srgbClr val="003399"/>
                </a:solidFill>
                <a:effectLst/>
                <a:latin typeface="+mj-lt"/>
                <a:ea typeface="Tahoma" pitchFamily="34" charset="0"/>
                <a:cs typeface="Times New Roman" pitchFamily="18" charset="0"/>
              </a:rPr>
              <a:t>Phanxico</a:t>
            </a:r>
            <a:endParaRPr lang="en-US" sz="4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Pk2</a:t>
            </a:r>
            <a:r>
              <a:rPr lang="vi-VN" sz="5400" b="1" dirty="0">
                <a:solidFill>
                  <a:srgbClr val="FF0000"/>
                </a:solidFill>
                <a:latin typeface="+mn-lt"/>
              </a:rPr>
              <a:t>:  </a:t>
            </a:r>
            <a:r>
              <a:rPr lang="vi-VN" sz="5400" b="1" dirty="0">
                <a:solidFill>
                  <a:srgbClr val="002060"/>
                </a:solidFill>
                <a:latin typeface="+mn-lt"/>
              </a:rPr>
              <a:t>Phúc lộc dư tràn đổ trên nhà ngươi phúc lộc mưa nguồn với bao hạnh phúc, con cái của Người tựa nho quý sinh chồi, như cây tuyệt vời hiền thê bạn vui cười.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ĐK</a:t>
            </a:r>
            <a:r>
              <a:rPr lang="vi-VN" sz="5400" b="1" dirty="0">
                <a:solidFill>
                  <a:srgbClr val="FF0000"/>
                </a:solidFill>
                <a:latin typeface="+mn-lt"/>
              </a:rPr>
              <a:t>: </a:t>
            </a:r>
            <a:r>
              <a:rPr lang="vi-VN" sz="5400" b="1" dirty="0">
                <a:solidFill>
                  <a:srgbClr val="002060"/>
                </a:solidFill>
                <a:latin typeface="+mn-lt"/>
              </a:rPr>
              <a:t>Thật là hạnh phúc, cho ai khiêm cung, cho kẻ đơn sơ tim luôn ngây thơ, lòng không kiêu hãnh, nhưng luôn trung trinh, mến yêu một Chúa.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09550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a:t>
            </a:r>
            <a:r>
              <a:rPr lang="vi-VN" sz="5400" b="1" dirty="0" smtClean="0">
                <a:solidFill>
                  <a:srgbClr val="002060"/>
                </a:solidFill>
                <a:latin typeface="+mn-lt"/>
              </a:rPr>
              <a:t> </a:t>
            </a:r>
            <a:r>
              <a:rPr lang="vi-VN" sz="5400" b="1" dirty="0">
                <a:solidFill>
                  <a:srgbClr val="002060"/>
                </a:solidFill>
                <a:latin typeface="+mn-lt"/>
              </a:rPr>
              <a:t>Sẽ được Thiên Chúa, yêu thương yêu thương, ban phúc thiên niên an vui vô biên, vạn ngày sẽ sống, sống trong tình yêu với thánh ân huyền siêu.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45704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Pk3</a:t>
            </a:r>
            <a:r>
              <a:rPr lang="vi-VN" sz="5400" b="1" dirty="0">
                <a:solidFill>
                  <a:srgbClr val="FF0000"/>
                </a:solidFill>
                <a:latin typeface="+mn-lt"/>
              </a:rPr>
              <a:t>: </a:t>
            </a:r>
            <a:r>
              <a:rPr lang="vi-VN" sz="5400" b="1" dirty="0">
                <a:solidFill>
                  <a:srgbClr val="002060"/>
                </a:solidFill>
                <a:latin typeface="+mn-lt"/>
              </a:rPr>
              <a:t>Đó là ân lộc Chúa ban đầy tay, những ai tôn sợ kính yêu một Chúa, xin Chúa cho người được xem thấy mai ngày, gia liêm thịnh đạt hiển lâm trong lâu dài.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65008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ĐK</a:t>
            </a:r>
            <a:r>
              <a:rPr lang="vi-VN" sz="5400" b="1" dirty="0">
                <a:solidFill>
                  <a:srgbClr val="FF0000"/>
                </a:solidFill>
                <a:latin typeface="+mn-lt"/>
              </a:rPr>
              <a:t>: </a:t>
            </a:r>
            <a:r>
              <a:rPr lang="vi-VN" sz="5400" b="1" dirty="0">
                <a:solidFill>
                  <a:srgbClr val="002060"/>
                </a:solidFill>
                <a:latin typeface="+mn-lt"/>
              </a:rPr>
              <a:t>Thật là hạnh phúc, cho ai khiêm cung, cho kẻ đơn sơ tim luôn ngây thơ, lòng không kiêu hãnh, nhưng luôn trung trinh, mến yêu một Chúa.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730979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a:t>
            </a:r>
            <a:r>
              <a:rPr lang="vi-VN" sz="5400" b="1" dirty="0" smtClean="0">
                <a:solidFill>
                  <a:srgbClr val="002060"/>
                </a:solidFill>
                <a:latin typeface="+mn-lt"/>
              </a:rPr>
              <a:t> </a:t>
            </a:r>
            <a:r>
              <a:rPr lang="vi-VN" sz="5400" b="1" dirty="0">
                <a:solidFill>
                  <a:srgbClr val="002060"/>
                </a:solidFill>
                <a:latin typeface="+mn-lt"/>
              </a:rPr>
              <a:t>Sẽ được Thiên Chúa, yêu thương yêu thương, ban phúc thiên niên an vui vô biên, vạn ngày sẽ sống, sống trong tình yêu với thánh ân huyền siêu.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2411017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918861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lstStyle/>
          <a:p>
            <a:pPr algn="just" eaLnBrk="1" hangingPunct="1">
              <a:lnSpc>
                <a:spcPct val="105000"/>
              </a:lnSpc>
              <a:defRPr/>
            </a:pPr>
            <a:r>
              <a:rPr lang="en-US" sz="6000" b="1" u="sng" dirty="0">
                <a:solidFill>
                  <a:srgbClr val="FF0000"/>
                </a:solidFill>
                <a:effectLst/>
                <a:latin typeface="+mj-lt"/>
                <a:cs typeface="Times New Roman" pitchFamily="18" charset="0"/>
              </a:rPr>
              <a:t>Alleluia-alleluia:</a:t>
            </a:r>
            <a:r>
              <a:rPr lang="en-US" sz="6000" dirty="0">
                <a:solidFill>
                  <a:srgbClr val="0000CC"/>
                </a:solidFill>
                <a:effectLst/>
                <a:latin typeface="+mj-lt"/>
                <a:cs typeface="Times New Roman" pitchFamily="18" charset="0"/>
              </a:rPr>
              <a:t> </a:t>
            </a:r>
            <a:r>
              <a:rPr lang="en-US" sz="6000" b="1" dirty="0" err="1">
                <a:solidFill>
                  <a:srgbClr val="002060"/>
                </a:solidFill>
                <a:effectLst/>
                <a:latin typeface="+mj-lt"/>
                <a:cs typeface="Times New Roman" pitchFamily="18" charset="0"/>
              </a:rPr>
              <a:t>Thiên</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Chúa</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là</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tình</a:t>
            </a:r>
            <a:r>
              <a:rPr lang="en-US" sz="6000" b="1" dirty="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yêu</a:t>
            </a:r>
            <a:r>
              <a:rPr lang="en-US" sz="6000" b="1" dirty="0" smtClean="0">
                <a:solidFill>
                  <a:srgbClr val="002060"/>
                </a:solidFill>
                <a:effectLst/>
                <a:latin typeface="+mj-lt"/>
                <a:cs typeface="Times New Roman" pitchFamily="18" charset="0"/>
              </a:rPr>
              <a:t>, </a:t>
            </a:r>
            <a:r>
              <a:rPr lang="en-US" sz="6000" b="1" dirty="0">
                <a:solidFill>
                  <a:srgbClr val="002060"/>
                </a:solidFill>
                <a:effectLst/>
                <a:latin typeface="+mj-lt"/>
                <a:cs typeface="Times New Roman" pitchFamily="18" charset="0"/>
              </a:rPr>
              <a:t>ta </a:t>
            </a:r>
            <a:r>
              <a:rPr lang="en-US" sz="6000" b="1" dirty="0" err="1">
                <a:solidFill>
                  <a:srgbClr val="002060"/>
                </a:solidFill>
                <a:effectLst/>
                <a:latin typeface="+mj-lt"/>
                <a:cs typeface="Times New Roman" pitchFamily="18" charset="0"/>
              </a:rPr>
              <a:t>hãy</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yêu</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thương</a:t>
            </a:r>
            <a:r>
              <a:rPr lang="en-US" sz="6000" b="1" dirty="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nhau</a:t>
            </a:r>
            <a:r>
              <a:rPr lang="en-US" sz="6000" b="1" dirty="0" smtClean="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như</a:t>
            </a:r>
            <a:r>
              <a:rPr lang="en-US" sz="6000" b="1" dirty="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chính</a:t>
            </a:r>
            <a:r>
              <a:rPr lang="en-US" sz="6000" b="1" dirty="0" smtClean="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Người</a:t>
            </a:r>
            <a:r>
              <a:rPr lang="en-US" sz="6000" b="1" dirty="0" smtClean="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hằng</a:t>
            </a:r>
            <a:r>
              <a:rPr lang="en-US" sz="6000" b="1" dirty="0" smtClean="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yêu</a:t>
            </a:r>
            <a:r>
              <a:rPr lang="en-US" sz="6000" b="1" dirty="0" smtClean="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thương</a:t>
            </a:r>
            <a:r>
              <a:rPr lang="en-US" sz="6000" b="1" dirty="0">
                <a:solidFill>
                  <a:srgbClr val="002060"/>
                </a:solidFill>
                <a:effectLst/>
                <a:latin typeface="+mj-lt"/>
                <a:cs typeface="Times New Roman" pitchFamily="18" charset="0"/>
              </a:rPr>
              <a:t> </a:t>
            </a:r>
            <a:r>
              <a:rPr lang="en-US" sz="6000" b="1" dirty="0" smtClean="0">
                <a:solidFill>
                  <a:srgbClr val="002060"/>
                </a:solidFill>
                <a:effectLst/>
                <a:latin typeface="+mj-lt"/>
                <a:cs typeface="Times New Roman" pitchFamily="18" charset="0"/>
              </a:rPr>
              <a:t>ta</a:t>
            </a:r>
            <a:r>
              <a:rPr lang="en-US" sz="6000" b="1" dirty="0">
                <a:solidFill>
                  <a:srgbClr val="002060"/>
                </a:solidFill>
                <a:effectLst/>
                <a:latin typeface="+mj-lt"/>
                <a:cs typeface="Times New Roman" pitchFamily="18" charset="0"/>
              </a:rPr>
              <a:t>.  </a:t>
            </a:r>
            <a:r>
              <a:rPr lang="en-US" sz="6000" b="1" u="sng" dirty="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693029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200" u="sng" dirty="0">
                <a:solidFill>
                  <a:srgbClr val="FF0000"/>
                </a:solidFill>
                <a:effectLst/>
                <a:latin typeface="+mj-lt"/>
                <a:ea typeface="Tahoma" pitchFamily="34" charset="0"/>
                <a:cs typeface="Times New Roman" pitchFamily="18" charset="0"/>
              </a:rPr>
              <a:t>Tk1:</a:t>
            </a:r>
            <a:r>
              <a:rPr lang="en-US" sz="4200" dirty="0">
                <a:solidFill>
                  <a:srgbClr val="003399"/>
                </a:solidFill>
                <a:effectLst/>
                <a:latin typeface="+mj-lt"/>
                <a:ea typeface="Tahoma" pitchFamily="34" charset="0"/>
                <a:cs typeface="Times New Roman" pitchFamily="18" charset="0"/>
              </a:rPr>
              <a:t> </a:t>
            </a:r>
            <a:r>
              <a:rPr lang="en-US" sz="4200" dirty="0" err="1">
                <a:solidFill>
                  <a:srgbClr val="002060"/>
                </a:solidFill>
                <a:effectLst/>
                <a:latin typeface="+mj-lt"/>
              </a:rPr>
              <a:t>Tay</a:t>
            </a:r>
            <a:r>
              <a:rPr lang="en-US" sz="4200" dirty="0">
                <a:solidFill>
                  <a:srgbClr val="002060"/>
                </a:solidFill>
                <a:effectLst/>
                <a:latin typeface="+mj-lt"/>
              </a:rPr>
              <a:t> </a:t>
            </a:r>
            <a:r>
              <a:rPr lang="en-US" sz="4200" dirty="0" err="1">
                <a:solidFill>
                  <a:srgbClr val="002060"/>
                </a:solidFill>
                <a:effectLst/>
                <a:latin typeface="+mj-lt"/>
              </a:rPr>
              <a:t>trong</a:t>
            </a:r>
            <a:r>
              <a:rPr lang="en-US" sz="4200" dirty="0">
                <a:solidFill>
                  <a:srgbClr val="002060"/>
                </a:solidFill>
                <a:effectLst/>
                <a:latin typeface="+mj-lt"/>
              </a:rPr>
              <a:t> </a:t>
            </a:r>
            <a:r>
              <a:rPr lang="en-US" sz="4200" dirty="0" err="1" smtClean="0">
                <a:solidFill>
                  <a:srgbClr val="002060"/>
                </a:solidFill>
                <a:effectLst/>
                <a:latin typeface="+mj-lt"/>
              </a:rPr>
              <a:t>tay</a:t>
            </a:r>
            <a:r>
              <a:rPr lang="en-US" sz="4200" dirty="0" smtClean="0">
                <a:solidFill>
                  <a:srgbClr val="002060"/>
                </a:solidFill>
                <a:effectLst/>
                <a:latin typeface="+mj-lt"/>
              </a:rPr>
              <a:t>, </a:t>
            </a:r>
            <a:r>
              <a:rPr lang="en-US" sz="4200" dirty="0" err="1">
                <a:solidFill>
                  <a:srgbClr val="002060"/>
                </a:solidFill>
                <a:effectLst/>
                <a:latin typeface="+mj-lt"/>
              </a:rPr>
              <a:t>bước</a:t>
            </a:r>
            <a:r>
              <a:rPr lang="en-US" sz="4200" dirty="0">
                <a:solidFill>
                  <a:srgbClr val="002060"/>
                </a:solidFill>
                <a:effectLst/>
                <a:latin typeface="+mj-lt"/>
              </a:rPr>
              <a:t> </a:t>
            </a:r>
            <a:r>
              <a:rPr lang="en-US" sz="4200" dirty="0" err="1">
                <a:solidFill>
                  <a:srgbClr val="002060"/>
                </a:solidFill>
                <a:effectLst/>
                <a:latin typeface="+mj-lt"/>
              </a:rPr>
              <a:t>vào</a:t>
            </a:r>
            <a:r>
              <a:rPr lang="en-US" sz="4200" dirty="0">
                <a:solidFill>
                  <a:srgbClr val="002060"/>
                </a:solidFill>
                <a:effectLst/>
                <a:latin typeface="+mj-lt"/>
              </a:rPr>
              <a:t> </a:t>
            </a:r>
            <a:r>
              <a:rPr lang="en-US" sz="4200" dirty="0" err="1">
                <a:solidFill>
                  <a:srgbClr val="002060"/>
                </a:solidFill>
                <a:effectLst/>
                <a:latin typeface="+mj-lt"/>
              </a:rPr>
              <a:t>nhà</a:t>
            </a:r>
            <a:r>
              <a:rPr lang="en-US" sz="4200" dirty="0">
                <a:solidFill>
                  <a:srgbClr val="002060"/>
                </a:solidFill>
                <a:effectLst/>
                <a:latin typeface="+mj-lt"/>
              </a:rPr>
              <a:t> </a:t>
            </a:r>
            <a:r>
              <a:rPr lang="en-US" sz="4200" dirty="0" err="1" smtClean="0">
                <a:solidFill>
                  <a:srgbClr val="002060"/>
                </a:solidFill>
                <a:effectLst/>
                <a:latin typeface="+mj-lt"/>
              </a:rPr>
              <a:t>Chúa</a:t>
            </a:r>
            <a:r>
              <a:rPr lang="en-US" sz="4200" dirty="0" smtClean="0">
                <a:solidFill>
                  <a:srgbClr val="002060"/>
                </a:solidFill>
                <a:effectLst/>
                <a:latin typeface="+mj-lt"/>
              </a:rPr>
              <a:t>. </a:t>
            </a:r>
            <a:r>
              <a:rPr lang="en-US" sz="4200" dirty="0" err="1">
                <a:solidFill>
                  <a:srgbClr val="002060"/>
                </a:solidFill>
                <a:effectLst/>
                <a:latin typeface="+mj-lt"/>
              </a:rPr>
              <a:t>tim</a:t>
            </a:r>
            <a:r>
              <a:rPr lang="en-US" sz="4200" dirty="0">
                <a:solidFill>
                  <a:srgbClr val="002060"/>
                </a:solidFill>
                <a:effectLst/>
                <a:latin typeface="+mj-lt"/>
              </a:rPr>
              <a:t> </a:t>
            </a:r>
            <a:r>
              <a:rPr lang="en-US" sz="4200" dirty="0" err="1">
                <a:solidFill>
                  <a:srgbClr val="002060"/>
                </a:solidFill>
                <a:effectLst/>
                <a:latin typeface="+mj-lt"/>
              </a:rPr>
              <a:t>trọn</a:t>
            </a:r>
            <a:r>
              <a:rPr lang="en-US" sz="4200" dirty="0">
                <a:solidFill>
                  <a:srgbClr val="002060"/>
                </a:solidFill>
                <a:effectLst/>
                <a:latin typeface="+mj-lt"/>
              </a:rPr>
              <a:t> </a:t>
            </a:r>
            <a:r>
              <a:rPr lang="en-US" sz="4200" dirty="0" err="1" smtClean="0">
                <a:solidFill>
                  <a:srgbClr val="002060"/>
                </a:solidFill>
                <a:effectLst/>
                <a:latin typeface="+mj-lt"/>
              </a:rPr>
              <a:t>đôi</a:t>
            </a:r>
            <a:r>
              <a:rPr lang="en-US" sz="4200" dirty="0" smtClean="0">
                <a:solidFill>
                  <a:srgbClr val="002060"/>
                </a:solidFill>
                <a:effectLst/>
                <a:latin typeface="+mj-lt"/>
              </a:rPr>
              <a:t>, </a:t>
            </a:r>
            <a:r>
              <a:rPr lang="en-US" sz="4200" dirty="0" err="1">
                <a:solidFill>
                  <a:srgbClr val="002060"/>
                </a:solidFill>
                <a:effectLst/>
                <a:latin typeface="+mj-lt"/>
              </a:rPr>
              <a:t>nối</a:t>
            </a:r>
            <a:r>
              <a:rPr lang="en-US" sz="4200" dirty="0">
                <a:solidFill>
                  <a:srgbClr val="002060"/>
                </a:solidFill>
                <a:effectLst/>
                <a:latin typeface="+mj-lt"/>
              </a:rPr>
              <a:t> </a:t>
            </a:r>
            <a:r>
              <a:rPr lang="en-US" sz="4200" dirty="0" err="1">
                <a:solidFill>
                  <a:srgbClr val="002060"/>
                </a:solidFill>
                <a:effectLst/>
                <a:latin typeface="+mj-lt"/>
              </a:rPr>
              <a:t>trọn</a:t>
            </a:r>
            <a:r>
              <a:rPr lang="en-US" sz="4200" dirty="0">
                <a:solidFill>
                  <a:srgbClr val="002060"/>
                </a:solidFill>
                <a:effectLst/>
                <a:latin typeface="+mj-lt"/>
              </a:rPr>
              <a:t> </a:t>
            </a:r>
            <a:r>
              <a:rPr lang="en-US" sz="4200" dirty="0" err="1">
                <a:solidFill>
                  <a:srgbClr val="002060"/>
                </a:solidFill>
                <a:effectLst/>
                <a:latin typeface="+mj-lt"/>
              </a:rPr>
              <a:t>mối</a:t>
            </a:r>
            <a:r>
              <a:rPr lang="en-US" sz="4200" dirty="0">
                <a:solidFill>
                  <a:srgbClr val="002060"/>
                </a:solidFill>
                <a:effectLst/>
                <a:latin typeface="+mj-lt"/>
              </a:rPr>
              <a:t> </a:t>
            </a:r>
            <a:r>
              <a:rPr lang="en-US" sz="4200" dirty="0" err="1">
                <a:solidFill>
                  <a:srgbClr val="002060"/>
                </a:solidFill>
                <a:effectLst/>
                <a:latin typeface="+mj-lt"/>
              </a:rPr>
              <a:t>tình</a:t>
            </a:r>
            <a:r>
              <a:rPr lang="en-US" sz="4200" dirty="0">
                <a:solidFill>
                  <a:srgbClr val="002060"/>
                </a:solidFill>
                <a:effectLst/>
                <a:latin typeface="+mj-lt"/>
              </a:rPr>
              <a:t>, </a:t>
            </a:r>
            <a:r>
              <a:rPr lang="en-US" sz="4200" dirty="0" err="1">
                <a:solidFill>
                  <a:srgbClr val="002060"/>
                </a:solidFill>
                <a:effectLst/>
                <a:latin typeface="+mj-lt"/>
              </a:rPr>
              <a:t>trọn</a:t>
            </a:r>
            <a:r>
              <a:rPr lang="en-US" sz="4200" dirty="0">
                <a:solidFill>
                  <a:srgbClr val="002060"/>
                </a:solidFill>
                <a:effectLst/>
                <a:latin typeface="+mj-lt"/>
              </a:rPr>
              <a:t> </a:t>
            </a:r>
            <a:r>
              <a:rPr lang="en-US" sz="4200" dirty="0" err="1">
                <a:solidFill>
                  <a:srgbClr val="002060"/>
                </a:solidFill>
                <a:effectLst/>
                <a:latin typeface="+mj-lt"/>
              </a:rPr>
              <a:t>mối</a:t>
            </a:r>
            <a:r>
              <a:rPr lang="en-US" sz="4200" dirty="0">
                <a:solidFill>
                  <a:srgbClr val="002060"/>
                </a:solidFill>
                <a:effectLst/>
                <a:latin typeface="+mj-lt"/>
              </a:rPr>
              <a:t> </a:t>
            </a:r>
            <a:r>
              <a:rPr lang="en-US" sz="4200" dirty="0" err="1" smtClean="0">
                <a:solidFill>
                  <a:srgbClr val="002060"/>
                </a:solidFill>
                <a:effectLst/>
                <a:latin typeface="+mj-lt"/>
              </a:rPr>
              <a:t>tình</a:t>
            </a:r>
            <a:r>
              <a:rPr lang="en-US" sz="4200" dirty="0" smtClean="0">
                <a:solidFill>
                  <a:srgbClr val="002060"/>
                </a:solidFill>
                <a:effectLst/>
                <a:latin typeface="+mj-lt"/>
              </a:rPr>
              <a:t>, </a:t>
            </a:r>
            <a:r>
              <a:rPr lang="en-US" sz="4200" dirty="0" err="1">
                <a:solidFill>
                  <a:srgbClr val="002060"/>
                </a:solidFill>
                <a:effectLst/>
                <a:latin typeface="+mj-lt"/>
              </a:rPr>
              <a:t>xin</a:t>
            </a:r>
            <a:r>
              <a:rPr lang="en-US" sz="4200" dirty="0">
                <a:solidFill>
                  <a:srgbClr val="002060"/>
                </a:solidFill>
                <a:effectLst/>
                <a:latin typeface="+mj-lt"/>
              </a:rPr>
              <a:t> </a:t>
            </a:r>
            <a:r>
              <a:rPr lang="en-US" sz="4200" dirty="0" err="1">
                <a:solidFill>
                  <a:srgbClr val="002060"/>
                </a:solidFill>
                <a:effectLst/>
                <a:latin typeface="+mj-lt"/>
              </a:rPr>
              <a:t>vào</a:t>
            </a:r>
            <a:r>
              <a:rPr lang="en-US" sz="4200" dirty="0">
                <a:solidFill>
                  <a:srgbClr val="002060"/>
                </a:solidFill>
                <a:effectLst/>
                <a:latin typeface="+mj-lt"/>
              </a:rPr>
              <a:t> </a:t>
            </a:r>
            <a:r>
              <a:rPr lang="en-US" sz="4200" dirty="0" err="1">
                <a:solidFill>
                  <a:srgbClr val="002060"/>
                </a:solidFill>
                <a:effectLst/>
                <a:latin typeface="+mj-lt"/>
              </a:rPr>
              <a:t>dâng</a:t>
            </a:r>
            <a:r>
              <a:rPr lang="en-US" sz="4200" dirty="0">
                <a:solidFill>
                  <a:srgbClr val="002060"/>
                </a:solidFill>
                <a:effectLst/>
                <a:latin typeface="+mj-lt"/>
              </a:rPr>
              <a:t> </a:t>
            </a:r>
            <a:r>
              <a:rPr lang="en-US" sz="4200" dirty="0" err="1" smtClean="0">
                <a:solidFill>
                  <a:srgbClr val="002060"/>
                </a:solidFill>
                <a:effectLst/>
                <a:latin typeface="+mj-lt"/>
              </a:rPr>
              <a:t>Ngài</a:t>
            </a:r>
            <a:r>
              <a:rPr lang="en-US" sz="4200" dirty="0" smtClean="0">
                <a:solidFill>
                  <a:srgbClr val="002060"/>
                </a:solidFill>
                <a:effectLst/>
                <a:latin typeface="+mj-lt"/>
              </a:rPr>
              <a:t>. </a:t>
            </a:r>
            <a:r>
              <a:rPr lang="en-US" sz="4200" dirty="0" err="1">
                <a:solidFill>
                  <a:srgbClr val="002060"/>
                </a:solidFill>
                <a:effectLst/>
                <a:latin typeface="+mj-lt"/>
              </a:rPr>
              <a:t>một</a:t>
            </a:r>
            <a:r>
              <a:rPr lang="en-US" sz="4200" dirty="0">
                <a:solidFill>
                  <a:srgbClr val="002060"/>
                </a:solidFill>
                <a:effectLst/>
                <a:latin typeface="+mj-lt"/>
              </a:rPr>
              <a:t> </a:t>
            </a:r>
            <a:r>
              <a:rPr lang="en-US" sz="4200" dirty="0" err="1">
                <a:solidFill>
                  <a:srgbClr val="002060"/>
                </a:solidFill>
                <a:effectLst/>
                <a:latin typeface="+mj-lt"/>
              </a:rPr>
              <a:t>ngày</a:t>
            </a:r>
            <a:r>
              <a:rPr lang="en-US" sz="4200" dirty="0">
                <a:solidFill>
                  <a:srgbClr val="002060"/>
                </a:solidFill>
                <a:effectLst/>
                <a:latin typeface="+mj-lt"/>
              </a:rPr>
              <a:t> </a:t>
            </a:r>
            <a:r>
              <a:rPr lang="en-US" sz="4200" dirty="0" err="1" smtClean="0">
                <a:solidFill>
                  <a:srgbClr val="002060"/>
                </a:solidFill>
                <a:effectLst/>
                <a:latin typeface="+mj-lt"/>
              </a:rPr>
              <a:t>vui</a:t>
            </a:r>
            <a:r>
              <a:rPr lang="en-US" sz="4200" dirty="0" smtClean="0">
                <a:solidFill>
                  <a:srgbClr val="002060"/>
                </a:solidFill>
                <a:effectLst/>
                <a:latin typeface="+mj-lt"/>
              </a:rPr>
              <a:t>, </a:t>
            </a:r>
            <a:r>
              <a:rPr lang="en-US" sz="4200" dirty="0" err="1">
                <a:solidFill>
                  <a:srgbClr val="002060"/>
                </a:solidFill>
                <a:effectLst/>
                <a:latin typeface="+mj-lt"/>
              </a:rPr>
              <a:t>hoa</a:t>
            </a:r>
            <a:r>
              <a:rPr lang="en-US" sz="4200" dirty="0">
                <a:solidFill>
                  <a:srgbClr val="002060"/>
                </a:solidFill>
                <a:effectLst/>
                <a:latin typeface="+mj-lt"/>
              </a:rPr>
              <a:t> </a:t>
            </a:r>
            <a:r>
              <a:rPr lang="en-US" sz="4200" dirty="0" err="1">
                <a:solidFill>
                  <a:srgbClr val="002060"/>
                </a:solidFill>
                <a:effectLst/>
                <a:latin typeface="+mj-lt"/>
              </a:rPr>
              <a:t>nến</a:t>
            </a:r>
            <a:r>
              <a:rPr lang="en-US" sz="4200" dirty="0">
                <a:solidFill>
                  <a:srgbClr val="002060"/>
                </a:solidFill>
                <a:effectLst/>
                <a:latin typeface="+mj-lt"/>
              </a:rPr>
              <a:t> </a:t>
            </a:r>
            <a:r>
              <a:rPr lang="en-US" sz="4200" dirty="0" err="1">
                <a:solidFill>
                  <a:srgbClr val="002060"/>
                </a:solidFill>
                <a:effectLst/>
                <a:latin typeface="+mj-lt"/>
              </a:rPr>
              <a:t>đẹp</a:t>
            </a:r>
            <a:r>
              <a:rPr lang="en-US" sz="4200" dirty="0">
                <a:solidFill>
                  <a:srgbClr val="002060"/>
                </a:solidFill>
                <a:effectLst/>
                <a:latin typeface="+mj-lt"/>
              </a:rPr>
              <a:t> </a:t>
            </a:r>
            <a:r>
              <a:rPr lang="en-US" sz="4200" dirty="0" err="1">
                <a:solidFill>
                  <a:srgbClr val="002060"/>
                </a:solidFill>
                <a:effectLst/>
                <a:latin typeface="+mj-lt"/>
              </a:rPr>
              <a:t>tươi</a:t>
            </a:r>
            <a:r>
              <a:rPr lang="en-US" sz="4200" dirty="0">
                <a:solidFill>
                  <a:srgbClr val="002060"/>
                </a:solidFill>
                <a:effectLst/>
                <a:latin typeface="+mj-lt"/>
              </a:rPr>
              <a:t>. </a:t>
            </a:r>
            <a:r>
              <a:rPr lang="en-US" sz="4200" dirty="0" err="1">
                <a:solidFill>
                  <a:srgbClr val="002060"/>
                </a:solidFill>
                <a:effectLst/>
                <a:latin typeface="+mj-lt"/>
              </a:rPr>
              <a:t>Tay</a:t>
            </a:r>
            <a:r>
              <a:rPr lang="en-US" sz="4200" dirty="0">
                <a:solidFill>
                  <a:srgbClr val="002060"/>
                </a:solidFill>
                <a:effectLst/>
                <a:latin typeface="+mj-lt"/>
              </a:rPr>
              <a:t> </a:t>
            </a:r>
            <a:r>
              <a:rPr lang="en-US" sz="4200" dirty="0" err="1">
                <a:solidFill>
                  <a:srgbClr val="002060"/>
                </a:solidFill>
                <a:effectLst/>
                <a:latin typeface="+mj-lt"/>
              </a:rPr>
              <a:t>trong</a:t>
            </a:r>
            <a:r>
              <a:rPr lang="en-US" sz="4200" dirty="0">
                <a:solidFill>
                  <a:srgbClr val="002060"/>
                </a:solidFill>
                <a:effectLst/>
                <a:latin typeface="+mj-lt"/>
              </a:rPr>
              <a:t> </a:t>
            </a:r>
            <a:r>
              <a:rPr lang="en-US" sz="4200" dirty="0" err="1" smtClean="0">
                <a:solidFill>
                  <a:srgbClr val="002060"/>
                </a:solidFill>
                <a:effectLst/>
                <a:latin typeface="+mj-lt"/>
              </a:rPr>
              <a:t>tay</a:t>
            </a:r>
            <a:r>
              <a:rPr lang="en-US" sz="4200" dirty="0" smtClean="0">
                <a:solidFill>
                  <a:srgbClr val="002060"/>
                </a:solidFill>
                <a:effectLst/>
                <a:latin typeface="+mj-lt"/>
              </a:rPr>
              <a:t>, </a:t>
            </a:r>
            <a:r>
              <a:rPr lang="en-US" sz="4200" dirty="0" err="1">
                <a:solidFill>
                  <a:srgbClr val="002060"/>
                </a:solidFill>
                <a:effectLst/>
                <a:latin typeface="+mj-lt"/>
              </a:rPr>
              <a:t>lời</a:t>
            </a:r>
            <a:r>
              <a:rPr lang="en-US" sz="4200" dirty="0">
                <a:solidFill>
                  <a:srgbClr val="002060"/>
                </a:solidFill>
                <a:effectLst/>
                <a:latin typeface="+mj-lt"/>
              </a:rPr>
              <a:t> </a:t>
            </a:r>
            <a:r>
              <a:rPr lang="en-US" sz="4200" dirty="0" err="1">
                <a:solidFill>
                  <a:srgbClr val="002060"/>
                </a:solidFill>
                <a:effectLst/>
                <a:latin typeface="+mj-lt"/>
              </a:rPr>
              <a:t>dâng</a:t>
            </a:r>
            <a:r>
              <a:rPr lang="en-US" sz="4200" dirty="0">
                <a:solidFill>
                  <a:srgbClr val="002060"/>
                </a:solidFill>
                <a:effectLst/>
                <a:latin typeface="+mj-lt"/>
              </a:rPr>
              <a:t> </a:t>
            </a:r>
            <a:r>
              <a:rPr lang="en-US" sz="4200" dirty="0" err="1" smtClean="0">
                <a:solidFill>
                  <a:srgbClr val="002060"/>
                </a:solidFill>
                <a:latin typeface="+mj-lt"/>
              </a:rPr>
              <a:t>ngày</a:t>
            </a:r>
            <a:r>
              <a:rPr lang="en-US" sz="4200" dirty="0" smtClean="0">
                <a:solidFill>
                  <a:srgbClr val="002060"/>
                </a:solidFill>
                <a:effectLst/>
                <a:latin typeface="+mj-lt"/>
              </a:rPr>
              <a:t> nay. </a:t>
            </a:r>
            <a:r>
              <a:rPr lang="en-US" sz="4200" dirty="0" err="1">
                <a:solidFill>
                  <a:srgbClr val="002060"/>
                </a:solidFill>
                <a:effectLst/>
                <a:latin typeface="+mj-lt"/>
              </a:rPr>
              <a:t>trọn</a:t>
            </a:r>
            <a:r>
              <a:rPr lang="en-US" sz="4200" dirty="0">
                <a:solidFill>
                  <a:srgbClr val="002060"/>
                </a:solidFill>
                <a:effectLst/>
                <a:latin typeface="+mj-lt"/>
              </a:rPr>
              <a:t> </a:t>
            </a:r>
            <a:r>
              <a:rPr lang="en-US" sz="4200" dirty="0" err="1">
                <a:solidFill>
                  <a:srgbClr val="002060"/>
                </a:solidFill>
                <a:effectLst/>
                <a:latin typeface="+mj-lt"/>
              </a:rPr>
              <a:t>tháng</a:t>
            </a:r>
            <a:r>
              <a:rPr lang="en-US" sz="4200" dirty="0">
                <a:solidFill>
                  <a:srgbClr val="002060"/>
                </a:solidFill>
                <a:effectLst/>
                <a:latin typeface="+mj-lt"/>
              </a:rPr>
              <a:t> </a:t>
            </a:r>
            <a:r>
              <a:rPr lang="en-US" sz="4200" dirty="0" err="1" smtClean="0">
                <a:solidFill>
                  <a:srgbClr val="002060"/>
                </a:solidFill>
                <a:effectLst/>
                <a:latin typeface="+mj-lt"/>
              </a:rPr>
              <a:t>ngày</a:t>
            </a:r>
            <a:r>
              <a:rPr lang="en-US" sz="4200" dirty="0" smtClean="0">
                <a:solidFill>
                  <a:srgbClr val="002060"/>
                </a:solidFill>
                <a:effectLst/>
                <a:latin typeface="+mj-lt"/>
              </a:rPr>
              <a:t>, </a:t>
            </a:r>
            <a:r>
              <a:rPr lang="en-US" sz="4200" dirty="0" err="1">
                <a:solidFill>
                  <a:srgbClr val="002060"/>
                </a:solidFill>
                <a:effectLst/>
                <a:latin typeface="+mj-lt"/>
              </a:rPr>
              <a:t>cánh</a:t>
            </a:r>
            <a:r>
              <a:rPr lang="en-US" sz="4200" dirty="0">
                <a:solidFill>
                  <a:srgbClr val="002060"/>
                </a:solidFill>
                <a:effectLst/>
                <a:latin typeface="+mj-lt"/>
              </a:rPr>
              <a:t> </a:t>
            </a:r>
            <a:r>
              <a:rPr lang="en-US" sz="4200" dirty="0" err="1">
                <a:solidFill>
                  <a:srgbClr val="002060"/>
                </a:solidFill>
                <a:effectLst/>
                <a:latin typeface="+mj-lt"/>
              </a:rPr>
              <a:t>chim</a:t>
            </a:r>
            <a:r>
              <a:rPr lang="en-US" sz="4200" dirty="0">
                <a:solidFill>
                  <a:srgbClr val="002060"/>
                </a:solidFill>
                <a:effectLst/>
                <a:latin typeface="+mj-lt"/>
              </a:rPr>
              <a:t> </a:t>
            </a:r>
            <a:r>
              <a:rPr lang="en-US" sz="4200" dirty="0" err="1">
                <a:solidFill>
                  <a:srgbClr val="002060"/>
                </a:solidFill>
                <a:effectLst/>
                <a:latin typeface="+mj-lt"/>
              </a:rPr>
              <a:t>cùng</a:t>
            </a:r>
            <a:r>
              <a:rPr lang="en-US" sz="4200" dirty="0">
                <a:solidFill>
                  <a:srgbClr val="002060"/>
                </a:solidFill>
                <a:effectLst/>
                <a:latin typeface="+mj-lt"/>
              </a:rPr>
              <a:t> </a:t>
            </a:r>
            <a:r>
              <a:rPr lang="en-US" sz="4200" dirty="0" smtClean="0">
                <a:solidFill>
                  <a:srgbClr val="002060"/>
                </a:solidFill>
                <a:effectLst/>
                <a:latin typeface="+mj-lt"/>
              </a:rPr>
              <a:t>bay. </a:t>
            </a:r>
            <a:r>
              <a:rPr lang="en-US" sz="4200" dirty="0" err="1">
                <a:solidFill>
                  <a:srgbClr val="002060"/>
                </a:solidFill>
                <a:effectLst/>
                <a:latin typeface="+mj-lt"/>
              </a:rPr>
              <a:t>đường</a:t>
            </a:r>
            <a:r>
              <a:rPr lang="en-US" sz="4200" dirty="0">
                <a:solidFill>
                  <a:srgbClr val="002060"/>
                </a:solidFill>
                <a:effectLst/>
                <a:latin typeface="+mj-lt"/>
              </a:rPr>
              <a:t> </a:t>
            </a:r>
            <a:r>
              <a:rPr lang="en-US" sz="4200" dirty="0" err="1">
                <a:solidFill>
                  <a:srgbClr val="002060"/>
                </a:solidFill>
                <a:effectLst/>
                <a:latin typeface="+mj-lt"/>
              </a:rPr>
              <a:t>trần</a:t>
            </a:r>
            <a:r>
              <a:rPr lang="en-US" sz="4200" dirty="0">
                <a:solidFill>
                  <a:srgbClr val="002060"/>
                </a:solidFill>
                <a:effectLst/>
                <a:latin typeface="+mj-lt"/>
              </a:rPr>
              <a:t> </a:t>
            </a:r>
            <a:r>
              <a:rPr lang="en-US" sz="4200" dirty="0" err="1" smtClean="0">
                <a:solidFill>
                  <a:srgbClr val="002060"/>
                </a:solidFill>
                <a:effectLst/>
                <a:latin typeface="+mj-lt"/>
              </a:rPr>
              <a:t>ai</a:t>
            </a:r>
            <a:r>
              <a:rPr lang="en-US" sz="4200" dirty="0" smtClean="0">
                <a:solidFill>
                  <a:srgbClr val="002060"/>
                </a:solidFill>
                <a:effectLst/>
                <a:latin typeface="+mj-lt"/>
              </a:rPr>
              <a:t>, </a:t>
            </a:r>
            <a:r>
              <a:rPr lang="en-US" sz="4200" dirty="0" err="1">
                <a:solidFill>
                  <a:srgbClr val="002060"/>
                </a:solidFill>
                <a:effectLst/>
                <a:latin typeface="+mj-lt"/>
              </a:rPr>
              <a:t>dù</a:t>
            </a:r>
            <a:r>
              <a:rPr lang="en-US" sz="4200" dirty="0">
                <a:solidFill>
                  <a:srgbClr val="002060"/>
                </a:solidFill>
                <a:effectLst/>
                <a:latin typeface="+mj-lt"/>
              </a:rPr>
              <a:t> </a:t>
            </a:r>
            <a:r>
              <a:rPr lang="en-US" sz="4200" dirty="0" err="1">
                <a:solidFill>
                  <a:srgbClr val="002060"/>
                </a:solidFill>
                <a:effectLst/>
                <a:latin typeface="+mj-lt"/>
              </a:rPr>
              <a:t>bao</a:t>
            </a:r>
            <a:r>
              <a:rPr lang="en-US" sz="4200" dirty="0">
                <a:solidFill>
                  <a:srgbClr val="002060"/>
                </a:solidFill>
                <a:effectLst/>
                <a:latin typeface="+mj-lt"/>
              </a:rPr>
              <a:t> </a:t>
            </a:r>
            <a:r>
              <a:rPr lang="en-US" sz="4200" dirty="0" err="1">
                <a:solidFill>
                  <a:srgbClr val="002060"/>
                </a:solidFill>
                <a:effectLst/>
                <a:latin typeface="+mj-lt"/>
              </a:rPr>
              <a:t>đắng</a:t>
            </a:r>
            <a:r>
              <a:rPr lang="en-US" sz="4200" dirty="0">
                <a:solidFill>
                  <a:srgbClr val="002060"/>
                </a:solidFill>
                <a:effectLst/>
                <a:latin typeface="+mj-lt"/>
              </a:rPr>
              <a:t> </a:t>
            </a:r>
            <a:r>
              <a:rPr lang="en-US" sz="4200" dirty="0" smtClean="0">
                <a:solidFill>
                  <a:srgbClr val="002060"/>
                </a:solidFill>
                <a:effectLst/>
                <a:latin typeface="+mj-lt"/>
              </a:rPr>
              <a:t>cay </a:t>
            </a:r>
            <a:r>
              <a:rPr lang="en-US" sz="4200" dirty="0" err="1">
                <a:solidFill>
                  <a:srgbClr val="002060"/>
                </a:solidFill>
                <a:effectLst/>
                <a:latin typeface="+mj-lt"/>
              </a:rPr>
              <a:t>biết</a:t>
            </a:r>
            <a:r>
              <a:rPr lang="en-US" sz="4200" dirty="0">
                <a:solidFill>
                  <a:srgbClr val="002060"/>
                </a:solidFill>
                <a:effectLst/>
                <a:latin typeface="+mj-lt"/>
              </a:rPr>
              <a:t> </a:t>
            </a:r>
            <a:r>
              <a:rPr lang="en-US" sz="4200" dirty="0" err="1">
                <a:solidFill>
                  <a:srgbClr val="002060"/>
                </a:solidFill>
                <a:effectLst/>
                <a:latin typeface="+mj-lt"/>
              </a:rPr>
              <a:t>trong</a:t>
            </a:r>
            <a:r>
              <a:rPr lang="en-US" sz="4200" dirty="0">
                <a:solidFill>
                  <a:srgbClr val="002060"/>
                </a:solidFill>
                <a:effectLst/>
                <a:latin typeface="+mj-lt"/>
              </a:rPr>
              <a:t> </a:t>
            </a:r>
            <a:r>
              <a:rPr lang="en-US" sz="4200" dirty="0" err="1">
                <a:solidFill>
                  <a:srgbClr val="002060"/>
                </a:solidFill>
                <a:effectLst/>
                <a:latin typeface="+mj-lt"/>
              </a:rPr>
              <a:t>đời</a:t>
            </a:r>
            <a:r>
              <a:rPr lang="en-US" sz="4200" dirty="0">
                <a:solidFill>
                  <a:srgbClr val="002060"/>
                </a:solidFill>
                <a:effectLst/>
                <a:latin typeface="+mj-lt"/>
              </a:rPr>
              <a:t> </a:t>
            </a:r>
            <a:r>
              <a:rPr lang="en-US" sz="4200" dirty="0" err="1">
                <a:solidFill>
                  <a:srgbClr val="002060"/>
                </a:solidFill>
                <a:effectLst/>
                <a:latin typeface="+mj-lt"/>
              </a:rPr>
              <a:t>có</a:t>
            </a:r>
            <a:r>
              <a:rPr lang="en-US" sz="4200" dirty="0">
                <a:solidFill>
                  <a:srgbClr val="002060"/>
                </a:solidFill>
                <a:effectLst/>
                <a:latin typeface="+mj-lt"/>
              </a:rPr>
              <a:t> </a:t>
            </a:r>
            <a:r>
              <a:rPr lang="en-US" sz="4200" dirty="0" err="1">
                <a:solidFill>
                  <a:srgbClr val="002060"/>
                </a:solidFill>
                <a:effectLst/>
                <a:latin typeface="+mj-lt"/>
              </a:rPr>
              <a:t>nhau</a:t>
            </a:r>
            <a:r>
              <a:rPr lang="en-US" sz="4200" dirty="0">
                <a:solidFill>
                  <a:srgbClr val="002060"/>
                </a:solidFill>
                <a:effectLst/>
                <a:latin typeface="+mj-lt"/>
              </a:rPr>
              <a:t> </a:t>
            </a:r>
            <a:r>
              <a:rPr lang="en-US" sz="4200" dirty="0" err="1">
                <a:solidFill>
                  <a:srgbClr val="002060"/>
                </a:solidFill>
                <a:effectLst/>
                <a:latin typeface="+mj-lt"/>
              </a:rPr>
              <a:t>từ</a:t>
            </a:r>
            <a:r>
              <a:rPr lang="en-US" sz="4200" dirty="0">
                <a:solidFill>
                  <a:srgbClr val="002060"/>
                </a:solidFill>
                <a:effectLst/>
                <a:latin typeface="+mj-lt"/>
              </a:rPr>
              <a:t> </a:t>
            </a:r>
            <a:r>
              <a:rPr lang="en-US" sz="4200" dirty="0" err="1">
                <a:solidFill>
                  <a:srgbClr val="002060"/>
                </a:solidFill>
                <a:effectLst/>
                <a:latin typeface="+mj-lt"/>
              </a:rPr>
              <a:t>đây</a:t>
            </a:r>
            <a:r>
              <a:rPr lang="en-US" sz="4200" dirty="0">
                <a:solidFill>
                  <a:srgbClr val="002060"/>
                </a:solidFill>
                <a:effectLst/>
                <a:latin typeface="+mj-lt"/>
              </a:rPr>
              <a:t>. </a:t>
            </a:r>
            <a:endParaRPr lang="en-US" sz="4200"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556249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2682" y="1143000"/>
            <a:ext cx="7180918" cy="3181350"/>
          </a:xfrm>
        </p:spPr>
        <p:txBody>
          <a:bodyPr>
            <a:normAutofit fontScale="90000"/>
          </a:bodyPr>
          <a:lstStyle/>
          <a:p>
            <a:r>
              <a:rPr lang="en-US" sz="6000" b="1" dirty="0" err="1">
                <a:solidFill>
                  <a:srgbClr val="003399"/>
                </a:solidFill>
                <a:effectLst/>
                <a:cs typeface="Times New Roman" pitchFamily="18" charset="0"/>
              </a:rPr>
              <a:t>Ca</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Dâng</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Lễ</a:t>
            </a:r>
            <a:r>
              <a:rPr lang="en-US" sz="6000" dirty="0">
                <a:solidFill>
                  <a:srgbClr val="003399"/>
                </a:solidFill>
                <a:effectLst/>
                <a:cs typeface="Times New Roman" pitchFamily="18" charset="0"/>
              </a:rPr>
              <a:t/>
            </a:r>
            <a:br>
              <a:rPr lang="en-US" sz="6000" dirty="0">
                <a:solidFill>
                  <a:srgbClr val="003399"/>
                </a:solidFill>
                <a:effectLst/>
                <a:cs typeface="Times New Roman" pitchFamily="18" charset="0"/>
              </a:rPr>
            </a:br>
            <a:r>
              <a:rPr lang="vi-VN" sz="6000" b="1" dirty="0" smtClean="0">
                <a:solidFill>
                  <a:srgbClr val="C00000"/>
                </a:solidFill>
                <a:cs typeface="Times New Roman" pitchFamily="18" charset="0"/>
              </a:rPr>
              <a:t>Của </a:t>
            </a:r>
            <a:r>
              <a:rPr lang="vi-VN" sz="6000" b="1" dirty="0">
                <a:solidFill>
                  <a:srgbClr val="C00000"/>
                </a:solidFill>
                <a:cs typeface="Times New Roman" pitchFamily="18" charset="0"/>
              </a:rPr>
              <a:t>Lễ Yêu Thương </a:t>
            </a:r>
            <a:r>
              <a:rPr lang="vi-VN" b="1" dirty="0">
                <a:solidFill>
                  <a:srgbClr val="C00000"/>
                </a:solidFill>
                <a:cs typeface="Times New Roman" pitchFamily="18" charset="0"/>
              </a:rPr>
              <a:t/>
            </a:r>
            <a:br>
              <a:rPr lang="vi-VN" b="1" dirty="0">
                <a:solidFill>
                  <a:srgbClr val="C00000"/>
                </a:solidFill>
                <a:cs typeface="Times New Roman" pitchFamily="18" charset="0"/>
              </a:rPr>
            </a:br>
            <a:r>
              <a:rPr lang="vi-VN" sz="3600" b="1" i="1" dirty="0">
                <a:solidFill>
                  <a:srgbClr val="C00000"/>
                </a:solidFill>
                <a:cs typeface="Times New Roman" pitchFamily="18" charset="0"/>
              </a:rPr>
              <a:t>Phượng Chi</a:t>
            </a:r>
            <a:br>
              <a:rPr lang="vi-VN" sz="3600" b="1" i="1" dirty="0">
                <a:solidFill>
                  <a:srgbClr val="C00000"/>
                </a:solidFill>
                <a:cs typeface="Times New Roman" pitchFamily="18" charset="0"/>
              </a:rPr>
            </a:br>
            <a:r>
              <a:rPr lang="vi-VN" sz="3600" b="1" i="1" dirty="0">
                <a:solidFill>
                  <a:srgbClr val="C00000"/>
                </a:solidFill>
                <a:cs typeface="Times New Roman" pitchFamily="18" charset="0"/>
              </a:rPr>
              <a:t>Ninh Doãn Hùng</a:t>
            </a:r>
            <a:r>
              <a:rPr lang="vi-VN" b="1" dirty="0">
                <a:solidFill>
                  <a:srgbClr val="C00000"/>
                </a:solidFill>
                <a:cs typeface="Times New Roman" pitchFamily="18" charset="0"/>
              </a:rPr>
              <a:t/>
            </a:r>
            <a:br>
              <a:rPr lang="vi-VN" b="1" dirty="0">
                <a:solidFill>
                  <a:srgbClr val="C00000"/>
                </a:solidFill>
                <a:cs typeface="Times New Roman" pitchFamily="18" charset="0"/>
              </a:rPr>
            </a:br>
            <a:r>
              <a:rPr lang="en-US" sz="3600" dirty="0">
                <a:solidFill>
                  <a:srgbClr val="C00000"/>
                </a:solidFill>
                <a:effectLst/>
                <a:cs typeface="Times New Roman" pitchFamily="18" charset="0"/>
              </a:rPr>
              <a:t/>
            </a:r>
            <a:br>
              <a:rPr lang="en-US" sz="3600" dirty="0">
                <a:solidFill>
                  <a:srgbClr val="C00000"/>
                </a:solidFill>
                <a:effectLst/>
                <a:cs typeface="Times New Roman" pitchFamily="18" charset="0"/>
              </a:rPr>
            </a:br>
            <a:endParaRPr lang="en-US" sz="5400" b="1" i="1" dirty="0">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8830"/>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3" indent="0" algn="just">
              <a:buNone/>
            </a:pPr>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2060"/>
                </a:solidFill>
                <a:latin typeface="+mj-lt"/>
                <a:cs typeface="Times New Roman" panose="02020603050405020304" pitchFamily="18" charset="0"/>
              </a:rPr>
              <a:t>Hợp dâng lên Chúa tình yêu ước giao từ đây. Hợp dâng lên Chúa lời hứa sắt son nồng say. Hạnh phúc tươi vui ngày sau hay lắm lo toan sầu đau. Nguyện thương đỡ cho vẹn nghĩa phu thê nhiệm mầu. </a:t>
            </a:r>
            <a:r>
              <a:rPr lang="en-US" sz="4800" b="1" dirty="0" smtClean="0">
                <a:solidFill>
                  <a:srgbClr val="002060"/>
                </a:solidFill>
                <a:effectLst/>
                <a:latin typeface="+mj-lt"/>
                <a:cs typeface="Times New Roman" panose="02020603050405020304" pitchFamily="18" charset="0"/>
              </a:rPr>
              <a:t> </a:t>
            </a:r>
            <a:endParaRPr lang="en-US" altLang="en-US" sz="48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9050"/>
            <a:ext cx="9144000" cy="5143500"/>
          </a:xfrm>
        </p:spPr>
        <p:txBody>
          <a:bodyPr anchor="ctr">
            <a:noAutofit/>
          </a:bodyPr>
          <a:lstStyle/>
          <a:p>
            <a:pPr marL="27383"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dâng, dâng tiến lên bàn thờ, bánh tinh tuyền, là tình yêu ước mơ. Bên nhau trong phút giây mong chờ, đôi tim hồng, dệt chung những vần thơ. </a:t>
            </a:r>
            <a:r>
              <a:rPr lang="en-US" sz="5400" b="1" dirty="0" smtClean="0">
                <a:solidFill>
                  <a:srgbClr val="002060"/>
                </a:solidFill>
                <a:effectLst/>
                <a:latin typeface="+mj-lt"/>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3" indent="0" algn="just">
              <a:buNone/>
            </a:pPr>
            <a:r>
              <a:rPr lang="vi-VN" altLang="en-US" sz="5400" b="1" dirty="0" smtClean="0">
                <a:solidFill>
                  <a:srgbClr val="FF0000"/>
                </a:solidFill>
                <a:latin typeface="+mj-lt"/>
                <a:cs typeface="Times New Roman" panose="02020603050405020304" pitchFamily="18" charset="0"/>
              </a:rPr>
              <a:t>**</a:t>
            </a:r>
            <a:r>
              <a:rPr lang="vi-VN" altLang="en-US" sz="5400" b="1" dirty="0" smtClean="0">
                <a:solidFill>
                  <a:srgbClr val="002060"/>
                </a:solidFill>
                <a:latin typeface="+mj-lt"/>
                <a:cs typeface="Times New Roman" panose="02020603050405020304" pitchFamily="18" charset="0"/>
              </a:rPr>
              <a:t> </a:t>
            </a:r>
            <a:r>
              <a:rPr lang="vi-VN" altLang="en-US" sz="5400" b="1" dirty="0">
                <a:solidFill>
                  <a:srgbClr val="002060"/>
                </a:solidFill>
                <a:latin typeface="+mj-lt"/>
                <a:cs typeface="Times New Roman" panose="02020603050405020304" pitchFamily="18" charset="0"/>
              </a:rPr>
              <a:t>Xin dâng, xin dâng tiến Cha cuộc đời, nên rượu hồng, nồng nàn hương nho mới. Xin thương ban xuống muôn ơn trời. cho một đời, tình yêu luôn rạng ngời. </a:t>
            </a:r>
            <a:r>
              <a:rPr lang="en-US" altLang="en-US" sz="5400" b="1" dirty="0" smtClean="0">
                <a:solidFill>
                  <a:srgbClr val="002060"/>
                </a:solidFill>
                <a:effectLst/>
                <a:latin typeface="+mj-lt"/>
                <a:cs typeface="Times New Roman" panose="02020603050405020304" pitchFamily="18" charset="0"/>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204803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9050"/>
            <a:ext cx="9144000" cy="5143500"/>
          </a:xfrm>
        </p:spPr>
        <p:txBody>
          <a:bodyPr anchor="ctr">
            <a:noAutofit/>
          </a:bodyPr>
          <a:lstStyle/>
          <a:p>
            <a:pPr marL="27383" indent="0" algn="just">
              <a:buNone/>
            </a:pPr>
            <a:r>
              <a:rPr lang="vi-VN" sz="4600" b="1" dirty="0" smtClean="0">
                <a:solidFill>
                  <a:srgbClr val="FF0000"/>
                </a:solidFill>
                <a:latin typeface="+mj-lt"/>
              </a:rPr>
              <a:t>Pk2</a:t>
            </a:r>
            <a:r>
              <a:rPr lang="vi-VN" sz="4600" b="1" dirty="0">
                <a:solidFill>
                  <a:srgbClr val="FF0000"/>
                </a:solidFill>
                <a:latin typeface="+mj-lt"/>
              </a:rPr>
              <a:t>:  </a:t>
            </a:r>
            <a:r>
              <a:rPr lang="vi-VN" sz="4600" b="1" dirty="0">
                <a:solidFill>
                  <a:srgbClr val="002060"/>
                </a:solidFill>
                <a:latin typeface="+mj-lt"/>
              </a:rPr>
              <a:t>Buồn vui cuộc sống đặt trong tay Cha từ nhân. Người thương chúc phúc, gìn giữ trong nguồn hồng ân. Gương Thánh Gia xưa dạy con, kiên vững tín trung trong tình yêu. Dệt bao nhân đức nên của lễ yêu thương sớm chiều. </a:t>
            </a:r>
            <a:r>
              <a:rPr lang="en-US" sz="4600" b="1" dirty="0" smtClean="0">
                <a:solidFill>
                  <a:srgbClr val="002060"/>
                </a:solidFill>
                <a:effectLst/>
                <a:latin typeface="+mj-lt"/>
              </a:rPr>
              <a:t> </a:t>
            </a:r>
            <a:endParaRPr lang="en-US" altLang="en-US" sz="4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819164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9050"/>
            <a:ext cx="9144000" cy="5143500"/>
          </a:xfrm>
        </p:spPr>
        <p:txBody>
          <a:bodyPr anchor="ctr">
            <a:noAutofit/>
          </a:bodyPr>
          <a:lstStyle/>
          <a:p>
            <a:pPr marL="27383"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dâng, dâng tiến lên bàn thờ, bánh tinh tuyền, là tình yêu ước mơ. Bên nhau trong phút giây mong chờ, đôi tim hồng, dệt chung những vần thơ. </a:t>
            </a:r>
            <a:r>
              <a:rPr lang="en-US" sz="5400" b="1" dirty="0" smtClean="0">
                <a:solidFill>
                  <a:srgbClr val="002060"/>
                </a:solidFill>
                <a:effectLst/>
                <a:latin typeface="+mj-lt"/>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93845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3" indent="0" algn="just">
              <a:buNone/>
            </a:pPr>
            <a:r>
              <a:rPr lang="vi-VN" altLang="en-US" sz="5400" b="1" dirty="0" smtClean="0">
                <a:solidFill>
                  <a:srgbClr val="FF0000"/>
                </a:solidFill>
                <a:latin typeface="+mj-lt"/>
                <a:cs typeface="Times New Roman" panose="02020603050405020304" pitchFamily="18" charset="0"/>
              </a:rPr>
              <a:t>**</a:t>
            </a:r>
            <a:r>
              <a:rPr lang="vi-VN" altLang="en-US" sz="5400" b="1" dirty="0" smtClean="0">
                <a:solidFill>
                  <a:srgbClr val="002060"/>
                </a:solidFill>
                <a:latin typeface="+mj-lt"/>
                <a:cs typeface="Times New Roman" panose="02020603050405020304" pitchFamily="18" charset="0"/>
              </a:rPr>
              <a:t> </a:t>
            </a:r>
            <a:r>
              <a:rPr lang="vi-VN" altLang="en-US" sz="5400" b="1" dirty="0">
                <a:solidFill>
                  <a:srgbClr val="002060"/>
                </a:solidFill>
                <a:latin typeface="+mj-lt"/>
                <a:cs typeface="Times New Roman" panose="02020603050405020304" pitchFamily="18" charset="0"/>
              </a:rPr>
              <a:t>Xin dâng, xin dâng tiến Cha cuộc đời, nên rượu hồng, nồng nàn hương nho mới. Xin thương ban xuống muôn ơn trời. cho một đời, tình yêu luôn rạng ngời. </a:t>
            </a:r>
            <a:r>
              <a:rPr lang="en-US" altLang="en-US" sz="5400" b="1" dirty="0" smtClean="0">
                <a:solidFill>
                  <a:srgbClr val="002060"/>
                </a:solidFill>
                <a:effectLst/>
                <a:latin typeface="+mj-lt"/>
                <a:cs typeface="Times New Roman" panose="02020603050405020304" pitchFamily="18" charset="0"/>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5656336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endParaRPr lang="en-US" sz="2800"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8842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820220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en-US" sz="6000" u="sng" dirty="0" err="1">
                <a:solidFill>
                  <a:srgbClr val="FF0000"/>
                </a:solidFill>
                <a:effectLst/>
                <a:latin typeface="+mj-lt"/>
                <a:ea typeface="Tahoma" pitchFamily="34" charset="0"/>
                <a:cs typeface="Times New Roman" pitchFamily="18" charset="0"/>
              </a:rPr>
              <a:t>Đk</a:t>
            </a:r>
            <a:r>
              <a:rPr lang="en-US" sz="6000" u="sng" dirty="0">
                <a:solidFill>
                  <a:srgbClr val="FF0000"/>
                </a:solidFill>
                <a:effectLst/>
                <a:latin typeface="+mj-lt"/>
                <a:ea typeface="Tahoma" pitchFamily="34" charset="0"/>
                <a:cs typeface="Times New Roman" pitchFamily="18" charset="0"/>
              </a:rPr>
              <a:t>:</a:t>
            </a:r>
            <a:r>
              <a:rPr lang="en-US" sz="6000" dirty="0">
                <a:effectLst/>
                <a:latin typeface="+mj-lt"/>
              </a:rPr>
              <a:t> </a:t>
            </a:r>
            <a:r>
              <a:rPr lang="en-US" sz="6000" dirty="0" err="1">
                <a:solidFill>
                  <a:srgbClr val="002060"/>
                </a:solidFill>
                <a:effectLst/>
                <a:latin typeface="+mj-lt"/>
              </a:rPr>
              <a:t>Vào</a:t>
            </a:r>
            <a:r>
              <a:rPr lang="en-US" sz="6000" dirty="0">
                <a:solidFill>
                  <a:srgbClr val="002060"/>
                </a:solidFill>
                <a:effectLst/>
                <a:latin typeface="+mj-lt"/>
              </a:rPr>
              <a:t> </a:t>
            </a:r>
            <a:r>
              <a:rPr lang="en-US" sz="6000" dirty="0" err="1">
                <a:solidFill>
                  <a:srgbClr val="002060"/>
                </a:solidFill>
                <a:effectLst/>
                <a:latin typeface="+mj-lt"/>
              </a:rPr>
              <a:t>dâng</a:t>
            </a:r>
            <a:r>
              <a:rPr lang="en-US" sz="6000" dirty="0">
                <a:solidFill>
                  <a:srgbClr val="002060"/>
                </a:solidFill>
                <a:effectLst/>
                <a:latin typeface="+mj-lt"/>
              </a:rPr>
              <a:t> </a:t>
            </a:r>
            <a:r>
              <a:rPr lang="en-US" sz="6000" dirty="0" smtClean="0">
                <a:solidFill>
                  <a:srgbClr val="002060"/>
                </a:solidFill>
                <a:effectLst/>
                <a:latin typeface="+mj-lt"/>
              </a:rPr>
              <a:t>Cha, </a:t>
            </a:r>
            <a:r>
              <a:rPr lang="en-US" sz="6000" dirty="0" err="1">
                <a:solidFill>
                  <a:srgbClr val="002060"/>
                </a:solidFill>
                <a:effectLst/>
                <a:latin typeface="+mj-lt"/>
              </a:rPr>
              <a:t>trăm</a:t>
            </a:r>
            <a:r>
              <a:rPr lang="en-US" sz="6000" dirty="0">
                <a:solidFill>
                  <a:srgbClr val="002060"/>
                </a:solidFill>
                <a:effectLst/>
                <a:latin typeface="+mj-lt"/>
              </a:rPr>
              <a:t> </a:t>
            </a:r>
            <a:r>
              <a:rPr lang="en-US" sz="6000" dirty="0" err="1">
                <a:solidFill>
                  <a:srgbClr val="002060"/>
                </a:solidFill>
                <a:effectLst/>
                <a:latin typeface="+mj-lt"/>
              </a:rPr>
              <a:t>năm</a:t>
            </a:r>
            <a:r>
              <a:rPr lang="en-US" sz="6000" dirty="0">
                <a:solidFill>
                  <a:srgbClr val="002060"/>
                </a:solidFill>
                <a:effectLst/>
                <a:latin typeface="+mj-lt"/>
              </a:rPr>
              <a:t> </a:t>
            </a:r>
            <a:r>
              <a:rPr lang="en-US" sz="6000" dirty="0" err="1">
                <a:solidFill>
                  <a:srgbClr val="002060"/>
                </a:solidFill>
                <a:effectLst/>
                <a:latin typeface="+mj-lt"/>
              </a:rPr>
              <a:t>đã</a:t>
            </a:r>
            <a:r>
              <a:rPr lang="en-US" sz="6000" dirty="0">
                <a:solidFill>
                  <a:srgbClr val="002060"/>
                </a:solidFill>
                <a:effectLst/>
                <a:latin typeface="+mj-lt"/>
              </a:rPr>
              <a:t> </a:t>
            </a:r>
            <a:r>
              <a:rPr lang="en-US" sz="6000" dirty="0" err="1">
                <a:solidFill>
                  <a:srgbClr val="002060"/>
                </a:solidFill>
                <a:effectLst/>
                <a:latin typeface="+mj-lt"/>
              </a:rPr>
              <a:t>ươm</a:t>
            </a:r>
            <a:r>
              <a:rPr lang="en-US" sz="6000" dirty="0">
                <a:solidFill>
                  <a:srgbClr val="002060"/>
                </a:solidFill>
                <a:effectLst/>
                <a:latin typeface="+mj-lt"/>
              </a:rPr>
              <a:t> </a:t>
            </a:r>
            <a:r>
              <a:rPr lang="en-US" sz="6000" dirty="0" err="1">
                <a:solidFill>
                  <a:srgbClr val="002060"/>
                </a:solidFill>
                <a:effectLst/>
                <a:latin typeface="+mj-lt"/>
              </a:rPr>
              <a:t>mộng</a:t>
            </a:r>
            <a:r>
              <a:rPr lang="en-US" sz="6000" dirty="0">
                <a:solidFill>
                  <a:srgbClr val="002060"/>
                </a:solidFill>
                <a:effectLst/>
                <a:latin typeface="+mj-lt"/>
              </a:rPr>
              <a:t> </a:t>
            </a:r>
            <a:r>
              <a:rPr lang="en-US" sz="6000" dirty="0" err="1">
                <a:solidFill>
                  <a:srgbClr val="002060"/>
                </a:solidFill>
                <a:effectLst/>
                <a:latin typeface="+mj-lt"/>
              </a:rPr>
              <a:t>đời</a:t>
            </a:r>
            <a:r>
              <a:rPr lang="en-US" sz="6000" dirty="0">
                <a:solidFill>
                  <a:srgbClr val="002060"/>
                </a:solidFill>
                <a:effectLst/>
                <a:latin typeface="+mj-lt"/>
              </a:rPr>
              <a:t>, </a:t>
            </a:r>
            <a:r>
              <a:rPr lang="en-US" sz="6000" dirty="0" err="1">
                <a:solidFill>
                  <a:srgbClr val="002060"/>
                </a:solidFill>
                <a:effectLst/>
                <a:latin typeface="+mj-lt"/>
              </a:rPr>
              <a:t>duyên</a:t>
            </a:r>
            <a:r>
              <a:rPr lang="en-US" sz="6000" dirty="0">
                <a:solidFill>
                  <a:srgbClr val="002060"/>
                </a:solidFill>
                <a:effectLst/>
                <a:latin typeface="+mj-lt"/>
              </a:rPr>
              <a:t> </a:t>
            </a:r>
            <a:r>
              <a:rPr lang="en-US" sz="6000" dirty="0" err="1">
                <a:solidFill>
                  <a:srgbClr val="002060"/>
                </a:solidFill>
                <a:effectLst/>
                <a:latin typeface="+mj-lt"/>
              </a:rPr>
              <a:t>từ</a:t>
            </a:r>
            <a:r>
              <a:rPr lang="en-US" sz="6000" dirty="0">
                <a:solidFill>
                  <a:srgbClr val="002060"/>
                </a:solidFill>
                <a:effectLst/>
                <a:latin typeface="+mj-lt"/>
              </a:rPr>
              <a:t> </a:t>
            </a:r>
            <a:r>
              <a:rPr lang="en-US" sz="6000" dirty="0" err="1">
                <a:solidFill>
                  <a:srgbClr val="002060"/>
                </a:solidFill>
                <a:effectLst/>
                <a:latin typeface="+mj-lt"/>
              </a:rPr>
              <a:t>trời</a:t>
            </a:r>
            <a:r>
              <a:rPr lang="en-US" sz="6000" dirty="0">
                <a:solidFill>
                  <a:srgbClr val="002060"/>
                </a:solidFill>
                <a:effectLst/>
                <a:latin typeface="+mj-lt"/>
              </a:rPr>
              <a:t> </a:t>
            </a:r>
            <a:r>
              <a:rPr lang="en-US" sz="6000" dirty="0" err="1">
                <a:solidFill>
                  <a:srgbClr val="002060"/>
                </a:solidFill>
                <a:effectLst/>
                <a:latin typeface="+mj-lt"/>
              </a:rPr>
              <a:t>duyên</a:t>
            </a:r>
            <a:r>
              <a:rPr lang="en-US" sz="6000" dirty="0">
                <a:solidFill>
                  <a:srgbClr val="002060"/>
                </a:solidFill>
                <a:effectLst/>
                <a:latin typeface="+mj-lt"/>
              </a:rPr>
              <a:t> </a:t>
            </a:r>
            <a:r>
              <a:rPr lang="en-US" sz="6000" dirty="0" err="1">
                <a:solidFill>
                  <a:srgbClr val="002060"/>
                </a:solidFill>
                <a:effectLst/>
                <a:latin typeface="+mj-lt"/>
              </a:rPr>
              <a:t>xuống</a:t>
            </a:r>
            <a:r>
              <a:rPr lang="en-US" sz="6000" dirty="0">
                <a:solidFill>
                  <a:srgbClr val="002060"/>
                </a:solidFill>
                <a:effectLst/>
                <a:latin typeface="+mj-lt"/>
              </a:rPr>
              <a:t> </a:t>
            </a:r>
            <a:r>
              <a:rPr lang="en-US" sz="6000" dirty="0" err="1">
                <a:solidFill>
                  <a:srgbClr val="002060"/>
                </a:solidFill>
                <a:effectLst/>
                <a:latin typeface="+mj-lt"/>
              </a:rPr>
              <a:t>đời</a:t>
            </a:r>
            <a:r>
              <a:rPr lang="en-US" sz="6000" dirty="0">
                <a:solidFill>
                  <a:srgbClr val="002060"/>
                </a:solidFill>
                <a:effectLst/>
                <a:latin typeface="+mj-lt"/>
              </a:rPr>
              <a:t> </a:t>
            </a:r>
            <a:r>
              <a:rPr lang="en-US" sz="6000" dirty="0" err="1">
                <a:solidFill>
                  <a:srgbClr val="002060"/>
                </a:solidFill>
                <a:effectLst/>
                <a:latin typeface="+mj-lt"/>
              </a:rPr>
              <a:t>ai</a:t>
            </a:r>
            <a:r>
              <a:rPr lang="en-US" sz="6000" dirty="0">
                <a:solidFill>
                  <a:srgbClr val="002060"/>
                </a:solidFill>
                <a:effectLst/>
                <a:latin typeface="+mj-lt"/>
              </a:rPr>
              <a:t>, </a:t>
            </a:r>
            <a:r>
              <a:rPr lang="en-US" sz="6000" dirty="0" err="1">
                <a:solidFill>
                  <a:srgbClr val="002060"/>
                </a:solidFill>
                <a:effectLst/>
                <a:latin typeface="+mj-lt"/>
              </a:rPr>
              <a:t>xin</a:t>
            </a:r>
            <a:r>
              <a:rPr lang="en-US" sz="6000" dirty="0">
                <a:solidFill>
                  <a:srgbClr val="002060"/>
                </a:solidFill>
                <a:effectLst/>
                <a:latin typeface="+mj-lt"/>
              </a:rPr>
              <a:t> </a:t>
            </a:r>
            <a:r>
              <a:rPr lang="en-US" sz="6000" dirty="0" err="1">
                <a:solidFill>
                  <a:srgbClr val="002060"/>
                </a:solidFill>
                <a:effectLst/>
                <a:latin typeface="+mj-lt"/>
              </a:rPr>
              <a:t>trọn</a:t>
            </a:r>
            <a:r>
              <a:rPr lang="en-US" sz="6000" dirty="0">
                <a:solidFill>
                  <a:srgbClr val="002060"/>
                </a:solidFill>
                <a:effectLst/>
                <a:latin typeface="+mj-lt"/>
              </a:rPr>
              <a:t> </a:t>
            </a:r>
            <a:r>
              <a:rPr lang="en-US" sz="6000" dirty="0" err="1">
                <a:solidFill>
                  <a:srgbClr val="002060"/>
                </a:solidFill>
                <a:effectLst/>
                <a:latin typeface="+mj-lt"/>
              </a:rPr>
              <a:t>đời</a:t>
            </a:r>
            <a:r>
              <a:rPr lang="en-US" sz="6000" dirty="0">
                <a:solidFill>
                  <a:srgbClr val="002060"/>
                </a:solidFill>
                <a:effectLst/>
                <a:latin typeface="+mj-lt"/>
              </a:rPr>
              <a:t> </a:t>
            </a:r>
            <a:r>
              <a:rPr lang="en-US" sz="6000" dirty="0" err="1">
                <a:solidFill>
                  <a:srgbClr val="002060"/>
                </a:solidFill>
                <a:effectLst/>
                <a:latin typeface="+mj-lt"/>
              </a:rPr>
              <a:t>duyên</a:t>
            </a:r>
            <a:r>
              <a:rPr lang="en-US" sz="6000" dirty="0">
                <a:solidFill>
                  <a:srgbClr val="002060"/>
                </a:solidFill>
                <a:effectLst/>
                <a:latin typeface="+mj-lt"/>
              </a:rPr>
              <a:t> </a:t>
            </a:r>
            <a:r>
              <a:rPr lang="en-US" sz="6000" dirty="0" err="1">
                <a:solidFill>
                  <a:srgbClr val="002060"/>
                </a:solidFill>
                <a:effectLst/>
                <a:latin typeface="+mj-lt"/>
              </a:rPr>
              <a:t>thắm</a:t>
            </a:r>
            <a:r>
              <a:rPr lang="en-US" sz="6000" dirty="0">
                <a:solidFill>
                  <a:srgbClr val="002060"/>
                </a:solidFill>
                <a:effectLst/>
                <a:latin typeface="+mj-lt"/>
              </a:rPr>
              <a:t> </a:t>
            </a:r>
            <a:r>
              <a:rPr lang="en-US" sz="6000" dirty="0" err="1">
                <a:solidFill>
                  <a:srgbClr val="002060"/>
                </a:solidFill>
                <a:effectLst/>
                <a:latin typeface="+mj-lt"/>
              </a:rPr>
              <a:t>đừng</a:t>
            </a:r>
            <a:r>
              <a:rPr lang="en-US" sz="6000" dirty="0">
                <a:solidFill>
                  <a:srgbClr val="002060"/>
                </a:solidFill>
                <a:effectLst/>
                <a:latin typeface="+mj-lt"/>
              </a:rPr>
              <a:t> </a:t>
            </a:r>
            <a:r>
              <a:rPr lang="en-US" sz="6000" dirty="0" err="1">
                <a:solidFill>
                  <a:srgbClr val="002060"/>
                </a:solidFill>
                <a:effectLst/>
                <a:latin typeface="+mj-lt"/>
              </a:rPr>
              <a:t>phai</a:t>
            </a:r>
            <a:r>
              <a:rPr lang="en-US" sz="6000" dirty="0">
                <a:solidFill>
                  <a:srgbClr val="002060"/>
                </a:solidFill>
                <a:effectLst/>
                <a:latin typeface="+mj-lt"/>
              </a:rPr>
              <a:t>. </a:t>
            </a:r>
            <a:endParaRPr lang="vi-VN" sz="6000" dirty="0">
              <a:solidFill>
                <a:srgbClr val="002060"/>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
            <a:ext cx="9144000" cy="5657850"/>
          </a:xfrm>
        </p:spPr>
        <p:txBody>
          <a:bodyPr anchor="ctr">
            <a:noAutofit/>
          </a:bodyPr>
          <a:lstStyle/>
          <a:p>
            <a:pPr marL="27431" indent="0" algn="ctr">
              <a:lnSpc>
                <a:spcPct val="110000"/>
              </a:lnSpc>
              <a:buNone/>
            </a:pPr>
            <a:r>
              <a:rPr lang="en-US" sz="5400" b="1" dirty="0" err="1" smtClean="0">
                <a:solidFill>
                  <a:srgbClr val="FF0000"/>
                </a:solidFill>
                <a:latin typeface="+mj-lt"/>
                <a:ea typeface="Tahoma" pitchFamily="34" charset="0"/>
                <a:cs typeface="Times New Roman" pitchFamily="18" charset="0"/>
              </a:rPr>
              <a:t>Ca</a:t>
            </a:r>
            <a:r>
              <a:rPr lang="en-US" sz="5400" b="1" dirty="0" smtClean="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Nguyện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Hiệp</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Lễ</a:t>
            </a:r>
            <a:r>
              <a:rPr lang="en-US" sz="5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err="1">
                <a:solidFill>
                  <a:srgbClr val="FF0000"/>
                </a:solidFill>
                <a:latin typeface="+mj-lt"/>
                <a:ea typeface="Tahoma" pitchFamily="34" charset="0"/>
                <a:cs typeface="Times New Roman" pitchFamily="18" charset="0"/>
              </a:rPr>
              <a:t>Hạnh</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Phúc</a:t>
            </a:r>
            <a:r>
              <a:rPr lang="en-US" sz="5400" b="1" dirty="0">
                <a:solidFill>
                  <a:srgbClr val="FF0000"/>
                </a:solidFill>
                <a:latin typeface="+mj-lt"/>
                <a:ea typeface="Tahoma" pitchFamily="34" charset="0"/>
                <a:cs typeface="Times New Roman" pitchFamily="18" charset="0"/>
              </a:rPr>
              <a:t> Cho </a:t>
            </a:r>
            <a:r>
              <a:rPr lang="en-US" sz="5400" b="1" dirty="0" err="1">
                <a:solidFill>
                  <a:srgbClr val="FF0000"/>
                </a:solidFill>
                <a:latin typeface="+mj-lt"/>
                <a:ea typeface="Tahoma" pitchFamily="34" charset="0"/>
                <a:cs typeface="Times New Roman" pitchFamily="18" charset="0"/>
              </a:rPr>
              <a:t>Nhau</a:t>
            </a:r>
            <a:endParaRPr lang="en-US" sz="5400" b="1" dirty="0">
              <a:solidFill>
                <a:srgbClr val="FF0000"/>
              </a:solidFill>
              <a:latin typeface="+mj-lt"/>
              <a:ea typeface="Tahoma" pitchFamily="34" charset="0"/>
              <a:cs typeface="Times New Roman" pitchFamily="18" charset="0"/>
            </a:endParaRPr>
          </a:p>
          <a:p>
            <a:pPr marL="27431" indent="0" algn="ctr">
              <a:lnSpc>
                <a:spcPct val="120000"/>
              </a:lnSpc>
              <a:buNone/>
            </a:pPr>
            <a:r>
              <a:rPr lang="en-US" sz="4000" b="1" i="1" dirty="0" err="1">
                <a:solidFill>
                  <a:srgbClr val="003399"/>
                </a:solidFill>
                <a:latin typeface="+mj-lt"/>
                <a:ea typeface="Tahoma" pitchFamily="34" charset="0"/>
                <a:cs typeface="Times New Roman" pitchFamily="18" charset="0"/>
              </a:rPr>
              <a:t>Đinh</a:t>
            </a:r>
            <a:r>
              <a:rPr lang="en-US" sz="4000" b="1" i="1" dirty="0">
                <a:solidFill>
                  <a:srgbClr val="003399"/>
                </a:solidFill>
                <a:latin typeface="+mj-lt"/>
                <a:ea typeface="Tahoma" pitchFamily="34" charset="0"/>
                <a:cs typeface="Times New Roman" pitchFamily="18" charset="0"/>
              </a:rPr>
              <a:t> </a:t>
            </a:r>
            <a:r>
              <a:rPr lang="en-US" sz="4000" b="1" i="1" dirty="0" err="1">
                <a:solidFill>
                  <a:srgbClr val="003399"/>
                </a:solidFill>
                <a:latin typeface="+mj-lt"/>
                <a:ea typeface="Tahoma" pitchFamily="34" charset="0"/>
                <a:cs typeface="Times New Roman" pitchFamily="18" charset="0"/>
              </a:rPr>
              <a:t>Công</a:t>
            </a:r>
            <a:r>
              <a:rPr lang="en-US" sz="4000" b="1" i="1" dirty="0">
                <a:solidFill>
                  <a:srgbClr val="003399"/>
                </a:solidFill>
                <a:latin typeface="+mj-lt"/>
                <a:ea typeface="Tahoma" pitchFamily="34" charset="0"/>
                <a:cs typeface="Times New Roman" pitchFamily="18" charset="0"/>
              </a:rPr>
              <a:t> </a:t>
            </a:r>
            <a:r>
              <a:rPr lang="en-US" sz="4000" b="1" i="1" dirty="0" err="1">
                <a:solidFill>
                  <a:srgbClr val="003399"/>
                </a:solidFill>
                <a:latin typeface="+mj-lt"/>
                <a:ea typeface="Tahoma" pitchFamily="34" charset="0"/>
                <a:cs typeface="Times New Roman" pitchFamily="18" charset="0"/>
              </a:rPr>
              <a:t>Lý</a:t>
            </a:r>
            <a:endParaRPr lang="en-US" sz="4000" b="1" i="1" dirty="0">
              <a:solidFill>
                <a:srgbClr val="003399"/>
              </a:solidFill>
              <a:latin typeface="+mj-lt"/>
              <a:ea typeface="Tahoma" pitchFamily="34" charset="0"/>
              <a:cs typeface="Times New Roman" pitchFamily="18" charset="0"/>
            </a:endParaRPr>
          </a:p>
          <a:p>
            <a:pPr marL="27431" indent="0" algn="ctr">
              <a:lnSpc>
                <a:spcPct val="120000"/>
              </a:lnSpc>
              <a:buNone/>
            </a:pPr>
            <a:endParaRPr lang="en-US" sz="54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Pk1: </a:t>
            </a:r>
            <a:r>
              <a:rPr lang="vi-VN" sz="5400" b="1" dirty="0" smtClean="0">
                <a:solidFill>
                  <a:srgbClr val="002060"/>
                </a:solidFill>
                <a:latin typeface="+mj-lt"/>
                <a:cs typeface="Times New Roman" panose="02020603050405020304" pitchFamily="18" charset="0"/>
              </a:rPr>
              <a:t>Quỳ </a:t>
            </a:r>
            <a:r>
              <a:rPr lang="vi-VN" sz="5400" b="1" dirty="0">
                <a:solidFill>
                  <a:srgbClr val="002060"/>
                </a:solidFill>
                <a:latin typeface="+mj-lt"/>
                <a:cs typeface="Times New Roman" panose="02020603050405020304" pitchFamily="18" charset="0"/>
              </a:rPr>
              <a:t>trước tôn nhan, nguyện ước trao nhau dài lâu. Được sống bên nhau, thủy chung theo tháng ngày, nguyện xin ơn Chúa Trời, một đời phúc ân dư đầy.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Lời hứa trăm năm, từng phút giây không nhạt phai. Dù nắng hay mưa, tình yêu thương vẫn đầy. Chúng con nguyện cầu, tình yêu luôn thắm mầu.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03470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Lạy Chúa, con thiết tha xin. Tình con luôn thắm xinh trong tình Chúa. Nguyện xin đổ xuống trong gia đình, nguồn thánh ân an bình, nồng ấm bao ân tình.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Giờ phút linh thiêng, cuộc sống cho nhau từ đây. Hạnh phúc trong tay, dệt qua bao tháng ngày, tình trao nhau thắm nồng, trọn đời mến yêu khôn cùng.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80525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Nhịp bước hôm nay, nhờ Chúa đỡ nâng dìu đưa. Về bến tương lai, cậy trông ơn của Ngài. Bước đi trên đời, chỉ trông mong có Ngài.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0228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Lạy Chúa, con thiết tha xin. Tình con luôn thắm xinh trong tình Chúa. Nguyện xin đổ xuống trong gia đình, nguồn thánh ân an bình, nồng ấm bao ân tình.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3953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5400" b="1" dirty="0" smtClean="0">
                <a:solidFill>
                  <a:srgbClr val="FF0000"/>
                </a:solidFill>
                <a:latin typeface="+mj-lt"/>
              </a:rPr>
              <a:t>Pk3</a:t>
            </a:r>
            <a:r>
              <a:rPr lang="vi-VN" sz="5400" b="1" dirty="0">
                <a:solidFill>
                  <a:srgbClr val="FF0000"/>
                </a:solidFill>
                <a:latin typeface="+mj-lt"/>
              </a:rPr>
              <a:t>:  </a:t>
            </a:r>
            <a:r>
              <a:rPr lang="vi-VN" sz="5400" b="1" dirty="0">
                <a:solidFill>
                  <a:srgbClr val="002060"/>
                </a:solidFill>
                <a:latin typeface="+mj-lt"/>
              </a:rPr>
              <a:t>Đời sống hôm nay, thử thách khó khăn bủa vây. Tìm Chúa yêu thương, tựa nương bao tháng ngày, vượt qua bao trở ngại, một đời thủy chung lâu dài.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81212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1" indent="0" algn="just">
              <a:buNone/>
            </a:pPr>
            <a:r>
              <a:rPr lang="vi-VN" sz="5400" b="1" dirty="0" smtClean="0">
                <a:solidFill>
                  <a:srgbClr val="FF0000"/>
                </a:solidFill>
                <a:latin typeface="+mj-lt"/>
              </a:rPr>
              <a:t>**</a:t>
            </a:r>
            <a:r>
              <a:rPr lang="vi-VN" sz="5400" b="1" dirty="0" smtClean="0">
                <a:solidFill>
                  <a:srgbClr val="002060"/>
                </a:solidFill>
                <a:latin typeface="+mj-lt"/>
              </a:rPr>
              <a:t> </a:t>
            </a:r>
            <a:r>
              <a:rPr lang="vi-VN" sz="5400" b="1" dirty="0">
                <a:solidFill>
                  <a:srgbClr val="002060"/>
                </a:solidFill>
                <a:latin typeface="+mj-lt"/>
              </a:rPr>
              <a:t>Nguyện ước mai sau, tình sáng hơn muôn ngàn sao. Ngày tháng bên nhau, nụ hoa xuân thắm mầu. Chúa ban ơn trời, tình cao dâng suốt đời.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24757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Lạy Chúa, con thiết tha xin. Tình con luôn thắm xinh trong tình Chúa. Nguyện xin đổ xuống trong gia đình, nguồn thánh ân an bình, nồng ấm bao ân tình.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1987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en-US" sz="4000" u="sng" dirty="0">
                <a:solidFill>
                  <a:srgbClr val="C00000"/>
                </a:solidFill>
                <a:effectLst/>
                <a:latin typeface="+mj-lt"/>
                <a:ea typeface="Tahoma" pitchFamily="34" charset="0"/>
                <a:cs typeface="Times New Roman" pitchFamily="18" charset="0"/>
              </a:rPr>
              <a:t>Tk2:</a:t>
            </a:r>
            <a:r>
              <a:rPr lang="en-US" sz="4000" dirty="0">
                <a:solidFill>
                  <a:srgbClr val="C00000"/>
                </a:solidFill>
                <a:effectLst/>
                <a:latin typeface="+mj-lt"/>
                <a:ea typeface="Tahoma" pitchFamily="34" charset="0"/>
                <a:cs typeface="Times New Roman" pitchFamily="18" charset="0"/>
              </a:rPr>
              <a:t> </a:t>
            </a:r>
            <a:r>
              <a:rPr lang="en-US" sz="4000" dirty="0" err="1">
                <a:solidFill>
                  <a:srgbClr val="002060"/>
                </a:solidFill>
                <a:effectLst/>
                <a:latin typeface="+mj-lt"/>
              </a:rPr>
              <a:t>Duyên</a:t>
            </a:r>
            <a:r>
              <a:rPr lang="en-US" sz="4000" dirty="0">
                <a:solidFill>
                  <a:srgbClr val="002060"/>
                </a:solidFill>
                <a:effectLst/>
                <a:latin typeface="+mj-lt"/>
              </a:rPr>
              <a:t> </a:t>
            </a:r>
            <a:r>
              <a:rPr lang="en-US" sz="4000" dirty="0" err="1">
                <a:solidFill>
                  <a:srgbClr val="002060"/>
                </a:solidFill>
                <a:effectLst/>
                <a:latin typeface="+mj-lt"/>
              </a:rPr>
              <a:t>trao</a:t>
            </a:r>
            <a:r>
              <a:rPr lang="en-US" sz="4000" dirty="0">
                <a:solidFill>
                  <a:srgbClr val="002060"/>
                </a:solidFill>
                <a:effectLst/>
                <a:latin typeface="+mj-lt"/>
              </a:rPr>
              <a:t> </a:t>
            </a:r>
            <a:r>
              <a:rPr lang="en-US" sz="4000" dirty="0" err="1" smtClean="0">
                <a:solidFill>
                  <a:srgbClr val="002060"/>
                </a:solidFill>
                <a:effectLst/>
                <a:latin typeface="+mj-lt"/>
              </a:rPr>
              <a:t>nhau</a:t>
            </a:r>
            <a:r>
              <a:rPr lang="en-US" sz="4000" dirty="0" smtClean="0">
                <a:solidFill>
                  <a:srgbClr val="002060"/>
                </a:solidFill>
                <a:effectLst/>
                <a:latin typeface="+mj-lt"/>
              </a:rPr>
              <a:t>, </a:t>
            </a:r>
            <a:r>
              <a:rPr lang="en-US" sz="4000" dirty="0" err="1">
                <a:solidFill>
                  <a:srgbClr val="002060"/>
                </a:solidFill>
                <a:effectLst/>
                <a:latin typeface="+mj-lt"/>
              </a:rPr>
              <a:t>bước</a:t>
            </a:r>
            <a:r>
              <a:rPr lang="en-US" sz="4000" dirty="0">
                <a:solidFill>
                  <a:srgbClr val="002060"/>
                </a:solidFill>
                <a:effectLst/>
                <a:latin typeface="+mj-lt"/>
              </a:rPr>
              <a:t> </a:t>
            </a:r>
            <a:r>
              <a:rPr lang="en-US" sz="4000" dirty="0" err="1">
                <a:solidFill>
                  <a:srgbClr val="002060"/>
                </a:solidFill>
                <a:effectLst/>
                <a:latin typeface="+mj-lt"/>
              </a:rPr>
              <a:t>trong</a:t>
            </a:r>
            <a:r>
              <a:rPr lang="en-US" sz="4000" dirty="0">
                <a:solidFill>
                  <a:srgbClr val="002060"/>
                </a:solidFill>
                <a:effectLst/>
                <a:latin typeface="+mj-lt"/>
              </a:rPr>
              <a:t> </a:t>
            </a:r>
            <a:r>
              <a:rPr lang="en-US" sz="4000" dirty="0" err="1">
                <a:solidFill>
                  <a:srgbClr val="002060"/>
                </a:solidFill>
                <a:effectLst/>
                <a:latin typeface="+mj-lt"/>
              </a:rPr>
              <a:t>tình</a:t>
            </a:r>
            <a:r>
              <a:rPr lang="en-US" sz="4000" dirty="0">
                <a:solidFill>
                  <a:srgbClr val="002060"/>
                </a:solidFill>
                <a:effectLst/>
                <a:latin typeface="+mj-lt"/>
              </a:rPr>
              <a:t> </a:t>
            </a:r>
            <a:r>
              <a:rPr lang="en-US" sz="4000" dirty="0" err="1" smtClean="0">
                <a:solidFill>
                  <a:srgbClr val="002060"/>
                </a:solidFill>
                <a:effectLst/>
                <a:latin typeface="+mj-lt"/>
              </a:rPr>
              <a:t>Chúa</a:t>
            </a:r>
            <a:r>
              <a:rPr lang="en-US" sz="4000" dirty="0" smtClean="0">
                <a:solidFill>
                  <a:srgbClr val="002060"/>
                </a:solidFill>
                <a:effectLst/>
                <a:latin typeface="+mj-lt"/>
              </a:rPr>
              <a:t>. </a:t>
            </a:r>
            <a:r>
              <a:rPr lang="en-US" sz="4000" dirty="0" err="1">
                <a:solidFill>
                  <a:srgbClr val="002060"/>
                </a:solidFill>
                <a:effectLst/>
                <a:latin typeface="+mj-lt"/>
              </a:rPr>
              <a:t>trong</a:t>
            </a:r>
            <a:r>
              <a:rPr lang="en-US" sz="4000" dirty="0">
                <a:solidFill>
                  <a:srgbClr val="002060"/>
                </a:solidFill>
                <a:effectLst/>
                <a:latin typeface="+mj-lt"/>
              </a:rPr>
              <a:t> </a:t>
            </a:r>
            <a:r>
              <a:rPr lang="en-US" sz="4000" dirty="0" err="1">
                <a:solidFill>
                  <a:srgbClr val="002060"/>
                </a:solidFill>
                <a:effectLst/>
                <a:latin typeface="+mj-lt"/>
              </a:rPr>
              <a:t>đời</a:t>
            </a:r>
            <a:r>
              <a:rPr lang="en-US" sz="4000" dirty="0">
                <a:solidFill>
                  <a:srgbClr val="002060"/>
                </a:solidFill>
                <a:effectLst/>
                <a:latin typeface="+mj-lt"/>
              </a:rPr>
              <a:t> </a:t>
            </a:r>
            <a:r>
              <a:rPr lang="en-US" sz="4000" dirty="0" err="1" smtClean="0">
                <a:solidFill>
                  <a:srgbClr val="002060"/>
                </a:solidFill>
                <a:effectLst/>
                <a:latin typeface="+mj-lt"/>
              </a:rPr>
              <a:t>sống</a:t>
            </a:r>
            <a:r>
              <a:rPr lang="en-US" sz="4000" dirty="0" smtClean="0">
                <a:solidFill>
                  <a:srgbClr val="002060"/>
                </a:solidFill>
                <a:effectLst/>
                <a:latin typeface="+mj-lt"/>
              </a:rPr>
              <a:t>, </a:t>
            </a:r>
            <a:r>
              <a:rPr lang="en-US" sz="4000" dirty="0" err="1">
                <a:solidFill>
                  <a:srgbClr val="002060"/>
                </a:solidFill>
                <a:effectLst/>
                <a:latin typeface="+mj-lt"/>
              </a:rPr>
              <a:t>có</a:t>
            </a:r>
            <a:r>
              <a:rPr lang="en-US" sz="4000" dirty="0">
                <a:solidFill>
                  <a:srgbClr val="002060"/>
                </a:solidFill>
                <a:effectLst/>
                <a:latin typeface="+mj-lt"/>
              </a:rPr>
              <a:t> </a:t>
            </a:r>
            <a:r>
              <a:rPr lang="en-US" sz="4000" dirty="0" err="1">
                <a:solidFill>
                  <a:srgbClr val="002060"/>
                </a:solidFill>
                <a:effectLst/>
                <a:latin typeface="+mj-lt"/>
              </a:rPr>
              <a:t>mộng</a:t>
            </a:r>
            <a:r>
              <a:rPr lang="en-US" sz="4000" dirty="0">
                <a:solidFill>
                  <a:srgbClr val="002060"/>
                </a:solidFill>
                <a:effectLst/>
                <a:latin typeface="+mj-lt"/>
              </a:rPr>
              <a:t> </a:t>
            </a:r>
            <a:r>
              <a:rPr lang="en-US" sz="4000" dirty="0" err="1">
                <a:solidFill>
                  <a:srgbClr val="002060"/>
                </a:solidFill>
                <a:effectLst/>
                <a:latin typeface="+mj-lt"/>
              </a:rPr>
              <a:t>có</a:t>
            </a:r>
            <a:r>
              <a:rPr lang="en-US" sz="4000" dirty="0">
                <a:solidFill>
                  <a:srgbClr val="002060"/>
                </a:solidFill>
                <a:effectLst/>
                <a:latin typeface="+mj-lt"/>
              </a:rPr>
              <a:t> </a:t>
            </a:r>
            <a:r>
              <a:rPr lang="en-US" sz="4000" dirty="0" err="1" smtClean="0">
                <a:solidFill>
                  <a:srgbClr val="002060"/>
                </a:solidFill>
                <a:effectLst/>
                <a:latin typeface="+mj-lt"/>
              </a:rPr>
              <a:t>mơ</a:t>
            </a:r>
            <a:r>
              <a:rPr lang="en-US" sz="4000" dirty="0" smtClean="0">
                <a:solidFill>
                  <a:srgbClr val="002060"/>
                </a:solidFill>
                <a:effectLst/>
                <a:latin typeface="+mj-lt"/>
              </a:rPr>
              <a:t>, </a:t>
            </a:r>
            <a:r>
              <a:rPr lang="en-US" sz="4000" dirty="0" err="1">
                <a:solidFill>
                  <a:srgbClr val="002060"/>
                </a:solidFill>
                <a:effectLst/>
                <a:latin typeface="+mj-lt"/>
              </a:rPr>
              <a:t>và</a:t>
            </a:r>
            <a:r>
              <a:rPr lang="en-US" sz="4000" dirty="0">
                <a:solidFill>
                  <a:srgbClr val="002060"/>
                </a:solidFill>
                <a:effectLst/>
                <a:latin typeface="+mj-lt"/>
              </a:rPr>
              <a:t> </a:t>
            </a:r>
            <a:r>
              <a:rPr lang="en-US" sz="4000" dirty="0" err="1">
                <a:solidFill>
                  <a:srgbClr val="002060"/>
                </a:solidFill>
                <a:effectLst/>
                <a:latin typeface="+mj-lt"/>
              </a:rPr>
              <a:t>có</a:t>
            </a:r>
            <a:r>
              <a:rPr lang="en-US" sz="4000" dirty="0">
                <a:solidFill>
                  <a:srgbClr val="002060"/>
                </a:solidFill>
                <a:effectLst/>
                <a:latin typeface="+mj-lt"/>
              </a:rPr>
              <a:t> </a:t>
            </a:r>
            <a:r>
              <a:rPr lang="en-US" sz="4000" dirty="0" err="1" smtClean="0">
                <a:solidFill>
                  <a:srgbClr val="002060"/>
                </a:solidFill>
                <a:effectLst/>
                <a:latin typeface="+mj-lt"/>
              </a:rPr>
              <a:t>mưa</a:t>
            </a:r>
            <a:r>
              <a:rPr lang="en-US" sz="4000" dirty="0" smtClean="0">
                <a:solidFill>
                  <a:srgbClr val="002060"/>
                </a:solidFill>
                <a:effectLst/>
                <a:latin typeface="+mj-lt"/>
              </a:rPr>
              <a:t>, </a:t>
            </a:r>
            <a:r>
              <a:rPr lang="en-US" sz="4000" dirty="0" err="1">
                <a:solidFill>
                  <a:srgbClr val="002060"/>
                </a:solidFill>
                <a:effectLst/>
                <a:latin typeface="+mj-lt"/>
              </a:rPr>
              <a:t>trên</a:t>
            </a:r>
            <a:r>
              <a:rPr lang="en-US" sz="4000" dirty="0">
                <a:solidFill>
                  <a:srgbClr val="002060"/>
                </a:solidFill>
                <a:effectLst/>
                <a:latin typeface="+mj-lt"/>
              </a:rPr>
              <a:t> </a:t>
            </a:r>
            <a:r>
              <a:rPr lang="en-US" sz="4000" dirty="0" err="1">
                <a:solidFill>
                  <a:srgbClr val="002060"/>
                </a:solidFill>
                <a:effectLst/>
                <a:latin typeface="+mj-lt"/>
              </a:rPr>
              <a:t>đường</a:t>
            </a:r>
            <a:r>
              <a:rPr lang="en-US" sz="4000" dirty="0">
                <a:solidFill>
                  <a:srgbClr val="002060"/>
                </a:solidFill>
                <a:effectLst/>
                <a:latin typeface="+mj-lt"/>
              </a:rPr>
              <a:t> </a:t>
            </a:r>
            <a:r>
              <a:rPr lang="en-US" sz="4000" dirty="0" err="1">
                <a:solidFill>
                  <a:srgbClr val="002060"/>
                </a:solidFill>
                <a:effectLst/>
                <a:latin typeface="+mj-lt"/>
              </a:rPr>
              <a:t>kiếm</a:t>
            </a:r>
            <a:r>
              <a:rPr lang="en-US" sz="4000" dirty="0">
                <a:solidFill>
                  <a:srgbClr val="002060"/>
                </a:solidFill>
                <a:effectLst/>
                <a:latin typeface="+mj-lt"/>
              </a:rPr>
              <a:t> </a:t>
            </a:r>
            <a:r>
              <a:rPr lang="en-US" sz="4000" dirty="0" err="1" smtClean="0">
                <a:solidFill>
                  <a:srgbClr val="002060"/>
                </a:solidFill>
                <a:effectLst/>
                <a:latin typeface="+mj-lt"/>
              </a:rPr>
              <a:t>tìm</a:t>
            </a:r>
            <a:r>
              <a:rPr lang="en-US" sz="4000" dirty="0" smtClean="0">
                <a:solidFill>
                  <a:srgbClr val="002060"/>
                </a:solidFill>
                <a:effectLst/>
                <a:latin typeface="+mj-lt"/>
              </a:rPr>
              <a:t>. </a:t>
            </a:r>
            <a:r>
              <a:rPr lang="en-US" sz="4000" dirty="0" err="1">
                <a:solidFill>
                  <a:srgbClr val="002060"/>
                </a:solidFill>
                <a:effectLst/>
                <a:latin typeface="+mj-lt"/>
              </a:rPr>
              <a:t>mà</a:t>
            </a:r>
            <a:r>
              <a:rPr lang="en-US" sz="4000" dirty="0">
                <a:solidFill>
                  <a:srgbClr val="002060"/>
                </a:solidFill>
                <a:effectLst/>
                <a:latin typeface="+mj-lt"/>
              </a:rPr>
              <a:t> </a:t>
            </a:r>
            <a:r>
              <a:rPr lang="en-US" sz="4000" dirty="0" err="1">
                <a:solidFill>
                  <a:srgbClr val="002060"/>
                </a:solidFill>
                <a:effectLst/>
                <a:latin typeface="+mj-lt"/>
              </a:rPr>
              <a:t>ngày</a:t>
            </a:r>
            <a:r>
              <a:rPr lang="en-US" sz="4000" dirty="0">
                <a:solidFill>
                  <a:srgbClr val="002060"/>
                </a:solidFill>
                <a:effectLst/>
                <a:latin typeface="+mj-lt"/>
              </a:rPr>
              <a:t> </a:t>
            </a:r>
            <a:r>
              <a:rPr lang="en-US" sz="4000" dirty="0" err="1" smtClean="0">
                <a:solidFill>
                  <a:srgbClr val="002060"/>
                </a:solidFill>
                <a:effectLst/>
                <a:latin typeface="+mj-lt"/>
              </a:rPr>
              <a:t>mai</a:t>
            </a:r>
            <a:r>
              <a:rPr lang="en-US" sz="4000" dirty="0" smtClean="0">
                <a:solidFill>
                  <a:srgbClr val="002060"/>
                </a:solidFill>
                <a:effectLst/>
                <a:latin typeface="+mj-lt"/>
              </a:rPr>
              <a:t>, </a:t>
            </a:r>
            <a:r>
              <a:rPr lang="en-US" sz="4000" dirty="0" err="1">
                <a:solidFill>
                  <a:srgbClr val="002060"/>
                </a:solidFill>
                <a:effectLst/>
                <a:latin typeface="+mj-lt"/>
              </a:rPr>
              <a:t>ai</a:t>
            </a:r>
            <a:r>
              <a:rPr lang="en-US" sz="4000" dirty="0">
                <a:solidFill>
                  <a:srgbClr val="002060"/>
                </a:solidFill>
                <a:effectLst/>
                <a:latin typeface="+mj-lt"/>
              </a:rPr>
              <a:t> </a:t>
            </a:r>
            <a:r>
              <a:rPr lang="en-US" sz="4000" dirty="0" err="1">
                <a:solidFill>
                  <a:srgbClr val="002060"/>
                </a:solidFill>
                <a:effectLst/>
                <a:latin typeface="+mj-lt"/>
              </a:rPr>
              <a:t>biết</a:t>
            </a:r>
            <a:r>
              <a:rPr lang="en-US" sz="4000" dirty="0">
                <a:solidFill>
                  <a:srgbClr val="002060"/>
                </a:solidFill>
                <a:effectLst/>
                <a:latin typeface="+mj-lt"/>
              </a:rPr>
              <a:t> </a:t>
            </a:r>
            <a:r>
              <a:rPr lang="en-US" sz="4000" dirty="0" err="1">
                <a:solidFill>
                  <a:srgbClr val="002060"/>
                </a:solidFill>
                <a:effectLst/>
                <a:latin typeface="+mj-lt"/>
              </a:rPr>
              <a:t>ngày</a:t>
            </a:r>
            <a:r>
              <a:rPr lang="en-US" sz="4000" dirty="0">
                <a:solidFill>
                  <a:srgbClr val="002060"/>
                </a:solidFill>
                <a:effectLst/>
                <a:latin typeface="+mj-lt"/>
              </a:rPr>
              <a:t> </a:t>
            </a:r>
            <a:r>
              <a:rPr lang="en-US" sz="4000" dirty="0" err="1">
                <a:solidFill>
                  <a:srgbClr val="002060"/>
                </a:solidFill>
                <a:effectLst/>
                <a:latin typeface="+mj-lt"/>
              </a:rPr>
              <a:t>mai</a:t>
            </a:r>
            <a:r>
              <a:rPr lang="en-US" sz="4000" dirty="0">
                <a:solidFill>
                  <a:srgbClr val="002060"/>
                </a:solidFill>
                <a:effectLst/>
                <a:latin typeface="+mj-lt"/>
              </a:rPr>
              <a:t>. Ai </a:t>
            </a:r>
            <a:r>
              <a:rPr lang="en-US" sz="4000" dirty="0" err="1">
                <a:solidFill>
                  <a:srgbClr val="002060"/>
                </a:solidFill>
                <a:effectLst/>
                <a:latin typeface="+mj-lt"/>
              </a:rPr>
              <a:t>cho</a:t>
            </a:r>
            <a:r>
              <a:rPr lang="en-US" sz="4000" dirty="0">
                <a:solidFill>
                  <a:srgbClr val="002060"/>
                </a:solidFill>
                <a:effectLst/>
                <a:latin typeface="+mj-lt"/>
              </a:rPr>
              <a:t> </a:t>
            </a:r>
            <a:r>
              <a:rPr lang="en-US" sz="4000" dirty="0" err="1" smtClean="0">
                <a:solidFill>
                  <a:srgbClr val="002060"/>
                </a:solidFill>
                <a:effectLst/>
                <a:latin typeface="+mj-lt"/>
              </a:rPr>
              <a:t>ai</a:t>
            </a:r>
            <a:r>
              <a:rPr lang="en-US" sz="4000" dirty="0" smtClean="0">
                <a:solidFill>
                  <a:srgbClr val="002060"/>
                </a:solidFill>
                <a:effectLst/>
                <a:latin typeface="+mj-lt"/>
              </a:rPr>
              <a:t>, </a:t>
            </a:r>
            <a:r>
              <a:rPr lang="en-US" sz="4000" dirty="0" err="1">
                <a:solidFill>
                  <a:srgbClr val="002060"/>
                </a:solidFill>
                <a:effectLst/>
                <a:latin typeface="+mj-lt"/>
              </a:rPr>
              <a:t>niềm</a:t>
            </a:r>
            <a:r>
              <a:rPr lang="en-US" sz="4000" dirty="0">
                <a:solidFill>
                  <a:srgbClr val="002060"/>
                </a:solidFill>
                <a:effectLst/>
                <a:latin typeface="+mj-lt"/>
              </a:rPr>
              <a:t> </a:t>
            </a:r>
            <a:r>
              <a:rPr lang="en-US" sz="4000" dirty="0" err="1">
                <a:solidFill>
                  <a:srgbClr val="002060"/>
                </a:solidFill>
                <a:effectLst/>
                <a:latin typeface="+mj-lt"/>
              </a:rPr>
              <a:t>vui</a:t>
            </a:r>
            <a:r>
              <a:rPr lang="en-US" sz="4000" dirty="0">
                <a:solidFill>
                  <a:srgbClr val="002060"/>
                </a:solidFill>
                <a:effectLst/>
                <a:latin typeface="+mj-lt"/>
              </a:rPr>
              <a:t> </a:t>
            </a:r>
            <a:r>
              <a:rPr lang="en-US" sz="4000" dirty="0" err="1">
                <a:solidFill>
                  <a:srgbClr val="002060"/>
                </a:solidFill>
                <a:effectLst/>
                <a:latin typeface="+mj-lt"/>
              </a:rPr>
              <a:t>đừng</a:t>
            </a:r>
            <a:r>
              <a:rPr lang="en-US" sz="4000" dirty="0">
                <a:solidFill>
                  <a:srgbClr val="002060"/>
                </a:solidFill>
                <a:effectLst/>
                <a:latin typeface="+mj-lt"/>
              </a:rPr>
              <a:t> </a:t>
            </a:r>
            <a:r>
              <a:rPr lang="en-US" sz="4000" dirty="0" err="1" smtClean="0">
                <a:solidFill>
                  <a:srgbClr val="002060"/>
                </a:solidFill>
                <a:effectLst/>
                <a:latin typeface="+mj-lt"/>
              </a:rPr>
              <a:t>phai</a:t>
            </a:r>
            <a:r>
              <a:rPr lang="en-US" sz="4000" dirty="0" smtClean="0">
                <a:solidFill>
                  <a:srgbClr val="002060"/>
                </a:solidFill>
                <a:effectLst/>
                <a:latin typeface="+mj-lt"/>
              </a:rPr>
              <a:t>, </a:t>
            </a:r>
            <a:r>
              <a:rPr lang="en-US" sz="4000" dirty="0" err="1">
                <a:solidFill>
                  <a:srgbClr val="002060"/>
                </a:solidFill>
                <a:effectLst/>
                <a:latin typeface="+mj-lt"/>
              </a:rPr>
              <a:t>chỉ</a:t>
            </a:r>
            <a:r>
              <a:rPr lang="en-US" sz="4000" dirty="0">
                <a:solidFill>
                  <a:srgbClr val="002060"/>
                </a:solidFill>
                <a:effectLst/>
                <a:latin typeface="+mj-lt"/>
              </a:rPr>
              <a:t> </a:t>
            </a:r>
            <a:r>
              <a:rPr lang="en-US" sz="4000" dirty="0" err="1">
                <a:solidFill>
                  <a:srgbClr val="002060"/>
                </a:solidFill>
                <a:effectLst/>
                <a:latin typeface="+mj-lt"/>
              </a:rPr>
              <a:t>có</a:t>
            </a:r>
            <a:r>
              <a:rPr lang="en-US" sz="4000" dirty="0">
                <a:solidFill>
                  <a:srgbClr val="002060"/>
                </a:solidFill>
                <a:effectLst/>
                <a:latin typeface="+mj-lt"/>
              </a:rPr>
              <a:t> </a:t>
            </a:r>
            <a:r>
              <a:rPr lang="en-US" sz="4000" dirty="0" err="1" smtClean="0">
                <a:solidFill>
                  <a:srgbClr val="002060"/>
                </a:solidFill>
                <a:effectLst/>
                <a:latin typeface="+mj-lt"/>
              </a:rPr>
              <a:t>Ngài</a:t>
            </a:r>
            <a:r>
              <a:rPr lang="en-US" sz="4000" dirty="0" smtClean="0">
                <a:solidFill>
                  <a:srgbClr val="002060"/>
                </a:solidFill>
                <a:effectLst/>
                <a:latin typeface="+mj-lt"/>
              </a:rPr>
              <a:t>, </a:t>
            </a:r>
            <a:r>
              <a:rPr lang="en-US" sz="4000" dirty="0" err="1">
                <a:solidFill>
                  <a:srgbClr val="002060"/>
                </a:solidFill>
                <a:effectLst/>
                <a:latin typeface="+mj-lt"/>
              </a:rPr>
              <a:t>mãi</a:t>
            </a:r>
            <a:r>
              <a:rPr lang="en-US" sz="4000" dirty="0">
                <a:solidFill>
                  <a:srgbClr val="002060"/>
                </a:solidFill>
                <a:effectLst/>
                <a:latin typeface="+mj-lt"/>
              </a:rPr>
              <a:t> ban </a:t>
            </a:r>
            <a:r>
              <a:rPr lang="en-US" sz="4000" dirty="0" err="1">
                <a:solidFill>
                  <a:srgbClr val="002060"/>
                </a:solidFill>
                <a:effectLst/>
                <a:latin typeface="+mj-lt"/>
              </a:rPr>
              <a:t>nồng</a:t>
            </a:r>
            <a:r>
              <a:rPr lang="en-US" sz="4000" dirty="0">
                <a:solidFill>
                  <a:srgbClr val="002060"/>
                </a:solidFill>
                <a:effectLst/>
                <a:latin typeface="+mj-lt"/>
              </a:rPr>
              <a:t> </a:t>
            </a:r>
            <a:r>
              <a:rPr lang="en-US" sz="4000" dirty="0" smtClean="0">
                <a:solidFill>
                  <a:srgbClr val="002060"/>
                </a:solidFill>
                <a:effectLst/>
                <a:latin typeface="+mj-lt"/>
              </a:rPr>
              <a:t>say, </a:t>
            </a:r>
            <a:r>
              <a:rPr lang="en-US" sz="4000" dirty="0" err="1">
                <a:solidFill>
                  <a:srgbClr val="002060"/>
                </a:solidFill>
                <a:effectLst/>
                <a:latin typeface="+mj-lt"/>
              </a:rPr>
              <a:t>đường</a:t>
            </a:r>
            <a:r>
              <a:rPr lang="en-US" sz="4000" dirty="0">
                <a:solidFill>
                  <a:srgbClr val="002060"/>
                </a:solidFill>
                <a:effectLst/>
                <a:latin typeface="+mj-lt"/>
              </a:rPr>
              <a:t> </a:t>
            </a:r>
            <a:r>
              <a:rPr lang="en-US" sz="4000" dirty="0" err="1" smtClean="0">
                <a:solidFill>
                  <a:srgbClr val="002060"/>
                </a:solidFill>
                <a:effectLst/>
                <a:latin typeface="+mj-lt"/>
              </a:rPr>
              <a:t>ngàn</a:t>
            </a:r>
            <a:r>
              <a:rPr lang="en-US" sz="4000" dirty="0" smtClean="0">
                <a:solidFill>
                  <a:srgbClr val="002060"/>
                </a:solidFill>
                <a:effectLst/>
                <a:latin typeface="+mj-lt"/>
              </a:rPr>
              <a:t> </a:t>
            </a:r>
            <a:r>
              <a:rPr lang="en-US" sz="4000" dirty="0" err="1" smtClean="0">
                <a:solidFill>
                  <a:srgbClr val="002060"/>
                </a:solidFill>
                <a:effectLst/>
                <a:latin typeface="+mj-lt"/>
              </a:rPr>
              <a:t>phương</a:t>
            </a:r>
            <a:r>
              <a:rPr lang="en-US" sz="4000" dirty="0" smtClean="0">
                <a:solidFill>
                  <a:srgbClr val="002060"/>
                </a:solidFill>
                <a:effectLst/>
                <a:latin typeface="+mj-lt"/>
              </a:rPr>
              <a:t>, </a:t>
            </a:r>
            <a:r>
              <a:rPr lang="en-US" sz="4000" dirty="0" err="1">
                <a:solidFill>
                  <a:srgbClr val="002060"/>
                </a:solidFill>
                <a:effectLst/>
                <a:latin typeface="+mj-lt"/>
              </a:rPr>
              <a:t>ngàn</a:t>
            </a:r>
            <a:r>
              <a:rPr lang="en-US" sz="4000" dirty="0">
                <a:solidFill>
                  <a:srgbClr val="002060"/>
                </a:solidFill>
                <a:effectLst/>
                <a:latin typeface="+mj-lt"/>
              </a:rPr>
              <a:t> </a:t>
            </a:r>
            <a:r>
              <a:rPr lang="en-US" sz="4000" dirty="0" err="1">
                <a:solidFill>
                  <a:srgbClr val="002060"/>
                </a:solidFill>
                <a:effectLst/>
                <a:latin typeface="+mj-lt"/>
              </a:rPr>
              <a:t>năm</a:t>
            </a:r>
            <a:r>
              <a:rPr lang="en-US" sz="4000" dirty="0">
                <a:solidFill>
                  <a:srgbClr val="002060"/>
                </a:solidFill>
                <a:effectLst/>
                <a:latin typeface="+mj-lt"/>
              </a:rPr>
              <a:t> </a:t>
            </a:r>
            <a:r>
              <a:rPr lang="en-US" sz="4000" dirty="0" err="1">
                <a:solidFill>
                  <a:srgbClr val="002060"/>
                </a:solidFill>
                <a:effectLst/>
                <a:latin typeface="+mj-lt"/>
              </a:rPr>
              <a:t>thắm</a:t>
            </a:r>
            <a:r>
              <a:rPr lang="en-US" sz="4000" dirty="0">
                <a:solidFill>
                  <a:srgbClr val="002060"/>
                </a:solidFill>
                <a:effectLst/>
                <a:latin typeface="+mj-lt"/>
              </a:rPr>
              <a:t> </a:t>
            </a:r>
            <a:r>
              <a:rPr lang="en-US" sz="4000" dirty="0" err="1" smtClean="0">
                <a:solidFill>
                  <a:srgbClr val="002060"/>
                </a:solidFill>
                <a:effectLst/>
                <a:latin typeface="+mj-lt"/>
              </a:rPr>
              <a:t>hương</a:t>
            </a:r>
            <a:r>
              <a:rPr lang="en-US" sz="4000" dirty="0" smtClean="0">
                <a:solidFill>
                  <a:srgbClr val="002060"/>
                </a:solidFill>
                <a:effectLst/>
                <a:latin typeface="+mj-lt"/>
              </a:rPr>
              <a:t>, </a:t>
            </a:r>
            <a:r>
              <a:rPr lang="en-US" sz="4000" dirty="0" err="1">
                <a:solidFill>
                  <a:srgbClr val="002060"/>
                </a:solidFill>
                <a:effectLst/>
                <a:latin typeface="+mj-lt"/>
              </a:rPr>
              <a:t>chỉ</a:t>
            </a:r>
            <a:r>
              <a:rPr lang="en-US" sz="4000" dirty="0">
                <a:solidFill>
                  <a:srgbClr val="002060"/>
                </a:solidFill>
                <a:effectLst/>
                <a:latin typeface="+mj-lt"/>
              </a:rPr>
              <a:t> </a:t>
            </a:r>
            <a:r>
              <a:rPr lang="en-US" sz="4000" dirty="0" err="1">
                <a:solidFill>
                  <a:srgbClr val="002060"/>
                </a:solidFill>
                <a:effectLst/>
                <a:latin typeface="+mj-lt"/>
              </a:rPr>
              <a:t>có</a:t>
            </a:r>
            <a:r>
              <a:rPr lang="en-US" sz="4000" dirty="0">
                <a:solidFill>
                  <a:srgbClr val="002060"/>
                </a:solidFill>
                <a:effectLst/>
                <a:latin typeface="+mj-lt"/>
              </a:rPr>
              <a:t> </a:t>
            </a:r>
            <a:r>
              <a:rPr lang="en-US" sz="4000" dirty="0" err="1" smtClean="0">
                <a:solidFill>
                  <a:srgbClr val="002060"/>
                </a:solidFill>
                <a:effectLst/>
                <a:latin typeface="+mj-lt"/>
              </a:rPr>
              <a:t>Ngài</a:t>
            </a:r>
            <a:r>
              <a:rPr lang="en-US" sz="4000" dirty="0" smtClean="0">
                <a:solidFill>
                  <a:srgbClr val="002060"/>
                </a:solidFill>
                <a:effectLst/>
                <a:latin typeface="+mj-lt"/>
              </a:rPr>
              <a:t>, </a:t>
            </a:r>
            <a:r>
              <a:rPr lang="en-US" sz="4000" dirty="0" err="1">
                <a:solidFill>
                  <a:srgbClr val="002060"/>
                </a:solidFill>
                <a:effectLst/>
                <a:latin typeface="+mj-lt"/>
              </a:rPr>
              <a:t>kết</a:t>
            </a:r>
            <a:r>
              <a:rPr lang="en-US" sz="4000" dirty="0">
                <a:solidFill>
                  <a:srgbClr val="002060"/>
                </a:solidFill>
                <a:effectLst/>
                <a:latin typeface="+mj-lt"/>
              </a:rPr>
              <a:t> </a:t>
            </a:r>
            <a:r>
              <a:rPr lang="en-US" sz="4000" dirty="0" err="1">
                <a:solidFill>
                  <a:srgbClr val="002060"/>
                </a:solidFill>
                <a:effectLst/>
                <a:latin typeface="+mj-lt"/>
              </a:rPr>
              <a:t>hoa</a:t>
            </a:r>
            <a:r>
              <a:rPr lang="en-US" sz="4000" dirty="0">
                <a:solidFill>
                  <a:srgbClr val="002060"/>
                </a:solidFill>
                <a:effectLst/>
                <a:latin typeface="+mj-lt"/>
              </a:rPr>
              <a:t> </a:t>
            </a:r>
            <a:r>
              <a:rPr lang="en-US" sz="4000" dirty="0" err="1">
                <a:solidFill>
                  <a:srgbClr val="002060"/>
                </a:solidFill>
                <a:effectLst/>
                <a:latin typeface="+mj-lt"/>
              </a:rPr>
              <a:t>tình</a:t>
            </a:r>
            <a:r>
              <a:rPr lang="en-US" sz="4000" dirty="0">
                <a:solidFill>
                  <a:srgbClr val="002060"/>
                </a:solidFill>
                <a:effectLst/>
                <a:latin typeface="+mj-lt"/>
              </a:rPr>
              <a:t> </a:t>
            </a:r>
            <a:r>
              <a:rPr lang="en-US" sz="4000" dirty="0" err="1">
                <a:solidFill>
                  <a:srgbClr val="002060"/>
                </a:solidFill>
                <a:effectLst/>
                <a:latin typeface="+mj-lt"/>
              </a:rPr>
              <a:t>thương</a:t>
            </a:r>
            <a:r>
              <a:rPr lang="en-US" sz="4000" dirty="0">
                <a:solidFill>
                  <a:srgbClr val="002060"/>
                </a:solidFill>
                <a:effectLst/>
                <a:latin typeface="+mj-lt"/>
              </a:rPr>
              <a:t>. </a:t>
            </a:r>
            <a:endParaRPr lang="en-US" sz="4000"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663785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895350"/>
            <a:ext cx="9144000" cy="3539426"/>
          </a:xfrm>
          <a:prstGeom prst="rect">
            <a:avLst/>
          </a:prstGeom>
        </p:spPr>
        <p:txBody>
          <a:bodyPr wrap="square" lIns="91436" tIns="45718" rIns="91436" bIns="45718">
            <a:spAutoFit/>
          </a:bodyPr>
          <a:lstStyle/>
          <a:p>
            <a:pPr algn="ctr"/>
            <a:r>
              <a:rPr lang="vi-VN" sz="6000" b="1" dirty="0" smtClean="0">
                <a:solidFill>
                  <a:srgbClr val="FF0000"/>
                </a:solidFill>
                <a:latin typeface="+mj-lt"/>
                <a:ea typeface="Times" pitchFamily="34" charset="0"/>
                <a:cs typeface="Times New Roman" pitchFamily="18" charset="0"/>
              </a:rPr>
              <a:t>Ca </a:t>
            </a:r>
            <a:r>
              <a:rPr lang="vi-VN" sz="6000" b="1" dirty="0">
                <a:solidFill>
                  <a:srgbClr val="FF0000"/>
                </a:solidFill>
                <a:latin typeface="+mj-lt"/>
                <a:ea typeface="Times" pitchFamily="34" charset="0"/>
                <a:cs typeface="Times New Roman" pitchFamily="18" charset="0"/>
              </a:rPr>
              <a:t>Kết Lễ  </a:t>
            </a:r>
          </a:p>
          <a:p>
            <a:pPr algn="ctr"/>
            <a:r>
              <a:rPr lang="vi-VN" sz="6000" b="1" dirty="0">
                <a:solidFill>
                  <a:srgbClr val="FF0000"/>
                </a:solidFill>
                <a:latin typeface="+mj-lt"/>
                <a:ea typeface="Times" pitchFamily="34" charset="0"/>
                <a:cs typeface="Times New Roman" pitchFamily="18" charset="0"/>
              </a:rPr>
              <a:t>Xin Mẹ Dẫn Bước</a:t>
            </a:r>
          </a:p>
          <a:p>
            <a:pPr algn="ctr"/>
            <a:r>
              <a:rPr lang="vi-VN" sz="4400" b="1" i="1" dirty="0">
                <a:solidFill>
                  <a:srgbClr val="002060"/>
                </a:solidFill>
                <a:latin typeface="+mj-lt"/>
                <a:ea typeface="Times" pitchFamily="34" charset="0"/>
                <a:cs typeface="Times New Roman" pitchFamily="18" charset="0"/>
              </a:rPr>
              <a:t>Đinh Công Huỳnh</a:t>
            </a:r>
          </a:p>
          <a:p>
            <a:pPr algn="ctr"/>
            <a:endParaRPr lang="vi-VN" sz="6000" b="1" dirty="0">
              <a:solidFill>
                <a:srgbClr val="FF00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4800" b="1" dirty="0" smtClean="0">
                <a:solidFill>
                  <a:srgbClr val="FF0000"/>
                </a:solidFill>
                <a:latin typeface="+mj-lt"/>
                <a:ea typeface="SimHei" pitchFamily="49" charset="-122"/>
                <a:cs typeface="Times New Roman" panose="02020603050405020304" pitchFamily="18" charset="0"/>
              </a:rPr>
              <a:t>Pk1</a:t>
            </a:r>
            <a:r>
              <a:rPr lang="vi-VN" sz="4800" b="1" dirty="0">
                <a:solidFill>
                  <a:srgbClr val="FF0000"/>
                </a:solidFill>
                <a:latin typeface="+mj-lt"/>
                <a:ea typeface="SimHei" pitchFamily="49" charset="-122"/>
                <a:cs typeface="Times New Roman" panose="02020603050405020304" pitchFamily="18" charset="0"/>
              </a:rPr>
              <a:t>: </a:t>
            </a:r>
            <a:r>
              <a:rPr lang="vi-VN" sz="4800" b="1" dirty="0">
                <a:solidFill>
                  <a:srgbClr val="002060"/>
                </a:solidFill>
                <a:latin typeface="+mj-lt"/>
                <a:ea typeface="SimHei" pitchFamily="49" charset="-122"/>
                <a:cs typeface="Times New Roman" panose="02020603050405020304" pitchFamily="18" charset="0"/>
              </a:rPr>
              <a:t>Quỳ bên cung thánh nguyện hiến dâng cuộc tình. Mẹ thương chúc phúc tình yêu mãi thắm xinh. Trọn câu đoan hứa mãi trung trinh đến cùng. Tình mến cao dâng rực cháy trong tim hồng. </a:t>
            </a:r>
            <a:r>
              <a:rPr lang="en-US" sz="4800" b="1" dirty="0" smtClean="0">
                <a:solidFill>
                  <a:srgbClr val="002060"/>
                </a:solidFill>
                <a:effectLst/>
                <a:latin typeface="+mj-lt"/>
                <a:ea typeface="SimHei" pitchFamily="49" charset="-122"/>
                <a:cs typeface="Times New Roman" panose="02020603050405020304" pitchFamily="18" charset="0"/>
              </a:rPr>
              <a:t> </a:t>
            </a:r>
            <a:endParaRPr lang="en-US" sz="48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4400" b="1" dirty="0" smtClean="0">
                <a:solidFill>
                  <a:srgbClr val="FF0000"/>
                </a:solidFill>
                <a:latin typeface="+mj-lt"/>
                <a:cs typeface="Times New Roman" panose="02020603050405020304" pitchFamily="18" charset="0"/>
              </a:rPr>
              <a:t>Đk</a:t>
            </a:r>
            <a:r>
              <a:rPr lang="vi-VN" sz="4400" b="1" dirty="0">
                <a:solidFill>
                  <a:srgbClr val="FF0000"/>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Xin dâng lên Mẹ, đôi tim bao mến yêu trào dâng. Xin dâng lên Mẹ, tình yêu tươi thắm như mùa xuân. </a:t>
            </a:r>
            <a:r>
              <a:rPr lang="vi-VN" sz="4400" b="1" dirty="0" smtClean="0">
                <a:solidFill>
                  <a:srgbClr val="002060"/>
                </a:solidFill>
                <a:latin typeface="+mj-lt"/>
                <a:cs typeface="Times New Roman" panose="02020603050405020304" pitchFamily="18" charset="0"/>
              </a:rPr>
              <a:t>Nguyện </a:t>
            </a:r>
            <a:r>
              <a:rPr lang="vi-VN" sz="4400" b="1" dirty="0">
                <a:solidFill>
                  <a:srgbClr val="002060"/>
                </a:solidFill>
                <a:latin typeface="+mj-lt"/>
                <a:cs typeface="Times New Roman" panose="02020603050405020304" pitchFamily="18" charset="0"/>
              </a:rPr>
              <a:t>Mẹ dìu đưa, hai con luôn sống trong hồng ân. Một lòng thủy chung, với nhau, trọn nghĩa vợ chồng. </a:t>
            </a:r>
            <a:endParaRPr lang="en-US" sz="4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5400" b="1" dirty="0" smtClean="0">
                <a:solidFill>
                  <a:srgbClr val="FF0000"/>
                </a:solidFill>
                <a:latin typeface="+mj-lt"/>
                <a:ea typeface="SimHei" pitchFamily="49" charset="-122"/>
                <a:cs typeface="Times New Roman" panose="02020603050405020304" pitchFamily="18" charset="0"/>
              </a:rPr>
              <a:t>Pk2</a:t>
            </a:r>
            <a:r>
              <a:rPr lang="vi-VN" sz="5400" b="1" dirty="0">
                <a:solidFill>
                  <a:srgbClr val="FF0000"/>
                </a:solidFill>
                <a:latin typeface="+mj-lt"/>
                <a:ea typeface="SimHei" pitchFamily="49" charset="-122"/>
                <a:cs typeface="Times New Roman" panose="02020603050405020304" pitchFamily="18" charset="0"/>
              </a:rPr>
              <a:t>: </a:t>
            </a:r>
            <a:r>
              <a:rPr lang="vi-VN" sz="5400" b="1" dirty="0">
                <a:solidFill>
                  <a:srgbClr val="002060"/>
                </a:solidFill>
                <a:latin typeface="+mj-lt"/>
                <a:ea typeface="SimHei" pitchFamily="49" charset="-122"/>
                <a:cs typeface="Times New Roman" panose="02020603050405020304" pitchFamily="18" charset="0"/>
              </a:rPr>
              <a:t>Cùng nhau vui bước, và sống trong ân tình. Mẹ ơi nâng đỡ và xin hãy giữ gìn. Tình yêu tha thiết thắm tươi như đóa hồng. Tình mãi trăm năm tỏa sáng như trăng rằm. </a:t>
            </a:r>
            <a:r>
              <a:rPr lang="en-US" sz="5400" b="1" dirty="0" smtClean="0">
                <a:solidFill>
                  <a:srgbClr val="002060"/>
                </a:solidFill>
                <a:effectLst/>
                <a:latin typeface="+mj-lt"/>
                <a:ea typeface="SimHei" pitchFamily="49" charset="-122"/>
                <a:cs typeface="Times New Roman" panose="02020603050405020304" pitchFamily="18" charset="0"/>
              </a:rPr>
              <a:t> </a:t>
            </a:r>
            <a:endParaRPr lang="en-US" sz="54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02683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4400" b="1" dirty="0" smtClean="0">
                <a:solidFill>
                  <a:srgbClr val="FF0000"/>
                </a:solidFill>
                <a:latin typeface="+mj-lt"/>
                <a:cs typeface="Times New Roman" panose="02020603050405020304" pitchFamily="18" charset="0"/>
              </a:rPr>
              <a:t>Đk</a:t>
            </a:r>
            <a:r>
              <a:rPr lang="vi-VN" sz="4400" b="1" dirty="0">
                <a:solidFill>
                  <a:srgbClr val="FF0000"/>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Xin dâng lên Mẹ, đôi tim bao mến yêu trào dâng. Xin dâng lên Mẹ, tình yêu tươi thắm như mùa xuân. </a:t>
            </a:r>
            <a:r>
              <a:rPr lang="vi-VN" sz="4400" b="1" dirty="0" smtClean="0">
                <a:solidFill>
                  <a:srgbClr val="002060"/>
                </a:solidFill>
                <a:latin typeface="+mj-lt"/>
                <a:cs typeface="Times New Roman" panose="02020603050405020304" pitchFamily="18" charset="0"/>
              </a:rPr>
              <a:t>Nguyện </a:t>
            </a:r>
            <a:r>
              <a:rPr lang="vi-VN" sz="4400" b="1" dirty="0">
                <a:solidFill>
                  <a:srgbClr val="002060"/>
                </a:solidFill>
                <a:latin typeface="+mj-lt"/>
                <a:cs typeface="Times New Roman" panose="02020603050405020304" pitchFamily="18" charset="0"/>
              </a:rPr>
              <a:t>Mẹ dìu đưa, hai con luôn sống trong hồng ân. Một lòng thủy chung, với nhau, trọn nghĩa vợ chồng. </a:t>
            </a:r>
            <a:endParaRPr lang="en-US" sz="4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08098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04473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en-US" sz="6000" u="sng" dirty="0" err="1">
                <a:solidFill>
                  <a:srgbClr val="FF0000"/>
                </a:solidFill>
                <a:effectLst/>
                <a:latin typeface="+mj-lt"/>
                <a:ea typeface="Tahoma" pitchFamily="34" charset="0"/>
                <a:cs typeface="Times New Roman" pitchFamily="18" charset="0"/>
              </a:rPr>
              <a:t>Đk</a:t>
            </a:r>
            <a:r>
              <a:rPr lang="en-US" sz="6000" u="sng" dirty="0">
                <a:solidFill>
                  <a:srgbClr val="FF0000"/>
                </a:solidFill>
                <a:effectLst/>
                <a:latin typeface="+mj-lt"/>
                <a:ea typeface="Tahoma" pitchFamily="34" charset="0"/>
                <a:cs typeface="Times New Roman" pitchFamily="18" charset="0"/>
              </a:rPr>
              <a:t>:</a:t>
            </a:r>
            <a:r>
              <a:rPr lang="en-US" sz="6000" dirty="0">
                <a:effectLst/>
                <a:latin typeface="+mj-lt"/>
              </a:rPr>
              <a:t> </a:t>
            </a:r>
            <a:r>
              <a:rPr lang="en-US" sz="6000" dirty="0" err="1">
                <a:solidFill>
                  <a:srgbClr val="002060"/>
                </a:solidFill>
                <a:effectLst/>
                <a:latin typeface="+mj-lt"/>
              </a:rPr>
              <a:t>Vào</a:t>
            </a:r>
            <a:r>
              <a:rPr lang="en-US" sz="6000" dirty="0">
                <a:solidFill>
                  <a:srgbClr val="002060"/>
                </a:solidFill>
                <a:effectLst/>
                <a:latin typeface="+mj-lt"/>
              </a:rPr>
              <a:t> </a:t>
            </a:r>
            <a:r>
              <a:rPr lang="en-US" sz="6000" dirty="0" err="1">
                <a:solidFill>
                  <a:srgbClr val="002060"/>
                </a:solidFill>
                <a:effectLst/>
                <a:latin typeface="+mj-lt"/>
              </a:rPr>
              <a:t>dâng</a:t>
            </a:r>
            <a:r>
              <a:rPr lang="en-US" sz="6000" dirty="0">
                <a:solidFill>
                  <a:srgbClr val="002060"/>
                </a:solidFill>
                <a:effectLst/>
                <a:latin typeface="+mj-lt"/>
              </a:rPr>
              <a:t> </a:t>
            </a:r>
            <a:r>
              <a:rPr lang="en-US" sz="6000" dirty="0" smtClean="0">
                <a:solidFill>
                  <a:srgbClr val="002060"/>
                </a:solidFill>
                <a:effectLst/>
                <a:latin typeface="+mj-lt"/>
              </a:rPr>
              <a:t>Cha, </a:t>
            </a:r>
            <a:r>
              <a:rPr lang="en-US" sz="6000" dirty="0" err="1">
                <a:solidFill>
                  <a:srgbClr val="002060"/>
                </a:solidFill>
                <a:effectLst/>
                <a:latin typeface="+mj-lt"/>
              </a:rPr>
              <a:t>trăm</a:t>
            </a:r>
            <a:r>
              <a:rPr lang="en-US" sz="6000" dirty="0">
                <a:solidFill>
                  <a:srgbClr val="002060"/>
                </a:solidFill>
                <a:effectLst/>
                <a:latin typeface="+mj-lt"/>
              </a:rPr>
              <a:t> </a:t>
            </a:r>
            <a:r>
              <a:rPr lang="en-US" sz="6000" dirty="0" err="1">
                <a:solidFill>
                  <a:srgbClr val="002060"/>
                </a:solidFill>
                <a:effectLst/>
                <a:latin typeface="+mj-lt"/>
              </a:rPr>
              <a:t>năm</a:t>
            </a:r>
            <a:r>
              <a:rPr lang="en-US" sz="6000" dirty="0">
                <a:solidFill>
                  <a:srgbClr val="002060"/>
                </a:solidFill>
                <a:effectLst/>
                <a:latin typeface="+mj-lt"/>
              </a:rPr>
              <a:t> </a:t>
            </a:r>
            <a:r>
              <a:rPr lang="en-US" sz="6000" dirty="0" err="1">
                <a:solidFill>
                  <a:srgbClr val="002060"/>
                </a:solidFill>
                <a:effectLst/>
                <a:latin typeface="+mj-lt"/>
              </a:rPr>
              <a:t>đã</a:t>
            </a:r>
            <a:r>
              <a:rPr lang="en-US" sz="6000" dirty="0">
                <a:solidFill>
                  <a:srgbClr val="002060"/>
                </a:solidFill>
                <a:effectLst/>
                <a:latin typeface="+mj-lt"/>
              </a:rPr>
              <a:t> </a:t>
            </a:r>
            <a:r>
              <a:rPr lang="en-US" sz="6000" dirty="0" err="1">
                <a:solidFill>
                  <a:srgbClr val="002060"/>
                </a:solidFill>
                <a:effectLst/>
                <a:latin typeface="+mj-lt"/>
              </a:rPr>
              <a:t>ươm</a:t>
            </a:r>
            <a:r>
              <a:rPr lang="en-US" sz="6000" dirty="0">
                <a:solidFill>
                  <a:srgbClr val="002060"/>
                </a:solidFill>
                <a:effectLst/>
                <a:latin typeface="+mj-lt"/>
              </a:rPr>
              <a:t> </a:t>
            </a:r>
            <a:r>
              <a:rPr lang="en-US" sz="6000" dirty="0" err="1">
                <a:solidFill>
                  <a:srgbClr val="002060"/>
                </a:solidFill>
                <a:effectLst/>
                <a:latin typeface="+mj-lt"/>
              </a:rPr>
              <a:t>mộng</a:t>
            </a:r>
            <a:r>
              <a:rPr lang="en-US" sz="6000" dirty="0">
                <a:solidFill>
                  <a:srgbClr val="002060"/>
                </a:solidFill>
                <a:effectLst/>
                <a:latin typeface="+mj-lt"/>
              </a:rPr>
              <a:t> </a:t>
            </a:r>
            <a:r>
              <a:rPr lang="en-US" sz="6000" dirty="0" err="1">
                <a:solidFill>
                  <a:srgbClr val="002060"/>
                </a:solidFill>
                <a:effectLst/>
                <a:latin typeface="+mj-lt"/>
              </a:rPr>
              <a:t>đời</a:t>
            </a:r>
            <a:r>
              <a:rPr lang="en-US" sz="6000" dirty="0">
                <a:solidFill>
                  <a:srgbClr val="002060"/>
                </a:solidFill>
                <a:effectLst/>
                <a:latin typeface="+mj-lt"/>
              </a:rPr>
              <a:t>, </a:t>
            </a:r>
            <a:r>
              <a:rPr lang="en-US" sz="6000" dirty="0" err="1">
                <a:solidFill>
                  <a:srgbClr val="002060"/>
                </a:solidFill>
                <a:effectLst/>
                <a:latin typeface="+mj-lt"/>
              </a:rPr>
              <a:t>duyên</a:t>
            </a:r>
            <a:r>
              <a:rPr lang="en-US" sz="6000" dirty="0">
                <a:solidFill>
                  <a:srgbClr val="002060"/>
                </a:solidFill>
                <a:effectLst/>
                <a:latin typeface="+mj-lt"/>
              </a:rPr>
              <a:t> </a:t>
            </a:r>
            <a:r>
              <a:rPr lang="en-US" sz="6000" dirty="0" err="1">
                <a:solidFill>
                  <a:srgbClr val="002060"/>
                </a:solidFill>
                <a:effectLst/>
                <a:latin typeface="+mj-lt"/>
              </a:rPr>
              <a:t>từ</a:t>
            </a:r>
            <a:r>
              <a:rPr lang="en-US" sz="6000" dirty="0">
                <a:solidFill>
                  <a:srgbClr val="002060"/>
                </a:solidFill>
                <a:effectLst/>
                <a:latin typeface="+mj-lt"/>
              </a:rPr>
              <a:t> </a:t>
            </a:r>
            <a:r>
              <a:rPr lang="en-US" sz="6000" dirty="0" err="1">
                <a:solidFill>
                  <a:srgbClr val="002060"/>
                </a:solidFill>
                <a:effectLst/>
                <a:latin typeface="+mj-lt"/>
              </a:rPr>
              <a:t>trời</a:t>
            </a:r>
            <a:r>
              <a:rPr lang="en-US" sz="6000" dirty="0">
                <a:solidFill>
                  <a:srgbClr val="002060"/>
                </a:solidFill>
                <a:effectLst/>
                <a:latin typeface="+mj-lt"/>
              </a:rPr>
              <a:t> </a:t>
            </a:r>
            <a:r>
              <a:rPr lang="en-US" sz="6000" dirty="0" err="1">
                <a:solidFill>
                  <a:srgbClr val="002060"/>
                </a:solidFill>
                <a:effectLst/>
                <a:latin typeface="+mj-lt"/>
              </a:rPr>
              <a:t>duyên</a:t>
            </a:r>
            <a:r>
              <a:rPr lang="en-US" sz="6000" dirty="0">
                <a:solidFill>
                  <a:srgbClr val="002060"/>
                </a:solidFill>
                <a:effectLst/>
                <a:latin typeface="+mj-lt"/>
              </a:rPr>
              <a:t> </a:t>
            </a:r>
            <a:r>
              <a:rPr lang="en-US" sz="6000" dirty="0" err="1">
                <a:solidFill>
                  <a:srgbClr val="002060"/>
                </a:solidFill>
                <a:effectLst/>
                <a:latin typeface="+mj-lt"/>
              </a:rPr>
              <a:t>xuống</a:t>
            </a:r>
            <a:r>
              <a:rPr lang="en-US" sz="6000" dirty="0">
                <a:solidFill>
                  <a:srgbClr val="002060"/>
                </a:solidFill>
                <a:effectLst/>
                <a:latin typeface="+mj-lt"/>
              </a:rPr>
              <a:t> </a:t>
            </a:r>
            <a:r>
              <a:rPr lang="en-US" sz="6000" dirty="0" err="1">
                <a:solidFill>
                  <a:srgbClr val="002060"/>
                </a:solidFill>
                <a:effectLst/>
                <a:latin typeface="+mj-lt"/>
              </a:rPr>
              <a:t>đời</a:t>
            </a:r>
            <a:r>
              <a:rPr lang="en-US" sz="6000" dirty="0">
                <a:solidFill>
                  <a:srgbClr val="002060"/>
                </a:solidFill>
                <a:effectLst/>
                <a:latin typeface="+mj-lt"/>
              </a:rPr>
              <a:t> </a:t>
            </a:r>
            <a:r>
              <a:rPr lang="en-US" sz="6000" dirty="0" err="1">
                <a:solidFill>
                  <a:srgbClr val="002060"/>
                </a:solidFill>
                <a:effectLst/>
                <a:latin typeface="+mj-lt"/>
              </a:rPr>
              <a:t>ai</a:t>
            </a:r>
            <a:r>
              <a:rPr lang="en-US" sz="6000" dirty="0">
                <a:solidFill>
                  <a:srgbClr val="002060"/>
                </a:solidFill>
                <a:effectLst/>
                <a:latin typeface="+mj-lt"/>
              </a:rPr>
              <a:t>, </a:t>
            </a:r>
            <a:r>
              <a:rPr lang="en-US" sz="6000" dirty="0" err="1">
                <a:solidFill>
                  <a:srgbClr val="002060"/>
                </a:solidFill>
                <a:effectLst/>
                <a:latin typeface="+mj-lt"/>
              </a:rPr>
              <a:t>xin</a:t>
            </a:r>
            <a:r>
              <a:rPr lang="en-US" sz="6000" dirty="0">
                <a:solidFill>
                  <a:srgbClr val="002060"/>
                </a:solidFill>
                <a:effectLst/>
                <a:latin typeface="+mj-lt"/>
              </a:rPr>
              <a:t> </a:t>
            </a:r>
            <a:r>
              <a:rPr lang="en-US" sz="6000" dirty="0" err="1">
                <a:solidFill>
                  <a:srgbClr val="002060"/>
                </a:solidFill>
                <a:effectLst/>
                <a:latin typeface="+mj-lt"/>
              </a:rPr>
              <a:t>trọn</a:t>
            </a:r>
            <a:r>
              <a:rPr lang="en-US" sz="6000" dirty="0">
                <a:solidFill>
                  <a:srgbClr val="002060"/>
                </a:solidFill>
                <a:effectLst/>
                <a:latin typeface="+mj-lt"/>
              </a:rPr>
              <a:t> </a:t>
            </a:r>
            <a:r>
              <a:rPr lang="en-US" sz="6000" dirty="0" err="1">
                <a:solidFill>
                  <a:srgbClr val="002060"/>
                </a:solidFill>
                <a:effectLst/>
                <a:latin typeface="+mj-lt"/>
              </a:rPr>
              <a:t>đời</a:t>
            </a:r>
            <a:r>
              <a:rPr lang="en-US" sz="6000" dirty="0">
                <a:solidFill>
                  <a:srgbClr val="002060"/>
                </a:solidFill>
                <a:effectLst/>
                <a:latin typeface="+mj-lt"/>
              </a:rPr>
              <a:t> </a:t>
            </a:r>
            <a:r>
              <a:rPr lang="en-US" sz="6000" dirty="0" err="1">
                <a:solidFill>
                  <a:srgbClr val="002060"/>
                </a:solidFill>
                <a:effectLst/>
                <a:latin typeface="+mj-lt"/>
              </a:rPr>
              <a:t>duyên</a:t>
            </a:r>
            <a:r>
              <a:rPr lang="en-US" sz="6000" dirty="0">
                <a:solidFill>
                  <a:srgbClr val="002060"/>
                </a:solidFill>
                <a:effectLst/>
                <a:latin typeface="+mj-lt"/>
              </a:rPr>
              <a:t> </a:t>
            </a:r>
            <a:r>
              <a:rPr lang="en-US" sz="6000" dirty="0" err="1">
                <a:solidFill>
                  <a:srgbClr val="002060"/>
                </a:solidFill>
                <a:effectLst/>
                <a:latin typeface="+mj-lt"/>
              </a:rPr>
              <a:t>thắm</a:t>
            </a:r>
            <a:r>
              <a:rPr lang="en-US" sz="6000" dirty="0">
                <a:solidFill>
                  <a:srgbClr val="002060"/>
                </a:solidFill>
                <a:effectLst/>
                <a:latin typeface="+mj-lt"/>
              </a:rPr>
              <a:t> </a:t>
            </a:r>
            <a:r>
              <a:rPr lang="en-US" sz="6000" dirty="0" err="1">
                <a:solidFill>
                  <a:srgbClr val="002060"/>
                </a:solidFill>
                <a:effectLst/>
                <a:latin typeface="+mj-lt"/>
              </a:rPr>
              <a:t>đừng</a:t>
            </a:r>
            <a:r>
              <a:rPr lang="en-US" sz="6000" dirty="0">
                <a:solidFill>
                  <a:srgbClr val="002060"/>
                </a:solidFill>
                <a:effectLst/>
                <a:latin typeface="+mj-lt"/>
              </a:rPr>
              <a:t> </a:t>
            </a:r>
            <a:r>
              <a:rPr lang="en-US" sz="6000" dirty="0" err="1">
                <a:solidFill>
                  <a:srgbClr val="002060"/>
                </a:solidFill>
                <a:effectLst/>
                <a:latin typeface="+mj-lt"/>
              </a:rPr>
              <a:t>phai</a:t>
            </a:r>
            <a:r>
              <a:rPr lang="en-US" sz="6000" dirty="0">
                <a:solidFill>
                  <a:srgbClr val="002060"/>
                </a:solidFill>
                <a:effectLst/>
                <a:latin typeface="+mj-lt"/>
              </a:rPr>
              <a:t>. </a:t>
            </a:r>
            <a:endParaRPr lang="vi-VN" sz="6000" dirty="0">
              <a:solidFill>
                <a:srgbClr val="002060"/>
              </a:solidFill>
              <a:effectLst/>
              <a:latin typeface="+mj-lt"/>
            </a:endParaRPr>
          </a:p>
        </p:txBody>
      </p:sp>
    </p:spTree>
    <p:extLst>
      <p:ext uri="{BB962C8B-B14F-4D97-AF65-F5344CB8AC3E}">
        <p14:creationId xmlns:p14="http://schemas.microsoft.com/office/powerpoint/2010/main" val="4130726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57400" y="868402"/>
            <a:ext cx="7101616"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Giuse</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Ngô</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Thái</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Tâm</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Lê</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Nguyễn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Thư</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9955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b="1" dirty="0">
                <a:solidFill>
                  <a:srgbClr val="FF0000"/>
                </a:solidFill>
                <a:effectLst/>
                <a:latin typeface="+mj-lt"/>
                <a:cs typeface="Times New Roman" panose="02020603050405020304" pitchFamily="18" charset="0"/>
              </a:rPr>
              <a:t>KINH VINH </a:t>
            </a:r>
            <a:r>
              <a:rPr lang="en-US" sz="7200" b="1" dirty="0" smtClean="0">
                <a:solidFill>
                  <a:srgbClr val="FF0000"/>
                </a:solidFill>
                <a:effectLst/>
                <a:latin typeface="+mj-lt"/>
                <a:cs typeface="Times New Roman" panose="02020603050405020304" pitchFamily="18" charset="0"/>
              </a:rPr>
              <a:t>DANH</a:t>
            </a:r>
          </a:p>
          <a:p>
            <a:pPr eaLnBrk="1" hangingPunct="1"/>
            <a:r>
              <a:rPr lang="en-US" sz="7200" b="1" dirty="0" err="1" smtClean="0">
                <a:solidFill>
                  <a:srgbClr val="FF0000"/>
                </a:solidFill>
                <a:latin typeface="+mj-lt"/>
                <a:cs typeface="Times New Roman" panose="02020603050405020304" pitchFamily="18" charset="0"/>
              </a:rPr>
              <a:t>Ca</a:t>
            </a:r>
            <a:r>
              <a:rPr lang="en-US" sz="7200" b="1" dirty="0" smtClean="0">
                <a:solidFill>
                  <a:srgbClr val="FF0000"/>
                </a:solidFill>
                <a:latin typeface="+mj-lt"/>
                <a:cs typeface="Times New Roman" panose="02020603050405020304" pitchFamily="18" charset="0"/>
              </a:rPr>
              <a:t> </a:t>
            </a:r>
            <a:r>
              <a:rPr lang="en-US" sz="7200" b="1" dirty="0" err="1" smtClean="0">
                <a:solidFill>
                  <a:srgbClr val="FF0000"/>
                </a:solidFill>
                <a:latin typeface="+mj-lt"/>
                <a:cs typeface="Times New Roman" panose="02020603050405020304" pitchFamily="18" charset="0"/>
              </a:rPr>
              <a:t>Lên</a:t>
            </a:r>
            <a:r>
              <a:rPr lang="en-US" sz="7200" b="1" dirty="0" smtClean="0">
                <a:solidFill>
                  <a:srgbClr val="FF0000"/>
                </a:solidFill>
                <a:latin typeface="+mj-lt"/>
                <a:cs typeface="Times New Roman" panose="02020603050405020304" pitchFamily="18" charset="0"/>
              </a:rPr>
              <a:t> </a:t>
            </a:r>
            <a:r>
              <a:rPr lang="en-US" sz="7200" b="1" dirty="0" err="1" smtClean="0">
                <a:solidFill>
                  <a:srgbClr val="FF0000"/>
                </a:solidFill>
                <a:latin typeface="+mj-lt"/>
                <a:cs typeface="Times New Roman" panose="02020603050405020304" pitchFamily="18" charset="0"/>
              </a:rPr>
              <a:t>Đi</a:t>
            </a:r>
            <a:r>
              <a:rPr lang="en-US" sz="7200" b="1" dirty="0" smtClean="0">
                <a:solidFill>
                  <a:srgbClr val="FF0000"/>
                </a:solidFill>
                <a:latin typeface="+mj-lt"/>
                <a:cs typeface="Times New Roman" panose="02020603050405020304" pitchFamily="18" charset="0"/>
              </a:rPr>
              <a:t> 2</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smtClean="0">
                <a:solidFill>
                  <a:srgbClr val="002060"/>
                </a:solidFill>
                <a:latin typeface="+mj-lt"/>
                <a:cs typeface="Times New Roman" panose="02020603050405020304" pitchFamily="18" charset="0"/>
              </a:rPr>
              <a:t>Và </a:t>
            </a:r>
            <a:r>
              <a:rPr lang="vi-VN" sz="5400" b="1" dirty="0">
                <a:solidFill>
                  <a:srgbClr val="002060"/>
                </a:solidFill>
                <a:latin typeface="+mj-lt"/>
                <a:cs typeface="Times New Roman" panose="02020603050405020304" pitchFamily="18" charset="0"/>
              </a:rPr>
              <a:t>bình an dưới thế, bình an dưới thế cho người thiện tâm. </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1657</Words>
  <Application>Microsoft Office PowerPoint</Application>
  <PresentationFormat>On-screen Show (16:9)</PresentationFormat>
  <Paragraphs>94</Paragraphs>
  <Slides>57</Slides>
  <Notes>0</Notes>
  <HiddenSlides>0</HiddenSlides>
  <MMClips>0</MMClips>
  <ScaleCrop>false</ScaleCrop>
  <HeadingPairs>
    <vt:vector size="4" baseType="variant">
      <vt:variant>
        <vt:lpstr>Theme</vt:lpstr>
      </vt:variant>
      <vt:variant>
        <vt:i4>20</vt:i4>
      </vt:variant>
      <vt:variant>
        <vt:lpstr>Slide Titles</vt:lpstr>
      </vt:variant>
      <vt:variant>
        <vt:i4>57</vt:i4>
      </vt:variant>
    </vt:vector>
  </HeadingPairs>
  <TitlesOfParts>
    <vt:vector size="77" baseType="lpstr">
      <vt:lpstr>Office Theme</vt:lpstr>
      <vt:lpstr>1_Default Design</vt:lpstr>
      <vt:lpstr>Default Design</vt:lpstr>
      <vt:lpstr>2_Office Theme</vt:lpstr>
      <vt:lpstr>10_Office Theme</vt:lpstr>
      <vt:lpstr>11_Office Theme</vt:lpstr>
      <vt:lpstr>21_Office Theme</vt:lpstr>
      <vt:lpstr>4_Office Theme</vt:lpstr>
      <vt:lpstr>3_Office Theme</vt:lpstr>
      <vt:lpstr>36_Default Design</vt:lpstr>
      <vt:lpstr>5_Office Theme</vt:lpstr>
      <vt:lpstr>1_Office Theme</vt:lpstr>
      <vt:lpstr>6_Office Theme</vt:lpstr>
      <vt:lpstr>7_Office Theme</vt:lpstr>
      <vt:lpstr>8_Office Theme</vt:lpstr>
      <vt:lpstr>9_Office Theme</vt:lpstr>
      <vt:lpstr>13_Office Theme</vt:lpstr>
      <vt:lpstr>12_Office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Pk1: Phúc lộc cho người biết tôn sợ Chúa, phúc lộc cho người sống theo đường lối, công phúc tay người làm ra sẽ an lòng, bao nhiêu hạnh vận và phúc lộc dư tràn.  </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  </vt:lpstr>
      <vt:lpstr>Pk2:  Phúc lộc dư tràn đổ trên nhà ngươi phúc lộc mưa nguồn với bao hạnh phúc, con cái của Người tựa nho quý sinh chồi, như cây tuyệt vời hiền thê bạn vui cười.  </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  </vt:lpstr>
      <vt:lpstr>Pk3: Đó là ân lộc Chúa ban đầy tay, những ai tôn sợ kính yêu một Chúa, xin Chúa cho người được xem thấy mai ngày, gia liêm thịnh đạt hiển lâm trong lâu dài.  </vt:lpstr>
      <vt:lpstr>ĐK: Thật là hạnh phúc, cho ai khiêm cung, cho kẻ đơn sơ tim luôn ngây thơ, lòng không kiêu hãnh, nhưng luôn trung trinh, mến yêu một Chúa.  </vt:lpstr>
      <vt:lpstr>** Sẽ được Thiên Chúa, yêu thương yêu thương, ban phúc thiên niên an vui vô biên, vạn ngày sẽ sống, sống trong tình yêu với thánh ân huyền siêu.  </vt:lpstr>
      <vt:lpstr>PowerPoint Presentation</vt:lpstr>
      <vt:lpstr> </vt:lpstr>
      <vt:lpstr>PowerPoint Presentation</vt:lpstr>
      <vt:lpstr>PowerPoint Presentation</vt:lpstr>
      <vt:lpstr>PowerPoint Presentation</vt:lpstr>
      <vt:lpstr>Ca Dâng Lễ Của Lễ Yêu Thương  Phượng Chi Ninh Doãn Hùng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180</cp:revision>
  <dcterms:created xsi:type="dcterms:W3CDTF">2021-05-09T08:36:44Z</dcterms:created>
  <dcterms:modified xsi:type="dcterms:W3CDTF">2023-12-28T10:00:05Z</dcterms:modified>
</cp:coreProperties>
</file>