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872" r:id="rId5"/>
    <p:sldMasterId id="2147483896" r:id="rId6"/>
    <p:sldMasterId id="2147483908" r:id="rId7"/>
    <p:sldMasterId id="2147483932" r:id="rId8"/>
    <p:sldMasterId id="2147483944" r:id="rId9"/>
    <p:sldMasterId id="2147483956" r:id="rId10"/>
    <p:sldMasterId id="2147483968" r:id="rId11"/>
    <p:sldMasterId id="2147483980" r:id="rId12"/>
    <p:sldMasterId id="2147483992" r:id="rId13"/>
    <p:sldMasterId id="2147484004" r:id="rId14"/>
    <p:sldMasterId id="2147484016" r:id="rId15"/>
    <p:sldMasterId id="2147484028" r:id="rId16"/>
    <p:sldMasterId id="2147484040" r:id="rId17"/>
    <p:sldMasterId id="2147484052" r:id="rId18"/>
    <p:sldMasterId id="2147484064" r:id="rId19"/>
    <p:sldMasterId id="2147484076" r:id="rId20"/>
    <p:sldMasterId id="2147484088" r:id="rId21"/>
  </p:sldMasterIdLst>
  <p:notesMasterIdLst>
    <p:notesMasterId r:id="rId87"/>
  </p:notesMasterIdLst>
  <p:sldIdLst>
    <p:sldId id="955" r:id="rId22"/>
    <p:sldId id="843" r:id="rId23"/>
    <p:sldId id="563" r:id="rId24"/>
    <p:sldId id="564" r:id="rId25"/>
    <p:sldId id="996" r:id="rId26"/>
    <p:sldId id="844" r:id="rId27"/>
    <p:sldId id="997" r:id="rId28"/>
    <p:sldId id="956" r:id="rId29"/>
    <p:sldId id="911" r:id="rId30"/>
    <p:sldId id="982" r:id="rId31"/>
    <p:sldId id="975" r:id="rId32"/>
    <p:sldId id="983" r:id="rId33"/>
    <p:sldId id="976" r:id="rId34"/>
    <p:sldId id="984" r:id="rId35"/>
    <p:sldId id="978" r:id="rId36"/>
    <p:sldId id="985" r:id="rId37"/>
    <p:sldId id="980" r:id="rId38"/>
    <p:sldId id="986" r:id="rId39"/>
    <p:sldId id="957" r:id="rId40"/>
    <p:sldId id="837" r:id="rId41"/>
    <p:sldId id="967" r:id="rId42"/>
    <p:sldId id="963" r:id="rId43"/>
    <p:sldId id="960" r:id="rId44"/>
    <p:sldId id="918" r:id="rId45"/>
    <p:sldId id="919" r:id="rId46"/>
    <p:sldId id="920" r:id="rId47"/>
    <p:sldId id="987" r:id="rId48"/>
    <p:sldId id="921" r:id="rId49"/>
    <p:sldId id="988" r:id="rId50"/>
    <p:sldId id="923" r:id="rId51"/>
    <p:sldId id="989" r:id="rId52"/>
    <p:sldId id="961" r:id="rId53"/>
    <p:sldId id="925" r:id="rId54"/>
    <p:sldId id="926" r:id="rId55"/>
    <p:sldId id="927" r:id="rId56"/>
    <p:sldId id="928" r:id="rId57"/>
    <p:sldId id="990" r:id="rId58"/>
    <p:sldId id="929" r:id="rId59"/>
    <p:sldId id="991" r:id="rId60"/>
    <p:sldId id="931" r:id="rId61"/>
    <p:sldId id="992" r:id="rId62"/>
    <p:sldId id="962" r:id="rId63"/>
    <p:sldId id="974" r:id="rId64"/>
    <p:sldId id="934" r:id="rId65"/>
    <p:sldId id="935" r:id="rId66"/>
    <p:sldId id="936" r:id="rId67"/>
    <p:sldId id="998" r:id="rId68"/>
    <p:sldId id="959" r:id="rId69"/>
    <p:sldId id="968" r:id="rId70"/>
    <p:sldId id="970" r:id="rId71"/>
    <p:sldId id="941" r:id="rId72"/>
    <p:sldId id="942" r:id="rId73"/>
    <p:sldId id="943" r:id="rId74"/>
    <p:sldId id="944" r:id="rId75"/>
    <p:sldId id="993" r:id="rId76"/>
    <p:sldId id="946" r:id="rId77"/>
    <p:sldId id="994" r:id="rId78"/>
    <p:sldId id="973" r:id="rId79"/>
    <p:sldId id="971" r:id="rId80"/>
    <p:sldId id="948" r:id="rId81"/>
    <p:sldId id="949" r:id="rId82"/>
    <p:sldId id="950" r:id="rId83"/>
    <p:sldId id="995" r:id="rId84"/>
    <p:sldId id="972" r:id="rId85"/>
    <p:sldId id="969" r:id="rId8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6699"/>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7/4/2024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9</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24</a:t>
            </a:fld>
            <a:endParaRPr lang="en-US"/>
          </a:p>
        </p:txBody>
      </p:sp>
    </p:spTree>
    <p:extLst>
      <p:ext uri="{BB962C8B-B14F-4D97-AF65-F5344CB8AC3E}">
        <p14:creationId xmlns:p14="http://schemas.microsoft.com/office/powerpoint/2010/main" val="60362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33</a:t>
            </a:fld>
            <a:endParaRPr lang="en-US"/>
          </a:p>
        </p:txBody>
      </p:sp>
    </p:spTree>
    <p:extLst>
      <p:ext uri="{BB962C8B-B14F-4D97-AF65-F5344CB8AC3E}">
        <p14:creationId xmlns:p14="http://schemas.microsoft.com/office/powerpoint/2010/main" val="205386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96872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51</a:t>
            </a:fld>
            <a:endParaRPr lang="en-US"/>
          </a:p>
        </p:txBody>
      </p:sp>
    </p:spTree>
    <p:extLst>
      <p:ext uri="{BB962C8B-B14F-4D97-AF65-F5344CB8AC3E}">
        <p14:creationId xmlns:p14="http://schemas.microsoft.com/office/powerpoint/2010/main" val="272750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56</a:t>
            </a:fld>
            <a:endParaRPr lang="en-US"/>
          </a:p>
        </p:txBody>
      </p:sp>
    </p:spTree>
    <p:extLst>
      <p:ext uri="{BB962C8B-B14F-4D97-AF65-F5344CB8AC3E}">
        <p14:creationId xmlns:p14="http://schemas.microsoft.com/office/powerpoint/2010/main" val="907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60</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62</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972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39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744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1211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3585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247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45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3564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9011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39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3312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1079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3090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23101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5085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16954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97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7202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185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44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3929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6320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8984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8233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1441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6071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352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52589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4669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320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8661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6428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1318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8788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5553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4451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85472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6540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3994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544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4072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1288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0469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2196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6303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0734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3099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567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8733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10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3813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852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8981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134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057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2560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248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4037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07797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204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75623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603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350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72552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9457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506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7337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67621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1169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08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19629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0995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97389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6098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4644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40138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09708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9165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1431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6398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1467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74255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85960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1889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4165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2710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8705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7872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5440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08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2153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7780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4394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0029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7793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5622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762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15367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1650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71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2632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587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0537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7977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014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1385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0691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2570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72377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92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0137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23793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7526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74735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3277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7115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4085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8308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3041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51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3124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2102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4642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26812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77691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2192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3868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82696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5132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33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4025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19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5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0444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039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45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65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527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444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635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185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373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2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9724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3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744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121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358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247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459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356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9011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399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331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97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39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7448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121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358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2479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459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3564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901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399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33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073982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70025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23687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334019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946839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743816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33165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76176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63882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24698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27158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464205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46437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073982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0739822"/>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1.xml"/><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9.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3630612"/>
          </a:xfrm>
        </p:spPr>
        <p:txBody>
          <a:bodyPr/>
          <a:lstStyle/>
          <a:p>
            <a:pPr algn="just" eaLnBrk="1" hangingPunct="1">
              <a:lnSpc>
                <a:spcPct val="150000"/>
              </a:lnSpc>
            </a:pPr>
            <a:r>
              <a:rPr lang="vi-VN" sz="6600" b="1" dirty="0" smtClean="0">
                <a:solidFill>
                  <a:srgbClr val="FF0000"/>
                </a:solidFill>
                <a:latin typeface="+mj-lt"/>
                <a:cs typeface="Times New Roman" pitchFamily="18" charset="0"/>
              </a:rPr>
              <a:t>ĐK: </a:t>
            </a:r>
            <a:r>
              <a:rPr lang="vi-VN" sz="6600" b="1" dirty="0" smtClean="0">
                <a:solidFill>
                  <a:srgbClr val="002060"/>
                </a:solidFill>
                <a:latin typeface="+mj-lt"/>
                <a:cs typeface="Times New Roman" pitchFamily="18" charset="0"/>
              </a:rPr>
              <a:t>Chúa là Đấng, từ bi nhân hậu.</a:t>
            </a:r>
            <a:endParaRPr lang="en-US" sz="6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43122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dirty="0" smtClean="0">
                <a:solidFill>
                  <a:srgbClr val="FF0000"/>
                </a:solidFill>
              </a:rPr>
              <a:t>P</a:t>
            </a:r>
            <a:r>
              <a:rPr lang="en-US" sz="5400" b="1" dirty="0" smtClean="0">
                <a:solidFill>
                  <a:srgbClr val="FF0000"/>
                </a:solidFill>
                <a:effectLst/>
              </a:rPr>
              <a:t>k1:</a:t>
            </a:r>
            <a:r>
              <a:rPr lang="en-US" sz="5400" b="1" dirty="0" smtClean="0">
                <a:solidFill>
                  <a:srgbClr val="7030A0"/>
                </a:solidFill>
              </a:rPr>
              <a:t> </a:t>
            </a:r>
            <a:r>
              <a:rPr lang="vi-VN" sz="5400" b="1" dirty="0" smtClean="0">
                <a:solidFill>
                  <a:srgbClr val="002060"/>
                </a:solidFill>
              </a:rPr>
              <a:t>Lạy Chúa con ngày ngày xin tán dương, xin ca tụng danh Chúa muôn đời. Chúa cao trọng rất đáng ca ngợi. Cao trọng vô biên, chẳng ai người dò thấu tận suy.</a:t>
            </a:r>
            <a:endParaRPr lang="vi-VN" sz="5400" b="1" dirty="0">
              <a:solidFill>
                <a:srgbClr val="002060"/>
              </a:solidFill>
              <a:effectLst/>
            </a:endParaRPr>
          </a:p>
        </p:txBody>
      </p:sp>
    </p:spTree>
    <p:extLst>
      <p:ext uri="{BB962C8B-B14F-4D97-AF65-F5344CB8AC3E}">
        <p14:creationId xmlns:p14="http://schemas.microsoft.com/office/powerpoint/2010/main" val="137529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3630612"/>
          </a:xfrm>
        </p:spPr>
        <p:txBody>
          <a:bodyPr/>
          <a:lstStyle/>
          <a:p>
            <a:pPr algn="just" eaLnBrk="1" hangingPunct="1">
              <a:lnSpc>
                <a:spcPct val="150000"/>
              </a:lnSpc>
            </a:pPr>
            <a:r>
              <a:rPr lang="vi-VN" sz="6600" b="1" dirty="0" smtClean="0">
                <a:solidFill>
                  <a:srgbClr val="FF0000"/>
                </a:solidFill>
                <a:latin typeface="+mj-lt"/>
                <a:cs typeface="Times New Roman" pitchFamily="18" charset="0"/>
              </a:rPr>
              <a:t>ĐK: </a:t>
            </a:r>
            <a:r>
              <a:rPr lang="vi-VN" sz="6600" b="1" dirty="0" smtClean="0">
                <a:solidFill>
                  <a:srgbClr val="002060"/>
                </a:solidFill>
                <a:latin typeface="+mj-lt"/>
                <a:cs typeface="Times New Roman" pitchFamily="18" charset="0"/>
              </a:rPr>
              <a:t>Chúa là Đấng, từ bi nhân hậu.</a:t>
            </a:r>
            <a:endParaRPr lang="en-US" sz="6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0959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dirty="0" smtClean="0">
                <a:solidFill>
                  <a:srgbClr val="FF0000"/>
                </a:solidFill>
              </a:rPr>
              <a:t>Pk2</a:t>
            </a:r>
            <a:r>
              <a:rPr lang="en-US" sz="5400" b="1" dirty="0" smtClean="0">
                <a:solidFill>
                  <a:srgbClr val="FF0000"/>
                </a:solidFill>
                <a:effectLst/>
              </a:rPr>
              <a:t>:</a:t>
            </a:r>
            <a:r>
              <a:rPr lang="vi-VN" sz="5400" b="1" dirty="0">
                <a:solidFill>
                  <a:srgbClr val="7030A0"/>
                </a:solidFill>
              </a:rPr>
              <a:t> </a:t>
            </a:r>
            <a:r>
              <a:rPr lang="vi-VN" sz="5400" b="1" dirty="0" smtClean="0">
                <a:solidFill>
                  <a:srgbClr val="002060"/>
                </a:solidFill>
              </a:rPr>
              <a:t>Việc Chúa muôn đời truyền rao khắp nơi. Uy phong Ngài nhân thế loan truyền. Nói lên rằng Chúa rất vinh hiển. Kể lại nơi nơi. Chúa đã làm thực lắm kỳ công.</a:t>
            </a:r>
            <a:endParaRPr lang="en-US" sz="5400" b="1" dirty="0">
              <a:solidFill>
                <a:srgbClr val="002060"/>
              </a:solidFill>
              <a:effectLst/>
            </a:endParaRPr>
          </a:p>
        </p:txBody>
      </p:sp>
    </p:spTree>
    <p:extLst>
      <p:ext uri="{BB962C8B-B14F-4D97-AF65-F5344CB8AC3E}">
        <p14:creationId xmlns:p14="http://schemas.microsoft.com/office/powerpoint/2010/main" val="364612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3630612"/>
          </a:xfrm>
        </p:spPr>
        <p:txBody>
          <a:bodyPr/>
          <a:lstStyle/>
          <a:p>
            <a:pPr algn="just" eaLnBrk="1" hangingPunct="1">
              <a:lnSpc>
                <a:spcPct val="150000"/>
              </a:lnSpc>
            </a:pPr>
            <a:r>
              <a:rPr lang="vi-VN" sz="6600" b="1" dirty="0" smtClean="0">
                <a:solidFill>
                  <a:srgbClr val="FF0000"/>
                </a:solidFill>
                <a:latin typeface="+mj-lt"/>
                <a:cs typeface="Times New Roman" pitchFamily="18" charset="0"/>
              </a:rPr>
              <a:t>ĐK: </a:t>
            </a:r>
            <a:r>
              <a:rPr lang="vi-VN" sz="6600" b="1" dirty="0" smtClean="0">
                <a:solidFill>
                  <a:srgbClr val="002060"/>
                </a:solidFill>
                <a:latin typeface="+mj-lt"/>
                <a:cs typeface="Times New Roman" pitchFamily="18" charset="0"/>
              </a:rPr>
              <a:t>Chúa là Đấng, từ bi nhân hậu.</a:t>
            </a:r>
            <a:endParaRPr lang="en-US" sz="6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602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dirty="0" smtClean="0">
                <a:solidFill>
                  <a:srgbClr val="FF0000"/>
                </a:solidFill>
              </a:rPr>
              <a:t>Pk3</a:t>
            </a:r>
            <a:r>
              <a:rPr lang="en-US" sz="5400" b="1" dirty="0" smtClean="0">
                <a:solidFill>
                  <a:srgbClr val="FF0000"/>
                </a:solidFill>
                <a:effectLst/>
              </a:rPr>
              <a:t>:</a:t>
            </a:r>
            <a:r>
              <a:rPr lang="en-US" sz="5400" b="1" dirty="0" smtClean="0">
                <a:solidFill>
                  <a:srgbClr val="7030A0"/>
                </a:solidFill>
                <a:effectLst/>
              </a:rPr>
              <a:t> </a:t>
            </a:r>
            <a:r>
              <a:rPr lang="vi-VN" sz="5400" b="1" dirty="0" smtClean="0">
                <a:solidFill>
                  <a:srgbClr val="002060"/>
                </a:solidFill>
              </a:rPr>
              <a:t>Hãy nói Uy lực Ngài thật khiếp kinh, loan tin quyền năng Chúa cao vời. Nhắc luôn Ngài ái tuất khôn cùng, kết lời tung hô, đến muôn đời Ngài chính trực luôn. </a:t>
            </a:r>
            <a:endParaRPr lang="en-US" sz="5400" b="1" dirty="0">
              <a:solidFill>
                <a:srgbClr val="002060"/>
              </a:solidFill>
              <a:effectLst/>
            </a:endParaRPr>
          </a:p>
        </p:txBody>
      </p:sp>
    </p:spTree>
    <p:extLst>
      <p:ext uri="{BB962C8B-B14F-4D97-AF65-F5344CB8AC3E}">
        <p14:creationId xmlns:p14="http://schemas.microsoft.com/office/powerpoint/2010/main" val="312950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3630612"/>
          </a:xfrm>
        </p:spPr>
        <p:txBody>
          <a:bodyPr/>
          <a:lstStyle/>
          <a:p>
            <a:pPr algn="just" eaLnBrk="1" hangingPunct="1">
              <a:lnSpc>
                <a:spcPct val="150000"/>
              </a:lnSpc>
            </a:pPr>
            <a:r>
              <a:rPr lang="vi-VN" sz="6600" b="1" dirty="0" smtClean="0">
                <a:solidFill>
                  <a:srgbClr val="FF0000"/>
                </a:solidFill>
                <a:latin typeface="+mj-lt"/>
                <a:cs typeface="Times New Roman" pitchFamily="18" charset="0"/>
              </a:rPr>
              <a:t>ĐK: </a:t>
            </a:r>
            <a:r>
              <a:rPr lang="vi-VN" sz="6600" b="1" dirty="0" smtClean="0">
                <a:solidFill>
                  <a:srgbClr val="002060"/>
                </a:solidFill>
                <a:latin typeface="+mj-lt"/>
                <a:cs typeface="Times New Roman" pitchFamily="18" charset="0"/>
              </a:rPr>
              <a:t>Chúa là Đấng, từ bi nhân hậu.</a:t>
            </a:r>
            <a:endParaRPr lang="en-US" sz="6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5260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0000"/>
                </a:solidFill>
              </a:rPr>
              <a:t>Pk4</a:t>
            </a:r>
            <a:r>
              <a:rPr lang="en-US" sz="5400" b="0" dirty="0" smtClean="0">
                <a:solidFill>
                  <a:srgbClr val="FF0000"/>
                </a:solidFill>
                <a:effectLst/>
              </a:rPr>
              <a:t>:</a:t>
            </a:r>
            <a:r>
              <a:rPr lang="en-US" sz="5400" b="0" dirty="0" smtClean="0">
                <a:solidFill>
                  <a:srgbClr val="7030A0"/>
                </a:solidFill>
                <a:effectLst/>
              </a:rPr>
              <a:t> </a:t>
            </a:r>
            <a:r>
              <a:rPr lang="vi-VN" sz="5400" dirty="0" smtClean="0">
                <a:solidFill>
                  <a:srgbClr val="002060"/>
                </a:solidFill>
              </a:rPr>
              <a:t>Thật Chúa nhân hậu và hay xót thương, không mau giận nhưng sẵn ân tình. Chúa nhân hậu với hết mọi người, tỏ lòng khoan dung, với muôn loài Ngài đã dựng nên.</a:t>
            </a:r>
            <a:endParaRPr lang="en-US" sz="5400" b="0" dirty="0">
              <a:solidFill>
                <a:srgbClr val="002060"/>
              </a:solidFill>
              <a:effectLst/>
            </a:endParaRPr>
          </a:p>
        </p:txBody>
      </p:sp>
    </p:spTree>
    <p:extLst>
      <p:ext uri="{BB962C8B-B14F-4D97-AF65-F5344CB8AC3E}">
        <p14:creationId xmlns:p14="http://schemas.microsoft.com/office/powerpoint/2010/main" val="386191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895350"/>
            <a:ext cx="9144000" cy="3630612"/>
          </a:xfrm>
        </p:spPr>
        <p:txBody>
          <a:bodyPr/>
          <a:lstStyle/>
          <a:p>
            <a:pPr algn="just" eaLnBrk="1" hangingPunct="1">
              <a:lnSpc>
                <a:spcPct val="150000"/>
              </a:lnSpc>
            </a:pPr>
            <a:r>
              <a:rPr lang="vi-VN" sz="6600" b="1" dirty="0" smtClean="0">
                <a:solidFill>
                  <a:srgbClr val="FF0000"/>
                </a:solidFill>
                <a:latin typeface="+mj-lt"/>
                <a:cs typeface="Times New Roman" pitchFamily="18" charset="0"/>
              </a:rPr>
              <a:t>ĐK: </a:t>
            </a:r>
            <a:r>
              <a:rPr lang="vi-VN" sz="6600" b="1" dirty="0" smtClean="0">
                <a:solidFill>
                  <a:srgbClr val="002060"/>
                </a:solidFill>
                <a:latin typeface="+mj-lt"/>
                <a:cs typeface="Times New Roman" pitchFamily="18" charset="0"/>
              </a:rPr>
              <a:t>Chúa là Đấng, từ bi nhân hậu.</a:t>
            </a:r>
            <a:endParaRPr lang="en-US" sz="6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1941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98193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vi-VN" sz="6600" dirty="0">
                <a:solidFill>
                  <a:srgbClr val="FF0000"/>
                </a:solidFill>
                <a:latin typeface="+mj-lt"/>
                <a:cs typeface="Tahoma" pitchFamily="34" charset="0"/>
              </a:rPr>
              <a:t>Nhập </a:t>
            </a:r>
            <a:r>
              <a:rPr lang="vi-VN" sz="6600" dirty="0" smtClean="0">
                <a:solidFill>
                  <a:srgbClr val="FF0000"/>
                </a:solidFill>
                <a:latin typeface="+mj-lt"/>
                <a:cs typeface="Tahoma" pitchFamily="34" charset="0"/>
              </a:rPr>
              <a:t>Lễ</a:t>
            </a:r>
            <a:endParaRPr lang="en-US" sz="6600" b="0" dirty="0">
              <a:solidFill>
                <a:srgbClr val="FF0000"/>
              </a:solidFill>
              <a:effectLst/>
              <a:latin typeface="+mj-lt"/>
              <a:cs typeface="Tahoma" pitchFamily="34" charset="0"/>
            </a:endParaRPr>
          </a:p>
          <a:p>
            <a:pPr eaLnBrk="1" hangingPunct="1">
              <a:lnSpc>
                <a:spcPct val="105000"/>
              </a:lnSpc>
            </a:pPr>
            <a:r>
              <a:rPr lang="vi-VN" sz="6600" dirty="0" smtClean="0">
                <a:solidFill>
                  <a:srgbClr val="FF0000"/>
                </a:solidFill>
                <a:latin typeface="+mj-lt"/>
                <a:cs typeface="Tahoma" pitchFamily="34" charset="0"/>
              </a:rPr>
              <a:t>Bước Vào</a:t>
            </a:r>
            <a:endParaRPr lang="en-US" sz="6600" b="0" dirty="0">
              <a:solidFill>
                <a:srgbClr val="FF0000"/>
              </a:solidFill>
              <a:effectLst/>
              <a:latin typeface="+mj-lt"/>
              <a:cs typeface="Tahoma" pitchFamily="34" charset="0"/>
            </a:endParaRPr>
          </a:p>
          <a:p>
            <a:pPr eaLnBrk="1" hangingPunct="1">
              <a:lnSpc>
                <a:spcPct val="105000"/>
              </a:lnSpc>
            </a:pPr>
            <a:r>
              <a:rPr lang="vi-VN" sz="4800" i="1" dirty="0" smtClean="0">
                <a:solidFill>
                  <a:srgbClr val="002060"/>
                </a:solidFill>
                <a:latin typeface="+mj-lt"/>
                <a:cs typeface="Tahoma" pitchFamily="34" charset="0"/>
              </a:rPr>
              <a:t>Lm</a:t>
            </a:r>
            <a:r>
              <a:rPr lang="vi-VN" sz="4800" i="1" dirty="0">
                <a:solidFill>
                  <a:srgbClr val="002060"/>
                </a:solidFill>
                <a:latin typeface="+mj-lt"/>
                <a:cs typeface="Tahoma" pitchFamily="34" charset="0"/>
              </a:rPr>
              <a:t>. Phạm Liên Hùng</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5843" name="Rectangle 3"/>
          <p:cNvSpPr>
            <a:spLocks noGrp="1" noChangeArrowheads="1"/>
          </p:cNvSpPr>
          <p:nvPr>
            <p:ph type="subTitle" idx="1"/>
          </p:nvPr>
        </p:nvSpPr>
        <p:spPr>
          <a:xfrm>
            <a:off x="0" y="438150"/>
            <a:ext cx="9144000" cy="4038600"/>
          </a:xfrm>
        </p:spPr>
        <p:txBody>
          <a:bodyPr/>
          <a:lstStyle/>
          <a:p>
            <a:pPr algn="just" eaLnBrk="1" hangingPunct="1">
              <a:lnSpc>
                <a:spcPct val="105000"/>
              </a:lnSpc>
            </a:pPr>
            <a:r>
              <a:rPr lang="vi-VN" sz="5400" dirty="0">
                <a:solidFill>
                  <a:srgbClr val="FF0000"/>
                </a:solidFill>
                <a:latin typeface="+mj-lt"/>
                <a:cs typeface="Times New Roman" pitchFamily="18" charset="0"/>
              </a:rPr>
              <a:t>Alleluia-alleluia: </a:t>
            </a:r>
            <a:r>
              <a:rPr lang="vi-VN" sz="5400" dirty="0" smtClean="0">
                <a:solidFill>
                  <a:srgbClr val="002060"/>
                </a:solidFill>
                <a:latin typeface="+mj-lt"/>
                <a:cs typeface="Times New Roman" pitchFamily="18" charset="0"/>
              </a:rPr>
              <a:t>Đấng </a:t>
            </a:r>
            <a:r>
              <a:rPr lang="vi-VN" sz="5400" dirty="0">
                <a:solidFill>
                  <a:srgbClr val="002060"/>
                </a:solidFill>
                <a:latin typeface="+mj-lt"/>
                <a:cs typeface="Times New Roman" pitchFamily="18" charset="0"/>
              </a:rPr>
              <a:t>Cứu Độ chúng ta là Đức Giê-su Ki-tô đã tiêu diệt thần chết, và đã dùng Tin Mừng mà làm sáng tỏ phúc trường sinh. </a:t>
            </a:r>
            <a:r>
              <a:rPr lang="vi-VN" sz="5400" dirty="0">
                <a:solidFill>
                  <a:srgbClr val="FF0000"/>
                </a:solidFill>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57771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146255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5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vi-VN" sz="7200" b="0" dirty="0">
                <a:solidFill>
                  <a:srgbClr val="FF0000"/>
                </a:solidFill>
                <a:effectLst/>
                <a:latin typeface="+mj-lt"/>
                <a:cs typeface="Tahoma" pitchFamily="34" charset="0"/>
              </a:rPr>
              <a:t>Rửa tội</a:t>
            </a:r>
            <a:endParaRPr lang="en-US" sz="7200" b="0" dirty="0">
              <a:solidFill>
                <a:srgbClr val="FF0000"/>
              </a:solidFill>
              <a:effectLst/>
              <a:latin typeface="+mj-lt"/>
              <a:cs typeface="Tahoma" pitchFamily="34" charset="0"/>
            </a:endParaRPr>
          </a:p>
          <a:p>
            <a:pPr eaLnBrk="1" hangingPunct="1">
              <a:lnSpc>
                <a:spcPct val="105000"/>
              </a:lnSpc>
            </a:pPr>
            <a:r>
              <a:rPr lang="vi-VN" sz="6600" b="0" dirty="0">
                <a:solidFill>
                  <a:srgbClr val="FF0000"/>
                </a:solidFill>
                <a:effectLst/>
                <a:latin typeface="+mj-lt"/>
                <a:cs typeface="Tahoma" pitchFamily="34" charset="0"/>
              </a:rPr>
              <a:t>Chỉ </a:t>
            </a:r>
            <a:r>
              <a:rPr lang="vi-VN" sz="6600" b="0" dirty="0" smtClean="0">
                <a:solidFill>
                  <a:srgbClr val="FF0000"/>
                </a:solidFill>
                <a:effectLst/>
                <a:latin typeface="+mj-lt"/>
                <a:cs typeface="Tahoma" pitchFamily="34" charset="0"/>
              </a:rPr>
              <a:t>Có một </a:t>
            </a:r>
            <a:r>
              <a:rPr lang="vi-VN" sz="6600" b="0" dirty="0">
                <a:solidFill>
                  <a:srgbClr val="FF0000"/>
                </a:solidFill>
                <a:effectLst/>
                <a:latin typeface="+mj-lt"/>
                <a:cs typeface="Tahoma" pitchFamily="34" charset="0"/>
              </a:rPr>
              <a:t>Chúa </a:t>
            </a:r>
            <a:endParaRPr lang="en-US" sz="6600" b="0" dirty="0">
              <a:solidFill>
                <a:srgbClr val="FF0000"/>
              </a:solidFill>
              <a:effectLst/>
              <a:latin typeface="+mj-lt"/>
              <a:cs typeface="Tahoma" pitchFamily="34" charset="0"/>
            </a:endParaRPr>
          </a:p>
          <a:p>
            <a:pPr eaLnBrk="1" hangingPunct="1">
              <a:lnSpc>
                <a:spcPct val="105000"/>
              </a:lnSpc>
            </a:pPr>
            <a:r>
              <a:rPr lang="vi-VN" sz="4800" i="1" dirty="0" smtClean="0">
                <a:solidFill>
                  <a:srgbClr val="002060"/>
                </a:solidFill>
                <a:latin typeface="+mj-lt"/>
                <a:cs typeface="Tahoma" pitchFamily="34" charset="0"/>
              </a:rPr>
              <a:t>Lm</a:t>
            </a:r>
            <a:r>
              <a:rPr lang="vi-VN" sz="4800" i="1" dirty="0">
                <a:solidFill>
                  <a:srgbClr val="002060"/>
                </a:solidFill>
                <a:latin typeface="+mj-lt"/>
                <a:cs typeface="Tahoma" pitchFamily="34" charset="0"/>
              </a:rPr>
              <a:t>. Thành Tâm</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521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Chỉ có một Chúa, một Đức Tin, một phép rửa. Chỉ có một Chúa, Người là Cha mọi người hết thảy. Đấng trên hết mọi người, Đấng ở giữa mọi người, và trong mọi người. </a:t>
            </a:r>
            <a:r>
              <a:rPr lang="vi-VN" sz="4800" i="1" dirty="0">
                <a:solidFill>
                  <a:srgbClr val="002060"/>
                </a:solidFill>
              </a:rPr>
              <a:t>Ngàn </a:t>
            </a:r>
            <a:r>
              <a:rPr lang="vi-VN" sz="4800" i="1" dirty="0" smtClean="0">
                <a:solidFill>
                  <a:srgbClr val="002060"/>
                </a:solidFill>
              </a:rPr>
              <a:t>ngàn đời </a:t>
            </a:r>
            <a:r>
              <a:rPr lang="vi-VN" sz="4800" i="1" dirty="0">
                <a:solidFill>
                  <a:srgbClr val="002060"/>
                </a:solidFill>
              </a:rPr>
              <a:t>con xin tin, con xin tin, con xin tin</a:t>
            </a:r>
            <a:r>
              <a:rPr lang="vi-VN" sz="4800" b="1" dirty="0">
                <a:solidFill>
                  <a:srgbClr val="002060"/>
                </a:solidFill>
              </a:rPr>
              <a:t>.</a:t>
            </a:r>
            <a:endParaRPr lang="en-US" sz="4800" b="1" dirty="0">
              <a:solidFill>
                <a:srgbClr val="002060"/>
              </a:solidFill>
              <a:effectLst/>
            </a:endParaRPr>
          </a:p>
        </p:txBody>
      </p:sp>
    </p:spTree>
    <p:extLst>
      <p:ext uri="{BB962C8B-B14F-4D97-AF65-F5344CB8AC3E}">
        <p14:creationId xmlns:p14="http://schemas.microsoft.com/office/powerpoint/2010/main" val="154369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201613"/>
            <a:ext cx="9144000" cy="4552950"/>
          </a:xfrm>
        </p:spPr>
        <p:txBody>
          <a:bodyPr/>
          <a:lstStyle/>
          <a:p>
            <a:pPr algn="just" eaLnBrk="1" hangingPunct="1">
              <a:lnSpc>
                <a:spcPct val="105000"/>
              </a:lnSpc>
            </a:pPr>
            <a:r>
              <a:rPr lang="vi-VN" sz="4800" b="1" dirty="0" smtClean="0">
                <a:solidFill>
                  <a:srgbClr val="FF0000"/>
                </a:solidFill>
                <a:latin typeface="+mj-lt"/>
                <a:cs typeface="Times New Roman" pitchFamily="18" charset="0"/>
              </a:rPr>
              <a:t>Pk1</a:t>
            </a:r>
            <a:r>
              <a:rPr lang="vi-VN" sz="4800" b="1" dirty="0">
                <a:solidFill>
                  <a:srgbClr val="FF0000"/>
                </a:solidFill>
                <a:latin typeface="+mj-lt"/>
                <a:cs typeface="Times New Roman" pitchFamily="18" charset="0"/>
              </a:rPr>
              <a:t>:  </a:t>
            </a:r>
            <a:r>
              <a:rPr lang="vi-VN" sz="4800" b="1" dirty="0">
                <a:solidFill>
                  <a:srgbClr val="002060"/>
                </a:solidFill>
                <a:latin typeface="+mj-lt"/>
                <a:cs typeface="Times New Roman" pitchFamily="18" charset="0"/>
              </a:rPr>
              <a:t>Trong Giê-su </a:t>
            </a:r>
            <a:r>
              <a:rPr lang="vi-VN" sz="4800" b="1" dirty="0" smtClean="0">
                <a:solidFill>
                  <a:srgbClr val="002060"/>
                </a:solidFill>
                <a:latin typeface="+mj-lt"/>
                <a:cs typeface="Times New Roman" pitchFamily="18" charset="0"/>
              </a:rPr>
              <a:t>Con </a:t>
            </a:r>
            <a:r>
              <a:rPr lang="vi-VN" sz="4800" b="1" dirty="0">
                <a:solidFill>
                  <a:srgbClr val="002060"/>
                </a:solidFill>
                <a:latin typeface="+mj-lt"/>
                <a:cs typeface="Times New Roman" pitchFamily="18" charset="0"/>
              </a:rPr>
              <a:t>Ngài, Thiên Chúa khấn chọn ta. Khi trăng sao chưa thành, Ngài ghé mắt trên ta, thương ban ơn siêu </a:t>
            </a:r>
            <a:r>
              <a:rPr lang="vi-VN" sz="4800" b="1" dirty="0" smtClean="0">
                <a:solidFill>
                  <a:srgbClr val="002060"/>
                </a:solidFill>
                <a:latin typeface="+mj-lt"/>
                <a:cs typeface="Times New Roman" pitchFamily="18" charset="0"/>
              </a:rPr>
              <a:t>vời, </a:t>
            </a:r>
            <a:r>
              <a:rPr lang="vi-VN" sz="4800" b="1" dirty="0">
                <a:solidFill>
                  <a:srgbClr val="002060"/>
                </a:solidFill>
                <a:latin typeface="+mj-lt"/>
                <a:cs typeface="Times New Roman" pitchFamily="18" charset="0"/>
              </a:rPr>
              <a:t>làm con Chúa trên cao, được hưởng phúc trường sinh đời sau.</a:t>
            </a:r>
            <a:endParaRPr lang="en-US" sz="48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0432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Chỉ có một Chúa, một Đức Tin, một phép rửa. Chỉ có một Chúa, Người là Cha mọi người hết thảy. Đấng trên hết mọi người, Đấng ở giữa mọi người, và trong mọi người. </a:t>
            </a:r>
            <a:r>
              <a:rPr lang="vi-VN" sz="4800" i="1" dirty="0">
                <a:solidFill>
                  <a:srgbClr val="002060"/>
                </a:solidFill>
              </a:rPr>
              <a:t>Ngàn </a:t>
            </a:r>
            <a:r>
              <a:rPr lang="vi-VN" sz="4800" i="1" dirty="0" smtClean="0">
                <a:solidFill>
                  <a:srgbClr val="002060"/>
                </a:solidFill>
              </a:rPr>
              <a:t>ngàn đời </a:t>
            </a:r>
            <a:r>
              <a:rPr lang="vi-VN" sz="4800" i="1" dirty="0">
                <a:solidFill>
                  <a:srgbClr val="002060"/>
                </a:solidFill>
              </a:rPr>
              <a:t>con xin tin, con xin tin, con xin tin</a:t>
            </a:r>
            <a:r>
              <a:rPr lang="vi-VN" sz="4800" b="1" dirty="0">
                <a:solidFill>
                  <a:srgbClr val="002060"/>
                </a:solidFill>
              </a:rPr>
              <a:t>.</a:t>
            </a:r>
            <a:endParaRPr lang="en-US" sz="4800" b="1" dirty="0">
              <a:solidFill>
                <a:srgbClr val="002060"/>
              </a:solidFill>
              <a:effectLst/>
            </a:endParaRPr>
          </a:p>
        </p:txBody>
      </p:sp>
    </p:spTree>
    <p:extLst>
      <p:ext uri="{BB962C8B-B14F-4D97-AF65-F5344CB8AC3E}">
        <p14:creationId xmlns:p14="http://schemas.microsoft.com/office/powerpoint/2010/main" val="241266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Pk2</a:t>
            </a:r>
            <a:r>
              <a:rPr lang="vi-VN" sz="4800" b="1" dirty="0">
                <a:solidFill>
                  <a:srgbClr val="FF0000"/>
                </a:solidFill>
              </a:rPr>
              <a:t>:  </a:t>
            </a:r>
            <a:r>
              <a:rPr lang="vi-VN" sz="4800" b="1" dirty="0">
                <a:solidFill>
                  <a:srgbClr val="002060"/>
                </a:solidFill>
              </a:rPr>
              <a:t>Trong Giê-su con Ngài, Thiên Chúa đã từ lâu, yêu thương ta vô </a:t>
            </a:r>
            <a:r>
              <a:rPr lang="vi-VN" sz="4800" b="1" dirty="0" smtClean="0">
                <a:solidFill>
                  <a:srgbClr val="002060"/>
                </a:solidFill>
              </a:rPr>
              <a:t>bờ, </a:t>
            </a:r>
            <a:r>
              <a:rPr lang="vi-VN" sz="4800" b="1" dirty="0">
                <a:solidFill>
                  <a:srgbClr val="002060"/>
                </a:solidFill>
              </a:rPr>
              <a:t>nhờ máu Đức </a:t>
            </a:r>
            <a:r>
              <a:rPr lang="vi-VN" sz="4800" b="1" dirty="0" smtClean="0">
                <a:solidFill>
                  <a:srgbClr val="002060"/>
                </a:solidFill>
              </a:rPr>
              <a:t>Ki-tô</a:t>
            </a:r>
            <a:r>
              <a:rPr lang="vi-VN" sz="4800" b="1" dirty="0">
                <a:solidFill>
                  <a:srgbClr val="002060"/>
                </a:solidFill>
              </a:rPr>
              <a:t>, xưa </a:t>
            </a:r>
            <a:r>
              <a:rPr lang="vi-VN" sz="4800" b="1" dirty="0" smtClean="0">
                <a:solidFill>
                  <a:srgbClr val="002060"/>
                </a:solidFill>
              </a:rPr>
              <a:t>giang </a:t>
            </a:r>
            <a:r>
              <a:rPr lang="vi-VN" sz="4800" b="1" dirty="0">
                <a:solidFill>
                  <a:srgbClr val="002060"/>
                </a:solidFill>
              </a:rPr>
              <a:t>tay hiến </a:t>
            </a:r>
            <a:r>
              <a:rPr lang="vi-VN" sz="4800" b="1" dirty="0" smtClean="0">
                <a:solidFill>
                  <a:srgbClr val="002060"/>
                </a:solidFill>
              </a:rPr>
              <a:t>mình, </a:t>
            </a:r>
            <a:r>
              <a:rPr lang="vi-VN" sz="4800" b="1" dirty="0">
                <a:solidFill>
                  <a:srgbClr val="002060"/>
                </a:solidFill>
              </a:rPr>
              <a:t>Ngài dâng lễ hy sinh, để tẩy xóa tội khiên trần gian.</a:t>
            </a:r>
            <a:endParaRPr lang="en-US" sz="4800" b="1" dirty="0">
              <a:solidFill>
                <a:srgbClr val="002060"/>
              </a:solidFill>
              <a:effectLst/>
            </a:endParaRPr>
          </a:p>
        </p:txBody>
      </p:sp>
    </p:spTree>
    <p:extLst>
      <p:ext uri="{BB962C8B-B14F-4D97-AF65-F5344CB8AC3E}">
        <p14:creationId xmlns:p14="http://schemas.microsoft.com/office/powerpoint/2010/main" val="359445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Chỉ có một Chúa, một Đức Tin, một phép rửa. Chỉ có một Chúa, Người là Cha mọi người hết thảy. Đấng trên hết mọi người, Đấng ở giữa mọi người, và trong mọi người. </a:t>
            </a:r>
            <a:r>
              <a:rPr lang="vi-VN" sz="4800" i="1" dirty="0">
                <a:solidFill>
                  <a:srgbClr val="002060"/>
                </a:solidFill>
              </a:rPr>
              <a:t>Ngàn </a:t>
            </a:r>
            <a:r>
              <a:rPr lang="vi-VN" sz="4800" i="1" dirty="0" smtClean="0">
                <a:solidFill>
                  <a:srgbClr val="002060"/>
                </a:solidFill>
              </a:rPr>
              <a:t>ngàn đời </a:t>
            </a:r>
            <a:r>
              <a:rPr lang="vi-VN" sz="4800" i="1" dirty="0">
                <a:solidFill>
                  <a:srgbClr val="002060"/>
                </a:solidFill>
              </a:rPr>
              <a:t>con xin tin, con xin tin, con xin tin</a:t>
            </a:r>
            <a:r>
              <a:rPr lang="vi-VN" sz="4800" b="1" dirty="0">
                <a:solidFill>
                  <a:srgbClr val="002060"/>
                </a:solidFill>
              </a:rPr>
              <a:t>.</a:t>
            </a:r>
            <a:endParaRPr lang="en-US" sz="4800" b="1" dirty="0">
              <a:solidFill>
                <a:srgbClr val="002060"/>
              </a:solidFill>
              <a:effectLst/>
            </a:endParaRPr>
          </a:p>
        </p:txBody>
      </p:sp>
    </p:spTree>
    <p:extLst>
      <p:ext uri="{BB962C8B-B14F-4D97-AF65-F5344CB8AC3E}">
        <p14:creationId xmlns:p14="http://schemas.microsoft.com/office/powerpoint/2010/main" val="326470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2060"/>
                </a:solidFill>
              </a:rPr>
              <a:t>Bước vào, bước vào nơi thánh cung. Niềm vui cao dâng ngút bay chín từng. Bước gần, bước gần trước thánh nhan. Hồn con sung sướng hát câu ca mừng.</a:t>
            </a:r>
            <a:endParaRPr lang="vi-VN" sz="5400" b="0" dirty="0">
              <a:solidFill>
                <a:srgbClr val="00206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Pk3</a:t>
            </a:r>
            <a:r>
              <a:rPr lang="vi-VN" sz="4800" b="1" dirty="0">
                <a:solidFill>
                  <a:srgbClr val="FF0000"/>
                </a:solidFill>
              </a:rPr>
              <a:t>: </a:t>
            </a:r>
            <a:r>
              <a:rPr lang="vi-VN" sz="4800" b="1" dirty="0">
                <a:solidFill>
                  <a:srgbClr val="002060"/>
                </a:solidFill>
              </a:rPr>
              <a:t>Trong Giê-su con Ngài, Thiên Chúa quyết từ lâu, thâu muôn dân nên </a:t>
            </a:r>
            <a:r>
              <a:rPr lang="vi-VN" sz="4800" b="1" dirty="0" smtClean="0">
                <a:solidFill>
                  <a:srgbClr val="002060"/>
                </a:solidFill>
              </a:rPr>
              <a:t>một, </a:t>
            </a:r>
            <a:r>
              <a:rPr lang="vi-VN" sz="4800" b="1" dirty="0">
                <a:solidFill>
                  <a:srgbClr val="002060"/>
                </a:solidFill>
              </a:rPr>
              <a:t>nhiệm thể Đức Ki-tô, </a:t>
            </a:r>
            <a:r>
              <a:rPr lang="vi-VN" sz="4800" b="1" dirty="0" smtClean="0">
                <a:solidFill>
                  <a:srgbClr val="002060"/>
                </a:solidFill>
              </a:rPr>
              <a:t>nên câu </a:t>
            </a:r>
            <a:r>
              <a:rPr lang="vi-VN" sz="4800" b="1" dirty="0">
                <a:solidFill>
                  <a:srgbClr val="002060"/>
                </a:solidFill>
              </a:rPr>
              <a:t>ca ân </a:t>
            </a:r>
            <a:r>
              <a:rPr lang="vi-VN" sz="4800" b="1" dirty="0" smtClean="0">
                <a:solidFill>
                  <a:srgbClr val="002060"/>
                </a:solidFill>
              </a:rPr>
              <a:t>tình, </a:t>
            </a:r>
            <a:r>
              <a:rPr lang="vi-VN" sz="4800" b="1" dirty="0">
                <a:solidFill>
                  <a:srgbClr val="002060"/>
                </a:solidFill>
              </a:rPr>
              <a:t>mà ca hát tôn vinh, quyền phép Chúa vô đối khôn </a:t>
            </a:r>
            <a:r>
              <a:rPr lang="vi-VN" sz="4800" b="1" dirty="0" smtClean="0">
                <a:solidFill>
                  <a:srgbClr val="002060"/>
                </a:solidFill>
              </a:rPr>
              <a:t>sánh. </a:t>
            </a:r>
            <a:endParaRPr lang="en-US" sz="4800" b="1" dirty="0">
              <a:solidFill>
                <a:srgbClr val="002060"/>
              </a:solidFill>
              <a:effectLst/>
            </a:endParaRPr>
          </a:p>
        </p:txBody>
      </p:sp>
    </p:spTree>
    <p:extLst>
      <p:ext uri="{BB962C8B-B14F-4D97-AF65-F5344CB8AC3E}">
        <p14:creationId xmlns:p14="http://schemas.microsoft.com/office/powerpoint/2010/main" val="284715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Chỉ có một Chúa, một Đức Tin, một phép rửa. Chỉ có một Chúa, Người là Cha mọi người hết thảy. Đấng trên hết mọi người, Đấng ở giữa mọi người, và trong mọi người. </a:t>
            </a:r>
            <a:r>
              <a:rPr lang="vi-VN" sz="4800" i="1" dirty="0">
                <a:solidFill>
                  <a:srgbClr val="002060"/>
                </a:solidFill>
              </a:rPr>
              <a:t>Ngàn </a:t>
            </a:r>
            <a:r>
              <a:rPr lang="vi-VN" sz="4800" i="1" dirty="0" smtClean="0">
                <a:solidFill>
                  <a:srgbClr val="002060"/>
                </a:solidFill>
              </a:rPr>
              <a:t>ngàn đời </a:t>
            </a:r>
            <a:r>
              <a:rPr lang="vi-VN" sz="4800" i="1" dirty="0">
                <a:solidFill>
                  <a:srgbClr val="002060"/>
                </a:solidFill>
              </a:rPr>
              <a:t>con xin tin, con xin tin, con xin tin</a:t>
            </a:r>
            <a:r>
              <a:rPr lang="vi-VN" sz="4800" b="1" dirty="0">
                <a:solidFill>
                  <a:srgbClr val="002060"/>
                </a:solidFill>
              </a:rPr>
              <a:t>.</a:t>
            </a:r>
            <a:endParaRPr lang="en-US" sz="4800" b="1" dirty="0">
              <a:solidFill>
                <a:srgbClr val="002060"/>
              </a:solidFill>
              <a:effectLst/>
            </a:endParaRPr>
          </a:p>
        </p:txBody>
      </p:sp>
    </p:spTree>
    <p:extLst>
      <p:ext uri="{BB962C8B-B14F-4D97-AF65-F5344CB8AC3E}">
        <p14:creationId xmlns:p14="http://schemas.microsoft.com/office/powerpoint/2010/main" val="2611611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54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vi-VN" sz="7200" dirty="0">
                <a:solidFill>
                  <a:srgbClr val="FF0000"/>
                </a:solidFill>
                <a:latin typeface="+mj-lt"/>
                <a:cs typeface="Tahoma" pitchFamily="34" charset="0"/>
              </a:rPr>
              <a:t>Thêm sức</a:t>
            </a:r>
            <a:endParaRPr lang="en-US" sz="7200" b="0" dirty="0">
              <a:solidFill>
                <a:srgbClr val="FF0000"/>
              </a:solidFill>
              <a:effectLst/>
              <a:latin typeface="+mj-lt"/>
              <a:cs typeface="Tahoma" pitchFamily="34" charset="0"/>
            </a:endParaRPr>
          </a:p>
          <a:p>
            <a:pPr eaLnBrk="1" hangingPunct="1">
              <a:lnSpc>
                <a:spcPct val="105000"/>
              </a:lnSpc>
            </a:pPr>
            <a:r>
              <a:rPr lang="vi-VN" sz="6600" dirty="0" smtClean="0">
                <a:solidFill>
                  <a:srgbClr val="FF0000"/>
                </a:solidFill>
                <a:latin typeface="+mj-lt"/>
                <a:cs typeface="Tahoma" pitchFamily="34" charset="0"/>
              </a:rPr>
              <a:t>Thánh Thần Hãy Đến</a:t>
            </a:r>
            <a:endParaRPr lang="en-US" sz="6600" b="0" dirty="0">
              <a:solidFill>
                <a:srgbClr val="FF0000"/>
              </a:solidFill>
              <a:effectLst/>
              <a:latin typeface="+mj-lt"/>
              <a:cs typeface="Tahoma" pitchFamily="34" charset="0"/>
            </a:endParaRPr>
          </a:p>
          <a:p>
            <a:pPr eaLnBrk="1" hangingPunct="1">
              <a:lnSpc>
                <a:spcPct val="105000"/>
              </a:lnSpc>
            </a:pPr>
            <a:r>
              <a:rPr lang="vi-VN" sz="4800" i="1" dirty="0" smtClean="0">
                <a:solidFill>
                  <a:srgbClr val="002060"/>
                </a:solidFill>
                <a:latin typeface="+mj-lt"/>
                <a:cs typeface="Tahoma" pitchFamily="34" charset="0"/>
              </a:rPr>
              <a:t>Lm</a:t>
            </a:r>
            <a:r>
              <a:rPr lang="vi-VN" sz="4800" i="1" dirty="0">
                <a:solidFill>
                  <a:srgbClr val="002060"/>
                </a:solidFill>
                <a:latin typeface="+mj-lt"/>
                <a:cs typeface="Tahoma" pitchFamily="34" charset="0"/>
              </a:rPr>
              <a:t>. Thành Tâm</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90927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57150"/>
            <a:ext cx="9144000" cy="4552950"/>
          </a:xfrm>
        </p:spPr>
        <p:txBody>
          <a:bodyPr/>
          <a:lstStyle/>
          <a:p>
            <a:pPr algn="just" eaLnBrk="1" hangingPunct="1">
              <a:lnSpc>
                <a:spcPct val="105000"/>
              </a:lnSpc>
            </a:pPr>
            <a:r>
              <a:rPr lang="vi-VN" sz="4400" b="1" dirty="0" smtClean="0">
                <a:solidFill>
                  <a:srgbClr val="FF0000"/>
                </a:solidFill>
                <a:latin typeface="+mj-lt"/>
                <a:cs typeface="Times New Roman" pitchFamily="18" charset="0"/>
              </a:rPr>
              <a:t>Pk1</a:t>
            </a:r>
            <a:r>
              <a:rPr lang="vi-VN" sz="4400" b="1" dirty="0">
                <a:solidFill>
                  <a:srgbClr val="FF0000"/>
                </a:solidFill>
                <a:latin typeface="+mj-lt"/>
                <a:cs typeface="Times New Roman" pitchFamily="18" charset="0"/>
              </a:rPr>
              <a:t>: </a:t>
            </a:r>
            <a:r>
              <a:rPr lang="vi-VN" sz="4400" b="1" dirty="0" smtClean="0">
                <a:solidFill>
                  <a:srgbClr val="002060"/>
                </a:solidFill>
                <a:latin typeface="+mj-lt"/>
                <a:cs typeface="Times New Roman" pitchFamily="18" charset="0"/>
              </a:rPr>
              <a:t>Thánh </a:t>
            </a:r>
            <a:r>
              <a:rPr lang="vi-VN" sz="4400" b="1" dirty="0">
                <a:solidFill>
                  <a:srgbClr val="002060"/>
                </a:solidFill>
                <a:latin typeface="+mj-lt"/>
                <a:cs typeface="Times New Roman" pitchFamily="18" charset="0"/>
              </a:rPr>
              <a:t>Thần, khấn xin ngự đến, hồn con đang mong chờ Ngài, suối nguồn thánh ân hiện xuống, này dương gian, xin Ngài đổi mới. Ngài ơi, xin Ngài hãy đến, chiếu sáng thế gian u mê tối tăm. Ngài ơi, xin Ngài hãy đến, hiển linh Ngài ơi.</a:t>
            </a:r>
            <a:endParaRPr lang="en-US" sz="44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06148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Lạy Ngài xin </a:t>
            </a:r>
            <a:r>
              <a:rPr lang="vi-VN" sz="4800" b="1" dirty="0" smtClean="0">
                <a:solidFill>
                  <a:srgbClr val="002060"/>
                </a:solidFill>
              </a:rPr>
              <a:t>đến, </a:t>
            </a:r>
            <a:r>
              <a:rPr lang="vi-VN" sz="4800" b="1" dirty="0">
                <a:solidFill>
                  <a:srgbClr val="002060"/>
                </a:solidFill>
              </a:rPr>
              <a:t>dẫn đắt chúng con trên đường. Cầu Ngài liên </a:t>
            </a:r>
            <a:r>
              <a:rPr lang="vi-VN" sz="4800" b="1" dirty="0" smtClean="0">
                <a:solidFill>
                  <a:srgbClr val="002060"/>
                </a:solidFill>
              </a:rPr>
              <a:t>kết, </a:t>
            </a:r>
            <a:r>
              <a:rPr lang="vi-VN" sz="4800" b="1" dirty="0">
                <a:solidFill>
                  <a:srgbClr val="002060"/>
                </a:solidFill>
              </a:rPr>
              <a:t>chúng con nhất tâm trong Ngài. Cầu Ngài ban </a:t>
            </a:r>
            <a:r>
              <a:rPr lang="vi-VN" sz="4800" b="1" dirty="0" smtClean="0">
                <a:solidFill>
                  <a:srgbClr val="002060"/>
                </a:solidFill>
              </a:rPr>
              <a:t>ơn, </a:t>
            </a:r>
            <a:r>
              <a:rPr lang="vi-VN" sz="4800" b="1" dirty="0">
                <a:solidFill>
                  <a:srgbClr val="002060"/>
                </a:solidFill>
              </a:rPr>
              <a:t>thêm sức kiên vững không lay. Sống sao nên </a:t>
            </a:r>
            <a:r>
              <a:rPr lang="vi-VN" sz="4800" b="1" dirty="0" smtClean="0">
                <a:solidFill>
                  <a:srgbClr val="002060"/>
                </a:solidFill>
              </a:rPr>
              <a:t>người, </a:t>
            </a:r>
            <a:r>
              <a:rPr lang="vi-VN" sz="4800" b="1" dirty="0">
                <a:solidFill>
                  <a:srgbClr val="002060"/>
                </a:solidFill>
              </a:rPr>
              <a:t>con Chúa chứng nhân tình yêu.</a:t>
            </a:r>
            <a:endParaRPr lang="en-US" sz="4800" b="1" dirty="0">
              <a:solidFill>
                <a:srgbClr val="002060"/>
              </a:solidFill>
              <a:effectLst/>
            </a:endParaRPr>
          </a:p>
        </p:txBody>
      </p:sp>
    </p:spTree>
    <p:extLst>
      <p:ext uri="{BB962C8B-B14F-4D97-AF65-F5344CB8AC3E}">
        <p14:creationId xmlns:p14="http://schemas.microsoft.com/office/powerpoint/2010/main" val="45874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76200"/>
            <a:ext cx="9144000" cy="4552950"/>
          </a:xfrm>
        </p:spPr>
        <p:txBody>
          <a:bodyPr/>
          <a:lstStyle/>
          <a:p>
            <a:pPr algn="just" eaLnBrk="1" hangingPunct="1">
              <a:lnSpc>
                <a:spcPct val="105000"/>
              </a:lnSpc>
            </a:pPr>
            <a:r>
              <a:rPr lang="vi-VN" sz="4400" b="1" dirty="0" smtClean="0">
                <a:solidFill>
                  <a:srgbClr val="FF0000"/>
                </a:solidFill>
                <a:latin typeface="+mj-lt"/>
                <a:cs typeface="Times New Roman" pitchFamily="18" charset="0"/>
              </a:rPr>
              <a:t>Pk2</a:t>
            </a:r>
            <a:r>
              <a:rPr lang="vi-VN" sz="4400" b="1" dirty="0">
                <a:solidFill>
                  <a:srgbClr val="FF0000"/>
                </a:solidFill>
                <a:latin typeface="+mj-lt"/>
                <a:cs typeface="Times New Roman" pitchFamily="18" charset="0"/>
              </a:rPr>
              <a:t>: </a:t>
            </a:r>
            <a:r>
              <a:rPr lang="vi-VN" sz="4400" b="1" dirty="0" smtClean="0">
                <a:solidFill>
                  <a:srgbClr val="002060"/>
                </a:solidFill>
                <a:latin typeface="+mj-lt"/>
                <a:cs typeface="Times New Roman" pitchFamily="18" charset="0"/>
              </a:rPr>
              <a:t>Thánh </a:t>
            </a:r>
            <a:r>
              <a:rPr lang="vi-VN" sz="4400" b="1" dirty="0">
                <a:solidFill>
                  <a:srgbClr val="002060"/>
                </a:solidFill>
                <a:latin typeface="+mj-lt"/>
                <a:cs typeface="Times New Roman" pitchFamily="18" charset="0"/>
              </a:rPr>
              <a:t>Thần, khấn xin ngự đến, hồn con đang mong chờ Ngài, mở lòng sáng soi đường đi, tìm chân lý, công bình bác ái. Ngài ơi, xin Ngài thương đến, uốn nắn nẻo đi quanh </a:t>
            </a:r>
            <a:r>
              <a:rPr lang="vi-VN" sz="4400" b="1" dirty="0" smtClean="0">
                <a:solidFill>
                  <a:srgbClr val="002060"/>
                </a:solidFill>
                <a:latin typeface="+mj-lt"/>
                <a:cs typeface="Times New Roman" pitchFamily="18" charset="0"/>
              </a:rPr>
              <a:t>co, </a:t>
            </a:r>
            <a:r>
              <a:rPr lang="vi-VN" sz="4400" b="1" dirty="0">
                <a:solidFill>
                  <a:srgbClr val="002060"/>
                </a:solidFill>
                <a:latin typeface="+mj-lt"/>
                <a:cs typeface="Times New Roman" pitchFamily="18" charset="0"/>
              </a:rPr>
              <a:t>sai lầm. Ngài ơi, xin Ngài hãy đến, dẫn đi đường ngay.</a:t>
            </a:r>
            <a:endParaRPr lang="en-US" sz="44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28444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Lạy Ngài xin </a:t>
            </a:r>
            <a:r>
              <a:rPr lang="vi-VN" sz="4800" b="1" dirty="0" smtClean="0">
                <a:solidFill>
                  <a:srgbClr val="002060"/>
                </a:solidFill>
              </a:rPr>
              <a:t>đến, </a:t>
            </a:r>
            <a:r>
              <a:rPr lang="vi-VN" sz="4800" b="1" dirty="0">
                <a:solidFill>
                  <a:srgbClr val="002060"/>
                </a:solidFill>
              </a:rPr>
              <a:t>dẫn đắt chúng con trên đường. Cầu Ngài liên </a:t>
            </a:r>
            <a:r>
              <a:rPr lang="vi-VN" sz="4800" b="1" dirty="0" smtClean="0">
                <a:solidFill>
                  <a:srgbClr val="002060"/>
                </a:solidFill>
              </a:rPr>
              <a:t>kết, </a:t>
            </a:r>
            <a:r>
              <a:rPr lang="vi-VN" sz="4800" b="1" dirty="0">
                <a:solidFill>
                  <a:srgbClr val="002060"/>
                </a:solidFill>
              </a:rPr>
              <a:t>chúng con nhất tâm trong Ngài. Cầu Ngài ban </a:t>
            </a:r>
            <a:r>
              <a:rPr lang="vi-VN" sz="4800" b="1" dirty="0" smtClean="0">
                <a:solidFill>
                  <a:srgbClr val="002060"/>
                </a:solidFill>
              </a:rPr>
              <a:t>ơn, </a:t>
            </a:r>
            <a:r>
              <a:rPr lang="vi-VN" sz="4800" b="1" dirty="0">
                <a:solidFill>
                  <a:srgbClr val="002060"/>
                </a:solidFill>
              </a:rPr>
              <a:t>thêm sức kiên vững không lay. Sống sao nên </a:t>
            </a:r>
            <a:r>
              <a:rPr lang="vi-VN" sz="4800" b="1" dirty="0" smtClean="0">
                <a:solidFill>
                  <a:srgbClr val="002060"/>
                </a:solidFill>
              </a:rPr>
              <a:t>người, </a:t>
            </a:r>
            <a:r>
              <a:rPr lang="vi-VN" sz="4800" b="1" dirty="0">
                <a:solidFill>
                  <a:srgbClr val="002060"/>
                </a:solidFill>
              </a:rPr>
              <a:t>con Chúa chứng nhân tình yêu.</a:t>
            </a:r>
            <a:endParaRPr lang="en-US" sz="4800" b="1" dirty="0">
              <a:solidFill>
                <a:srgbClr val="002060"/>
              </a:solidFill>
              <a:effectLst/>
            </a:endParaRPr>
          </a:p>
        </p:txBody>
      </p:sp>
    </p:spTree>
    <p:extLst>
      <p:ext uri="{BB962C8B-B14F-4D97-AF65-F5344CB8AC3E}">
        <p14:creationId xmlns:p14="http://schemas.microsoft.com/office/powerpoint/2010/main" val="393300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dirty="0" smtClean="0">
                <a:solidFill>
                  <a:srgbClr val="FF0000"/>
                </a:solidFill>
              </a:rPr>
              <a:t>Pk3: </a:t>
            </a:r>
            <a:r>
              <a:rPr lang="vi-VN" b="1" dirty="0">
                <a:solidFill>
                  <a:srgbClr val="002060"/>
                </a:solidFill>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en-US" b="1" dirty="0">
              <a:solidFill>
                <a:srgbClr val="002060"/>
              </a:solidFill>
              <a:effectLst/>
            </a:endParaRPr>
          </a:p>
        </p:txBody>
      </p:sp>
    </p:spTree>
    <p:extLst>
      <p:ext uri="{BB962C8B-B14F-4D97-AF65-F5344CB8AC3E}">
        <p14:creationId xmlns:p14="http://schemas.microsoft.com/office/powerpoint/2010/main" val="209931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Lạy Ngài xin </a:t>
            </a:r>
            <a:r>
              <a:rPr lang="vi-VN" sz="4800" b="1" dirty="0" smtClean="0">
                <a:solidFill>
                  <a:srgbClr val="002060"/>
                </a:solidFill>
              </a:rPr>
              <a:t>đến, </a:t>
            </a:r>
            <a:r>
              <a:rPr lang="vi-VN" sz="4800" b="1" dirty="0">
                <a:solidFill>
                  <a:srgbClr val="002060"/>
                </a:solidFill>
              </a:rPr>
              <a:t>dẫn đắt chúng con trên đường. Cầu Ngài liên </a:t>
            </a:r>
            <a:r>
              <a:rPr lang="vi-VN" sz="4800" b="1" dirty="0" smtClean="0">
                <a:solidFill>
                  <a:srgbClr val="002060"/>
                </a:solidFill>
              </a:rPr>
              <a:t>kết, </a:t>
            </a:r>
            <a:r>
              <a:rPr lang="vi-VN" sz="4800" b="1" dirty="0">
                <a:solidFill>
                  <a:srgbClr val="002060"/>
                </a:solidFill>
              </a:rPr>
              <a:t>chúng con nhất tâm trong Ngài. Cầu Ngài ban </a:t>
            </a:r>
            <a:r>
              <a:rPr lang="vi-VN" sz="4800" b="1" dirty="0" smtClean="0">
                <a:solidFill>
                  <a:srgbClr val="002060"/>
                </a:solidFill>
              </a:rPr>
              <a:t>ơn, </a:t>
            </a:r>
            <a:r>
              <a:rPr lang="vi-VN" sz="4800" b="1" dirty="0">
                <a:solidFill>
                  <a:srgbClr val="002060"/>
                </a:solidFill>
              </a:rPr>
              <a:t>thêm sức kiên vững không lay. Sống sao nên </a:t>
            </a:r>
            <a:r>
              <a:rPr lang="vi-VN" sz="4800" b="1" dirty="0" smtClean="0">
                <a:solidFill>
                  <a:srgbClr val="002060"/>
                </a:solidFill>
              </a:rPr>
              <a:t>người, </a:t>
            </a:r>
            <a:r>
              <a:rPr lang="vi-VN" sz="4800" b="1" dirty="0">
                <a:solidFill>
                  <a:srgbClr val="002060"/>
                </a:solidFill>
              </a:rPr>
              <a:t>con Chúa chứng nhân tình yêu.</a:t>
            </a:r>
            <a:endParaRPr lang="en-US" sz="4800" b="1" dirty="0">
              <a:solidFill>
                <a:srgbClr val="002060"/>
              </a:solidFill>
              <a:effectLst/>
            </a:endParaRPr>
          </a:p>
        </p:txBody>
      </p:sp>
    </p:spTree>
    <p:extLst>
      <p:ext uri="{BB962C8B-B14F-4D97-AF65-F5344CB8AC3E}">
        <p14:creationId xmlns:p14="http://schemas.microsoft.com/office/powerpoint/2010/main" val="354822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a:t>
            </a:r>
            <a:r>
              <a:rPr lang="vi-VN" sz="5400" dirty="0">
                <a:solidFill>
                  <a:srgbClr val="FF0000"/>
                </a:solidFill>
              </a:rPr>
              <a:t>: </a:t>
            </a:r>
            <a:r>
              <a:rPr lang="vi-VN" sz="5400" dirty="0">
                <a:solidFill>
                  <a:srgbClr val="002060"/>
                </a:solidFill>
              </a:rPr>
              <a:t>Chúa, là Đấng con bao chờ mong. Giờ đây con đến tìm nơi náu nương. Sống, gần Chúa con quên sầu thương. Niềm vui chan chứa tình yêu Chúa khôn lường.</a:t>
            </a:r>
            <a:endParaRPr lang="en-US" sz="5400" b="0" dirty="0">
              <a:solidFill>
                <a:srgbClr val="00206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dirty="0" smtClean="0">
                <a:solidFill>
                  <a:srgbClr val="FF0000"/>
                </a:solidFill>
              </a:rPr>
              <a:t>Pk4</a:t>
            </a:r>
            <a:r>
              <a:rPr lang="vi-VN" b="1" dirty="0">
                <a:solidFill>
                  <a:srgbClr val="FF0000"/>
                </a:solidFill>
              </a:rPr>
              <a:t>: </a:t>
            </a:r>
            <a:r>
              <a:rPr lang="vi-VN" b="1" dirty="0" smtClean="0">
                <a:solidFill>
                  <a:srgbClr val="002060"/>
                </a:solidFill>
              </a:rPr>
              <a:t>Thánh </a:t>
            </a:r>
            <a:r>
              <a:rPr lang="vi-VN" b="1" dirty="0">
                <a:solidFill>
                  <a:srgbClr val="002060"/>
                </a:solidFill>
              </a:rPr>
              <a:t>Thần, khấn xin ngự đến, hồn con đang mong chờ Ngài, sưởi lòng những ai lạnh giá, gặp phong ba, không còn tin yêu. Ngài ơi, xin Ngài trông đến, đốt cháy lửa thiêng vô biên mến thương. Ngài ơi, xin Ngài hãy đến, đến ban bình </a:t>
            </a:r>
            <a:r>
              <a:rPr lang="vi-VN" b="1" dirty="0" smtClean="0">
                <a:solidFill>
                  <a:srgbClr val="002060"/>
                </a:solidFill>
              </a:rPr>
              <a:t>an. </a:t>
            </a:r>
            <a:endParaRPr lang="en-US" b="1" dirty="0">
              <a:solidFill>
                <a:srgbClr val="002060"/>
              </a:solidFill>
              <a:effectLst/>
            </a:endParaRPr>
          </a:p>
        </p:txBody>
      </p:sp>
    </p:spTree>
    <p:extLst>
      <p:ext uri="{BB962C8B-B14F-4D97-AF65-F5344CB8AC3E}">
        <p14:creationId xmlns:p14="http://schemas.microsoft.com/office/powerpoint/2010/main" val="640188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Lạy Ngài xin </a:t>
            </a:r>
            <a:r>
              <a:rPr lang="vi-VN" sz="4800" b="1" dirty="0" smtClean="0">
                <a:solidFill>
                  <a:srgbClr val="002060"/>
                </a:solidFill>
              </a:rPr>
              <a:t>đến, </a:t>
            </a:r>
            <a:r>
              <a:rPr lang="vi-VN" sz="4800" b="1" dirty="0">
                <a:solidFill>
                  <a:srgbClr val="002060"/>
                </a:solidFill>
              </a:rPr>
              <a:t>dẫn đắt chúng con trên đường. Cầu Ngài liên </a:t>
            </a:r>
            <a:r>
              <a:rPr lang="vi-VN" sz="4800" b="1" dirty="0" smtClean="0">
                <a:solidFill>
                  <a:srgbClr val="002060"/>
                </a:solidFill>
              </a:rPr>
              <a:t>kết, </a:t>
            </a:r>
            <a:r>
              <a:rPr lang="vi-VN" sz="4800" b="1" dirty="0">
                <a:solidFill>
                  <a:srgbClr val="002060"/>
                </a:solidFill>
              </a:rPr>
              <a:t>chúng con nhất tâm trong Ngài. Cầu Ngài ban </a:t>
            </a:r>
            <a:r>
              <a:rPr lang="vi-VN" sz="4800" b="1" dirty="0" smtClean="0">
                <a:solidFill>
                  <a:srgbClr val="002060"/>
                </a:solidFill>
              </a:rPr>
              <a:t>ơn, </a:t>
            </a:r>
            <a:r>
              <a:rPr lang="vi-VN" sz="4800" b="1" dirty="0">
                <a:solidFill>
                  <a:srgbClr val="002060"/>
                </a:solidFill>
              </a:rPr>
              <a:t>thêm sức kiên vững không lay. Sống sao nên </a:t>
            </a:r>
            <a:r>
              <a:rPr lang="vi-VN" sz="4800" b="1" dirty="0" smtClean="0">
                <a:solidFill>
                  <a:srgbClr val="002060"/>
                </a:solidFill>
              </a:rPr>
              <a:t>người, </a:t>
            </a:r>
            <a:r>
              <a:rPr lang="vi-VN" sz="4800" b="1" dirty="0">
                <a:solidFill>
                  <a:srgbClr val="002060"/>
                </a:solidFill>
              </a:rPr>
              <a:t>con Chúa chứng nhân tình yêu.</a:t>
            </a:r>
            <a:endParaRPr lang="en-US" sz="4800" b="1" dirty="0">
              <a:solidFill>
                <a:srgbClr val="002060"/>
              </a:solidFill>
              <a:effectLst/>
            </a:endParaRPr>
          </a:p>
        </p:txBody>
      </p:sp>
    </p:spTree>
    <p:extLst>
      <p:ext uri="{BB962C8B-B14F-4D97-AF65-F5344CB8AC3E}">
        <p14:creationId xmlns:p14="http://schemas.microsoft.com/office/powerpoint/2010/main" val="2183276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5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743200" y="1885950"/>
            <a:ext cx="6629400" cy="2277547"/>
          </a:xfrm>
          <a:prstGeom prst="rect">
            <a:avLst/>
          </a:prstGeom>
        </p:spPr>
        <p:txBody>
          <a:bodyPr wrap="square">
            <a:spAutoFit/>
          </a:bodyPr>
          <a:lstStyle/>
          <a:p>
            <a:pPr algn="ctr"/>
            <a:r>
              <a:rPr lang="en-US" sz="5400" dirty="0" err="1" smtClean="0">
                <a:solidFill>
                  <a:srgbClr val="FF0000"/>
                </a:solidFill>
                <a:latin typeface="+mj-lt"/>
              </a:rPr>
              <a:t>Dâng</a:t>
            </a:r>
            <a:r>
              <a:rPr lang="en-US" sz="5400" dirty="0" smtClean="0">
                <a:solidFill>
                  <a:srgbClr val="FF0000"/>
                </a:solidFill>
                <a:latin typeface="+mj-lt"/>
              </a:rPr>
              <a:t> </a:t>
            </a:r>
            <a:r>
              <a:rPr lang="en-US" sz="5400" dirty="0" err="1">
                <a:solidFill>
                  <a:srgbClr val="FF0000"/>
                </a:solidFill>
                <a:latin typeface="+mj-lt"/>
              </a:rPr>
              <a:t>lên</a:t>
            </a:r>
            <a:r>
              <a:rPr lang="en-US" sz="5400" dirty="0">
                <a:solidFill>
                  <a:srgbClr val="FF0000"/>
                </a:solidFill>
                <a:latin typeface="+mj-lt"/>
              </a:rPr>
              <a:t> </a:t>
            </a:r>
            <a:r>
              <a:rPr lang="en-US" sz="5400" dirty="0" err="1">
                <a:solidFill>
                  <a:srgbClr val="FF0000"/>
                </a:solidFill>
                <a:latin typeface="+mj-lt"/>
              </a:rPr>
              <a:t>Chúa</a:t>
            </a:r>
            <a:r>
              <a:rPr lang="en-US" sz="5400" dirty="0">
                <a:solidFill>
                  <a:srgbClr val="FF0000"/>
                </a:solidFill>
                <a:latin typeface="+mj-lt"/>
              </a:rPr>
              <a:t> </a:t>
            </a:r>
          </a:p>
          <a:p>
            <a:pPr algn="ctr"/>
            <a:r>
              <a:rPr lang="en-US" sz="4400" i="1" dirty="0" err="1" smtClean="0">
                <a:solidFill>
                  <a:srgbClr val="002060"/>
                </a:solidFill>
                <a:latin typeface="+mj-lt"/>
              </a:rPr>
              <a:t>Thái</a:t>
            </a:r>
            <a:r>
              <a:rPr lang="en-US" sz="4400" i="1" dirty="0" smtClean="0">
                <a:solidFill>
                  <a:srgbClr val="002060"/>
                </a:solidFill>
                <a:latin typeface="+mj-lt"/>
              </a:rPr>
              <a:t> </a:t>
            </a:r>
            <a:r>
              <a:rPr lang="en-US" sz="4400" i="1" dirty="0" err="1">
                <a:solidFill>
                  <a:srgbClr val="002060"/>
                </a:solidFill>
                <a:latin typeface="+mj-lt"/>
              </a:rPr>
              <a:t>Nguyên</a:t>
            </a:r>
            <a:endParaRPr lang="en-US" sz="4400" i="1" dirty="0">
              <a:solidFill>
                <a:srgbClr val="002060"/>
              </a:solidFill>
              <a:latin typeface="+mj-lt"/>
            </a:endParaRPr>
          </a:p>
          <a:p>
            <a:pPr algn="ctr"/>
            <a:endParaRPr lang="en-US" sz="4400" dirty="0">
              <a:solidFill>
                <a:srgbClr val="002060"/>
              </a:solidFill>
              <a:latin typeface="+mj-lt"/>
            </a:endParaRPr>
          </a:p>
        </p:txBody>
      </p:sp>
    </p:spTree>
    <p:extLst>
      <p:ext uri="{BB962C8B-B14F-4D97-AF65-F5344CB8AC3E}">
        <p14:creationId xmlns:p14="http://schemas.microsoft.com/office/powerpoint/2010/main" val="1658025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304800"/>
            <a:ext cx="9144000" cy="4552950"/>
          </a:xfrm>
        </p:spPr>
        <p:txBody>
          <a:bodyPr/>
          <a:lstStyle/>
          <a:p>
            <a:pPr algn="just" eaLnBrk="1" hangingPunct="1">
              <a:lnSpc>
                <a:spcPct val="105000"/>
              </a:lnSpc>
            </a:pPr>
            <a:r>
              <a:rPr lang="vi-VN" sz="4600" b="1" dirty="0" smtClean="0">
                <a:solidFill>
                  <a:srgbClr val="FF0000"/>
                </a:solidFill>
                <a:latin typeface="+mj-lt"/>
                <a:cs typeface="Times New Roman" pitchFamily="18" charset="0"/>
              </a:rPr>
              <a:t>Pk1</a:t>
            </a:r>
            <a:r>
              <a:rPr lang="vi-VN" sz="4600" b="1" dirty="0">
                <a:solidFill>
                  <a:srgbClr val="FF0000"/>
                </a:solidFill>
                <a:latin typeface="+mj-lt"/>
                <a:cs typeface="Times New Roman" pitchFamily="18" charset="0"/>
              </a:rPr>
              <a:t>: </a:t>
            </a:r>
            <a:r>
              <a:rPr lang="vi-VN" sz="4600" b="1" dirty="0" smtClean="0">
                <a:solidFill>
                  <a:srgbClr val="002060"/>
                </a:solidFill>
                <a:latin typeface="+mj-lt"/>
                <a:cs typeface="Times New Roman" pitchFamily="18" charset="0"/>
              </a:rPr>
              <a:t>Tiến </a:t>
            </a:r>
            <a:r>
              <a:rPr lang="vi-VN" sz="4600" b="1" dirty="0">
                <a:solidFill>
                  <a:srgbClr val="002060"/>
                </a:solidFill>
                <a:latin typeface="+mj-lt"/>
                <a:cs typeface="Times New Roman" pitchFamily="18" charset="0"/>
              </a:rPr>
              <a:t>dâng lên Ngài, đây bánh với rượu thơm nồng, hương hoa của lòng thành kính. Chung một tình yêu mến, mến yêu hết tâm phụng thờ. Xin Chúa cả khoan nhân, đoái thương lễ vật tiến dâng.</a:t>
            </a:r>
            <a:endParaRPr lang="en-US" sz="4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Dâng lên với tâm tình yêu, dâng lên với tấm lòng thành. Dâng lên Chúa mọi gian khó, lao công vất cả chiều hôm. Xin Cha, thánh hóa lễ dâng tiến này, ban cho nhân trần lầm than, an vui hạnh phúc thái hòa.</a:t>
            </a:r>
            <a:endParaRPr lang="en-US" sz="4800" b="1" dirty="0">
              <a:solidFill>
                <a:srgbClr val="002060"/>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201613"/>
            <a:ext cx="9144000" cy="4552950"/>
          </a:xfrm>
        </p:spPr>
        <p:txBody>
          <a:bodyPr/>
          <a:lstStyle/>
          <a:p>
            <a:pPr algn="just" eaLnBrk="1" hangingPunct="1">
              <a:lnSpc>
                <a:spcPct val="105000"/>
              </a:lnSpc>
            </a:pPr>
            <a:r>
              <a:rPr lang="vi-VN" sz="4800" b="1" dirty="0" smtClean="0">
                <a:solidFill>
                  <a:srgbClr val="FF0000"/>
                </a:solidFill>
                <a:latin typeface="+mj-lt"/>
                <a:cs typeface="Times New Roman" pitchFamily="18" charset="0"/>
              </a:rPr>
              <a:t>Pk2</a:t>
            </a:r>
            <a:r>
              <a:rPr lang="vi-VN" sz="4800" b="1" dirty="0">
                <a:solidFill>
                  <a:srgbClr val="FF0000"/>
                </a:solidFill>
                <a:latin typeface="+mj-lt"/>
                <a:cs typeface="Times New Roman" pitchFamily="18" charset="0"/>
              </a:rPr>
              <a:t>: </a:t>
            </a:r>
            <a:r>
              <a:rPr lang="vi-VN" sz="4800" b="1" dirty="0">
                <a:solidFill>
                  <a:srgbClr val="002060"/>
                </a:solidFill>
                <a:latin typeface="+mj-lt"/>
                <a:cs typeface="Times New Roman" pitchFamily="18" charset="0"/>
              </a:rPr>
              <a:t>Lấy chi đáp đền, tình Chúa cao vời muôn đời, suy sao thấu hỡi người ơi, Con thành tâm dâng tiến, tiến dâng lễ vật tạ ơn. Dâng Chúa trọn đời con, ước mong như là lễ dâng.</a:t>
            </a:r>
            <a:endParaRPr lang="en-US" sz="48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144349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Dâng lên với tâm tình yêu, dâng lên với tấm lòng thành. Dâng lên Chúa mọi gian khó, lao công vất cả chiều hôm. Xin Cha, thánh hóa lễ dâng tiến này, ban cho nhân trần lầm than, an vui hạnh phúc thái hòa.</a:t>
            </a:r>
            <a:endParaRPr lang="en-US" sz="4800" b="1" dirty="0">
              <a:solidFill>
                <a:srgbClr val="002060"/>
              </a:solidFill>
              <a:effectLst/>
            </a:endParaRPr>
          </a:p>
        </p:txBody>
      </p:sp>
    </p:spTree>
    <p:extLst>
      <p:ext uri="{BB962C8B-B14F-4D97-AF65-F5344CB8AC3E}">
        <p14:creationId xmlns:p14="http://schemas.microsoft.com/office/powerpoint/2010/main" val="3970125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146255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2060"/>
                </a:solidFill>
              </a:rPr>
              <a:t>Bước vào, bước vào nơi thánh cung. Niềm vui cao dâng ngút bay chín từng. Bước gần, bước gần trước thánh nhan. Hồn con sung sướng hát câu ca mừng.</a:t>
            </a:r>
            <a:endParaRPr lang="vi-VN" sz="5400" b="0" dirty="0">
              <a:solidFill>
                <a:srgbClr val="002060"/>
              </a:solidFill>
              <a:effectLst/>
            </a:endParaRPr>
          </a:p>
        </p:txBody>
      </p:sp>
    </p:spTree>
    <p:extLst>
      <p:ext uri="{BB962C8B-B14F-4D97-AF65-F5344CB8AC3E}">
        <p14:creationId xmlns:p14="http://schemas.microsoft.com/office/powerpoint/2010/main" val="531878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6973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6600" dirty="0" err="1" smtClean="0">
                <a:solidFill>
                  <a:srgbClr val="FF0000"/>
                </a:solidFill>
                <a:latin typeface="+mj-lt"/>
                <a:cs typeface="Tahoma" pitchFamily="34" charset="0"/>
              </a:rPr>
              <a:t>Ca</a:t>
            </a:r>
            <a:r>
              <a:rPr lang="en-US" sz="6600" dirty="0" smtClean="0">
                <a:solidFill>
                  <a:srgbClr val="FF0000"/>
                </a:solidFill>
                <a:latin typeface="+mj-lt"/>
                <a:cs typeface="Tahoma" pitchFamily="34" charset="0"/>
              </a:rPr>
              <a:t> </a:t>
            </a:r>
            <a:r>
              <a:rPr lang="en-US" sz="6600" dirty="0" err="1" smtClean="0">
                <a:solidFill>
                  <a:srgbClr val="FF0000"/>
                </a:solidFill>
                <a:latin typeface="+mj-lt"/>
                <a:cs typeface="Tahoma" pitchFamily="34" charset="0"/>
              </a:rPr>
              <a:t>Nguyện</a:t>
            </a:r>
            <a:r>
              <a:rPr lang="en-US" sz="6600" dirty="0" smtClean="0">
                <a:solidFill>
                  <a:srgbClr val="FF0000"/>
                </a:solidFill>
                <a:latin typeface="+mj-lt"/>
                <a:cs typeface="Tahoma" pitchFamily="34" charset="0"/>
              </a:rPr>
              <a:t> </a:t>
            </a:r>
            <a:r>
              <a:rPr lang="vi-VN" sz="6600" dirty="0" smtClean="0">
                <a:solidFill>
                  <a:srgbClr val="FF0000"/>
                </a:solidFill>
                <a:latin typeface="+mj-lt"/>
                <a:cs typeface="Tahoma" pitchFamily="34" charset="0"/>
              </a:rPr>
              <a:t>Hiệp</a:t>
            </a:r>
            <a:r>
              <a:rPr lang="vi-VN" sz="6600" b="0" dirty="0" smtClean="0">
                <a:solidFill>
                  <a:srgbClr val="FF0000"/>
                </a:solidFill>
                <a:effectLst/>
                <a:latin typeface="+mj-lt"/>
                <a:cs typeface="Tahoma" pitchFamily="34" charset="0"/>
              </a:rPr>
              <a:t> </a:t>
            </a:r>
            <a:r>
              <a:rPr lang="vi-VN" sz="6600" dirty="0">
                <a:solidFill>
                  <a:srgbClr val="FF0000"/>
                </a:solidFill>
                <a:latin typeface="+mj-lt"/>
                <a:cs typeface="Tahoma" pitchFamily="34" charset="0"/>
              </a:rPr>
              <a:t>L</a:t>
            </a:r>
            <a:r>
              <a:rPr lang="vi-VN" sz="6600" b="0" dirty="0" smtClean="0">
                <a:solidFill>
                  <a:srgbClr val="FF0000"/>
                </a:solidFill>
                <a:effectLst/>
                <a:latin typeface="+mj-lt"/>
                <a:cs typeface="Tahoma" pitchFamily="34" charset="0"/>
              </a:rPr>
              <a:t>ễ</a:t>
            </a:r>
            <a:endParaRPr lang="en-US" sz="6600" b="0" dirty="0">
              <a:solidFill>
                <a:srgbClr val="FF0000"/>
              </a:solidFill>
              <a:effectLst/>
              <a:latin typeface="+mj-lt"/>
              <a:cs typeface="Tahoma" pitchFamily="34" charset="0"/>
            </a:endParaRPr>
          </a:p>
          <a:p>
            <a:pPr eaLnBrk="1" hangingPunct="1">
              <a:lnSpc>
                <a:spcPct val="105000"/>
              </a:lnSpc>
            </a:pPr>
            <a:r>
              <a:rPr lang="vi-VN" sz="6600" dirty="0" smtClean="0">
                <a:solidFill>
                  <a:srgbClr val="FF0000"/>
                </a:solidFill>
                <a:latin typeface="+mj-lt"/>
                <a:cs typeface="Tahoma" pitchFamily="34" charset="0"/>
              </a:rPr>
              <a:t>Dấu </a:t>
            </a:r>
            <a:r>
              <a:rPr lang="vi-VN" sz="6600" dirty="0">
                <a:solidFill>
                  <a:srgbClr val="FF0000"/>
                </a:solidFill>
                <a:latin typeface="+mj-lt"/>
                <a:cs typeface="Tahoma" pitchFamily="34" charset="0"/>
              </a:rPr>
              <a:t>Ấn Tình Yêu</a:t>
            </a:r>
          </a:p>
          <a:p>
            <a:pPr eaLnBrk="1" hangingPunct="1">
              <a:lnSpc>
                <a:spcPct val="105000"/>
              </a:lnSpc>
            </a:pPr>
            <a:r>
              <a:rPr lang="vi-VN" sz="4800" i="1" dirty="0" smtClean="0">
                <a:solidFill>
                  <a:srgbClr val="002060"/>
                </a:solidFill>
                <a:latin typeface="+mj-lt"/>
                <a:cs typeface="Tahoma" pitchFamily="34" charset="0"/>
              </a:rPr>
              <a:t>Lm</a:t>
            </a:r>
            <a:r>
              <a:rPr lang="vi-VN" sz="4800" i="1" dirty="0">
                <a:solidFill>
                  <a:srgbClr val="002060"/>
                </a:solidFill>
                <a:latin typeface="+mj-lt"/>
                <a:cs typeface="Tahoma" pitchFamily="34" charset="0"/>
              </a:rPr>
              <a:t>. Ân Đức</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02390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smtClean="0">
                <a:solidFill>
                  <a:srgbClr val="002060"/>
                </a:solidFill>
              </a:rPr>
              <a:t>Chúa </a:t>
            </a:r>
            <a:r>
              <a:rPr lang="vi-VN" sz="5400" b="1" dirty="0">
                <a:solidFill>
                  <a:srgbClr val="002060"/>
                </a:solidFill>
              </a:rPr>
              <a:t>ghi vào hồn con dấu ấn của Ngài. Chúa đi vào đời con êm ái tuyệt vời. Mấy cung đàn </a:t>
            </a:r>
            <a:r>
              <a:rPr lang="vi-VN" sz="5400" b="1" dirty="0" smtClean="0">
                <a:solidFill>
                  <a:srgbClr val="002060"/>
                </a:solidFill>
              </a:rPr>
              <a:t>tơ. </a:t>
            </a:r>
            <a:r>
              <a:rPr lang="vi-VN" sz="5400" b="1" dirty="0">
                <a:solidFill>
                  <a:srgbClr val="002060"/>
                </a:solidFill>
              </a:rPr>
              <a:t>tấu lên trìu mến. Khúc ca cuộc đời con thơm ngát hương trời.</a:t>
            </a:r>
            <a:endParaRPr lang="en-US" sz="5400" b="1" dirty="0">
              <a:solidFill>
                <a:srgbClr val="002060"/>
              </a:solidFill>
              <a:effectLst/>
            </a:endParaRPr>
          </a:p>
        </p:txBody>
      </p:sp>
    </p:spTree>
    <p:extLst>
      <p:ext uri="{BB962C8B-B14F-4D97-AF65-F5344CB8AC3E}">
        <p14:creationId xmlns:p14="http://schemas.microsoft.com/office/powerpoint/2010/main" val="3361201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304800"/>
            <a:ext cx="9144000" cy="4552950"/>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rgbClr val="002060"/>
                </a:solidFill>
                <a:latin typeface="+mj-lt"/>
                <a:cs typeface="Times New Roman" pitchFamily="18" charset="0"/>
              </a:rPr>
              <a:t>Hồng </a:t>
            </a:r>
            <a:r>
              <a:rPr lang="vi-VN" sz="5400" b="1" dirty="0">
                <a:solidFill>
                  <a:srgbClr val="002060"/>
                </a:solidFill>
                <a:latin typeface="+mj-lt"/>
                <a:cs typeface="Times New Roman" pitchFamily="18" charset="0"/>
              </a:rPr>
              <a:t>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tràn trề tháng năm. Tay con nhỏ bé đón sao cho vừa. Hồng 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vô biên vô tận. Tim con nhỏ bé nhưng hãy còn vơi. </a:t>
            </a:r>
            <a:endParaRPr lang="en-US" sz="54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2319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Pk2</a:t>
            </a:r>
            <a:r>
              <a:rPr lang="vi-VN" sz="5400" b="1" dirty="0">
                <a:solidFill>
                  <a:srgbClr val="FF0000"/>
                </a:solidFill>
              </a:rPr>
              <a:t>: </a:t>
            </a:r>
            <a:r>
              <a:rPr lang="vi-VN" sz="5400" b="1" dirty="0" smtClean="0">
                <a:solidFill>
                  <a:srgbClr val="002060"/>
                </a:solidFill>
              </a:rPr>
              <a:t>Ôi </a:t>
            </a:r>
            <a:r>
              <a:rPr lang="vi-VN" sz="5400" b="1" dirty="0">
                <a:solidFill>
                  <a:srgbClr val="002060"/>
                </a:solidFill>
              </a:rPr>
              <a:t>ân huệ tình yêu cao quý khôn lường. Chúa dắt dìu con đi qua tháng năm trường. Sớt chia buồn vui, ủi an phù giúp. dẫu con là tôi tớ tay trắng khôn cùng. </a:t>
            </a:r>
            <a:endParaRPr lang="en-US" sz="5400" b="1" dirty="0">
              <a:solidFill>
                <a:srgbClr val="002060"/>
              </a:solidFill>
              <a:effectLst/>
            </a:endParaRPr>
          </a:p>
        </p:txBody>
      </p:sp>
    </p:spTree>
    <p:extLst>
      <p:ext uri="{BB962C8B-B14F-4D97-AF65-F5344CB8AC3E}">
        <p14:creationId xmlns:p14="http://schemas.microsoft.com/office/powerpoint/2010/main" val="407647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304800"/>
            <a:ext cx="9144000" cy="4552950"/>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rgbClr val="002060"/>
                </a:solidFill>
                <a:latin typeface="+mj-lt"/>
                <a:cs typeface="Times New Roman" pitchFamily="18" charset="0"/>
              </a:rPr>
              <a:t>Hồng </a:t>
            </a:r>
            <a:r>
              <a:rPr lang="vi-VN" sz="5400" b="1" dirty="0">
                <a:solidFill>
                  <a:srgbClr val="002060"/>
                </a:solidFill>
                <a:latin typeface="+mj-lt"/>
                <a:cs typeface="Times New Roman" pitchFamily="18" charset="0"/>
              </a:rPr>
              <a:t>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tràn trề tháng năm. Tay con nhỏ bé đón sao cho vừa. Hồng 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vô biên vô tận. Tim con nhỏ bé nhưng hãy còn vơi. </a:t>
            </a:r>
            <a:endParaRPr lang="en-US" sz="54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14519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Pk3</a:t>
            </a:r>
            <a:r>
              <a:rPr lang="vi-VN" sz="5400" b="1" dirty="0">
                <a:solidFill>
                  <a:srgbClr val="FF0000"/>
                </a:solidFill>
              </a:rPr>
              <a:t>: </a:t>
            </a:r>
            <a:r>
              <a:rPr lang="vi-VN" sz="5400" b="1" dirty="0" smtClean="0">
                <a:solidFill>
                  <a:srgbClr val="002060"/>
                </a:solidFill>
              </a:rPr>
              <a:t>Xin </a:t>
            </a:r>
            <a:r>
              <a:rPr lang="vi-VN" sz="5400" b="1" dirty="0">
                <a:solidFill>
                  <a:srgbClr val="002060"/>
                </a:solidFill>
              </a:rPr>
              <a:t>cho đời con như cây sáo của Ngài. Chúa gieo vào giai khúc thanh khiết muôn đời. Chúa cho đầy vơi, mát tươi cuộc sống. Khi tay Ngài âu yếm ngây ngất tâm </a:t>
            </a:r>
            <a:r>
              <a:rPr lang="vi-VN" sz="5400" b="1" dirty="0" smtClean="0">
                <a:solidFill>
                  <a:srgbClr val="002060"/>
                </a:solidFill>
              </a:rPr>
              <a:t>hồn.</a:t>
            </a:r>
            <a:endParaRPr lang="en-US" sz="5400" b="1" dirty="0">
              <a:solidFill>
                <a:srgbClr val="002060"/>
              </a:solidFill>
              <a:effectLst/>
            </a:endParaRPr>
          </a:p>
        </p:txBody>
      </p:sp>
    </p:spTree>
    <p:extLst>
      <p:ext uri="{BB962C8B-B14F-4D97-AF65-F5344CB8AC3E}">
        <p14:creationId xmlns:p14="http://schemas.microsoft.com/office/powerpoint/2010/main" val="1260049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304800"/>
            <a:ext cx="9144000" cy="4552950"/>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rgbClr val="002060"/>
                </a:solidFill>
                <a:latin typeface="+mj-lt"/>
                <a:cs typeface="Times New Roman" pitchFamily="18" charset="0"/>
              </a:rPr>
              <a:t>Hồng </a:t>
            </a:r>
            <a:r>
              <a:rPr lang="vi-VN" sz="5400" b="1" dirty="0">
                <a:solidFill>
                  <a:srgbClr val="002060"/>
                </a:solidFill>
                <a:latin typeface="+mj-lt"/>
                <a:cs typeface="Times New Roman" pitchFamily="18" charset="0"/>
              </a:rPr>
              <a:t>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tràn trề tháng năm. Tay con nhỏ bé đón sao cho vừa. Hồng ân </a:t>
            </a:r>
            <a:r>
              <a:rPr lang="vi-VN" sz="5400" b="1" dirty="0" smtClean="0">
                <a:solidFill>
                  <a:srgbClr val="002060"/>
                </a:solidFill>
                <a:latin typeface="+mj-lt"/>
                <a:cs typeface="Times New Roman" pitchFamily="18" charset="0"/>
              </a:rPr>
              <a:t>Chúa, </a:t>
            </a:r>
            <a:r>
              <a:rPr lang="vi-VN" sz="5400" b="1" dirty="0">
                <a:solidFill>
                  <a:srgbClr val="002060"/>
                </a:solidFill>
                <a:latin typeface="+mj-lt"/>
                <a:cs typeface="Times New Roman" pitchFamily="18" charset="0"/>
              </a:rPr>
              <a:t>vô biên vô tận. Tim con nhỏ bé nhưng hãy còn vơi. </a:t>
            </a:r>
            <a:endParaRPr lang="en-US" sz="54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47808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1644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697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rgbClr val="002060"/>
                </a:solidFill>
              </a:rPr>
              <a:t>Chúa, mạch sống của bao tuổi xanh. Niềm vui phơi phới, niềm vui thắm xinh. Hướng về Chúa như mong bình minh. Hồn ai khao khát tìm thấy ánh xuân tình.</a:t>
            </a:r>
            <a:endParaRPr lang="vi-VN" sz="5400" b="0" dirty="0">
              <a:solidFill>
                <a:srgbClr val="002060"/>
              </a:solidFill>
              <a:effectLst/>
            </a:endParaRPr>
          </a:p>
        </p:txBody>
      </p:sp>
    </p:spTree>
    <p:extLst>
      <p:ext uri="{BB962C8B-B14F-4D97-AF65-F5344CB8AC3E}">
        <p14:creationId xmlns:p14="http://schemas.microsoft.com/office/powerpoint/2010/main" val="1522511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0" y="514350"/>
            <a:ext cx="9144000" cy="4857750"/>
          </a:xfrm>
        </p:spPr>
        <p:txBody>
          <a:bodyPr/>
          <a:lstStyle/>
          <a:p>
            <a:pPr eaLnBrk="1" hangingPunct="1">
              <a:lnSpc>
                <a:spcPct val="105000"/>
              </a:lnSpc>
            </a:pPr>
            <a:r>
              <a:rPr lang="vi-VN" sz="8000" b="0" dirty="0" smtClean="0">
                <a:solidFill>
                  <a:srgbClr val="FF0000"/>
                </a:solidFill>
                <a:effectLst/>
                <a:latin typeface="+mj-lt"/>
                <a:cs typeface="Tahoma" pitchFamily="34" charset="0"/>
              </a:rPr>
              <a:t>Ca Kết </a:t>
            </a:r>
            <a:r>
              <a:rPr lang="vi-VN" sz="8000" b="0" dirty="0">
                <a:solidFill>
                  <a:srgbClr val="FF0000"/>
                </a:solidFill>
                <a:effectLst/>
                <a:latin typeface="+mj-lt"/>
                <a:cs typeface="Tahoma" pitchFamily="34" charset="0"/>
              </a:rPr>
              <a:t>lễ</a:t>
            </a:r>
            <a:endParaRPr lang="en-US" sz="8000" b="0" dirty="0">
              <a:solidFill>
                <a:srgbClr val="FF0000"/>
              </a:solidFill>
              <a:effectLst/>
              <a:latin typeface="+mj-lt"/>
              <a:cs typeface="Tahoma" pitchFamily="34" charset="0"/>
            </a:endParaRPr>
          </a:p>
          <a:p>
            <a:pPr eaLnBrk="1" hangingPunct="1">
              <a:lnSpc>
                <a:spcPct val="105000"/>
              </a:lnSpc>
            </a:pPr>
            <a:r>
              <a:rPr lang="vi-VN" sz="6600" dirty="0" smtClean="0">
                <a:solidFill>
                  <a:srgbClr val="FF0000"/>
                </a:solidFill>
                <a:latin typeface="+mj-lt"/>
                <a:cs typeface="Tahoma" pitchFamily="34" charset="0"/>
              </a:rPr>
              <a:t>Thắp </a:t>
            </a:r>
            <a:r>
              <a:rPr lang="vi-VN" sz="6600" dirty="0">
                <a:solidFill>
                  <a:srgbClr val="FF0000"/>
                </a:solidFill>
                <a:latin typeface="+mj-lt"/>
                <a:cs typeface="Tahoma" pitchFamily="34" charset="0"/>
              </a:rPr>
              <a:t>Sáng Trong Con </a:t>
            </a:r>
            <a:br>
              <a:rPr lang="vi-VN" sz="6600" dirty="0">
                <a:solidFill>
                  <a:srgbClr val="FF0000"/>
                </a:solidFill>
                <a:latin typeface="+mj-lt"/>
                <a:cs typeface="Tahoma" pitchFamily="34" charset="0"/>
              </a:rPr>
            </a:br>
            <a:r>
              <a:rPr lang="vi-VN" sz="4800" i="1" dirty="0">
                <a:solidFill>
                  <a:srgbClr val="002060"/>
                </a:solidFill>
                <a:latin typeface="+mj-lt"/>
                <a:cs typeface="Tahoma" pitchFamily="34" charset="0"/>
              </a:rPr>
              <a:t>Sr. Trầm Hương (FMSR</a:t>
            </a:r>
            <a:r>
              <a:rPr lang="vi-VN" sz="4800" i="1" dirty="0" smtClean="0">
                <a:solidFill>
                  <a:srgbClr val="002060"/>
                </a:solidFill>
                <a:latin typeface="+mj-lt"/>
                <a:cs typeface="Tahoma" pitchFamily="34" charset="0"/>
              </a:rPr>
              <a:t>)</a:t>
            </a:r>
            <a:endParaRPr lang="vi-VN" sz="4800" i="1" dirty="0">
              <a:solidFill>
                <a:srgbClr val="00206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201613"/>
            <a:ext cx="9144000" cy="4552950"/>
          </a:xfrm>
        </p:spPr>
        <p:txBody>
          <a:bodyPr/>
          <a:lstStyle/>
          <a:p>
            <a:pPr algn="just" eaLnBrk="1" hangingPunct="1">
              <a:lnSpc>
                <a:spcPct val="105000"/>
              </a:lnSpc>
            </a:pPr>
            <a:r>
              <a:rPr lang="vi-VN" sz="5400" dirty="0" smtClean="0">
                <a:solidFill>
                  <a:srgbClr val="FF0000"/>
                </a:solidFill>
                <a:latin typeface="+mj-lt"/>
                <a:cs typeface="Times New Roman" pitchFamily="18" charset="0"/>
              </a:rPr>
              <a:t>ĐK</a:t>
            </a:r>
            <a:r>
              <a:rPr lang="vi-VN" sz="5400" dirty="0">
                <a:solidFill>
                  <a:srgbClr val="FF0000"/>
                </a:solidFill>
                <a:latin typeface="+mj-lt"/>
                <a:cs typeface="Times New Roman" pitchFamily="18" charset="0"/>
              </a:rPr>
              <a:t>: </a:t>
            </a:r>
            <a:r>
              <a:rPr lang="vi-VN" sz="5400" dirty="0">
                <a:solidFill>
                  <a:srgbClr val="002060"/>
                </a:solidFill>
                <a:latin typeface="+mj-lt"/>
                <a:cs typeface="Times New Roman" pitchFamily="18" charset="0"/>
              </a:rPr>
              <a:t>Thắp sáng lên trong con tình yêu Chúa. (</a:t>
            </a:r>
            <a:r>
              <a:rPr lang="vi-VN" sz="5400" i="1" dirty="0">
                <a:solidFill>
                  <a:srgbClr val="002060"/>
                </a:solidFill>
                <a:latin typeface="+mj-lt"/>
                <a:cs typeface="Times New Roman" pitchFamily="18" charset="0"/>
              </a:rPr>
              <a:t> </a:t>
            </a:r>
            <a:r>
              <a:rPr lang="vi-VN" sz="5400" i="1" dirty="0">
                <a:solidFill>
                  <a:srgbClr val="FF0000"/>
                </a:solidFill>
                <a:latin typeface="+mj-lt"/>
                <a:cs typeface="Times New Roman" pitchFamily="18" charset="0"/>
              </a:rPr>
              <a:t>là tình yêu Chúa </a:t>
            </a:r>
            <a:r>
              <a:rPr lang="vi-VN" sz="5400" dirty="0">
                <a:solidFill>
                  <a:srgbClr val="002060"/>
                </a:solidFill>
                <a:latin typeface="+mj-lt"/>
                <a:cs typeface="Times New Roman" pitchFamily="18" charset="0"/>
              </a:rPr>
              <a:t>) Thắp sáng lên trong con tình tuyệt vời. ( </a:t>
            </a:r>
            <a:r>
              <a:rPr lang="vi-VN" sz="5400" i="1" dirty="0">
                <a:solidFill>
                  <a:srgbClr val="FF0000"/>
                </a:solidFill>
                <a:latin typeface="+mj-lt"/>
                <a:cs typeface="Times New Roman" pitchFamily="18" charset="0"/>
              </a:rPr>
              <a:t>tình mến tuyệt vời, tuyệt vời </a:t>
            </a:r>
            <a:r>
              <a:rPr lang="vi-VN"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a:t>
            </a:r>
            <a:r>
              <a:rPr lang="vi-VN" sz="5400" dirty="0">
                <a:solidFill>
                  <a:srgbClr val="FF0000"/>
                </a:solidFill>
              </a:rPr>
              <a:t>: </a:t>
            </a:r>
            <a:r>
              <a:rPr lang="vi-VN" sz="5400" dirty="0">
                <a:solidFill>
                  <a:srgbClr val="002060"/>
                </a:solidFill>
              </a:rPr>
              <a:t>Để con hân hoan đem tin yêu đi về muôn lối. Tựa như mưa tuôn, mưa hồng ân Chúa trên trần đời. </a:t>
            </a:r>
            <a:endParaRPr lang="en-US" sz="5400" b="0" dirty="0">
              <a:solidFill>
                <a:srgbClr val="002060"/>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4819" name="Rectangle 3"/>
          <p:cNvSpPr>
            <a:spLocks noGrp="1" noChangeArrowheads="1"/>
          </p:cNvSpPr>
          <p:nvPr>
            <p:ph type="subTitle" idx="1"/>
          </p:nvPr>
        </p:nvSpPr>
        <p:spPr>
          <a:xfrm>
            <a:off x="0" y="201613"/>
            <a:ext cx="9144000" cy="4552950"/>
          </a:xfrm>
        </p:spPr>
        <p:txBody>
          <a:bodyPr/>
          <a:lstStyle/>
          <a:p>
            <a:pPr algn="just" eaLnBrk="1" hangingPunct="1">
              <a:lnSpc>
                <a:spcPct val="105000"/>
              </a:lnSpc>
            </a:pPr>
            <a:r>
              <a:rPr lang="vi-VN" sz="5400" dirty="0" smtClean="0">
                <a:solidFill>
                  <a:srgbClr val="FF0000"/>
                </a:solidFill>
                <a:latin typeface="+mj-lt"/>
                <a:cs typeface="Times New Roman" pitchFamily="18" charset="0"/>
              </a:rPr>
              <a:t>ĐK</a:t>
            </a:r>
            <a:r>
              <a:rPr lang="vi-VN" sz="5400" dirty="0">
                <a:solidFill>
                  <a:srgbClr val="FF0000"/>
                </a:solidFill>
                <a:latin typeface="+mj-lt"/>
                <a:cs typeface="Times New Roman" pitchFamily="18" charset="0"/>
              </a:rPr>
              <a:t>: </a:t>
            </a:r>
            <a:r>
              <a:rPr lang="vi-VN" sz="5400" dirty="0">
                <a:solidFill>
                  <a:srgbClr val="002060"/>
                </a:solidFill>
                <a:latin typeface="+mj-lt"/>
                <a:cs typeface="Times New Roman" pitchFamily="18" charset="0"/>
              </a:rPr>
              <a:t>Thắp sáng lên trong con tình yêu Chúa. (</a:t>
            </a:r>
            <a:r>
              <a:rPr lang="vi-VN" sz="5400" i="1" dirty="0">
                <a:solidFill>
                  <a:srgbClr val="002060"/>
                </a:solidFill>
                <a:latin typeface="+mj-lt"/>
                <a:cs typeface="Times New Roman" pitchFamily="18" charset="0"/>
              </a:rPr>
              <a:t> </a:t>
            </a:r>
            <a:r>
              <a:rPr lang="vi-VN" sz="5400" i="1" dirty="0">
                <a:solidFill>
                  <a:srgbClr val="FF0000"/>
                </a:solidFill>
                <a:latin typeface="+mj-lt"/>
                <a:cs typeface="Times New Roman" pitchFamily="18" charset="0"/>
              </a:rPr>
              <a:t>là tình yêu Chúa </a:t>
            </a:r>
            <a:r>
              <a:rPr lang="vi-VN" sz="5400" dirty="0">
                <a:solidFill>
                  <a:srgbClr val="002060"/>
                </a:solidFill>
                <a:latin typeface="+mj-lt"/>
                <a:cs typeface="Times New Roman" pitchFamily="18" charset="0"/>
              </a:rPr>
              <a:t>) Thắp sáng lên trong con tình tuyệt vời. ( </a:t>
            </a:r>
            <a:r>
              <a:rPr lang="vi-VN" sz="5400" i="1" dirty="0">
                <a:solidFill>
                  <a:srgbClr val="FF0000"/>
                </a:solidFill>
                <a:latin typeface="+mj-lt"/>
                <a:cs typeface="Times New Roman" pitchFamily="18" charset="0"/>
              </a:rPr>
              <a:t>tình mến tuyệt vời, tuyệt vời </a:t>
            </a:r>
            <a:r>
              <a:rPr lang="vi-VN"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126922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6973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146255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2060"/>
                </a:solidFill>
              </a:rPr>
              <a:t>Bước vào, bước vào nơi thánh cung. Niềm vui cao dâng ngút bay chín từng. Bước gần, bước gần trước thánh nhan. Hồn con sung sướng hát câu ca mừng.</a:t>
            </a:r>
            <a:endParaRPr lang="vi-VN" sz="5400" b="0" dirty="0">
              <a:solidFill>
                <a:srgbClr val="002060"/>
              </a:solidFill>
              <a:effectLst/>
            </a:endParaRPr>
          </a:p>
        </p:txBody>
      </p:sp>
    </p:spTree>
    <p:extLst>
      <p:ext uri="{BB962C8B-B14F-4D97-AF65-F5344CB8AC3E}">
        <p14:creationId xmlns:p14="http://schemas.microsoft.com/office/powerpoint/2010/main" val="31760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solidFill>
                  <a:srgbClr val="7030A0"/>
                </a:solidFill>
                <a:effectLst/>
                <a:latin typeface="+mj-lt"/>
              </a:rPr>
              <a:t/>
            </a:r>
            <a:br>
              <a:rPr lang="en-US" b="0">
                <a:solidFill>
                  <a:srgbClr val="7030A0"/>
                </a:solidFill>
                <a:effectLst/>
                <a:latin typeface="+mj-lt"/>
              </a:rPr>
            </a:br>
            <a:endParaRPr lang="en-US" b="0">
              <a:solidFill>
                <a:srgbClr val="7030A0"/>
              </a:solidFill>
              <a:effectLst/>
              <a:latin typeface="+mj-lt"/>
            </a:endParaRPr>
          </a:p>
        </p:txBody>
      </p:sp>
      <p:sp>
        <p:nvSpPr>
          <p:cNvPr id="7171" name="Rectangle 3"/>
          <p:cNvSpPr>
            <a:spLocks noGrp="1" noChangeArrowheads="1"/>
          </p:cNvSpPr>
          <p:nvPr>
            <p:ph type="subTitle" idx="1"/>
          </p:nvPr>
        </p:nvSpPr>
        <p:spPr>
          <a:xfrm>
            <a:off x="-29936" y="742950"/>
            <a:ext cx="9144000" cy="4857750"/>
          </a:xfrm>
        </p:spPr>
        <p:txBody>
          <a:bodyPr/>
          <a:lstStyle/>
          <a:p>
            <a:pPr eaLnBrk="1" hangingPunct="1">
              <a:lnSpc>
                <a:spcPct val="105000"/>
              </a:lnSpc>
            </a:pPr>
            <a:r>
              <a:rPr lang="vi-VN" sz="7200" b="0" dirty="0">
                <a:solidFill>
                  <a:srgbClr val="FF0000"/>
                </a:solidFill>
                <a:effectLst/>
                <a:latin typeface="+mj-lt"/>
                <a:cs typeface="Tahoma" pitchFamily="34" charset="0"/>
              </a:rPr>
              <a:t>Thánh vịnh </a:t>
            </a:r>
            <a:r>
              <a:rPr lang="vi-VN" sz="7200" b="0" dirty="0" smtClean="0">
                <a:solidFill>
                  <a:srgbClr val="FF0000"/>
                </a:solidFill>
                <a:effectLst/>
                <a:latin typeface="+mj-lt"/>
                <a:cs typeface="Tahoma" pitchFamily="34" charset="0"/>
              </a:rPr>
              <a:t>144</a:t>
            </a:r>
          </a:p>
          <a:p>
            <a:pPr eaLnBrk="1" hangingPunct="1">
              <a:lnSpc>
                <a:spcPct val="105000"/>
              </a:lnSpc>
            </a:pPr>
            <a:r>
              <a:rPr lang="vi-VN" sz="7200" dirty="0" smtClean="0">
                <a:solidFill>
                  <a:srgbClr val="FF0000"/>
                </a:solidFill>
                <a:latin typeface="+mj-lt"/>
                <a:cs typeface="Tahoma" pitchFamily="34" charset="0"/>
              </a:rPr>
              <a:t>4 câu</a:t>
            </a:r>
            <a:endParaRPr lang="en-US" sz="6600" b="0" dirty="0">
              <a:solidFill>
                <a:srgbClr val="FF0000"/>
              </a:solidFill>
              <a:effectLst/>
              <a:latin typeface="+mj-lt"/>
              <a:cs typeface="Tahoma" pitchFamily="34" charset="0"/>
            </a:endParaRPr>
          </a:p>
          <a:p>
            <a:pPr eaLnBrk="1" hangingPunct="1">
              <a:lnSpc>
                <a:spcPct val="105000"/>
              </a:lnSpc>
            </a:pPr>
            <a:r>
              <a:rPr lang="vi-VN" sz="4800" i="1" dirty="0" smtClean="0">
                <a:solidFill>
                  <a:srgbClr val="002060"/>
                </a:solidFill>
                <a:latin typeface="+mj-lt"/>
                <a:cs typeface="Tahoma" pitchFamily="34" charset="0"/>
              </a:rPr>
              <a:t>Lm Kim </a:t>
            </a:r>
            <a:r>
              <a:rPr lang="vi-VN" sz="4800" i="1" dirty="0">
                <a:solidFill>
                  <a:srgbClr val="002060"/>
                </a:solidFill>
                <a:latin typeface="+mj-lt"/>
                <a:cs typeface="Tahoma" pitchFamily="34" charset="0"/>
              </a:rPr>
              <a:t>Long</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3082</TotalTime>
  <Words>1910</Words>
  <Application>Microsoft Office PowerPoint</Application>
  <PresentationFormat>On-screen Show (16:9)</PresentationFormat>
  <Paragraphs>147</Paragraphs>
  <Slides>65</Slides>
  <Notes>9</Notes>
  <HiddenSlides>0</HiddenSlides>
  <MMClips>0</MMClips>
  <ScaleCrop>false</ScaleCrop>
  <HeadingPairs>
    <vt:vector size="4" baseType="variant">
      <vt:variant>
        <vt:lpstr>Theme</vt:lpstr>
      </vt:variant>
      <vt:variant>
        <vt:i4>21</vt:i4>
      </vt:variant>
      <vt:variant>
        <vt:lpstr>Slide Titles</vt:lpstr>
      </vt:variant>
      <vt:variant>
        <vt:i4>65</vt:i4>
      </vt:variant>
    </vt:vector>
  </HeadingPairs>
  <TitlesOfParts>
    <vt:vector size="86" baseType="lpstr">
      <vt:lpstr>Default Design</vt:lpstr>
      <vt:lpstr>10_Default Design</vt:lpstr>
      <vt:lpstr>1_Default Design</vt:lpstr>
      <vt:lpstr>2_Default Design</vt:lpstr>
      <vt:lpstr>3_Default Design</vt:lpstr>
      <vt:lpstr>5_Default Design</vt:lpstr>
      <vt:lpstr>6_Default Design</vt:lpstr>
      <vt:lpstr>4_Default Design</vt:lpstr>
      <vt:lpstr>8_Default Design</vt:lpstr>
      <vt:lpstr>9_Default Design</vt:lpstr>
      <vt:lpstr>11_Default Design</vt:lpstr>
      <vt:lpstr>7_Default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 </vt:lpstr>
      <vt:lpstr> </vt:lpstr>
      <vt:lpstr>ĐK: Bước vào, bước vào nơi thánh cung. Niềm vui cao dâng ngút bay chín từng. Bước gần, bước gần trước thánh nhan. Hồn con sung sướng hát câu ca mừng.</vt:lpstr>
      <vt:lpstr>Pk1: Chúa, là Đấng con bao chờ mong. Giờ đây con đến tìm nơi náu nương. Sống, gần Chúa con quên sầu thương. Niềm vui chan chứa tình yêu Chúa khôn lường.</vt:lpstr>
      <vt:lpstr>ĐK: Bước vào, bước vào nơi thánh cung. Niềm vui cao dâng ngút bay chín từng. Bước gần, bước gần trước thánh nhan. Hồn con sung sướng hát câu ca mừng.</vt:lpstr>
      <vt:lpstr>Pk2: Chúa, mạch sống của bao tuổi xanh. Niềm vui phơi phới, niềm vui thắm xinh. Hướng về Chúa như mong bình minh. Hồn ai khao khát tìm thấy ánh xuân tình.</vt:lpstr>
      <vt:lpstr>ĐK: Bước vào, bước vào nơi thánh cung. Niềm vui cao dâng ngút bay chín từng. Bước gần, bước gần trước thánh nhan. Hồn con sung sướng hát câu ca mừng.</vt:lpstr>
      <vt:lpstr> </vt:lpstr>
      <vt:lpstr> </vt:lpstr>
      <vt:lpstr> </vt:lpstr>
      <vt:lpstr>Pk1: Lạy Chúa con ngày ngày xin tán dương, xin ca tụng danh Chúa muôn đời. Chúa cao trọng rất đáng ca ngợi. Cao trọng vô biên, chẳng ai người dò thấu tận suy.</vt:lpstr>
      <vt:lpstr> </vt:lpstr>
      <vt:lpstr>Pk2: Việc Chúa muôn đời truyền rao khắp nơi. Uy phong Ngài nhân thế loan truyền. Nói lên rằng Chúa rất vinh hiển. Kể lại nơi nơi. Chúa đã làm thực lắm kỳ công.</vt:lpstr>
      <vt:lpstr> </vt:lpstr>
      <vt:lpstr>Pk3: Hãy nói Uy lực Ngài thật khiếp kinh, loan tin quyền năng Chúa cao vời. Nhắc luôn Ngài ái tuất khôn cùng, kết lời tung hô, đến muôn đời Ngài chính trực luôn. </vt:lpstr>
      <vt:lpstr> </vt:lpstr>
      <vt:lpstr>Pk4: Thật Chúa nhân hậu và hay xót thương, không mau giận nhưng sẵn ân tình. Chúa nhân hậu với hết mọi người, tỏ lòng khoan dung, với muôn loài Ngài đã dựng nên.</vt:lpstr>
      <vt:lpstr> </vt:lpstr>
      <vt:lpstr> </vt:lpstr>
      <vt:lpstr> </vt:lpstr>
      <vt:lpstr> </vt:lpstr>
      <vt:lpstr> </vt:lpstr>
      <vt:lpstr> </vt:lpstr>
      <vt:lpstr> </vt:lpstr>
      <vt:lpstr>ĐK: Chỉ có một Chúa, một Đức Tin, một phép rửa. Chỉ có một Chúa, Người là Cha mọi người hết thảy. Đấng trên hết mọi người, Đấng ở giữa mọi người, và trong mọi người. Ngàn ngàn đời con xin tin, con xin tin, con xin tin.</vt:lpstr>
      <vt:lpstr> </vt:lpstr>
      <vt:lpstr>ĐK: Chỉ có một Chúa, một Đức Tin, một phép rửa. Chỉ có một Chúa, Người là Cha mọi người hết thảy. Đấng trên hết mọi người, Đấng ở giữa mọi người, và trong mọi người. Ngàn ngàn đời con xin tin, con xin tin, con xin tin.</vt:lpstr>
      <vt:lpstr>Pk2:  Trong Giê-su con Ngài, Thiên Chúa đã từ lâu, yêu thương ta vô bờ, nhờ máu Đức Ki-tô, xưa giang tay hiến mình, Ngài dâng lễ hy sinh, để tẩy xóa tội khiên trần gian.</vt:lpstr>
      <vt:lpstr>ĐK: Chỉ có một Chúa, một Đức Tin, một phép rửa. Chỉ có một Chúa, Người là Cha mọi người hết thảy. Đấng trên hết mọi người, Đấng ở giữa mọi người, và trong mọi người. Ngàn ngàn đời con xin tin, con xin tin, con xin tin.</vt:lpstr>
      <vt:lpstr>Pk3: Trong Giê-su con Ngài, Thiên Chúa quyết từ lâu, thâu muôn dân nên một, nhiệm thể Đức Ki-tô, nên câu ca ân tình, mà ca hát tôn vinh, quyền phép Chúa vô đối khôn sánh. </vt:lpstr>
      <vt:lpstr>ĐK: Chỉ có một Chúa, một Đức Tin, một phép rửa. Chỉ có một Chúa, Người là Cha mọi người hết thảy. Đấng trên hết mọi người, Đấng ở giữa mọi người, và trong mọi người. Ngàn ngàn đời con xin tin, con xin tin, con xin tin.</vt:lpstr>
      <vt:lpstr> </vt:lpstr>
      <vt:lpstr> </vt:lpstr>
      <vt:lpstr> </vt:lpstr>
      <vt:lpstr>ĐK: Lạy Ngài xin đến, dẫn đắt chúng con trên đường. Cầu Ngài liên kết, chúng con nhất tâm trong Ngài. Cầu Ngài ban ơn, thêm sức kiên vững không lay. Sống sao nên người, con Chúa chứng nhân tình yêu.</vt:lpstr>
      <vt:lpstr> </vt:lpstr>
      <vt:lpstr>ĐK: Lạy Ngài xin đến, dẫn đắt chúng con trên đường. Cầu Ngài liên kết, chúng con nhất tâm trong Ngài. Cầu Ngài ban ơn, thêm sức kiên vững không lay. Sống sao nên người, con Chúa chứng nhân tình yêu.</vt:lpstr>
      <vt:lpstr>Pk3: 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vt:lpstr>
      <vt:lpstr>ĐK: Lạy Ngài xin đến, dẫn đắt chúng con trên đường. Cầu Ngài liên kết, chúng con nhất tâm trong Ngài. Cầu Ngài ban ơn, thêm sức kiên vững không lay. Sống sao nên người, con Chúa chứng nhân tình yêu.</vt:lpstr>
      <vt:lpstr>Pk4: Thánh Thần, khấn xin ngự đến, hồn con đang mong chờ Ngài, sưởi lòng những ai lạnh giá, gặp phong ba, không còn tin yêu. Ngài ơi, xin Ngài trông đến, đốt cháy lửa thiêng vô biên mến thương. Ngài ơi, xin Ngài hãy đến, đến ban bình an. </vt:lpstr>
      <vt:lpstr>ĐK: Lạy Ngài xin đến, dẫn đắt chúng con trên đường. Cầu Ngài liên kết, chúng con nhất tâm trong Ngài. Cầu Ngài ban ơn, thêm sức kiên vững không lay. Sống sao nên người, con Chúa chứng nhân tình yêu.</vt:lpstr>
      <vt:lpstr> </vt:lpstr>
      <vt:lpstr> </vt:lpstr>
      <vt:lpstr> </vt:lpstr>
      <vt:lpstr>ĐK: Dâng lên với tâm tình yêu, dâng lên với tấm lòng thành. Dâng lên Chúa mọi gian khó, lao công vất cả chiều hôm. Xin Cha, thánh hóa lễ dâng tiến này, ban cho nhân trần lầm than, an vui hạnh phúc thái hòa.</vt:lpstr>
      <vt:lpstr> </vt:lpstr>
      <vt:lpstr>ĐK: Dâng lên với tâm tình yêu, dâng lên với tấm lòng thành. Dâng lên Chúa mọi gian khó, lao công vất cả chiều hôm. Xin Cha, thánh hóa lễ dâng tiến này, ban cho nhân trần lầm than, an vui hạnh phúc thái hòa.</vt:lpstr>
      <vt:lpstr> </vt:lpstr>
      <vt:lpstr> </vt:lpstr>
      <vt:lpstr> </vt:lpstr>
      <vt:lpstr> </vt:lpstr>
      <vt:lpstr>Pk1: Chúa ghi vào hồn con dấu ấn của Ngài. Chúa đi vào đời con êm ái tuyệt vời. Mấy cung đàn tơ. tấu lên trìu mến. Khúc ca cuộc đời con thơm ngát hương trời.</vt:lpstr>
      <vt:lpstr> </vt:lpstr>
      <vt:lpstr>Pk2: Ôi ân huệ tình yêu cao quý khôn lường. Chúa dắt dìu con đi qua tháng năm trường. Sớt chia buồn vui, ủi an phù giúp. dẫu con là tôi tớ tay trắng khôn cùng. </vt:lpstr>
      <vt:lpstr> </vt:lpstr>
      <vt:lpstr>Pk3: Xin cho đời con như cây sáo của Ngài. Chúa gieo vào giai khúc thanh khiết muôn đời. Chúa cho đầy vơi, mát tươi cuộc sống. Khi tay Ngài âu yếm ngây ngất tâm hồn.</vt:lpstr>
      <vt:lpstr> </vt:lpstr>
      <vt:lpstr> </vt:lpstr>
      <vt:lpstr> </vt:lpstr>
      <vt:lpstr> </vt:lpstr>
      <vt:lpstr> </vt:lpstr>
      <vt:lpstr>Pk1: Để con hân hoan đem tin yêu đi về muôn lối. Tựa như mưa tuôn, mưa hồng ân Chúa trên trần đời.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AutoBVT</cp:lastModifiedBy>
  <cp:revision>1570</cp:revision>
  <dcterms:created xsi:type="dcterms:W3CDTF">2000-12-31T17:05:43Z</dcterms:created>
  <dcterms:modified xsi:type="dcterms:W3CDTF">2024-07-04T06:54:24Z</dcterms:modified>
</cp:coreProperties>
</file>