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 id="2147483784" r:id="rId3"/>
    <p:sldMasterId id="2147483940" r:id="rId4"/>
    <p:sldMasterId id="2147483952" r:id="rId5"/>
    <p:sldMasterId id="2147483964" r:id="rId6"/>
  </p:sldMasterIdLst>
  <p:sldIdLst>
    <p:sldId id="512" r:id="rId7"/>
    <p:sldId id="513" r:id="rId8"/>
    <p:sldId id="256" r:id="rId9"/>
    <p:sldId id="443" r:id="rId10"/>
    <p:sldId id="444" r:id="rId11"/>
    <p:sldId id="445" r:id="rId12"/>
    <p:sldId id="497" r:id="rId13"/>
    <p:sldId id="517" r:id="rId14"/>
    <p:sldId id="514" r:id="rId15"/>
    <p:sldId id="515" r:id="rId16"/>
    <p:sldId id="516" r:id="rId17"/>
    <p:sldId id="518" r:id="rId18"/>
    <p:sldId id="414" r:id="rId19"/>
    <p:sldId id="271" r:id="rId20"/>
    <p:sldId id="272" r:id="rId21"/>
    <p:sldId id="273" r:id="rId22"/>
    <p:sldId id="498" r:id="rId23"/>
    <p:sldId id="276" r:id="rId24"/>
    <p:sldId id="519" r:id="rId25"/>
    <p:sldId id="522" r:id="rId26"/>
    <p:sldId id="523" r:id="rId27"/>
    <p:sldId id="524" r:id="rId28"/>
    <p:sldId id="525" r:id="rId29"/>
    <p:sldId id="526" r:id="rId30"/>
    <p:sldId id="527" r:id="rId31"/>
    <p:sldId id="528" r:id="rId32"/>
    <p:sldId id="529" r:id="rId33"/>
    <p:sldId id="530" r:id="rId34"/>
    <p:sldId id="531" r:id="rId35"/>
    <p:sldId id="532" r:id="rId36"/>
    <p:sldId id="533" r:id="rId37"/>
    <p:sldId id="534" r:id="rId38"/>
    <p:sldId id="495" r:id="rId39"/>
    <p:sldId id="520" r:id="rId40"/>
    <p:sldId id="293" r:id="rId41"/>
    <p:sldId id="294" r:id="rId42"/>
    <p:sldId id="295" r:id="rId43"/>
    <p:sldId id="535" r:id="rId44"/>
    <p:sldId id="521"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28/06/2024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28/06/2024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28/06/2024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28/06/2024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28/06/2024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28/06/2024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28/06/2024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080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738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508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887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82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597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207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605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944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135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4708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195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24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493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1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277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1147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801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2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32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899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9742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8264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103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48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72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0892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601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77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450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565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14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28/06/2024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34346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22075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69656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HAI</a:t>
            </a: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SAU CHÚA NHẬT </a:t>
            </a:r>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XIII</a:t>
            </a:r>
            <a:r>
              <a:rPr lang="vi-VN" sz="4400" b="1"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vi-VN"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3848201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Hỡi những người lãng quên Thiên Chúa, gắng mà hiểu cho tường.</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285750"/>
            <a:ext cx="46863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621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1">
                <a:solidFill>
                  <a:schemeClr val="bg1"/>
                </a:solidFill>
                <a:effectLst>
                  <a:outerShdw blurRad="38100" dist="38100" dir="2700000" algn="tl">
                    <a:srgbClr val="000000">
                      <a:alpha val="43137"/>
                    </a:srgbClr>
                  </a:outerShdw>
                </a:effectLst>
                <a:latin typeface="+mj-lt"/>
                <a:cs typeface="Times New Roman" pitchFamily="18" charset="0"/>
              </a:rPr>
              <a:t>Ngày hôm nay, anh em chớ cứng </a:t>
            </a:r>
            <a:r>
              <a:rPr lang="vi-VN" sz="7200" b="1" smtClean="0">
                <a:solidFill>
                  <a:schemeClr val="bg1"/>
                </a:solidFill>
                <a:effectLst>
                  <a:outerShdw blurRad="38100" dist="38100" dir="2700000" algn="tl">
                    <a:srgbClr val="000000">
                      <a:alpha val="43137"/>
                    </a:srgbClr>
                  </a:outerShdw>
                </a:effectLst>
                <a:latin typeface="+mj-lt"/>
                <a:cs typeface="Times New Roman" pitchFamily="18" charset="0"/>
              </a:rPr>
              <a:t>lòng,</a:t>
            </a:r>
            <a:r>
              <a:rPr lang="en-US" sz="72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smtClean="0">
                <a:solidFill>
                  <a:schemeClr val="bg1"/>
                </a:solidFill>
                <a:effectLst>
                  <a:outerShdw blurRad="38100" dist="38100" dir="2700000" algn="tl">
                    <a:srgbClr val="000000">
                      <a:alpha val="43137"/>
                    </a:srgbClr>
                  </a:outerShdw>
                </a:effectLst>
                <a:latin typeface="+mj-lt"/>
                <a:cs typeface="Times New Roman" pitchFamily="18" charset="0"/>
              </a:rPr>
              <a:t>nhưng </a:t>
            </a:r>
            <a:r>
              <a:rPr lang="vi-VN" sz="7200" b="1">
                <a:solidFill>
                  <a:schemeClr val="bg1"/>
                </a:solidFill>
                <a:effectLst>
                  <a:outerShdw blurRad="38100" dist="38100" dir="2700000" algn="tl">
                    <a:srgbClr val="000000">
                      <a:alpha val="43137"/>
                    </a:srgbClr>
                  </a:outerShdw>
                </a:effectLst>
                <a:latin typeface="+mj-lt"/>
                <a:cs typeface="Times New Roman" pitchFamily="18" charset="0"/>
              </a:rPr>
              <a:t>hãy nghe tiếng Chúa</a:t>
            </a:r>
            <a:r>
              <a:rPr lang="vi-VN" sz="72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72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10529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317707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570911"/>
            <a:ext cx="4572000" cy="1538883"/>
          </a:xfrm>
          <a:prstGeom prst="rect">
            <a:avLst/>
          </a:prstGeom>
        </p:spPr>
        <p:txBody>
          <a:bodyPr>
            <a:spAutoFit/>
          </a:bodyPr>
          <a:lstStyle/>
          <a:p>
            <a:pPr algn="ctr"/>
            <a:r>
              <a:rPr lang="en-US" sz="5400" dirty="0" err="1" smtClean="0">
                <a:solidFill>
                  <a:srgbClr val="FFFF00"/>
                </a:solidFill>
              </a:rPr>
              <a:t>Có</a:t>
            </a:r>
            <a:r>
              <a:rPr lang="en-US" sz="5400" dirty="0" smtClean="0">
                <a:solidFill>
                  <a:srgbClr val="FFFF00"/>
                </a:solidFill>
              </a:rPr>
              <a:t> </a:t>
            </a:r>
            <a:r>
              <a:rPr lang="en-US" sz="5400" dirty="0" err="1" smtClean="0">
                <a:solidFill>
                  <a:srgbClr val="FFFF00"/>
                </a:solidFill>
              </a:rPr>
              <a:t>Gì</a:t>
            </a:r>
            <a:r>
              <a:rPr lang="en-US" sz="5400" dirty="0" smtClean="0">
                <a:solidFill>
                  <a:srgbClr val="FFFF00"/>
                </a:solidFill>
              </a:rPr>
              <a:t> </a:t>
            </a:r>
            <a:r>
              <a:rPr lang="en-US" sz="5400" dirty="0" err="1" smtClean="0">
                <a:solidFill>
                  <a:srgbClr val="FFFF00"/>
                </a:solidFill>
              </a:rPr>
              <a:t>Để</a:t>
            </a:r>
            <a:r>
              <a:rPr lang="en-US" sz="5400" dirty="0" smtClean="0">
                <a:solidFill>
                  <a:srgbClr val="FFFF00"/>
                </a:solidFill>
              </a:rPr>
              <a:t> </a:t>
            </a:r>
            <a:r>
              <a:rPr lang="en-US" sz="5400" dirty="0" err="1">
                <a:solidFill>
                  <a:srgbClr val="FFFF00"/>
                </a:solidFill>
              </a:rPr>
              <a:t>D</a:t>
            </a:r>
            <a:r>
              <a:rPr lang="en-US" sz="5400" dirty="0" err="1" smtClean="0">
                <a:solidFill>
                  <a:srgbClr val="FFFF00"/>
                </a:solidFill>
              </a:rPr>
              <a:t>âng</a:t>
            </a:r>
            <a:r>
              <a:rPr lang="en-US" sz="4000" dirty="0">
                <a:solidFill>
                  <a:srgbClr val="FFFF00"/>
                </a:solidFill>
              </a:rPr>
              <a:t/>
            </a:r>
            <a:br>
              <a:rPr lang="en-US" sz="4000" dirty="0">
                <a:solidFill>
                  <a:srgbClr val="FFFF00"/>
                </a:solidFill>
              </a:rPr>
            </a:br>
            <a:r>
              <a:rPr lang="en-US" sz="4000" i="1" dirty="0" err="1" smtClean="0">
                <a:solidFill>
                  <a:schemeClr val="bg1"/>
                </a:solidFill>
              </a:rPr>
              <a:t>Đinh</a:t>
            </a:r>
            <a:r>
              <a:rPr lang="en-US" sz="4000" i="1" dirty="0" smtClean="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a:solidFill>
                  <a:schemeClr val="bg1"/>
                </a:solidFill>
              </a:rPr>
              <a:t>Giờ con biết lấy chi, lấy gì mà dâng lên </a:t>
            </a:r>
            <a:r>
              <a:rPr lang="vi-VN" sz="4800" dirty="0" smtClean="0">
                <a:solidFill>
                  <a:schemeClr val="bg1"/>
                </a:solidFill>
              </a:rPr>
              <a:t>Ngài. </a:t>
            </a:r>
            <a:r>
              <a:rPr lang="vi-VN" sz="4800" dirty="0">
                <a:solidFill>
                  <a:schemeClr val="bg1"/>
                </a:solidFill>
              </a:rPr>
              <a:t>Đời con dẫu đơn hèn biết lấy gì mà dâng lên </a:t>
            </a:r>
            <a:r>
              <a:rPr lang="vi-VN" sz="4800" dirty="0" smtClean="0">
                <a:solidFill>
                  <a:schemeClr val="bg1"/>
                </a:solidFill>
              </a:rPr>
              <a:t>Chúa. </a:t>
            </a:r>
            <a:r>
              <a:rPr lang="vi-VN" sz="4800" dirty="0">
                <a:solidFill>
                  <a:schemeClr val="bg1"/>
                </a:solidFill>
              </a:rPr>
              <a:t>Chỉ còn bàn tay trắng lấy gì đây dâng về </a:t>
            </a:r>
            <a:r>
              <a:rPr lang="vi-VN" sz="4800" dirty="0" smtClean="0">
                <a:solidFill>
                  <a:schemeClr val="bg1"/>
                </a:solidFill>
              </a:rPr>
              <a:t>Ngài. </a:t>
            </a:r>
            <a:r>
              <a:rPr lang="vi-VN" sz="4800" dirty="0">
                <a:solidFill>
                  <a:schemeClr val="bg1"/>
                </a:solidFill>
              </a:rPr>
              <a:t>Chỉ có trái tim son rất chân thành trào dâng thắm tình.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dâng về ngai Chúa này đây ước mơ tuổi thơ. Xin dâng về tòa cao rượu với bánh </a:t>
            </a:r>
            <a:r>
              <a:rPr lang="vi-VN" sz="6000" dirty="0" smtClean="0">
                <a:solidFill>
                  <a:schemeClr val="bg1"/>
                </a:solidFill>
              </a:rPr>
              <a:t>í từ </a:t>
            </a:r>
            <a:r>
              <a:rPr lang="vi-VN" sz="6000" dirty="0">
                <a:solidFill>
                  <a:schemeClr val="bg1"/>
                </a:solidFill>
              </a:rPr>
              <a:t>đồng xa.</a:t>
            </a:r>
            <a:endParaRPr lang="en-US" sz="60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rPr>
              <a:t>Pk2</a:t>
            </a:r>
            <a:r>
              <a:rPr lang="vi-VN" sz="4600" dirty="0">
                <a:solidFill>
                  <a:srgbClr val="FFFF00"/>
                </a:solidFill>
              </a:rPr>
              <a:t>: </a:t>
            </a:r>
            <a:r>
              <a:rPr lang="vi-VN" sz="4600" dirty="0">
                <a:solidFill>
                  <a:schemeClr val="bg1"/>
                </a:solidFill>
              </a:rPr>
              <a:t>Tuổi thơ con trắng trong thắm nồng tựa hoa trên cành. Nhờ tia nắng ân tình đã ươm hồng tuổi xuân trong trắng. Để nên một hy lễ dâng về Chúa trót tuổi thơ. Cùng với những hy sinh rất bé nhỏ nguyện dâng tiến Ngài.</a:t>
            </a:r>
            <a:endParaRPr lang="en-US" sz="46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FFFF00"/>
                </a:solidFill>
              </a:rPr>
              <a:t>ĐK</a:t>
            </a:r>
            <a:r>
              <a:rPr lang="vi-VN" sz="6000" dirty="0">
                <a:solidFill>
                  <a:srgbClr val="FFFF00"/>
                </a:solidFill>
              </a:rPr>
              <a:t>:  </a:t>
            </a:r>
            <a:r>
              <a:rPr lang="vi-VN" sz="6000" dirty="0">
                <a:solidFill>
                  <a:schemeClr val="bg1"/>
                </a:solidFill>
              </a:rPr>
              <a:t>Xin dâng về ngai Chúa này đây ước mơ tuổi thơ. Xin dâng về tòa cao rượu với bánh </a:t>
            </a:r>
            <a:r>
              <a:rPr lang="vi-VN" sz="6000" dirty="0" smtClean="0">
                <a:solidFill>
                  <a:schemeClr val="bg1"/>
                </a:solidFill>
              </a:rPr>
              <a:t>í từ </a:t>
            </a:r>
            <a:r>
              <a:rPr lang="vi-VN" sz="6000" dirty="0">
                <a:solidFill>
                  <a:schemeClr val="bg1"/>
                </a:solidFill>
              </a:rPr>
              <a:t>đồng xa.</a:t>
            </a:r>
            <a:endParaRPr lang="en-US" sz="6000" b="0" dirty="0">
              <a:solidFill>
                <a:schemeClr val="bg1"/>
              </a:solidFill>
              <a:effectLst/>
            </a:endParaRPr>
          </a:p>
        </p:txBody>
      </p:sp>
    </p:spTree>
    <p:extLst>
      <p:ext uri="{BB962C8B-B14F-4D97-AF65-F5344CB8AC3E}">
        <p14:creationId xmlns:p14="http://schemas.microsoft.com/office/powerpoint/2010/main" val="2445304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35955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78338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Cậy</a:t>
            </a:r>
            <a:r>
              <a:rPr lang="en-US" sz="6600" dirty="0" smtClean="0">
                <a:solidFill>
                  <a:srgbClr val="FFFF00"/>
                </a:solidFill>
              </a:rPr>
              <a:t> </a:t>
            </a:r>
            <a:r>
              <a:rPr lang="en-US" sz="6600" dirty="0" err="1" smtClean="0">
                <a:solidFill>
                  <a:srgbClr val="FFFF00"/>
                </a:solidFill>
              </a:rPr>
              <a:t>Trông</a:t>
            </a:r>
            <a:r>
              <a:rPr lang="en-US" sz="6600" dirty="0" smtClean="0">
                <a:solidFill>
                  <a:srgbClr val="FFFF00"/>
                </a:solidFill>
              </a:rPr>
              <a:t> </a:t>
            </a:r>
            <a:r>
              <a:rPr lang="en-US" sz="6600" dirty="0" err="1" smtClean="0">
                <a:solidFill>
                  <a:srgbClr val="FFFF00"/>
                </a:solidFill>
              </a:rPr>
              <a:t>Nơi</a:t>
            </a:r>
            <a:r>
              <a:rPr lang="en-US" sz="6600" dirty="0" smtClean="0">
                <a:solidFill>
                  <a:srgbClr val="FFFF00"/>
                </a:solidFill>
              </a:rPr>
              <a:t> </a:t>
            </a:r>
            <a:r>
              <a:rPr lang="en-US" sz="6600" dirty="0" err="1" smtClean="0">
                <a:solidFill>
                  <a:srgbClr val="FFFF00"/>
                </a:solidFill>
              </a:rPr>
              <a:t>Chúa</a:t>
            </a:r>
            <a:r>
              <a:rPr lang="en-US" sz="5400" dirty="0" smtClean="0">
                <a:solidFill>
                  <a:srgbClr val="FFFF00"/>
                </a:solidFill>
              </a:rPr>
              <a:t/>
            </a:r>
            <a:br>
              <a:rPr lang="en-US" sz="5400" dirty="0" smtClean="0">
                <a:solidFill>
                  <a:srgbClr val="FFFF00"/>
                </a:solidFill>
              </a:rPr>
            </a:br>
            <a:r>
              <a:rPr lang="en-US" sz="4800" b="0" i="1" dirty="0" err="1" smtClean="0">
                <a:solidFill>
                  <a:schemeClr val="bg1"/>
                </a:solidFill>
                <a:effectLst/>
              </a:rPr>
              <a:t>Dấu</a:t>
            </a:r>
            <a:r>
              <a:rPr lang="en-US" sz="4800" b="0" i="1" dirty="0" smtClean="0">
                <a:solidFill>
                  <a:schemeClr val="bg1"/>
                </a:solidFill>
                <a:effectLst/>
              </a:rPr>
              <a:t> </a:t>
            </a:r>
            <a:r>
              <a:rPr lang="en-US" sz="4800" b="0" i="1" dirty="0" err="1" smtClean="0">
                <a:solidFill>
                  <a:schemeClr val="bg1"/>
                </a:solidFill>
                <a:effectLst/>
              </a:rPr>
              <a:t>Chân</a:t>
            </a:r>
            <a:endParaRPr lang="en-US" sz="4800" b="0" i="1" dirty="0">
              <a:solidFill>
                <a:schemeClr val="bg1"/>
              </a:solidFill>
              <a:effectLst/>
            </a:endParaRPr>
          </a:p>
        </p:txBody>
      </p:sp>
    </p:spTree>
    <p:extLst>
      <p:ext uri="{BB962C8B-B14F-4D97-AF65-F5344CB8AC3E}">
        <p14:creationId xmlns:p14="http://schemas.microsoft.com/office/powerpoint/2010/main" val="1680381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dirty="0" smtClean="0">
                <a:solidFill>
                  <a:srgbClr val="FFFF00"/>
                </a:solidFill>
              </a:rPr>
              <a:t>P</a:t>
            </a:r>
            <a:r>
              <a:rPr lang="en-US" sz="6000" b="0" dirty="0" smtClean="0">
                <a:solidFill>
                  <a:srgbClr val="FFFF00"/>
                </a:solidFill>
                <a:effectLst/>
              </a:rPr>
              <a:t>k1:</a:t>
            </a:r>
            <a:r>
              <a:rPr lang="en-US" sz="6000" b="0" dirty="0" smtClean="0">
                <a:solidFill>
                  <a:schemeClr val="bg1"/>
                </a:solidFill>
                <a:effectLst/>
              </a:rPr>
              <a:t> </a:t>
            </a:r>
            <a:r>
              <a:rPr lang="vi-VN" sz="6000" dirty="0" smtClean="0">
                <a:solidFill>
                  <a:schemeClr val="bg1"/>
                </a:solidFill>
              </a:rPr>
              <a:t>Một chút những lắng lo ưu phiền, đã làm con lay chuyển niềm tin. Một chút sóng ba đào ngã nghiêng, khiến cuộc sống con không còn bình yêu.</a:t>
            </a:r>
            <a:endParaRPr lang="en-US" sz="6000" b="0" dirty="0">
              <a:solidFill>
                <a:schemeClr val="bg1"/>
              </a:solidFill>
              <a:effectLst/>
            </a:endParaRPr>
          </a:p>
        </p:txBody>
      </p:sp>
    </p:spTree>
    <p:extLst>
      <p:ext uri="{BB962C8B-B14F-4D97-AF65-F5344CB8AC3E}">
        <p14:creationId xmlns:p14="http://schemas.microsoft.com/office/powerpoint/2010/main" val="2501640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Chúa ơi nguyện ghé mắt đoái nhìn, dang đôi tay và nâng đỡ giữ gìn. Để con luôn kiên vững một lòng, vào tình yêu của Thiên Chúa quan phòng.</a:t>
            </a:r>
            <a:endParaRPr lang="vi-VN" sz="6000" dirty="0">
              <a:solidFill>
                <a:schemeClr val="bg1"/>
              </a:solidFill>
            </a:endParaRPr>
          </a:p>
        </p:txBody>
      </p:sp>
    </p:spTree>
    <p:extLst>
      <p:ext uri="{BB962C8B-B14F-4D97-AF65-F5344CB8AC3E}">
        <p14:creationId xmlns:p14="http://schemas.microsoft.com/office/powerpoint/2010/main" val="2324487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Lạy Chúa, thân con được Chúa thương tạo thành, mang thân phận là người trần yếu đuối mỏng manh, luôn cần đến Chúa ban nhiều ơn thánh.</a:t>
            </a:r>
            <a:endParaRPr lang="en-US" sz="6000" b="0" dirty="0">
              <a:solidFill>
                <a:schemeClr val="bg1"/>
              </a:solidFill>
              <a:effectLst/>
            </a:endParaRPr>
          </a:p>
        </p:txBody>
      </p:sp>
    </p:spTree>
    <p:extLst>
      <p:ext uri="{BB962C8B-B14F-4D97-AF65-F5344CB8AC3E}">
        <p14:creationId xmlns:p14="http://schemas.microsoft.com/office/powerpoint/2010/main" val="1222219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Lạy Chúa, con kiên tâm hằng Cậy trông nơi Ngài, dẫu tháng ngày còn bao nhiêu nguy khó chông gai, có Ngài ở bên, đời con hạnh phúc êm đềm.</a:t>
            </a:r>
            <a:endParaRPr lang="en-US" sz="6000" b="0" dirty="0">
              <a:solidFill>
                <a:schemeClr val="bg1"/>
              </a:solidFill>
              <a:effectLst/>
            </a:endParaRPr>
          </a:p>
        </p:txBody>
      </p:sp>
    </p:spTree>
    <p:extLst>
      <p:ext uri="{BB962C8B-B14F-4D97-AF65-F5344CB8AC3E}">
        <p14:creationId xmlns:p14="http://schemas.microsoft.com/office/powerpoint/2010/main" val="1957160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FF00"/>
                </a:solidFill>
              </a:rPr>
              <a:t>P</a:t>
            </a:r>
            <a:r>
              <a:rPr lang="en-US" sz="5400" b="0" dirty="0" smtClean="0">
                <a:solidFill>
                  <a:srgbClr val="FFFF00"/>
                </a:solidFill>
                <a:effectLst/>
              </a:rPr>
              <a:t>k2:</a:t>
            </a:r>
            <a:r>
              <a:rPr lang="vi-VN" sz="5400" dirty="0">
                <a:solidFill>
                  <a:schemeClr val="bg1"/>
                </a:solidFill>
              </a:rPr>
              <a:t> </a:t>
            </a:r>
            <a:r>
              <a:rPr lang="vi-VN" sz="5400" dirty="0" smtClean="0">
                <a:solidFill>
                  <a:schemeClr val="bg1"/>
                </a:solidFill>
              </a:rPr>
              <a:t>Một chút những vấn vương trong đời, nào là danh lợi thú Ngài ơi, đã chiếm lấy cuộc đời của con, xa tình Chúa nơi con hằng cậy tin.</a:t>
            </a:r>
            <a:endParaRPr lang="en-US" sz="5400" b="0" dirty="0">
              <a:solidFill>
                <a:schemeClr val="bg1"/>
              </a:solidFill>
              <a:effectLst/>
            </a:endParaRPr>
          </a:p>
        </p:txBody>
      </p:sp>
    </p:spTree>
    <p:extLst>
      <p:ext uri="{BB962C8B-B14F-4D97-AF65-F5344CB8AC3E}">
        <p14:creationId xmlns:p14="http://schemas.microsoft.com/office/powerpoint/2010/main" val="1480678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FFFF00"/>
                </a:solidFill>
                <a:effectLst/>
              </a:rPr>
              <a:t>**</a:t>
            </a:r>
            <a:r>
              <a:rPr lang="vi-VN" sz="5400" dirty="0" smtClean="0">
                <a:solidFill>
                  <a:schemeClr val="bg1"/>
                </a:solidFill>
              </a:rPr>
              <a:t> Ngóng trông lòng thương xót của Ngài, xin thương tha đừng chấp nhật lỗi tội. Và xin ban chan chứa sức mạnh, để vượt qua mọi cám dỗ trong đời.</a:t>
            </a:r>
            <a:endParaRPr lang="en-US" sz="5400" b="0" dirty="0">
              <a:solidFill>
                <a:schemeClr val="bg1"/>
              </a:solidFill>
              <a:effectLst/>
            </a:endParaRPr>
          </a:p>
        </p:txBody>
      </p:sp>
    </p:spTree>
    <p:extLst>
      <p:ext uri="{BB962C8B-B14F-4D97-AF65-F5344CB8AC3E}">
        <p14:creationId xmlns:p14="http://schemas.microsoft.com/office/powerpoint/2010/main" val="1484652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Lạy Chúa, thân con được Chúa thương tạo thành, mang thân phận là người trần yếu đuối mỏng manh, luôn cần đến Chúa ban nhiều ơn thánh.</a:t>
            </a:r>
            <a:endParaRPr lang="en-US" sz="6000" b="0" dirty="0">
              <a:solidFill>
                <a:schemeClr val="bg1"/>
              </a:solidFill>
              <a:effectLst/>
            </a:endParaRPr>
          </a:p>
        </p:txBody>
      </p:sp>
    </p:spTree>
    <p:extLst>
      <p:ext uri="{BB962C8B-B14F-4D97-AF65-F5344CB8AC3E}">
        <p14:creationId xmlns:p14="http://schemas.microsoft.com/office/powerpoint/2010/main" val="1412161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Lạy Chúa, con kiên tâm hằng Cậy trông nơi Ngài, dẫu tháng ngày còn bao nhiêu nguy khó chông gai, có Ngài ở bên, đời con hạnh phúc êm đềm.</a:t>
            </a:r>
            <a:endParaRPr lang="en-US" sz="6000" b="0" dirty="0">
              <a:solidFill>
                <a:schemeClr val="bg1"/>
              </a:solidFill>
              <a:effectLst/>
            </a:endParaRPr>
          </a:p>
        </p:txBody>
      </p:sp>
    </p:spTree>
    <p:extLst>
      <p:ext uri="{BB962C8B-B14F-4D97-AF65-F5344CB8AC3E}">
        <p14:creationId xmlns:p14="http://schemas.microsoft.com/office/powerpoint/2010/main" val="2053535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Pk3:</a:t>
            </a:r>
            <a:r>
              <a:rPr lang="en-US" sz="6000" b="0" dirty="0" smtClean="0">
                <a:solidFill>
                  <a:schemeClr val="bg1"/>
                </a:solidFill>
                <a:effectLst/>
              </a:rPr>
              <a:t> </a:t>
            </a:r>
            <a:r>
              <a:rPr lang="vi-VN" sz="6000" dirty="0" smtClean="0">
                <a:solidFill>
                  <a:schemeClr val="bg1"/>
                </a:solidFill>
              </a:rPr>
              <a:t>Lạy Chúa suối mát trong vô ngần, nguồn hồng ân tươi mát đời con. Ngài vẫn mãi ân cần chở che, luôn dìu bước con trên đường trần gian.</a:t>
            </a:r>
            <a:endParaRPr lang="en-US" sz="6000" b="0" dirty="0">
              <a:solidFill>
                <a:schemeClr val="bg1"/>
              </a:solidFill>
              <a:effectLst/>
            </a:endParaRPr>
          </a:p>
        </p:txBody>
      </p:sp>
    </p:spTree>
    <p:extLst>
      <p:ext uri="{BB962C8B-B14F-4D97-AF65-F5344CB8AC3E}">
        <p14:creationId xmlns:p14="http://schemas.microsoft.com/office/powerpoint/2010/main" val="1266353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Hát</a:t>
            </a:r>
            <a:r>
              <a:rPr lang="en-US" sz="6000" dirty="0" smtClean="0">
                <a:solidFill>
                  <a:srgbClr val="FFFF00"/>
                </a:solidFill>
              </a:rPr>
              <a:t> </a:t>
            </a:r>
            <a:r>
              <a:rPr lang="en-US" sz="6000" dirty="0" err="1">
                <a:solidFill>
                  <a:srgbClr val="FFFF00"/>
                </a:solidFill>
              </a:rPr>
              <a:t>Mừng</a:t>
            </a:r>
            <a:r>
              <a:rPr lang="en-US" sz="6000" dirty="0">
                <a:solidFill>
                  <a:srgbClr val="FFFF00"/>
                </a:solidFill>
              </a:rPr>
              <a:t> </a:t>
            </a:r>
            <a:r>
              <a:rPr lang="en-US" sz="6000" dirty="0" err="1">
                <a:solidFill>
                  <a:srgbClr val="FFFF00"/>
                </a:solidFill>
              </a:rPr>
              <a:t>Chúa</a:t>
            </a:r>
            <a:r>
              <a:rPr lang="en-US" sz="6000" dirty="0">
                <a:solidFill>
                  <a:srgbClr val="FFFF00"/>
                </a:solidFill>
              </a:rPr>
              <a:t> </a:t>
            </a:r>
            <a:r>
              <a:rPr lang="en-US" sz="6000" dirty="0" err="1">
                <a:solidFill>
                  <a:srgbClr val="FFFF00"/>
                </a:solidFill>
              </a:rPr>
              <a:t>Bài</a:t>
            </a:r>
            <a:r>
              <a:rPr lang="en-US" sz="6000" dirty="0">
                <a:solidFill>
                  <a:srgbClr val="FFFF00"/>
                </a:solidFill>
              </a:rPr>
              <a:t> </a:t>
            </a:r>
            <a:r>
              <a:rPr lang="en-US" sz="6000" dirty="0" err="1">
                <a:solidFill>
                  <a:srgbClr val="FFFF00"/>
                </a:solidFill>
              </a:rPr>
              <a:t>Ca</a:t>
            </a:r>
            <a:r>
              <a:rPr lang="en-US" sz="6000" dirty="0">
                <a:solidFill>
                  <a:srgbClr val="FFFF00"/>
                </a:solidFill>
              </a:rPr>
              <a:t> </a:t>
            </a:r>
            <a:r>
              <a:rPr lang="en-US" sz="6000" dirty="0" err="1">
                <a:solidFill>
                  <a:srgbClr val="FFFF00"/>
                </a:solidFill>
              </a:rPr>
              <a:t>Mới</a:t>
            </a:r>
            <a:r>
              <a:rPr lang="en-US" sz="6000" dirty="0">
                <a:solidFill>
                  <a:srgbClr val="FFFF00"/>
                </a:solidFill>
              </a:rPr>
              <a:t> </a:t>
            </a:r>
            <a:r>
              <a:rPr lang="en-US" sz="6000" b="0" dirty="0" smtClean="0">
                <a:solidFill>
                  <a:srgbClr val="FFFF00"/>
                </a:solidFill>
                <a:effectLst/>
              </a:rPr>
              <a:t/>
            </a:r>
            <a:br>
              <a:rPr lang="en-US" sz="6000" b="0" dirty="0" smtClean="0">
                <a:solidFill>
                  <a:srgbClr val="FFFF00"/>
                </a:solidFill>
                <a:effectLst/>
              </a:rPr>
            </a:br>
            <a:r>
              <a:rPr lang="en-US" sz="4800" i="1" dirty="0" err="1" smtClean="0">
                <a:solidFill>
                  <a:schemeClr val="bg1"/>
                </a:solidFill>
              </a:rPr>
              <a:t>Đinh</a:t>
            </a:r>
            <a:r>
              <a:rPr lang="en-US" sz="4800" i="1" dirty="0" smtClean="0">
                <a:solidFill>
                  <a:schemeClr val="bg1"/>
                </a:solidFill>
              </a:rPr>
              <a:t> </a:t>
            </a:r>
            <a:r>
              <a:rPr lang="en-US" sz="4800" i="1" dirty="0" err="1">
                <a:solidFill>
                  <a:schemeClr val="bg1"/>
                </a:solidFill>
              </a:rPr>
              <a:t>Công</a:t>
            </a:r>
            <a:r>
              <a:rPr lang="en-US" sz="4800" i="1" dirty="0">
                <a:solidFill>
                  <a:schemeClr val="bg1"/>
                </a:solidFill>
              </a:rPr>
              <a:t> </a:t>
            </a:r>
            <a:r>
              <a:rPr lang="en-US" sz="4800" i="1" dirty="0" err="1">
                <a:solidFill>
                  <a:schemeClr val="bg1"/>
                </a:solidFill>
              </a:rPr>
              <a:t>Huỳnh</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Dẫu khi đời con thấy chán chường, cô đơn trên ngàn muôn lối nẻo đường. Ngài luôn luôn song bước bên cạnh, thì lòng con càng cảm thấy an lành.</a:t>
            </a:r>
            <a:endParaRPr lang="en-US" sz="6000" b="0" dirty="0">
              <a:solidFill>
                <a:schemeClr val="bg1"/>
              </a:solidFill>
              <a:effectLst/>
            </a:endParaRPr>
          </a:p>
        </p:txBody>
      </p:sp>
    </p:spTree>
    <p:extLst>
      <p:ext uri="{BB962C8B-B14F-4D97-AF65-F5344CB8AC3E}">
        <p14:creationId xmlns:p14="http://schemas.microsoft.com/office/powerpoint/2010/main" val="3705384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ĐK:</a:t>
            </a:r>
            <a:r>
              <a:rPr lang="en-US" sz="6000" b="0" dirty="0" smtClean="0">
                <a:solidFill>
                  <a:schemeClr val="bg1"/>
                </a:solidFill>
                <a:effectLst/>
              </a:rPr>
              <a:t> </a:t>
            </a:r>
            <a:r>
              <a:rPr lang="vi-VN" sz="6000" dirty="0" smtClean="0">
                <a:solidFill>
                  <a:schemeClr val="bg1"/>
                </a:solidFill>
              </a:rPr>
              <a:t>Lạy Chúa, thân con được Chúa thương tạo thành, mang thân phận là người trần yếu đuối mỏng manh, luôn cần đến Chúa ban nhiều ơn thánh.</a:t>
            </a:r>
            <a:endParaRPr lang="en-US" sz="6000" b="0" dirty="0">
              <a:solidFill>
                <a:schemeClr val="bg1"/>
              </a:solidFill>
              <a:effectLst/>
            </a:endParaRPr>
          </a:p>
        </p:txBody>
      </p:sp>
    </p:spTree>
    <p:extLst>
      <p:ext uri="{BB962C8B-B14F-4D97-AF65-F5344CB8AC3E}">
        <p14:creationId xmlns:p14="http://schemas.microsoft.com/office/powerpoint/2010/main" val="2569272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Lạy Chúa, con kiên tâm hằng Cậy trông nơi Ngài, dẫu tháng ngày còn bao nhiêu nguy khó chông gai, có Ngài ở bên, đời con hạnh phúc êm đềm.</a:t>
            </a:r>
            <a:endParaRPr lang="en-US" sz="6000" b="0" dirty="0">
              <a:solidFill>
                <a:schemeClr val="bg1"/>
              </a:solidFill>
              <a:effectLst/>
            </a:endParaRPr>
          </a:p>
        </p:txBody>
      </p:sp>
    </p:spTree>
    <p:extLst>
      <p:ext uri="{BB962C8B-B14F-4D97-AF65-F5344CB8AC3E}">
        <p14:creationId xmlns:p14="http://schemas.microsoft.com/office/powerpoint/2010/main" val="29549748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9856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460379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Kết</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Trong</a:t>
            </a:r>
            <a:r>
              <a:rPr lang="en-US" sz="6600" dirty="0" smtClean="0">
                <a:solidFill>
                  <a:srgbClr val="FFFF00"/>
                </a:solidFill>
              </a:rPr>
              <a:t> </a:t>
            </a:r>
            <a:r>
              <a:rPr lang="en-US" sz="6600" dirty="0">
                <a:solidFill>
                  <a:srgbClr val="FFFF00"/>
                </a:solidFill>
              </a:rPr>
              <a:t>An </a:t>
            </a:r>
            <a:r>
              <a:rPr lang="en-US" sz="6600" dirty="0" err="1">
                <a:solidFill>
                  <a:srgbClr val="FFFF00"/>
                </a:solidFill>
              </a:rPr>
              <a:t>Bình</a:t>
            </a:r>
            <a:r>
              <a:rPr lang="en-US" sz="6600" dirty="0">
                <a:solidFill>
                  <a:srgbClr val="FFFF00"/>
                </a:solidFill>
              </a:rPr>
              <a:t> </a:t>
            </a:r>
            <a:r>
              <a:rPr lang="en-US" sz="5400" b="0" dirty="0" smtClean="0">
                <a:solidFill>
                  <a:srgbClr val="FFFF00"/>
                </a:solidFill>
                <a:effectLst/>
              </a:rPr>
              <a:t/>
            </a:r>
            <a:br>
              <a:rPr lang="en-US" sz="5400" b="0" dirty="0" smtClean="0">
                <a:solidFill>
                  <a:srgbClr val="FFFF00"/>
                </a:solidFill>
                <a:effectLst/>
              </a:rPr>
            </a:br>
            <a:r>
              <a:rPr lang="en-US" sz="5400" i="1" dirty="0" smtClean="0">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54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Ra về trong hy vọng và mừng vui. Ra về trong an bình của Thiên Chúa. Xin tri ân Ngài, xin tri ân Ngài đến muôn đời tình thương Chúa hư đất trời.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50000"/>
              </a:lnSpc>
            </a:pPr>
            <a:r>
              <a:rPr lang="vi-VN" sz="5400" dirty="0" smtClean="0">
                <a:solidFill>
                  <a:srgbClr val="FFFF00"/>
                </a:solidFill>
              </a:rPr>
              <a:t>Pk1</a:t>
            </a:r>
            <a:r>
              <a:rPr lang="vi-VN" sz="5400" dirty="0">
                <a:solidFill>
                  <a:srgbClr val="FFFF00"/>
                </a:solidFill>
              </a:rPr>
              <a:t>: </a:t>
            </a:r>
            <a:r>
              <a:rPr lang="vi-VN" sz="5400" dirty="0">
                <a:solidFill>
                  <a:schemeClr val="bg1"/>
                </a:solidFill>
              </a:rPr>
              <a:t>Vì lời Chúa là đèn soi cho chúng con, cảm tạ Chúa đã dẫn đường chúng con về.</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Ra về trong hy vọng và mừng vui. Ra về trong an bình của Thiên Chúa. Xin tri ân Ngài, xin tri ân Ngài đến muôn đời tình thương Chúa hư đất trời.</a:t>
            </a:r>
            <a:endParaRPr lang="en-US" sz="5400" b="0" dirty="0">
              <a:solidFill>
                <a:schemeClr val="bg1"/>
              </a:solidFill>
              <a:effectLst/>
            </a:endParaRPr>
          </a:p>
        </p:txBody>
      </p:sp>
    </p:spTree>
    <p:extLst>
      <p:ext uri="{BB962C8B-B14F-4D97-AF65-F5344CB8AC3E}">
        <p14:creationId xmlns:p14="http://schemas.microsoft.com/office/powerpoint/2010/main" val="590614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38851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Pk1</a:t>
            </a:r>
            <a:r>
              <a:rPr lang="vi-VN" sz="5400" dirty="0">
                <a:solidFill>
                  <a:srgbClr val="FFFF00"/>
                </a:solidFill>
                <a:latin typeface="+mj-lt"/>
              </a:rPr>
              <a:t>: </a:t>
            </a:r>
            <a:r>
              <a:rPr lang="vi-VN" sz="5400" dirty="0">
                <a:solidFill>
                  <a:schemeClr val="bg1"/>
                </a:solidFill>
                <a:latin typeface="+mj-lt"/>
              </a:rPr>
              <a:t>Hát lên mừng </a:t>
            </a:r>
            <a:r>
              <a:rPr lang="vi-VN" sz="5400" dirty="0" smtClean="0">
                <a:solidFill>
                  <a:schemeClr val="bg1"/>
                </a:solidFill>
                <a:latin typeface="+mj-lt"/>
              </a:rPr>
              <a:t>Chúa, </a:t>
            </a:r>
            <a:r>
              <a:rPr lang="vi-VN" sz="5400" dirty="0">
                <a:solidFill>
                  <a:schemeClr val="bg1"/>
                </a:solidFill>
                <a:latin typeface="+mj-lt"/>
              </a:rPr>
              <a:t>một bài ca </a:t>
            </a:r>
            <a:r>
              <a:rPr lang="vi-VN" sz="5400" dirty="0" smtClean="0">
                <a:solidFill>
                  <a:schemeClr val="bg1"/>
                </a:solidFill>
                <a:latin typeface="+mj-lt"/>
              </a:rPr>
              <a:t>mới. </a:t>
            </a:r>
            <a:r>
              <a:rPr lang="vi-VN" sz="5400" dirty="0">
                <a:solidFill>
                  <a:schemeClr val="bg1"/>
                </a:solidFill>
                <a:latin typeface="+mj-lt"/>
              </a:rPr>
              <a:t>Hát lên mừng Người toàn thể địa cầu. Hát lên mừng </a:t>
            </a:r>
            <a:r>
              <a:rPr lang="vi-VN" sz="5400" dirty="0" smtClean="0">
                <a:solidFill>
                  <a:schemeClr val="bg1"/>
                </a:solidFill>
                <a:latin typeface="+mj-lt"/>
              </a:rPr>
              <a:t>Chúa, </a:t>
            </a:r>
            <a:r>
              <a:rPr lang="vi-VN" sz="5400" dirty="0">
                <a:solidFill>
                  <a:schemeClr val="bg1"/>
                </a:solidFill>
                <a:latin typeface="+mj-lt"/>
              </a:rPr>
              <a:t>chúc tụng thánh </a:t>
            </a:r>
            <a:r>
              <a:rPr lang="vi-VN" sz="5400" dirty="0" smtClean="0">
                <a:solidFill>
                  <a:schemeClr val="bg1"/>
                </a:solidFill>
                <a:latin typeface="+mj-lt"/>
              </a:rPr>
              <a:t>danh.  </a:t>
            </a:r>
            <a:r>
              <a:rPr lang="vi-VN" sz="5400" dirty="0">
                <a:solidFill>
                  <a:schemeClr val="bg1"/>
                </a:solidFill>
                <a:latin typeface="+mj-lt"/>
              </a:rPr>
              <a:t>Ngày qua </a:t>
            </a:r>
            <a:r>
              <a:rPr lang="vi-VN" sz="5400" dirty="0" smtClean="0">
                <a:solidFill>
                  <a:schemeClr val="bg1"/>
                </a:solidFill>
                <a:latin typeface="+mj-lt"/>
              </a:rPr>
              <a:t>ngày, </a:t>
            </a:r>
            <a:r>
              <a:rPr lang="vi-VN" sz="5400" dirty="0">
                <a:solidFill>
                  <a:schemeClr val="bg1"/>
                </a:solidFill>
                <a:latin typeface="+mj-lt"/>
              </a:rPr>
              <a:t>loan báo ơn cứu độ.  </a:t>
            </a:r>
            <a:endParaRPr lang="vi-VN" sz="54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143500"/>
          </a:xfrm>
        </p:spPr>
        <p:txBody>
          <a:bodyPr anchor="ctr">
            <a:noAutofit/>
          </a:bodyPr>
          <a:lstStyle/>
          <a:p>
            <a:pPr algn="just">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Hát lên mừng </a:t>
            </a:r>
            <a:r>
              <a:rPr lang="vi-VN" sz="6000" dirty="0" smtClean="0">
                <a:solidFill>
                  <a:schemeClr val="bg1"/>
                </a:solidFill>
                <a:latin typeface="+mj-lt"/>
              </a:rPr>
              <a:t>Chúa, </a:t>
            </a:r>
            <a:r>
              <a:rPr lang="vi-VN" sz="6000" dirty="0">
                <a:solidFill>
                  <a:schemeClr val="bg1"/>
                </a:solidFill>
                <a:latin typeface="+mj-lt"/>
              </a:rPr>
              <a:t>chúc tụng thánh danh. Hát lên mừng </a:t>
            </a:r>
            <a:r>
              <a:rPr lang="vi-VN" sz="6000" dirty="0" smtClean="0">
                <a:solidFill>
                  <a:schemeClr val="bg1"/>
                </a:solidFill>
                <a:latin typeface="+mj-lt"/>
              </a:rPr>
              <a:t>Chúa, </a:t>
            </a:r>
            <a:r>
              <a:rPr lang="vi-VN" sz="6000" dirty="0">
                <a:solidFill>
                  <a:schemeClr val="bg1"/>
                </a:solidFill>
                <a:latin typeface="+mj-lt"/>
              </a:rPr>
              <a:t>chúc tụng thánh danh.</a:t>
            </a:r>
          </a:p>
          <a:p>
            <a:pPr algn="just">
              <a:lnSpc>
                <a:spcPct val="90000"/>
              </a:lnSpc>
              <a:spcBef>
                <a:spcPts val="0"/>
              </a:spcBef>
            </a:pPr>
            <a:endParaRPr lang="vi-VN" sz="7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FF00"/>
                </a:solidFill>
                <a:latin typeface="+mj-lt"/>
              </a:rPr>
              <a:t>Pk2</a:t>
            </a:r>
            <a:r>
              <a:rPr lang="vi-VN" sz="5400" dirty="0">
                <a:solidFill>
                  <a:srgbClr val="FFFF00"/>
                </a:solidFill>
                <a:latin typeface="+mj-lt"/>
              </a:rPr>
              <a:t>: </a:t>
            </a:r>
            <a:r>
              <a:rPr lang="vi-VN" sz="5400" dirty="0">
                <a:solidFill>
                  <a:schemeClr val="bg1"/>
                </a:solidFill>
                <a:latin typeface="+mj-lt"/>
              </a:rPr>
              <a:t>Kể cho mọi </a:t>
            </a:r>
            <a:r>
              <a:rPr lang="vi-VN" sz="5400" dirty="0" smtClean="0">
                <a:solidFill>
                  <a:schemeClr val="bg1"/>
                </a:solidFill>
                <a:latin typeface="+mj-lt"/>
              </a:rPr>
              <a:t>nước, </a:t>
            </a:r>
            <a:r>
              <a:rPr lang="vi-VN" sz="5400" dirty="0">
                <a:solidFill>
                  <a:schemeClr val="bg1"/>
                </a:solidFill>
                <a:latin typeface="+mj-lt"/>
              </a:rPr>
              <a:t>Người thật vinh hiển. Nói cho muôn </a:t>
            </a:r>
            <a:r>
              <a:rPr lang="vi-VN" sz="5400" dirty="0" smtClean="0">
                <a:solidFill>
                  <a:schemeClr val="bg1"/>
                </a:solidFill>
                <a:latin typeface="+mj-lt"/>
              </a:rPr>
              <a:t>dân, </a:t>
            </a:r>
            <a:r>
              <a:rPr lang="vi-VN" sz="5400" dirty="0">
                <a:solidFill>
                  <a:schemeClr val="bg1"/>
                </a:solidFill>
                <a:latin typeface="+mj-lt"/>
              </a:rPr>
              <a:t>kiệt tác của Người. Chúa bao khả </a:t>
            </a:r>
            <a:r>
              <a:rPr lang="vi-VN" sz="5400" dirty="0" smtClean="0">
                <a:solidFill>
                  <a:schemeClr val="bg1"/>
                </a:solidFill>
                <a:latin typeface="+mj-lt"/>
              </a:rPr>
              <a:t>úy, </a:t>
            </a:r>
            <a:r>
              <a:rPr lang="vi-VN" sz="5400" dirty="0">
                <a:solidFill>
                  <a:schemeClr val="bg1"/>
                </a:solidFill>
                <a:latin typeface="+mj-lt"/>
              </a:rPr>
              <a:t>danh Người khả tôn. Mọi chư </a:t>
            </a:r>
            <a:r>
              <a:rPr lang="vi-VN" sz="5400" dirty="0" smtClean="0">
                <a:solidFill>
                  <a:schemeClr val="bg1"/>
                </a:solidFill>
                <a:latin typeface="+mj-lt"/>
              </a:rPr>
              <a:t>thần, </a:t>
            </a:r>
            <a:r>
              <a:rPr lang="vi-VN" sz="5400" dirty="0">
                <a:solidFill>
                  <a:schemeClr val="bg1"/>
                </a:solidFill>
                <a:latin typeface="+mj-lt"/>
              </a:rPr>
              <a:t>sao xứng danh với Người.  </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71104960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00050"/>
            <a:ext cx="9144000" cy="5143500"/>
          </a:xfrm>
        </p:spPr>
        <p:txBody>
          <a:bodyPr anchor="ctr">
            <a:noAutofit/>
          </a:bodyPr>
          <a:lstStyle/>
          <a:p>
            <a:pPr algn="just">
              <a:spcBef>
                <a:spcPts val="0"/>
              </a:spcBef>
            </a:pPr>
            <a:r>
              <a:rPr lang="vi-VN" sz="6000" dirty="0" smtClean="0">
                <a:solidFill>
                  <a:srgbClr val="FFFF00"/>
                </a:solidFill>
                <a:latin typeface="+mj-lt"/>
              </a:rPr>
              <a:t>ĐK</a:t>
            </a:r>
            <a:r>
              <a:rPr lang="vi-VN" sz="6000" dirty="0">
                <a:solidFill>
                  <a:srgbClr val="FFFF00"/>
                </a:solidFill>
                <a:latin typeface="+mj-lt"/>
              </a:rPr>
              <a:t>: </a:t>
            </a:r>
            <a:r>
              <a:rPr lang="vi-VN" sz="6000" dirty="0">
                <a:solidFill>
                  <a:schemeClr val="bg1"/>
                </a:solidFill>
                <a:latin typeface="+mj-lt"/>
              </a:rPr>
              <a:t>Hát lên mừng </a:t>
            </a:r>
            <a:r>
              <a:rPr lang="vi-VN" sz="6000" dirty="0" smtClean="0">
                <a:solidFill>
                  <a:schemeClr val="bg1"/>
                </a:solidFill>
                <a:latin typeface="+mj-lt"/>
              </a:rPr>
              <a:t>Chúa, </a:t>
            </a:r>
            <a:r>
              <a:rPr lang="vi-VN" sz="6000" dirty="0">
                <a:solidFill>
                  <a:schemeClr val="bg1"/>
                </a:solidFill>
                <a:latin typeface="+mj-lt"/>
              </a:rPr>
              <a:t>chúc tụng thánh danh. Hát lên mừng </a:t>
            </a:r>
            <a:r>
              <a:rPr lang="vi-VN" sz="6000" dirty="0" smtClean="0">
                <a:solidFill>
                  <a:schemeClr val="bg1"/>
                </a:solidFill>
                <a:latin typeface="+mj-lt"/>
              </a:rPr>
              <a:t>Chúa, </a:t>
            </a:r>
            <a:r>
              <a:rPr lang="vi-VN" sz="6000" dirty="0">
                <a:solidFill>
                  <a:schemeClr val="bg1"/>
                </a:solidFill>
                <a:latin typeface="+mj-lt"/>
              </a:rPr>
              <a:t>chúc tụng thánh danh.</a:t>
            </a:r>
          </a:p>
          <a:p>
            <a:pPr algn="just">
              <a:lnSpc>
                <a:spcPct val="90000"/>
              </a:lnSpc>
              <a:spcBef>
                <a:spcPts val="0"/>
              </a:spcBef>
            </a:pPr>
            <a:endParaRPr lang="vi-VN" sz="7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1354167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4063517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1828800" y="281940"/>
            <a:ext cx="7086600" cy="1077218"/>
          </a:xfrm>
          <a:prstGeom prst="rect">
            <a:avLst/>
          </a:prstGeom>
        </p:spPr>
        <p:txBody>
          <a:bodyPr wrap="square">
            <a:spAutoFit/>
          </a:bodyPr>
          <a:lstStyle/>
          <a:p>
            <a:r>
              <a:rPr lang="vi-VN" sz="3200" dirty="0">
                <a:solidFill>
                  <a:srgbClr val="FFFF00"/>
                </a:solidFill>
              </a:rPr>
              <a:t>Chúng đạp đầu kẻ yếu thế xuống bùn đen.</a:t>
            </a:r>
            <a:endParaRPr lang="vi-VN" sz="3200" dirty="0" smtClean="0">
              <a:solidFill>
                <a:srgbClr val="FFFF00"/>
              </a:solidFill>
            </a:endParaRPr>
          </a:p>
        </p:txBody>
      </p:sp>
      <p:sp>
        <p:nvSpPr>
          <p:cNvPr id="6" name="Rectangle 5"/>
          <p:cNvSpPr/>
          <p:nvPr/>
        </p:nvSpPr>
        <p:spPr>
          <a:xfrm>
            <a:off x="2514600" y="4400550"/>
            <a:ext cx="5867400" cy="461665"/>
          </a:xfrm>
          <a:prstGeom prst="rect">
            <a:avLst/>
          </a:prstGeom>
        </p:spPr>
        <p:txBody>
          <a:bodyPr wrap="square">
            <a:spAutoFit/>
          </a:bodyPr>
          <a:lstStyle/>
          <a:p>
            <a:r>
              <a:rPr lang="en-US" sz="2400" dirty="0" err="1">
                <a:solidFill>
                  <a:srgbClr val="FFFF00"/>
                </a:solidFill>
              </a:rPr>
              <a:t>Bài</a:t>
            </a:r>
            <a:r>
              <a:rPr lang="en-US" sz="2400" dirty="0">
                <a:solidFill>
                  <a:srgbClr val="FFFF00"/>
                </a:solidFill>
              </a:rPr>
              <a:t> </a:t>
            </a:r>
            <a:r>
              <a:rPr lang="en-US" sz="2400" dirty="0" err="1">
                <a:solidFill>
                  <a:srgbClr val="FFFF00"/>
                </a:solidFill>
              </a:rPr>
              <a:t>trích</a:t>
            </a:r>
            <a:r>
              <a:rPr lang="en-US" sz="2400" dirty="0">
                <a:solidFill>
                  <a:srgbClr val="FFFF00"/>
                </a:solidFill>
              </a:rPr>
              <a:t> </a:t>
            </a:r>
            <a:r>
              <a:rPr lang="en-US" sz="2400" dirty="0" err="1">
                <a:solidFill>
                  <a:srgbClr val="FFFF00"/>
                </a:solidFill>
              </a:rPr>
              <a:t>sách</a:t>
            </a:r>
            <a:r>
              <a:rPr lang="en-US" sz="2400" dirty="0">
                <a:solidFill>
                  <a:srgbClr val="FFFF00"/>
                </a:solidFill>
              </a:rPr>
              <a:t> </a:t>
            </a:r>
            <a:r>
              <a:rPr lang="en-US" sz="2400" dirty="0" err="1">
                <a:solidFill>
                  <a:srgbClr val="FFFF00"/>
                </a:solidFill>
              </a:rPr>
              <a:t>ngôn</a:t>
            </a:r>
            <a:r>
              <a:rPr lang="en-US" sz="2400" dirty="0">
                <a:solidFill>
                  <a:srgbClr val="FFFF00"/>
                </a:solidFill>
              </a:rPr>
              <a:t> </a:t>
            </a:r>
            <a:r>
              <a:rPr lang="en-US" sz="2400" dirty="0" err="1">
                <a:solidFill>
                  <a:srgbClr val="FFFF00"/>
                </a:solidFill>
              </a:rPr>
              <a:t>sứ</a:t>
            </a:r>
            <a:r>
              <a:rPr lang="en-US" sz="2400" dirty="0">
                <a:solidFill>
                  <a:srgbClr val="FFFF00"/>
                </a:solidFill>
              </a:rPr>
              <a:t> A-</a:t>
            </a:r>
            <a:r>
              <a:rPr lang="en-US" sz="2400" dirty="0" err="1">
                <a:solidFill>
                  <a:srgbClr val="FFFF00"/>
                </a:solidFill>
              </a:rPr>
              <a:t>mốt</a:t>
            </a:r>
            <a:r>
              <a:rPr lang="en-US" sz="2400" dirty="0">
                <a:solidFill>
                  <a:srgbClr val="FFFF00"/>
                </a:solidFill>
              </a:rPr>
              <a:t>.</a:t>
            </a:r>
            <a:endParaRPr lang="vi-VN" sz="2400" dirty="0">
              <a:solidFill>
                <a:srgbClr val="FFFF00"/>
              </a:solidFill>
            </a:endParaRPr>
          </a:p>
        </p:txBody>
      </p:sp>
    </p:spTree>
    <p:extLst>
      <p:ext uri="{BB962C8B-B14F-4D97-AF65-F5344CB8AC3E}">
        <p14:creationId xmlns:p14="http://schemas.microsoft.com/office/powerpoint/2010/main" val="35764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882</Words>
  <Application>Microsoft Office PowerPoint</Application>
  <PresentationFormat>On-screen Show (16:9)</PresentationFormat>
  <Paragraphs>42</Paragraphs>
  <Slides>39</Slides>
  <Notes>0</Notes>
  <HiddenSlides>0</HiddenSlides>
  <MMClips>0</MMClip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Office Theme</vt:lpstr>
      <vt:lpstr>3_Office Theme</vt:lpstr>
      <vt:lpstr>Default Design</vt:lpstr>
      <vt:lpstr>5_Office Theme</vt:lpstr>
      <vt:lpstr>7_Office Theme</vt:lpstr>
      <vt:lpstr>1_Office Theme</vt:lpstr>
      <vt:lpstr>PowerPoint Presentation</vt:lpstr>
      <vt:lpstr>PowerPoint Presentation</vt:lpstr>
      <vt:lpstr>Ca Nhập Lễ Hát Mừng Chúa Bài Ca Mới  Đinh Công Huỳnh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Pk1: Giờ con biết lấy chi, lấy gì mà dâng lên Ngài. Đời con dẫu đơn hèn biết lấy gì mà dâng lên Chúa. Chỉ còn bàn tay trắng lấy gì đây dâng về Ngài. Chỉ có trái tim son rất chân thành trào dâng thắm tình. </vt:lpstr>
      <vt:lpstr>ĐK:  Xin dâng về ngai Chúa này đây ước mơ tuổi thơ. Xin dâng về tòa cao rượu với bánh í từ đồng xa.</vt:lpstr>
      <vt:lpstr>Pk2: Tuổi thơ con trắng trong thắm nồng tựa hoa trên cành. Nhờ tia nắng ân tình đã ươm hồng tuổi xuân trong trắng. Để nên một hy lễ dâng về Chúa trót tuổi thơ. Cùng với những hy sinh rất bé nhỏ nguyện dâng tiến Ngài.</vt:lpstr>
      <vt:lpstr>ĐK:  Xin dâng về ngai Chúa này đây ước mơ tuổi thơ. Xin dâng về tòa cao rượu với bánh í từ đồng xa.</vt:lpstr>
      <vt:lpstr>PowerPoint Presentation</vt:lpstr>
      <vt:lpstr>PowerPoint Presentation</vt:lpstr>
      <vt:lpstr>Ca Nguyện Hiệp Lễ Cậy Trông Nơi Chúa Dấu Chân</vt:lpstr>
      <vt:lpstr>Pk1: Một chút những lắng lo ưu phiền, đã làm con lay chuyển niềm tin. Một chút sóng ba đào ngã nghiêng, khiến cuộc sống con không còn bình yêu.</vt:lpstr>
      <vt:lpstr>** Chúa ơi nguyện ghé mắt đoái nhìn, dang đôi tay và nâng đỡ giữ gìn. Để con luôn kiên vững một lòng, vào tình yêu của Thiên Chúa quan phòng.</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Pk2: Một chút những vấn vương trong đời, nào là danh lợi thú Ngài ơi, đã chiếm lấy cuộc đời của con, xa tình Chúa nơi con hằng cậy tin.</vt:lpstr>
      <vt:lpstr>** Ngóng trông lòng thương xót của Ngài, xin thương tha đừng chấp nhật lỗi tội. Và xin ban chan chứa sức mạnh, để vượt qua mọi cám dỗ trong đời.</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Pk3: Lạy Chúa suối mát trong vô ngần, nguồn hồng ân tươi mát đời con. Ngài vẫn mãi ân cần chở che, luôn dìu bước con trên đường trần gian.</vt:lpstr>
      <vt:lpstr>** Dẫu khi đời con thấy chán chường, cô đơn trên ngàn muôn lối nẻo đường. Ngài luôn luôn song bước bên cạnh, thì lòng con càng cảm thấy an lành.</vt:lpstr>
      <vt:lpstr>ĐK: Lạy Chúa, thân con được Chúa thương tạo thành, mang thân phận là người trần yếu đuối mỏng manh, luôn cần đến Chúa ban nhiều ơn thánh.</vt:lpstr>
      <vt:lpstr>** Lạy Chúa, con kiên tâm hằng Cậy trông nơi Ngài, dẫu tháng ngày còn bao nhiêu nguy khó chông gai, có Ngài ở bên, đời con hạnh phúc êm đềm.</vt:lpstr>
      <vt:lpstr>PowerPoint Presentation</vt:lpstr>
      <vt:lpstr>PowerPoint Presentation</vt:lpstr>
      <vt:lpstr>Ca Kết Lễ Trong An Bình  Lm. Nguyễn Duy</vt:lpstr>
      <vt:lpstr>ĐK: Ra về trong hy vọng và mừng vui. Ra về trong an bình của Thiên Chúa. Xin tri ân Ngài, xin tri ân Ngài đến muôn đời tình thương Chúa hư đất trời.</vt:lpstr>
      <vt:lpstr>Pk1: Vì lời Chúa là đèn soi cho chúng con, cảm tạ Chúa đã dẫn đường chúng con về.</vt:lpstr>
      <vt:lpstr>ĐK: Ra về trong hy vọng và mừng vui. Ra về trong an bình của Thiên Chúa. Xin tri ân Ngài, xin tri ân Ngài đến muôn đời tình thương Chúa 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39</cp:revision>
  <dcterms:created xsi:type="dcterms:W3CDTF">2023-05-21T07:25:42Z</dcterms:created>
  <dcterms:modified xsi:type="dcterms:W3CDTF">2024-06-28T00:07:32Z</dcterms:modified>
</cp:coreProperties>
</file>