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804" r:id="rId7"/>
    <p:sldMasterId id="2147483828" r:id="rId8"/>
    <p:sldMasterId id="2147483864" r:id="rId9"/>
    <p:sldMasterId id="2147483876" r:id="rId10"/>
    <p:sldMasterId id="2147484020" r:id="rId11"/>
    <p:sldMasterId id="2147484032" r:id="rId12"/>
    <p:sldMasterId id="2147484044" r:id="rId13"/>
    <p:sldMasterId id="2147484056" r:id="rId14"/>
  </p:sldMasterIdLst>
  <p:notesMasterIdLst>
    <p:notesMasterId r:id="rId101"/>
  </p:notesMasterIdLst>
  <p:sldIdLst>
    <p:sldId id="384" r:id="rId15"/>
    <p:sldId id="402" r:id="rId16"/>
    <p:sldId id="403" r:id="rId17"/>
    <p:sldId id="404" r:id="rId18"/>
    <p:sldId id="405" r:id="rId19"/>
    <p:sldId id="478" r:id="rId20"/>
    <p:sldId id="385" r:id="rId21"/>
    <p:sldId id="263" r:id="rId22"/>
    <p:sldId id="264" r:id="rId23"/>
    <p:sldId id="265" r:id="rId24"/>
    <p:sldId id="479" r:id="rId25"/>
    <p:sldId id="351" r:id="rId26"/>
    <p:sldId id="480" r:id="rId27"/>
    <p:sldId id="266" r:id="rId28"/>
    <p:sldId id="481" r:id="rId29"/>
    <p:sldId id="352" r:id="rId30"/>
    <p:sldId id="482" r:id="rId31"/>
    <p:sldId id="390" r:id="rId32"/>
    <p:sldId id="389" r:id="rId33"/>
    <p:sldId id="354" r:id="rId34"/>
    <p:sldId id="401" r:id="rId35"/>
    <p:sldId id="391" r:id="rId36"/>
    <p:sldId id="410" r:id="rId37"/>
    <p:sldId id="411" r:id="rId38"/>
    <p:sldId id="412" r:id="rId39"/>
    <p:sldId id="425" r:id="rId40"/>
    <p:sldId id="483" r:id="rId41"/>
    <p:sldId id="426" r:id="rId42"/>
    <p:sldId id="484" r:id="rId43"/>
    <p:sldId id="427" r:id="rId44"/>
    <p:sldId id="485" r:id="rId45"/>
    <p:sldId id="505" r:id="rId46"/>
    <p:sldId id="418" r:id="rId47"/>
    <p:sldId id="419" r:id="rId48"/>
    <p:sldId id="420" r:id="rId49"/>
    <p:sldId id="486" r:id="rId50"/>
    <p:sldId id="397" r:id="rId51"/>
    <p:sldId id="487" r:id="rId52"/>
    <p:sldId id="398" r:id="rId53"/>
    <p:sldId id="488" r:id="rId54"/>
    <p:sldId id="399" r:id="rId55"/>
    <p:sldId id="489" r:id="rId56"/>
    <p:sldId id="400" r:id="rId57"/>
    <p:sldId id="506" r:id="rId58"/>
    <p:sldId id="353" r:id="rId59"/>
    <p:sldId id="273" r:id="rId60"/>
    <p:sldId id="274" r:id="rId61"/>
    <p:sldId id="275" r:id="rId62"/>
    <p:sldId id="490" r:id="rId63"/>
    <p:sldId id="355" r:id="rId64"/>
    <p:sldId id="491" r:id="rId65"/>
    <p:sldId id="492" r:id="rId66"/>
    <p:sldId id="473" r:id="rId67"/>
    <p:sldId id="443" r:id="rId68"/>
    <p:sldId id="387" r:id="rId69"/>
    <p:sldId id="278" r:id="rId70"/>
    <p:sldId id="279" r:id="rId71"/>
    <p:sldId id="357" r:id="rId72"/>
    <p:sldId id="493" r:id="rId73"/>
    <p:sldId id="280" r:id="rId74"/>
    <p:sldId id="494" r:id="rId75"/>
    <p:sldId id="495" r:id="rId76"/>
    <p:sldId id="445" r:id="rId77"/>
    <p:sldId id="496" r:id="rId78"/>
    <p:sldId id="497" r:id="rId79"/>
    <p:sldId id="281" r:id="rId80"/>
    <p:sldId id="498" r:id="rId81"/>
    <p:sldId id="499" r:id="rId82"/>
    <p:sldId id="507" r:id="rId83"/>
    <p:sldId id="358" r:id="rId84"/>
    <p:sldId id="359" r:id="rId85"/>
    <p:sldId id="282" r:id="rId86"/>
    <p:sldId id="448" r:id="rId87"/>
    <p:sldId id="500" r:id="rId88"/>
    <p:sldId id="283" r:id="rId89"/>
    <p:sldId id="501" r:id="rId90"/>
    <p:sldId id="449" r:id="rId91"/>
    <p:sldId id="502" r:id="rId92"/>
    <p:sldId id="463" r:id="rId93"/>
    <p:sldId id="451" r:id="rId94"/>
    <p:sldId id="361" r:id="rId95"/>
    <p:sldId id="284" r:id="rId96"/>
    <p:sldId id="285" r:id="rId97"/>
    <p:sldId id="362" r:id="rId98"/>
    <p:sldId id="504" r:id="rId99"/>
    <p:sldId id="476"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9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FB344-6B39-4A9A-96B9-643ED365B920}" type="datetimeFigureOut">
              <a:rPr lang="vi-VN" smtClean="0"/>
              <a:t>06/02/2024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3C589-EFD5-446F-9EBA-EB925BBFF5FB}" type="slidenum">
              <a:rPr lang="vi-VN" smtClean="0"/>
              <a:t>‹#›</a:t>
            </a:fld>
            <a:endParaRPr lang="vi-VN"/>
          </a:p>
        </p:txBody>
      </p:sp>
    </p:spTree>
    <p:extLst>
      <p:ext uri="{BB962C8B-B14F-4D97-AF65-F5344CB8AC3E}">
        <p14:creationId xmlns:p14="http://schemas.microsoft.com/office/powerpoint/2010/main" val="44781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BB3C589-EFD5-446F-9EBA-EB925BBFF5FB}" type="slidenum">
              <a:rPr lang="vi-VN" smtClean="0"/>
              <a:t>30</a:t>
            </a:fld>
            <a:endParaRPr lang="vi-VN"/>
          </a:p>
        </p:txBody>
      </p:sp>
    </p:spTree>
    <p:extLst>
      <p:ext uri="{BB962C8B-B14F-4D97-AF65-F5344CB8AC3E}">
        <p14:creationId xmlns:p14="http://schemas.microsoft.com/office/powerpoint/2010/main" val="336379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00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99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80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6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58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7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8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64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9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39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92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216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428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36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02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63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35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2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25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76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58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21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19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59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83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26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26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14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3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834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97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256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10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14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45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68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86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43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58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86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452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8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6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25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74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72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19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99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2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982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3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13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8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02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1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59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2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410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98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67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44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96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59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89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95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60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60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93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52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4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72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73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21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416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951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1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4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06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6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09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57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70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41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00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99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80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6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58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7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8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64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9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989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31183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16963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39725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66517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112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4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408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9899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235459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Xin thương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con,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lạy Chúa theo lượng từ bi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xóa tội con theo lượng hải hà. Rửa </a:t>
            </a:r>
            <a:r>
              <a:rPr lang="vi-VN" sz="5400" b="1" dirty="0" smtClean="0">
                <a:solidFill>
                  <a:schemeClr val="bg1"/>
                </a:solidFill>
                <a:effectLst>
                  <a:outerShdw blurRad="38100" dist="38100" dir="2700000" algn="tl">
                    <a:srgbClr val="000000">
                      <a:alpha val="43137"/>
                    </a:srgbClr>
                  </a:outerShdw>
                </a:effectLst>
                <a:cs typeface="Times New Roman" pitchFamily="18" charset="0"/>
              </a:rPr>
              <a:t>con sạch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muôn vàn lầm lỗi, tội tình con xin Ngài tẩy luyện.</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con,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vì chúng con đã phạm đến Ngài.</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031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Vâng con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nay,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đà biết bao tội tình vương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mắc.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suốt ngày đêm luôn ở trước mặt. Dám sai phạm với một mình Chúa, từng tà gian ngay ở trước Ngài.</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con,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vì chúng con đã phạm đến Ngài.</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1436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Ban cho con, lạy Chúa cõi lòng thực trong trắng, phú vào con tinh thần vững mạnh. Chớ xua từ con khỏi mặt Chúa, đừng biệt con khỏi Thần Trí Ngài.</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con,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vì chúng con đã phạm đến Ngài.</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1926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latin typeface="+mj-lt"/>
                <a:cs typeface="Times New Roman" pitchFamily="18" charset="0"/>
              </a:rPr>
              <a:t>Tk4:</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Cho con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vui,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được thấy ơn Ngài thương cứu rỗi, đỡ vực con theo lòng quảng đại. Cúi xin Ngài thương mở miệng lưỡi, để hồn con dâng lời tán tụng</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con,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vì chúng con đã phạm đến Ngài.</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5126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529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Hôm nay, các bạn đừng cứng lòng nữa, nhưng hãy lắng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nghe,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tiếng Chúa.</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289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Hãy</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trở</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Về</a:t>
            </a:r>
            <a: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Ngọc</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a:solidFill>
                  <a:schemeClr val="bg1"/>
                </a:solidFill>
                <a:effectLst>
                  <a:outerShdw blurRad="38100" dist="38100" dir="2700000" algn="tl">
                    <a:srgbClr val="000000">
                      <a:alpha val="43137"/>
                    </a:srgbClr>
                  </a:outerShdw>
                </a:effectLst>
                <a:cs typeface="Times New Roman" pitchFamily="18" charset="0"/>
              </a:rPr>
              <a:t>Kôn</a:t>
            </a:r>
            <a:endParaRPr lang="en-US" sz="4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latin typeface="+mj-lt"/>
            </a:endParaRPr>
          </a:p>
        </p:txBody>
      </p:sp>
      <p:sp>
        <p:nvSpPr>
          <p:cNvPr id="5" name="TextBox 4"/>
          <p:cNvSpPr txBox="1"/>
          <p:nvPr/>
        </p:nvSpPr>
        <p:spPr>
          <a:xfrm>
            <a:off x="990600" y="1047750"/>
            <a:ext cx="617477" cy="369332"/>
          </a:xfrm>
          <a:prstGeom prst="rect">
            <a:avLst/>
          </a:prstGeom>
          <a:noFill/>
        </p:spPr>
        <p:txBody>
          <a:bodyPr wrap="none" rtlCol="0">
            <a:spAutoFit/>
          </a:bodyPr>
          <a:lstStyle/>
          <a:p>
            <a:r>
              <a:rPr lang="en-US" smtClean="0"/>
              <a:t>Nghi</a:t>
            </a: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729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Xức</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Tro</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1</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Thân</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Con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Bụi</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Đất</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Giang</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Ân</a:t>
            </a:r>
            <a:endParaRPr lang="en-US"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8673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itchFamily="18" charset="0"/>
              </a:rPr>
              <a:t>ĐK</a:t>
            </a:r>
            <a:r>
              <a:rPr lang="vi-VN" sz="5400" b="1" dirty="0">
                <a:solidFill>
                  <a:srgbClr val="FFFF00"/>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Thân con là bụi đất, là bụi đất, nay con trở về, về bụi tro. </a:t>
            </a:r>
            <a:r>
              <a:rPr lang="vi-VN" sz="5400" b="1" dirty="0" smtClean="0">
                <a:solidFill>
                  <a:srgbClr val="FFFF00"/>
                </a:solidFill>
                <a:effectLst>
                  <a:outerShdw blurRad="38100" dist="38100" dir="2700000" algn="tl">
                    <a:srgbClr val="000000">
                      <a:alpha val="43137"/>
                    </a:srgbClr>
                  </a:outerShdw>
                </a:effectLst>
                <a:cs typeface="Times New Roman" pitchFamily="18" charset="0"/>
              </a:rPr>
              <a:t>Pk1: </a:t>
            </a:r>
            <a:r>
              <a:rPr lang="vi-VN" sz="5400" b="1" dirty="0" smtClean="0">
                <a:solidFill>
                  <a:schemeClr val="bg1"/>
                </a:solidFill>
                <a:effectLst>
                  <a:outerShdw blurRad="38100" dist="38100" dir="2700000" algn="tl">
                    <a:srgbClr val="000000">
                      <a:alpha val="43137"/>
                    </a:srgbClr>
                  </a:outerShdw>
                </a:effectLst>
                <a:cs typeface="Times New Roman" pitchFamily="18" charset="0"/>
              </a:rPr>
              <a:t>Lạy </a:t>
            </a:r>
            <a:r>
              <a:rPr lang="vi-VN" sz="5400" b="1" dirty="0">
                <a:solidFill>
                  <a:schemeClr val="bg1"/>
                </a:solidFill>
                <a:effectLst>
                  <a:outerShdw blurRad="38100" dist="38100" dir="2700000" algn="tl">
                    <a:srgbClr val="000000">
                      <a:alpha val="43137"/>
                    </a:srgbClr>
                  </a:outerShdw>
                </a:effectLst>
                <a:cs typeface="Times New Roman" pitchFamily="18" charset="0"/>
              </a:rPr>
              <a:t>Chúa, bao năm qua con hằng lo kiếm sống, thế mà giờ đây có gì đâu, chỉ là cát bụi bể dâu.</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2700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 </a:t>
            </a:r>
            <a:r>
              <a:rPr lang="vi-VN" sz="6000" b="1" dirty="0">
                <a:solidFill>
                  <a:schemeClr val="bg1"/>
                </a:solidFill>
                <a:effectLst>
                  <a:outerShdw blurRad="38100" dist="38100" dir="2700000" algn="tl">
                    <a:srgbClr val="000000">
                      <a:alpha val="43137"/>
                    </a:srgbClr>
                  </a:outerShdw>
                </a:effectLst>
                <a:cs typeface="Times New Roman" pitchFamily="18" charset="0"/>
              </a:rPr>
              <a:t>Vì Chúa thương con nên Ngài tạo tác. Vì Chúa thương con nên Ngài gọi </a:t>
            </a:r>
            <a:r>
              <a:rPr lang="vi-VN" sz="6000" b="1" dirty="0" smtClean="0">
                <a:solidFill>
                  <a:schemeClr val="bg1"/>
                </a:solidFill>
                <a:effectLst>
                  <a:outerShdw blurRad="38100" dist="38100" dir="2700000" algn="tl">
                    <a:srgbClr val="000000">
                      <a:alpha val="43137"/>
                    </a:srgbClr>
                  </a:outerShdw>
                </a:effectLst>
                <a:cs typeface="Times New Roman" pitchFamily="18" charset="0"/>
              </a:rPr>
              <a:t>về, </a:t>
            </a:r>
            <a:r>
              <a:rPr lang="vi-VN" sz="6000" b="1" dirty="0">
                <a:solidFill>
                  <a:schemeClr val="bg1"/>
                </a:solidFill>
                <a:effectLst>
                  <a:outerShdw blurRad="38100" dist="38100" dir="2700000" algn="tl">
                    <a:srgbClr val="000000">
                      <a:alpha val="43137"/>
                    </a:srgbClr>
                  </a:outerShdw>
                </a:effectLst>
                <a:cs typeface="Times New Roman" pitchFamily="18" charset="0"/>
              </a:rPr>
              <a:t>với Ngài thôi.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0001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itchFamily="18" charset="0"/>
              </a:rPr>
              <a:t>ĐK</a:t>
            </a:r>
            <a:r>
              <a:rPr lang="vi-VN" sz="5400" b="1" dirty="0">
                <a:solidFill>
                  <a:srgbClr val="FFFF00"/>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Thân con là bụi đất, là bụi đất, nay con trở về, về bụi tro. </a:t>
            </a:r>
            <a:r>
              <a:rPr lang="vi-VN" sz="5400" b="1" dirty="0">
                <a:solidFill>
                  <a:srgbClr val="FFFF00"/>
                </a:solidFill>
                <a:effectLst>
                  <a:outerShdw blurRad="38100" dist="38100" dir="2700000" algn="tl">
                    <a:srgbClr val="000000">
                      <a:alpha val="43137"/>
                    </a:srgbClr>
                  </a:outerShdw>
                </a:effectLst>
                <a:cs typeface="Times New Roman" pitchFamily="18" charset="0"/>
              </a:rPr>
              <a:t>Pk2: </a:t>
            </a:r>
            <a:r>
              <a:rPr lang="vi-VN" sz="5400" b="1" dirty="0" smtClean="0">
                <a:solidFill>
                  <a:schemeClr val="bg1"/>
                </a:solidFill>
                <a:effectLst>
                  <a:outerShdw blurRad="38100" dist="38100" dir="2700000" algn="tl">
                    <a:srgbClr val="000000">
                      <a:alpha val="43137"/>
                    </a:srgbClr>
                  </a:outerShdw>
                </a:effectLst>
                <a:cs typeface="Times New Roman" pitchFamily="18" charset="0"/>
              </a:rPr>
              <a:t>Lạy </a:t>
            </a:r>
            <a:r>
              <a:rPr lang="vi-VN" sz="5400" b="1" dirty="0">
                <a:solidFill>
                  <a:schemeClr val="bg1"/>
                </a:solidFill>
                <a:effectLst>
                  <a:outerShdw blurRad="38100" dist="38100" dir="2700000" algn="tl">
                    <a:srgbClr val="000000">
                      <a:alpha val="43137"/>
                    </a:srgbClr>
                  </a:outerShdw>
                </a:effectLst>
                <a:cs typeface="Times New Roman" pitchFamily="18" charset="0"/>
              </a:rPr>
              <a:t>Chúa, xin tha cho bao lần con yếu đuối, lỗi lầm còn nung nấu hồn con, xin Ngài an ủi hồn con.</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 </a:t>
            </a:r>
            <a:r>
              <a:rPr lang="vi-VN" sz="6000" b="1" dirty="0">
                <a:solidFill>
                  <a:schemeClr val="bg1"/>
                </a:solidFill>
                <a:effectLst>
                  <a:outerShdw blurRad="38100" dist="38100" dir="2700000" algn="tl">
                    <a:srgbClr val="000000">
                      <a:alpha val="43137"/>
                    </a:srgbClr>
                  </a:outerShdw>
                </a:effectLst>
                <a:cs typeface="Times New Roman" pitchFamily="18" charset="0"/>
              </a:rPr>
              <a:t>Vì Chúa thương con nên Ngài tạo tác. Vì Chúa thương con nên Ngài gọi </a:t>
            </a:r>
            <a:r>
              <a:rPr lang="vi-VN" sz="6000" b="1" dirty="0" smtClean="0">
                <a:solidFill>
                  <a:schemeClr val="bg1"/>
                </a:solidFill>
                <a:effectLst>
                  <a:outerShdw blurRad="38100" dist="38100" dir="2700000" algn="tl">
                    <a:srgbClr val="000000">
                      <a:alpha val="43137"/>
                    </a:srgbClr>
                  </a:outerShdw>
                </a:effectLst>
                <a:cs typeface="Times New Roman" pitchFamily="18" charset="0"/>
              </a:rPr>
              <a:t>về, </a:t>
            </a:r>
            <a:r>
              <a:rPr lang="vi-VN" sz="6000" b="1" dirty="0">
                <a:solidFill>
                  <a:schemeClr val="bg1"/>
                </a:solidFill>
                <a:effectLst>
                  <a:outerShdw blurRad="38100" dist="38100" dir="2700000" algn="tl">
                    <a:srgbClr val="000000">
                      <a:alpha val="43137"/>
                    </a:srgbClr>
                  </a:outerShdw>
                </a:effectLst>
                <a:cs typeface="Times New Roman" pitchFamily="18" charset="0"/>
              </a:rPr>
              <a:t>với Ngài thôi.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55928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000" b="1" dirty="0" smtClean="0">
                <a:solidFill>
                  <a:srgbClr val="FFFF00"/>
                </a:solidFill>
                <a:effectLst>
                  <a:outerShdw blurRad="38100" dist="38100" dir="2700000" algn="tl">
                    <a:srgbClr val="000000">
                      <a:alpha val="43137"/>
                    </a:srgbClr>
                  </a:outerShdw>
                </a:effectLst>
                <a:cs typeface="Times New Roman" pitchFamily="18" charset="0"/>
              </a:rPr>
              <a:t>ĐK</a:t>
            </a:r>
            <a:r>
              <a:rPr lang="vi-VN" sz="5000" b="1" dirty="0">
                <a:solidFill>
                  <a:srgbClr val="FFFF00"/>
                </a:solidFill>
                <a:effectLst>
                  <a:outerShdw blurRad="38100" dist="38100" dir="2700000" algn="tl">
                    <a:srgbClr val="000000">
                      <a:alpha val="43137"/>
                    </a:srgbClr>
                  </a:outerShdw>
                </a:effectLst>
                <a:cs typeface="Times New Roman" pitchFamily="18" charset="0"/>
              </a:rPr>
              <a:t>: </a:t>
            </a:r>
            <a:r>
              <a:rPr lang="vi-VN" sz="5000" b="1" dirty="0">
                <a:solidFill>
                  <a:schemeClr val="bg1"/>
                </a:solidFill>
                <a:effectLst>
                  <a:outerShdw blurRad="38100" dist="38100" dir="2700000" algn="tl">
                    <a:srgbClr val="000000">
                      <a:alpha val="43137"/>
                    </a:srgbClr>
                  </a:outerShdw>
                </a:effectLst>
                <a:cs typeface="Times New Roman" pitchFamily="18" charset="0"/>
              </a:rPr>
              <a:t>Thân con là bụi đất, là bụi đất, nay con trở về, về bụi tro. </a:t>
            </a:r>
            <a:r>
              <a:rPr lang="vi-VN" sz="5000" b="1" dirty="0">
                <a:solidFill>
                  <a:srgbClr val="FFFF00"/>
                </a:solidFill>
                <a:effectLst>
                  <a:outerShdw blurRad="38100" dist="38100" dir="2700000" algn="tl">
                    <a:srgbClr val="000000">
                      <a:alpha val="43137"/>
                    </a:srgbClr>
                  </a:outerShdw>
                </a:effectLst>
                <a:cs typeface="Times New Roman" pitchFamily="18" charset="0"/>
              </a:rPr>
              <a:t>Pk3: </a:t>
            </a:r>
            <a:r>
              <a:rPr lang="vi-VN" sz="5000" b="1" dirty="0">
                <a:solidFill>
                  <a:schemeClr val="bg1"/>
                </a:solidFill>
                <a:effectLst>
                  <a:outerShdw blurRad="38100" dist="38100" dir="2700000" algn="tl">
                    <a:srgbClr val="000000">
                      <a:alpha val="43137"/>
                    </a:srgbClr>
                  </a:outerShdw>
                </a:effectLst>
                <a:cs typeface="Times New Roman" pitchFamily="18" charset="0"/>
              </a:rPr>
              <a:t>Lạy Chúa, trên dương gian con tìm nương bóng Chúa, mỗi lần đời con thấy quạnh hiu, chính Ngài xoa dịu đời con.</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 </a:t>
            </a:r>
            <a:r>
              <a:rPr lang="vi-VN" sz="6000" b="1" dirty="0">
                <a:solidFill>
                  <a:schemeClr val="bg1"/>
                </a:solidFill>
                <a:effectLst>
                  <a:outerShdw blurRad="38100" dist="38100" dir="2700000" algn="tl">
                    <a:srgbClr val="000000">
                      <a:alpha val="43137"/>
                    </a:srgbClr>
                  </a:outerShdw>
                </a:effectLst>
                <a:cs typeface="Times New Roman" pitchFamily="18" charset="0"/>
              </a:rPr>
              <a:t>Vì Chúa thương con nên Ngài tạo tác. Vì Chúa thương con nên Ngài gọi </a:t>
            </a:r>
            <a:r>
              <a:rPr lang="vi-VN" sz="6000" b="1" dirty="0" smtClean="0">
                <a:solidFill>
                  <a:schemeClr val="bg1"/>
                </a:solidFill>
                <a:effectLst>
                  <a:outerShdw blurRad="38100" dist="38100" dir="2700000" algn="tl">
                    <a:srgbClr val="000000">
                      <a:alpha val="43137"/>
                    </a:srgbClr>
                  </a:outerShdw>
                </a:effectLst>
                <a:cs typeface="Times New Roman" pitchFamily="18" charset="0"/>
              </a:rPr>
              <a:t>về, </a:t>
            </a:r>
            <a:r>
              <a:rPr lang="vi-VN" sz="6000" b="1" dirty="0">
                <a:solidFill>
                  <a:schemeClr val="bg1"/>
                </a:solidFill>
                <a:effectLst>
                  <a:outerShdw blurRad="38100" dist="38100" dir="2700000" algn="tl">
                    <a:srgbClr val="000000">
                      <a:alpha val="43137"/>
                    </a:srgbClr>
                  </a:outerShdw>
                </a:effectLst>
                <a:cs typeface="Times New Roman" pitchFamily="18" charset="0"/>
              </a:rPr>
              <a:t>với Ngài thôi.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1237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Pk1</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smtClean="0">
                <a:solidFill>
                  <a:schemeClr val="bg1"/>
                </a:solidFill>
                <a:effectLst>
                  <a:outerShdw blurRad="38100" dist="38100" dir="2700000" algn="tl">
                    <a:srgbClr val="000000">
                      <a:alpha val="43137"/>
                    </a:srgbClr>
                  </a:outerShdw>
                </a:effectLst>
                <a:cs typeface="Times New Roman" pitchFamily="18" charset="0"/>
              </a:rPr>
              <a:t>Bao </a:t>
            </a:r>
            <a:r>
              <a:rPr lang="vi-VN" sz="4800" b="1" dirty="0">
                <a:solidFill>
                  <a:schemeClr val="bg1"/>
                </a:solidFill>
                <a:effectLst>
                  <a:outerShdw blurRad="38100" dist="38100" dir="2700000" algn="tl">
                    <a:srgbClr val="000000">
                      <a:alpha val="43137"/>
                    </a:srgbClr>
                  </a:outerShdw>
                </a:effectLst>
                <a:cs typeface="Times New Roman" pitchFamily="18" charset="0"/>
              </a:rPr>
              <a:t>năm trôi </a:t>
            </a:r>
            <a:r>
              <a:rPr lang="vi-VN" sz="4800" b="1" dirty="0" smtClean="0">
                <a:solidFill>
                  <a:schemeClr val="bg1"/>
                </a:solidFill>
                <a:effectLst>
                  <a:outerShdw blurRad="38100" dist="38100" dir="2700000" algn="tl">
                    <a:srgbClr val="000000">
                      <a:alpha val="43137"/>
                    </a:srgbClr>
                  </a:outerShdw>
                </a:effectLst>
                <a:cs typeface="Times New Roman" pitchFamily="18" charset="0"/>
              </a:rPr>
              <a:t>qua, </a:t>
            </a:r>
            <a:r>
              <a:rPr lang="vi-VN" sz="4800" b="1" dirty="0">
                <a:solidFill>
                  <a:schemeClr val="bg1"/>
                </a:solidFill>
                <a:effectLst>
                  <a:outerShdw blurRad="38100" dist="38100" dir="2700000" algn="tl">
                    <a:srgbClr val="000000">
                      <a:alpha val="43137"/>
                    </a:srgbClr>
                  </a:outerShdw>
                </a:effectLst>
                <a:cs typeface="Times New Roman" pitchFamily="18" charset="0"/>
              </a:rPr>
              <a:t>hồn con lạc bước đi xa, quên bao ơn </a:t>
            </a:r>
            <a:r>
              <a:rPr lang="vi-VN" sz="4800" b="1" dirty="0" smtClean="0">
                <a:solidFill>
                  <a:schemeClr val="bg1"/>
                </a:solidFill>
                <a:effectLst>
                  <a:outerShdw blurRad="38100" dist="38100" dir="2700000" algn="tl">
                    <a:srgbClr val="000000">
                      <a:alpha val="43137"/>
                    </a:srgbClr>
                  </a:outerShdw>
                </a:effectLst>
                <a:cs typeface="Times New Roman" pitchFamily="18" charset="0"/>
              </a:rPr>
              <a:t>Cha, </a:t>
            </a:r>
            <a:r>
              <a:rPr lang="vi-VN" sz="4800" b="1" dirty="0">
                <a:solidFill>
                  <a:schemeClr val="bg1"/>
                </a:solidFill>
                <a:effectLst>
                  <a:outerShdw blurRad="38100" dist="38100" dir="2700000" algn="tl">
                    <a:srgbClr val="000000">
                      <a:alpha val="43137"/>
                    </a:srgbClr>
                  </a:outerShdw>
                </a:effectLst>
                <a:cs typeface="Times New Roman" pitchFamily="18" charset="0"/>
              </a:rPr>
              <a:t>trầm kha bể đắm bao la. Nay con ăn </a:t>
            </a:r>
            <a:r>
              <a:rPr lang="vi-VN" sz="4800" b="1" dirty="0" smtClean="0">
                <a:solidFill>
                  <a:schemeClr val="bg1"/>
                </a:solidFill>
                <a:effectLst>
                  <a:outerShdw blurRad="38100" dist="38100" dir="2700000" algn="tl">
                    <a:srgbClr val="000000">
                      <a:alpha val="43137"/>
                    </a:srgbClr>
                  </a:outerShdw>
                </a:effectLst>
                <a:cs typeface="Times New Roman" pitchFamily="18" charset="0"/>
              </a:rPr>
              <a:t>năn, </a:t>
            </a:r>
            <a:r>
              <a:rPr lang="vi-VN" sz="4800" b="1" dirty="0">
                <a:solidFill>
                  <a:schemeClr val="bg1"/>
                </a:solidFill>
                <a:effectLst>
                  <a:outerShdw blurRad="38100" dist="38100" dir="2700000" algn="tl">
                    <a:srgbClr val="000000">
                      <a:alpha val="43137"/>
                    </a:srgbClr>
                  </a:outerShdw>
                </a:effectLst>
                <a:cs typeface="Times New Roman" pitchFamily="18" charset="0"/>
              </a:rPr>
              <a:t>hồi tâm thống hối bao lỗi lầm, đền bù bất xứng bao năm, quyết tâm trở về Cha lành.</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0360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vi-VN" sz="6600" b="1" dirty="0" smtClean="0">
                <a:solidFill>
                  <a:srgbClr val="FFFF00"/>
                </a:solidFill>
                <a:effectLst>
                  <a:outerShdw blurRad="38100" dist="38100" dir="2700000" algn="tl">
                    <a:srgbClr val="000000">
                      <a:alpha val="43137"/>
                    </a:srgbClr>
                  </a:outerShdw>
                </a:effectLst>
                <a:cs typeface="Times New Roman" pitchFamily="18" charset="0"/>
              </a:rPr>
              <a:t>ĐK</a:t>
            </a:r>
            <a:r>
              <a:rPr lang="vi-VN"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Thân con là bụi đất, là bụi đất, nay con trở về, về bụi tro. </a:t>
            </a:r>
            <a:r>
              <a:rPr lang="vi-VN" sz="6000" b="1" dirty="0">
                <a:solidFill>
                  <a:srgbClr val="FFFF00"/>
                </a:solidFill>
                <a:effectLst>
                  <a:outerShdw blurRad="38100" dist="38100" dir="2700000" algn="tl">
                    <a:srgbClr val="000000">
                      <a:alpha val="43137"/>
                    </a:srgbClr>
                  </a:outerShdw>
                </a:effectLst>
                <a:cs typeface="Times New Roman" pitchFamily="18" charset="0"/>
              </a:rPr>
              <a:t>Pk4: </a:t>
            </a:r>
            <a:r>
              <a:rPr lang="vi-VN" sz="6000" b="1" dirty="0">
                <a:solidFill>
                  <a:schemeClr val="bg1"/>
                </a:solidFill>
                <a:effectLst>
                  <a:outerShdw blurRad="38100" dist="38100" dir="2700000" algn="tl">
                    <a:srgbClr val="000000">
                      <a:alpha val="43137"/>
                    </a:srgbClr>
                  </a:outerShdw>
                </a:effectLst>
                <a:cs typeface="Times New Roman" pitchFamily="18" charset="0"/>
              </a:rPr>
              <a:t>Lạy Chúa, xin cho con luôn cậy trông phó thác, kiếm tìm tình yêu Chúa mà thôi, Chúa là suối </a:t>
            </a:r>
            <a:r>
              <a:rPr lang="vi-VN" sz="6000" b="1" dirty="0" smtClean="0">
                <a:solidFill>
                  <a:schemeClr val="bg1"/>
                </a:solidFill>
                <a:effectLst>
                  <a:outerShdw blurRad="38100" dist="38100" dir="2700000" algn="tl">
                    <a:srgbClr val="000000">
                      <a:alpha val="43137"/>
                    </a:srgbClr>
                  </a:outerShdw>
                </a:effectLst>
                <a:cs typeface="Times New Roman" pitchFamily="18" charset="0"/>
              </a:rPr>
              <a:t>Nguồn Tình Yêu</a:t>
            </a:r>
            <a:r>
              <a:rPr lang="vi-VN" sz="6000" b="1" dirty="0">
                <a:solidFill>
                  <a:schemeClr val="bg1"/>
                </a:solidFill>
                <a:effectLst>
                  <a:outerShdw blurRad="38100" dist="38100" dir="2700000" algn="tl">
                    <a:srgbClr val="000000">
                      <a:alpha val="43137"/>
                    </a:srgbClr>
                  </a:outerShdw>
                </a:effectLst>
                <a:cs typeface="Times New Roman" pitchFamily="18" charset="0"/>
              </a:rPr>
              <a:t>.</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9639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 </a:t>
            </a:r>
            <a:r>
              <a:rPr lang="vi-VN" sz="6000" b="1" dirty="0">
                <a:solidFill>
                  <a:schemeClr val="bg1"/>
                </a:solidFill>
                <a:effectLst>
                  <a:outerShdw blurRad="38100" dist="38100" dir="2700000" algn="tl">
                    <a:srgbClr val="000000">
                      <a:alpha val="43137"/>
                    </a:srgbClr>
                  </a:outerShdw>
                </a:effectLst>
                <a:cs typeface="Times New Roman" pitchFamily="18" charset="0"/>
              </a:rPr>
              <a:t>Vì Chúa thương con nên Ngài tạo tác. Vì Chúa thương con nên Ngài gọi </a:t>
            </a:r>
            <a:r>
              <a:rPr lang="vi-VN" sz="6000" b="1" dirty="0" smtClean="0">
                <a:solidFill>
                  <a:schemeClr val="bg1"/>
                </a:solidFill>
                <a:effectLst>
                  <a:outerShdw blurRad="38100" dist="38100" dir="2700000" algn="tl">
                    <a:srgbClr val="000000">
                      <a:alpha val="43137"/>
                    </a:srgbClr>
                  </a:outerShdw>
                </a:effectLst>
                <a:cs typeface="Times New Roman" pitchFamily="18" charset="0"/>
              </a:rPr>
              <a:t>về, </a:t>
            </a:r>
            <a:r>
              <a:rPr lang="vi-VN" sz="6000" b="1" dirty="0">
                <a:solidFill>
                  <a:schemeClr val="bg1"/>
                </a:solidFill>
                <a:effectLst>
                  <a:outerShdw blurRad="38100" dist="38100" dir="2700000" algn="tl">
                    <a:srgbClr val="000000">
                      <a:alpha val="43137"/>
                    </a:srgbClr>
                  </a:outerShdw>
                </a:effectLst>
                <a:cs typeface="Times New Roman" pitchFamily="18" charset="0"/>
              </a:rPr>
              <a:t>với Ngài thôi.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0875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latin typeface="+mj-lt"/>
            </a:endParaRPr>
          </a:p>
        </p:txBody>
      </p:sp>
      <p:sp>
        <p:nvSpPr>
          <p:cNvPr id="5" name="TextBox 4"/>
          <p:cNvSpPr txBox="1"/>
          <p:nvPr/>
        </p:nvSpPr>
        <p:spPr>
          <a:xfrm>
            <a:off x="990600" y="1047750"/>
            <a:ext cx="617477" cy="369332"/>
          </a:xfrm>
          <a:prstGeom prst="rect">
            <a:avLst/>
          </a:prstGeom>
          <a:noFill/>
        </p:spPr>
        <p:txBody>
          <a:bodyPr wrap="none" rtlCol="0">
            <a:spAutoFit/>
          </a:bodyPr>
          <a:lstStyle/>
          <a:p>
            <a:r>
              <a:rPr lang="en-US" smtClean="0">
                <a:solidFill>
                  <a:prstClr val="black"/>
                </a:solidFill>
              </a:rPr>
              <a:t>Nghi</a:t>
            </a:r>
            <a:endParaRPr lang="en-US">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0836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300" b="1" dirty="0" err="1" smtClean="0">
                <a:solidFill>
                  <a:srgbClr val="FFFF00"/>
                </a:solidFill>
                <a:effectLst>
                  <a:outerShdw blurRad="38100" dist="38100" dir="2700000" algn="tl">
                    <a:srgbClr val="000000">
                      <a:alpha val="43137"/>
                    </a:srgbClr>
                  </a:outerShdw>
                </a:effectLst>
                <a:latin typeface="+mj-lt"/>
                <a:cs typeface="Times New Roman" pitchFamily="18" charset="0"/>
              </a:rPr>
              <a:t>Hạt</a:t>
            </a:r>
            <a:r>
              <a:rPr lang="en-US" sz="73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FFFF00"/>
                </a:solidFill>
                <a:effectLst>
                  <a:outerShdw blurRad="38100" dist="38100" dir="2700000" algn="tl">
                    <a:srgbClr val="000000">
                      <a:alpha val="43137"/>
                    </a:srgbClr>
                  </a:outerShdw>
                </a:effectLst>
                <a:latin typeface="+mj-lt"/>
                <a:cs typeface="Times New Roman" pitchFamily="18" charset="0"/>
              </a:rPr>
              <a:t>Tro</a:t>
            </a:r>
            <a:r>
              <a:rPr lang="en-US" sz="7300" b="1" dirty="0" smtClean="0">
                <a:solidFill>
                  <a:srgbClr val="FFFF00"/>
                </a:solidFill>
                <a:effectLst>
                  <a:outerShdw blurRad="38100" dist="38100" dir="2700000" algn="tl">
                    <a:srgbClr val="000000">
                      <a:alpha val="43137"/>
                    </a:srgbClr>
                  </a:outerShdw>
                </a:effectLst>
                <a:latin typeface="+mj-lt"/>
                <a:cs typeface="Times New Roman" pitchFamily="18" charset="0"/>
              </a:rPr>
              <a:t> </a:t>
            </a:r>
            <a:br>
              <a:rPr lang="en-US" sz="73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7300" b="1" dirty="0" err="1" smtClean="0">
                <a:solidFill>
                  <a:srgbClr val="FFFF00"/>
                </a:solidFill>
                <a:effectLst>
                  <a:outerShdw blurRad="38100" dist="38100" dir="2700000" algn="tl">
                    <a:srgbClr val="000000">
                      <a:alpha val="43137"/>
                    </a:srgbClr>
                  </a:outerShdw>
                </a:effectLst>
                <a:latin typeface="+mj-lt"/>
                <a:cs typeface="Times New Roman" pitchFamily="18" charset="0"/>
              </a:rPr>
              <a:t>Xức</a:t>
            </a:r>
            <a:r>
              <a:rPr lang="en-US" sz="73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FFFF00"/>
                </a:solidFill>
                <a:effectLst>
                  <a:outerShdw blurRad="38100" dist="38100" dir="2700000" algn="tl">
                    <a:srgbClr val="000000">
                      <a:alpha val="43137"/>
                    </a:srgbClr>
                  </a:outerShdw>
                </a:effectLst>
                <a:latin typeface="+mj-lt"/>
                <a:cs typeface="Times New Roman" pitchFamily="18" charset="0"/>
              </a:rPr>
              <a:t>Trên</a:t>
            </a:r>
            <a:r>
              <a:rPr lang="en-US" sz="73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300" b="1" dirty="0" err="1" smtClean="0">
                <a:solidFill>
                  <a:srgbClr val="FFFF00"/>
                </a:solidFill>
                <a:effectLst>
                  <a:outerShdw blurRad="38100" dist="38100" dir="2700000" algn="tl">
                    <a:srgbClr val="000000">
                      <a:alpha val="43137"/>
                    </a:srgbClr>
                  </a:outerShdw>
                </a:effectLst>
                <a:latin typeface="+mj-lt"/>
                <a:cs typeface="Times New Roman" pitchFamily="18" charset="0"/>
              </a:rPr>
              <a:t>Đầu</a:t>
            </a:r>
            <a:r>
              <a:rPr lang="en-US" sz="7300" b="1" dirty="0" smtClean="0">
                <a:solidFill>
                  <a:srgbClr val="FFFF00"/>
                </a:solidFill>
                <a:effectLst>
                  <a:outerShdw blurRad="38100" dist="38100" dir="2700000" algn="tl">
                    <a:srgbClr val="000000">
                      <a:alpha val="43137"/>
                    </a:srgbClr>
                  </a:outerShdw>
                </a:effectLst>
                <a:latin typeface="+mj-lt"/>
                <a:cs typeface="Times New Roman" pitchFamily="18" charset="0"/>
              </a:rPr>
              <a:t> Con</a:t>
            </a:r>
            <a:r>
              <a:rPr lang="en-US" sz="9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9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Huỳnh</a:t>
            </a:r>
            <a:endParaRPr lang="en-US" sz="4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1740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Hạt tro xức trên đầu con, nhắc nhớ con là thân cát bụi. Hạt tro xức trên đầu, nhắc nhớ con sám hối ăn năn.</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6762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dirty="0">
                <a:solidFill>
                  <a:srgbClr val="FFFF00"/>
                </a:solidFill>
                <a:effectLst>
                  <a:outerShdw blurRad="38100" dist="38100" dir="2700000" algn="tl">
                    <a:srgbClr val="000000">
                      <a:alpha val="43137"/>
                    </a:srgbClr>
                  </a:outerShdw>
                </a:effectLst>
                <a:cs typeface="Times New Roman" pitchFamily="18" charset="0"/>
              </a:rPr>
              <a:t>P</a:t>
            </a:r>
            <a:r>
              <a:rPr lang="en-US" sz="5400" b="1" dirty="0" smtClean="0">
                <a:solidFill>
                  <a:srgbClr val="FFFF00"/>
                </a:solidFill>
                <a:effectLst>
                  <a:outerShdw blurRad="38100" dist="38100" dir="2700000" algn="tl">
                    <a:srgbClr val="000000">
                      <a:alpha val="43137"/>
                    </a:srgbClr>
                  </a:outerShdw>
                </a:effectLst>
                <a:cs typeface="Times New Roman" pitchFamily="18" charset="0"/>
              </a:rPr>
              <a:t>k1:</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Mau quay về cùng Chúa nhân từ, biết dốc lòng chừa mọi tội nhơ. Bởi tình thương Chúa luôn vô bờ, cầu khấn Ngài dủ lòng thứ tha.</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1428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Hạt tro xức trên đầu con, nhắc nhớ con là thân cát bụi. Hạt tro xức trên đầu, nhắc nhớ con sám hối ăn năn.</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66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dirty="0">
                <a:solidFill>
                  <a:srgbClr val="FFFF00"/>
                </a:solidFill>
                <a:effectLst>
                  <a:outerShdw blurRad="38100" dist="38100" dir="2700000" algn="tl">
                    <a:srgbClr val="000000">
                      <a:alpha val="43137"/>
                    </a:srgbClr>
                  </a:outerShdw>
                </a:effectLst>
                <a:cs typeface="Times New Roman" pitchFamily="18" charset="0"/>
              </a:rPr>
              <a:t>P</a:t>
            </a:r>
            <a:r>
              <a:rPr lang="en-US" sz="5400" b="1" dirty="0" smtClean="0">
                <a:solidFill>
                  <a:srgbClr val="FFFF00"/>
                </a:solidFill>
                <a:effectLst>
                  <a:outerShdw blurRad="38100" dist="38100" dir="2700000" algn="tl">
                    <a:srgbClr val="000000">
                      <a:alpha val="43137"/>
                    </a:srgbClr>
                  </a:outerShdw>
                </a:effectLst>
                <a:cs typeface="Times New Roman" pitchFamily="18" charset="0"/>
              </a:rPr>
              <a:t>k2:</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itchFamily="18" charset="0"/>
              </a:rPr>
              <a:t>Thân con là một kiếp tro bụi, sẽ có ngày trở về bụi tro. Xin tình yêu Chúa luôn dẫn đường, dìu dắt hồn con về bến mơ.</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8643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Hạt tro xức trên đầu con, nhắc nhớ con là thân cát bụi. Hạt tro xức trên đầu, nhắc nhớ con sám hối ăn năn.</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1440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dirty="0">
                <a:solidFill>
                  <a:srgbClr val="FFFF00"/>
                </a:solidFill>
                <a:effectLst>
                  <a:outerShdw blurRad="38100" dist="38100" dir="2700000" algn="tl">
                    <a:srgbClr val="000000">
                      <a:alpha val="43137"/>
                    </a:srgbClr>
                  </a:outerShdw>
                </a:effectLst>
                <a:cs typeface="Times New Roman" pitchFamily="18" charset="0"/>
              </a:rPr>
              <a:t>P</a:t>
            </a:r>
            <a:r>
              <a:rPr lang="en-US" sz="5400" b="1" dirty="0" smtClean="0">
                <a:solidFill>
                  <a:srgbClr val="FFFF00"/>
                </a:solidFill>
                <a:effectLst>
                  <a:outerShdw blurRad="38100" dist="38100" dir="2700000" algn="tl">
                    <a:srgbClr val="000000">
                      <a:alpha val="43137"/>
                    </a:srgbClr>
                  </a:outerShdw>
                </a:effectLst>
                <a:cs typeface="Times New Roman" pitchFamily="18" charset="0"/>
              </a:rPr>
              <a:t>k3:</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itchFamily="18" charset="0"/>
              </a:rPr>
              <a:t>Mau mau mở rộng hết cõi lòng, hãy nguyện cầu để được dung tha. Ôi tội con chất cao khôn ciùng, nguyện Chúa rửa hết mọi vết nhơ.</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8569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itchFamily="18" charset="0"/>
              </a:rPr>
              <a:t>ĐK</a:t>
            </a:r>
            <a:r>
              <a:rPr lang="vi-VN" sz="5400" b="1" dirty="0">
                <a:solidFill>
                  <a:srgbClr val="FFFF00"/>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Hãy trở về, trở về với Cha nhân lành. Hãy trở về, trở về để sớm hồi sinh. Hãy trở về, trở về sống trong an bình, trở </a:t>
            </a:r>
            <a:r>
              <a:rPr lang="vi-VN" sz="5400" b="1" dirty="0" smtClean="0">
                <a:solidFill>
                  <a:schemeClr val="bg1"/>
                </a:solidFill>
                <a:effectLst>
                  <a:outerShdw blurRad="38100" dist="38100" dir="2700000" algn="tl">
                    <a:srgbClr val="000000">
                      <a:alpha val="43137"/>
                    </a:srgbClr>
                  </a:outerShdw>
                </a:effectLst>
                <a:cs typeface="Times New Roman" pitchFamily="18" charset="0"/>
              </a:rPr>
              <a:t>về, </a:t>
            </a:r>
            <a:r>
              <a:rPr lang="vi-VN" sz="5400" b="1" dirty="0">
                <a:solidFill>
                  <a:schemeClr val="bg1"/>
                </a:solidFill>
                <a:effectLst>
                  <a:outerShdw blurRad="38100" dist="38100" dir="2700000" algn="tl">
                    <a:srgbClr val="000000">
                      <a:alpha val="43137"/>
                    </a:srgbClr>
                  </a:outerShdw>
                </a:effectLst>
                <a:cs typeface="Times New Roman" pitchFamily="18" charset="0"/>
              </a:rPr>
              <a:t>trở </a:t>
            </a:r>
            <a:r>
              <a:rPr lang="vi-VN" sz="5400" b="1" dirty="0" smtClean="0">
                <a:solidFill>
                  <a:schemeClr val="bg1"/>
                </a:solidFill>
                <a:effectLst>
                  <a:outerShdw blurRad="38100" dist="38100" dir="2700000" algn="tl">
                    <a:srgbClr val="000000">
                      <a:alpha val="43137"/>
                    </a:srgbClr>
                  </a:outerShdw>
                </a:effectLst>
                <a:cs typeface="Times New Roman" pitchFamily="18" charset="0"/>
              </a:rPr>
              <a:t>về, </a:t>
            </a:r>
            <a:r>
              <a:rPr lang="vi-VN" sz="5400" b="1" dirty="0">
                <a:solidFill>
                  <a:schemeClr val="bg1"/>
                </a:solidFill>
                <a:effectLst>
                  <a:outerShdw blurRad="38100" dist="38100" dir="2700000" algn="tl">
                    <a:srgbClr val="000000">
                      <a:alpha val="43137"/>
                    </a:srgbClr>
                  </a:outerShdw>
                </a:effectLst>
                <a:cs typeface="Times New Roman" pitchFamily="18" charset="0"/>
              </a:rPr>
              <a:t>để mãi sống trong ân tình.</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3695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Hạt tro xức trên đầu con, nhắc nhớ con là thân cát bụi. Hạt tro xức trên đầu, nhắc nhớ con sám hối ăn năn.</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6606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dirty="0">
                <a:solidFill>
                  <a:srgbClr val="FFFF00"/>
                </a:solidFill>
                <a:effectLst>
                  <a:outerShdw blurRad="38100" dist="38100" dir="2700000" algn="tl">
                    <a:srgbClr val="000000">
                      <a:alpha val="43137"/>
                    </a:srgbClr>
                  </a:outerShdw>
                </a:effectLst>
                <a:cs typeface="Times New Roman" pitchFamily="18" charset="0"/>
              </a:rPr>
              <a:t>P</a:t>
            </a:r>
            <a:r>
              <a:rPr lang="en-US" sz="5400" b="1" dirty="0" smtClean="0">
                <a:solidFill>
                  <a:srgbClr val="FFFF00"/>
                </a:solidFill>
                <a:effectLst>
                  <a:outerShdw blurRad="38100" dist="38100" dir="2700000" algn="tl">
                    <a:srgbClr val="000000">
                      <a:alpha val="43137"/>
                    </a:srgbClr>
                  </a:outerShdw>
                </a:effectLst>
                <a:cs typeface="Times New Roman" pitchFamily="18" charset="0"/>
              </a:rPr>
              <a:t>k4:</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itchFamily="18" charset="0"/>
              </a:rPr>
              <a:t>Con chân thành nguyện Chúa  thương tình, giúp con trọn một lòng ăn năn. Quay về bên Chúa để đón nhận, nguồn phúc lành tuôn trào tháng năm.</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3246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Hạt tro xức trên đầu con, nhắc nhớ con là thân cát bụi. Hạt tro xức trên đầu, nhắc nhớ con sám hối ăn năn.</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55440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50" b="1" u="sng" smtClean="0">
                <a:solidFill>
                  <a:srgbClr val="FFFF00"/>
                </a:solidFill>
                <a:effectLst>
                  <a:outerShdw blurRad="38100" dist="38100" dir="2700000" algn="tl">
                    <a:srgbClr val="000000">
                      <a:alpha val="43137"/>
                    </a:srgbClr>
                  </a:outerShdw>
                </a:effectLst>
                <a:latin typeface="+mj-lt"/>
                <a:cs typeface="Times New Roman" pitchFamily="18" charset="0"/>
              </a:rPr>
              <a:t>Tk5:</a:t>
            </a:r>
            <a:r>
              <a:rPr lang="en-US" sz="475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750" b="1">
                <a:solidFill>
                  <a:schemeClr val="bg1"/>
                </a:solidFill>
                <a:effectLst>
                  <a:outerShdw blurRad="38100" dist="38100" dir="2700000" algn="tl">
                    <a:srgbClr val="000000">
                      <a:alpha val="43137"/>
                    </a:srgbClr>
                  </a:outerShdw>
                </a:effectLst>
                <a:latin typeface="+mj-lt"/>
                <a:cs typeface="Times New Roman" pitchFamily="18" charset="0"/>
              </a:rPr>
              <a:t>Trở về đi người ơi, dòng sông nào không ra biển rộng. Về với Chúa là Cha tháng ngày luôn đón chờ ta. Bao dung ai sánh bằng, yêu thương thì bất tận, canh thâu Chúa hằng gánh chịu thương đau.</a:t>
            </a:r>
            <a:endParaRPr lang="en-US" sz="475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4383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latin typeface="+mj-lt"/>
            </a:endParaRPr>
          </a:p>
        </p:txBody>
      </p:sp>
      <p:sp>
        <p:nvSpPr>
          <p:cNvPr id="5" name="TextBox 4"/>
          <p:cNvSpPr txBox="1"/>
          <p:nvPr/>
        </p:nvSpPr>
        <p:spPr>
          <a:xfrm>
            <a:off x="990600" y="1047750"/>
            <a:ext cx="617477" cy="369332"/>
          </a:xfrm>
          <a:prstGeom prst="rect">
            <a:avLst/>
          </a:prstGeom>
          <a:noFill/>
        </p:spPr>
        <p:txBody>
          <a:bodyPr wrap="none" rtlCol="0">
            <a:spAutoFit/>
          </a:bodyPr>
          <a:lstStyle/>
          <a:p>
            <a:r>
              <a:rPr lang="en-US" smtClean="0">
                <a:solidFill>
                  <a:prstClr val="black"/>
                </a:solidFill>
              </a:rPr>
              <a:t>Nghi</a:t>
            </a:r>
            <a:endParaRPr lang="en-US">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0836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Dâng</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Dâng</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Thống</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Hối</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Huỳnh</a:t>
            </a:r>
            <a:endParaRPr lang="en-US"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cs typeface="Times New Roman" pitchFamily="18" charset="0"/>
              </a:rPr>
              <a:t>Pk1</a:t>
            </a:r>
            <a:r>
              <a:rPr lang="vi-VN" sz="4600" b="1" dirty="0">
                <a:solidFill>
                  <a:srgbClr val="FFFF00"/>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cs typeface="Times New Roman" pitchFamily="18" charset="0"/>
              </a:rPr>
              <a:t>Lễ vật con dâng hôm </a:t>
            </a:r>
            <a:r>
              <a:rPr lang="vi-VN" sz="4600" b="1" dirty="0" smtClean="0">
                <a:solidFill>
                  <a:schemeClr val="bg1"/>
                </a:solidFill>
                <a:effectLst>
                  <a:outerShdw blurRad="38100" dist="38100" dir="2700000" algn="tl">
                    <a:srgbClr val="000000">
                      <a:alpha val="43137"/>
                    </a:srgbClr>
                  </a:outerShdw>
                </a:effectLst>
                <a:cs typeface="Times New Roman" pitchFamily="18" charset="0"/>
              </a:rPr>
              <a:t>nay, </a:t>
            </a:r>
            <a:r>
              <a:rPr lang="vi-VN" sz="4600" b="1" dirty="0">
                <a:solidFill>
                  <a:schemeClr val="bg1"/>
                </a:solidFill>
                <a:effectLst>
                  <a:outerShdw blurRad="38100" dist="38100" dir="2700000" algn="tl">
                    <a:srgbClr val="000000">
                      <a:alpha val="43137"/>
                    </a:srgbClr>
                  </a:outerShdw>
                </a:effectLst>
                <a:cs typeface="Times New Roman" pitchFamily="18" charset="0"/>
              </a:rPr>
              <a:t>là cõi lòng ăn năn thống hối. Lễ vật con dâng hôm nay, là cõi lòng nát tan Ngài </a:t>
            </a:r>
            <a:r>
              <a:rPr lang="vi-VN" sz="4600" b="1" dirty="0" smtClean="0">
                <a:solidFill>
                  <a:schemeClr val="bg1"/>
                </a:solidFill>
                <a:effectLst>
                  <a:outerShdw blurRad="38100" dist="38100" dir="2700000" algn="tl">
                    <a:srgbClr val="000000">
                      <a:alpha val="43137"/>
                    </a:srgbClr>
                  </a:outerShdw>
                </a:effectLst>
                <a:cs typeface="Times New Roman" pitchFamily="18" charset="0"/>
              </a:rPr>
              <a:t>ơi. </a:t>
            </a:r>
            <a:r>
              <a:rPr lang="vi-VN" sz="4600" b="1" dirty="0">
                <a:solidFill>
                  <a:schemeClr val="bg1"/>
                </a:solidFill>
                <a:effectLst>
                  <a:outerShdw blurRad="38100" dist="38100" dir="2700000" algn="tl">
                    <a:srgbClr val="000000">
                      <a:alpha val="43137"/>
                    </a:srgbClr>
                  </a:outerShdw>
                </a:effectLst>
                <a:cs typeface="Times New Roman" pitchFamily="18" charset="0"/>
              </a:rPr>
              <a:t>Lòng buồn xót xa ê chề, tìm về dưới bên chân Ngài, để được tình yêu cứu </a:t>
            </a:r>
            <a:r>
              <a:rPr lang="vi-VN" sz="4600" b="1" dirty="0" smtClean="0">
                <a:solidFill>
                  <a:schemeClr val="bg1"/>
                </a:solidFill>
                <a:effectLst>
                  <a:outerShdw blurRad="38100" dist="38100" dir="2700000" algn="tl">
                    <a:srgbClr val="000000">
                      <a:alpha val="43137"/>
                    </a:srgbClr>
                  </a:outerShdw>
                </a:effectLst>
                <a:cs typeface="Times New Roman" pitchFamily="18" charset="0"/>
              </a:rPr>
              <a:t>rỗi, </a:t>
            </a:r>
            <a:r>
              <a:rPr lang="vi-VN" sz="4600" b="1" dirty="0">
                <a:solidFill>
                  <a:schemeClr val="bg1"/>
                </a:solidFill>
                <a:effectLst>
                  <a:outerShdw blurRad="38100" dist="38100" dir="2700000" algn="tl">
                    <a:srgbClr val="000000">
                      <a:alpha val="43137"/>
                    </a:srgbClr>
                  </a:outerShdw>
                </a:effectLst>
                <a:cs typeface="Times New Roman" pitchFamily="18" charset="0"/>
              </a:rPr>
              <a:t>xóa sạch vết bợn nhơ.</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ĐK</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Này là hiến lễ con dâng Ngài hôm nay, phận </a:t>
            </a:r>
            <a:r>
              <a:rPr lang="vi-VN" sz="4800" b="1" dirty="0" smtClean="0">
                <a:solidFill>
                  <a:schemeClr val="bg1"/>
                </a:solidFill>
                <a:effectLst>
                  <a:outerShdw blurRad="38100" dist="38100" dir="2700000" algn="tl">
                    <a:srgbClr val="000000">
                      <a:alpha val="43137"/>
                    </a:srgbClr>
                  </a:outerShdw>
                </a:effectLst>
                <a:cs typeface="Times New Roman" pitchFamily="18" charset="0"/>
              </a:rPr>
              <a:t>người </a:t>
            </a:r>
            <a:r>
              <a:rPr lang="vi-VN" sz="4800" b="1" dirty="0">
                <a:solidFill>
                  <a:schemeClr val="bg1"/>
                </a:solidFill>
                <a:effectLst>
                  <a:outerShdw blurRad="38100" dist="38100" dir="2700000" algn="tl">
                    <a:srgbClr val="000000">
                      <a:alpha val="43137"/>
                    </a:srgbClr>
                  </a:outerShdw>
                </a:effectLst>
                <a:cs typeface="Times New Roman" pitchFamily="18" charset="0"/>
              </a:rPr>
              <a:t>yếu đuối con mang nhiều chua cay. Nhiều lần xa Chúa trót vong ân tình Ngài, giờ xin trở về bên Thiên </a:t>
            </a:r>
            <a:r>
              <a:rPr lang="vi-VN" sz="4800" b="1" dirty="0" smtClean="0">
                <a:solidFill>
                  <a:schemeClr val="bg1"/>
                </a:solidFill>
                <a:effectLst>
                  <a:outerShdw blurRad="38100" dist="38100" dir="2700000" algn="tl">
                    <a:srgbClr val="000000">
                      <a:alpha val="43137"/>
                    </a:srgbClr>
                  </a:outerShdw>
                </a:effectLst>
                <a:cs typeface="Times New Roman" pitchFamily="18" charset="0"/>
              </a:rPr>
              <a:t>Chúa, </a:t>
            </a:r>
            <a:r>
              <a:rPr lang="vi-VN" sz="4800" b="1" dirty="0">
                <a:solidFill>
                  <a:schemeClr val="bg1"/>
                </a:solidFill>
                <a:effectLst>
                  <a:outerShdw blurRad="38100" dist="38100" dir="2700000" algn="tl">
                    <a:srgbClr val="000000">
                      <a:alpha val="43137"/>
                    </a:srgbClr>
                  </a:outerShdw>
                </a:effectLst>
                <a:cs typeface="Times New Roman" pitchFamily="18" charset="0"/>
              </a:rPr>
              <a:t>yêu thương.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a:t>
            </a:r>
            <a:r>
              <a:rPr lang="vi-VN" sz="4800" b="1" dirty="0" smtClean="0">
                <a:solidFill>
                  <a:schemeClr val="bg1"/>
                </a:solidFill>
                <a:effectLst>
                  <a:outerShdw blurRad="38100" dist="38100" dir="2700000" algn="tl">
                    <a:srgbClr val="000000">
                      <a:alpha val="43137"/>
                    </a:srgbClr>
                  </a:outerShdw>
                </a:effectLst>
                <a:cs typeface="Times New Roman" pitchFamily="18" charset="0"/>
              </a:rPr>
              <a:t> Hiệp </a:t>
            </a:r>
            <a:r>
              <a:rPr lang="vi-VN" sz="4800" b="1" dirty="0">
                <a:solidFill>
                  <a:schemeClr val="bg1"/>
                </a:solidFill>
                <a:effectLst>
                  <a:outerShdw blurRad="38100" dist="38100" dir="2700000" algn="tl">
                    <a:srgbClr val="000000">
                      <a:alpha val="43137"/>
                    </a:srgbClr>
                  </a:outerShdw>
                </a:effectLst>
                <a:cs typeface="Times New Roman" pitchFamily="18" charset="0"/>
              </a:rPr>
              <a:t>cùng tấm bánh với ly rượu thơm ngon, nguyện là hiến lễ khiêm cung này thân con. Đền bù bao năm tháng con không </a:t>
            </a:r>
            <a:r>
              <a:rPr lang="vi-VN" sz="4800" b="1" dirty="0" smtClean="0">
                <a:solidFill>
                  <a:schemeClr val="bg1"/>
                </a:solidFill>
                <a:effectLst>
                  <a:outerShdw blurRad="38100" dist="38100" dir="2700000" algn="tl">
                    <a:srgbClr val="000000">
                      <a:alpha val="43137"/>
                    </a:srgbClr>
                  </a:outerShdw>
                </a:effectLst>
                <a:cs typeface="Times New Roman" pitchFamily="18" charset="0"/>
              </a:rPr>
              <a:t>trung </a:t>
            </a:r>
            <a:r>
              <a:rPr lang="vi-VN" sz="4800" b="1" dirty="0">
                <a:solidFill>
                  <a:schemeClr val="bg1"/>
                </a:solidFill>
                <a:effectLst>
                  <a:outerShdw blurRad="38100" dist="38100" dir="2700000" algn="tl">
                    <a:srgbClr val="000000">
                      <a:alpha val="43137"/>
                    </a:srgbClr>
                  </a:outerShdw>
                </a:effectLst>
                <a:cs typeface="Times New Roman" pitchFamily="18" charset="0"/>
              </a:rPr>
              <a:t>thành, Ngài ơi đón nhận đây hiến </a:t>
            </a:r>
            <a:r>
              <a:rPr lang="vi-VN" sz="4800" b="1" dirty="0" smtClean="0">
                <a:solidFill>
                  <a:schemeClr val="bg1"/>
                </a:solidFill>
                <a:effectLst>
                  <a:outerShdw blurRad="38100" dist="38100" dir="2700000" algn="tl">
                    <a:srgbClr val="000000">
                      <a:alpha val="43137"/>
                    </a:srgbClr>
                  </a:outerShdw>
                </a:effectLst>
                <a:cs typeface="Times New Roman" pitchFamily="18" charset="0"/>
              </a:rPr>
              <a:t>lễ, </a:t>
            </a:r>
            <a:r>
              <a:rPr lang="vi-VN" sz="4800" b="1" dirty="0">
                <a:solidFill>
                  <a:schemeClr val="bg1"/>
                </a:solidFill>
                <a:effectLst>
                  <a:outerShdw blurRad="38100" dist="38100" dir="2700000" algn="tl">
                    <a:srgbClr val="000000">
                      <a:alpha val="43137"/>
                    </a:srgbClr>
                  </a:outerShdw>
                </a:effectLst>
                <a:cs typeface="Times New Roman" pitchFamily="18" charset="0"/>
              </a:rPr>
              <a:t>con dâng.</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5130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Pk2</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Xin Cha tha </a:t>
            </a:r>
            <a:r>
              <a:rPr lang="vi-VN" sz="4800" b="1" dirty="0" smtClean="0">
                <a:solidFill>
                  <a:schemeClr val="bg1"/>
                </a:solidFill>
                <a:effectLst>
                  <a:outerShdw blurRad="38100" dist="38100" dir="2700000" algn="tl">
                    <a:srgbClr val="000000">
                      <a:alpha val="43137"/>
                    </a:srgbClr>
                  </a:outerShdw>
                </a:effectLst>
                <a:cs typeface="Times New Roman" pitchFamily="18" charset="0"/>
              </a:rPr>
              <a:t>cho, </a:t>
            </a:r>
            <a:r>
              <a:rPr lang="vi-VN" sz="4800" b="1" dirty="0">
                <a:solidFill>
                  <a:schemeClr val="bg1"/>
                </a:solidFill>
                <a:effectLst>
                  <a:outerShdw blurRad="38100" dist="38100" dir="2700000" algn="tl">
                    <a:srgbClr val="000000">
                      <a:alpha val="43137"/>
                    </a:srgbClr>
                  </a:outerShdw>
                </a:effectLst>
                <a:cs typeface="Times New Roman" pitchFamily="18" charset="0"/>
              </a:rPr>
              <a:t>hồn con lỡ bước hoen nhơ, tim Cha bao </a:t>
            </a:r>
            <a:r>
              <a:rPr lang="vi-VN" sz="4800" b="1" dirty="0" smtClean="0">
                <a:solidFill>
                  <a:schemeClr val="bg1"/>
                </a:solidFill>
                <a:effectLst>
                  <a:outerShdw blurRad="38100" dist="38100" dir="2700000" algn="tl">
                    <a:srgbClr val="000000">
                      <a:alpha val="43137"/>
                    </a:srgbClr>
                  </a:outerShdw>
                </a:effectLst>
                <a:cs typeface="Times New Roman" pitchFamily="18" charset="0"/>
              </a:rPr>
              <a:t>dung, </a:t>
            </a:r>
            <a:r>
              <a:rPr lang="vi-VN" sz="4800" b="1" dirty="0">
                <a:solidFill>
                  <a:schemeClr val="bg1"/>
                </a:solidFill>
                <a:effectLst>
                  <a:outerShdw blurRad="38100" dist="38100" dir="2700000" algn="tl">
                    <a:srgbClr val="000000">
                      <a:alpha val="43137"/>
                    </a:srgbClr>
                  </a:outerShdw>
                </a:effectLst>
                <a:cs typeface="Times New Roman" pitchFamily="18" charset="0"/>
              </a:rPr>
              <a:t>hồn tội lụy chẳng bơ vơ. Tin ơn dung </a:t>
            </a:r>
            <a:r>
              <a:rPr lang="vi-VN" sz="4800" b="1" dirty="0" smtClean="0">
                <a:solidFill>
                  <a:schemeClr val="bg1"/>
                </a:solidFill>
                <a:effectLst>
                  <a:outerShdw blurRad="38100" dist="38100" dir="2700000" algn="tl">
                    <a:srgbClr val="000000">
                      <a:alpha val="43137"/>
                    </a:srgbClr>
                  </a:outerShdw>
                </a:effectLst>
                <a:cs typeface="Times New Roman" pitchFamily="18" charset="0"/>
              </a:rPr>
              <a:t>tha, </a:t>
            </a:r>
            <a:r>
              <a:rPr lang="vi-VN" sz="4800" b="1" dirty="0">
                <a:solidFill>
                  <a:schemeClr val="bg1"/>
                </a:solidFill>
                <a:effectLst>
                  <a:outerShdw blurRad="38100" dist="38100" dir="2700000" algn="tl">
                    <a:srgbClr val="000000">
                      <a:alpha val="43137"/>
                    </a:srgbClr>
                  </a:outerShdw>
                </a:effectLst>
                <a:cs typeface="Times New Roman" pitchFamily="18" charset="0"/>
              </a:rPr>
              <a:t>lòng con quên hết bao lo sợ, tìm về nương bóng bên </a:t>
            </a:r>
            <a:r>
              <a:rPr lang="vi-VN" sz="4800" b="1" dirty="0" smtClean="0">
                <a:solidFill>
                  <a:schemeClr val="bg1"/>
                </a:solidFill>
                <a:effectLst>
                  <a:outerShdw blurRad="38100" dist="38100" dir="2700000" algn="tl">
                    <a:srgbClr val="000000">
                      <a:alpha val="43137"/>
                    </a:srgbClr>
                  </a:outerShdw>
                </a:effectLst>
                <a:cs typeface="Times New Roman" pitchFamily="18" charset="0"/>
              </a:rPr>
              <a:t>Cha, </a:t>
            </a:r>
            <a:r>
              <a:rPr lang="vi-VN" sz="4800" b="1" dirty="0">
                <a:solidFill>
                  <a:schemeClr val="bg1"/>
                </a:solidFill>
                <a:effectLst>
                  <a:outerShdw blurRad="38100" dist="38100" dir="2700000" algn="tl">
                    <a:srgbClr val="000000">
                      <a:alpha val="43137"/>
                    </a:srgbClr>
                  </a:outerShdw>
                </a:effectLst>
                <a:cs typeface="Times New Roman" pitchFamily="18" charset="0"/>
              </a:rPr>
              <a:t>trái tim nhân hậu vô </a:t>
            </a:r>
            <a:r>
              <a:rPr lang="vi-VN" sz="4800" b="1" dirty="0" smtClean="0">
                <a:solidFill>
                  <a:schemeClr val="bg1"/>
                </a:solidFill>
                <a:effectLst>
                  <a:outerShdw blurRad="38100" dist="38100" dir="2700000" algn="tl">
                    <a:srgbClr val="000000">
                      <a:alpha val="43137"/>
                    </a:srgbClr>
                  </a:outerShdw>
                </a:effectLst>
                <a:cs typeface="Times New Roman" pitchFamily="18" charset="0"/>
              </a:rPr>
              <a:t>bờ.</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5336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cs typeface="Times New Roman" pitchFamily="18" charset="0"/>
              </a:rPr>
              <a:t>Pk2</a:t>
            </a:r>
            <a:r>
              <a:rPr lang="vi-VN" sz="4600" b="1" dirty="0">
                <a:solidFill>
                  <a:srgbClr val="FFFF00"/>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cs typeface="Times New Roman" pitchFamily="18" charset="0"/>
              </a:rPr>
              <a:t>Tâm tình con xin dâng </a:t>
            </a:r>
            <a:r>
              <a:rPr lang="vi-VN" sz="4600" b="1" dirty="0" smtClean="0">
                <a:solidFill>
                  <a:schemeClr val="bg1"/>
                </a:solidFill>
                <a:effectLst>
                  <a:outerShdw blurRad="38100" dist="38100" dir="2700000" algn="tl">
                    <a:srgbClr val="000000">
                      <a:alpha val="43137"/>
                    </a:srgbClr>
                  </a:outerShdw>
                </a:effectLst>
                <a:cs typeface="Times New Roman" pitchFamily="18" charset="0"/>
              </a:rPr>
              <a:t>lên, </a:t>
            </a:r>
            <a:r>
              <a:rPr lang="vi-VN" sz="4600" b="1" dirty="0">
                <a:solidFill>
                  <a:schemeClr val="bg1"/>
                </a:solidFill>
                <a:effectLst>
                  <a:outerShdw blurRad="38100" dist="38100" dir="2700000" algn="tl">
                    <a:srgbClr val="000000">
                      <a:alpha val="43137"/>
                    </a:srgbClr>
                  </a:outerShdw>
                </a:effectLst>
                <a:cs typeface="Times New Roman" pitchFamily="18" charset="0"/>
              </a:rPr>
              <a:t>hòa bánh rượu như hy lễ mới. Lễ vật con dâng lên </a:t>
            </a:r>
            <a:r>
              <a:rPr lang="vi-VN" sz="4600" b="1" dirty="0" smtClean="0">
                <a:solidFill>
                  <a:schemeClr val="bg1"/>
                </a:solidFill>
                <a:effectLst>
                  <a:outerShdw blurRad="38100" dist="38100" dir="2700000" algn="tl">
                    <a:srgbClr val="000000">
                      <a:alpha val="43137"/>
                    </a:srgbClr>
                  </a:outerShdw>
                </a:effectLst>
                <a:cs typeface="Times New Roman" pitchFamily="18" charset="0"/>
              </a:rPr>
              <a:t>Cha, </a:t>
            </a:r>
            <a:r>
              <a:rPr lang="vi-VN" sz="4600" b="1" dirty="0">
                <a:solidFill>
                  <a:schemeClr val="bg1"/>
                </a:solidFill>
                <a:effectLst>
                  <a:outerShdw blurRad="38100" dist="38100" dir="2700000" algn="tl">
                    <a:srgbClr val="000000">
                      <a:alpha val="43137"/>
                    </a:srgbClr>
                  </a:outerShdw>
                </a:effectLst>
                <a:cs typeface="Times New Roman" pitchFamily="18" charset="0"/>
              </a:rPr>
              <a:t>nguyện đón nhận tấm thân tội lỗi. Phận hèn lấy chi dâng Ngài, này là trái tim chân thành, nguyện được tình yêu Thiên </a:t>
            </a:r>
            <a:r>
              <a:rPr lang="vi-VN" sz="4600" b="1" dirty="0" smtClean="0">
                <a:solidFill>
                  <a:schemeClr val="bg1"/>
                </a:solidFill>
                <a:effectLst>
                  <a:outerShdw blurRad="38100" dist="38100" dir="2700000" algn="tl">
                    <a:srgbClr val="000000">
                      <a:alpha val="43137"/>
                    </a:srgbClr>
                  </a:outerShdw>
                </a:effectLst>
                <a:cs typeface="Times New Roman" pitchFamily="18" charset="0"/>
              </a:rPr>
              <a:t>Chúa, </a:t>
            </a:r>
            <a:r>
              <a:rPr lang="vi-VN" sz="4600" b="1" dirty="0">
                <a:solidFill>
                  <a:schemeClr val="bg1"/>
                </a:solidFill>
                <a:effectLst>
                  <a:outerShdw blurRad="38100" dist="38100" dir="2700000" algn="tl">
                    <a:srgbClr val="000000">
                      <a:alpha val="43137"/>
                    </a:srgbClr>
                  </a:outerShdw>
                </a:effectLst>
                <a:cs typeface="Times New Roman" pitchFamily="18" charset="0"/>
              </a:rPr>
              <a:t>biến đổi cuộc đời con.</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0968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ĐK</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Này là hiến lễ con dâng Ngài hôm nay, phận </a:t>
            </a:r>
            <a:r>
              <a:rPr lang="vi-VN" sz="4800" b="1" dirty="0" smtClean="0">
                <a:solidFill>
                  <a:schemeClr val="bg1"/>
                </a:solidFill>
                <a:effectLst>
                  <a:outerShdw blurRad="38100" dist="38100" dir="2700000" algn="tl">
                    <a:srgbClr val="000000">
                      <a:alpha val="43137"/>
                    </a:srgbClr>
                  </a:outerShdw>
                </a:effectLst>
                <a:cs typeface="Times New Roman" pitchFamily="18" charset="0"/>
              </a:rPr>
              <a:t>người </a:t>
            </a:r>
            <a:r>
              <a:rPr lang="vi-VN" sz="4800" b="1" dirty="0">
                <a:solidFill>
                  <a:schemeClr val="bg1"/>
                </a:solidFill>
                <a:effectLst>
                  <a:outerShdw blurRad="38100" dist="38100" dir="2700000" algn="tl">
                    <a:srgbClr val="000000">
                      <a:alpha val="43137"/>
                    </a:srgbClr>
                  </a:outerShdw>
                </a:effectLst>
                <a:cs typeface="Times New Roman" pitchFamily="18" charset="0"/>
              </a:rPr>
              <a:t>yếu đuối con mang nhiều chua cay. Nhiều lần xa Chúa trót vong ân tình Ngài, giờ xin trở về bên Thiên </a:t>
            </a:r>
            <a:r>
              <a:rPr lang="vi-VN" sz="4800" b="1" dirty="0" smtClean="0">
                <a:solidFill>
                  <a:schemeClr val="bg1"/>
                </a:solidFill>
                <a:effectLst>
                  <a:outerShdw blurRad="38100" dist="38100" dir="2700000" algn="tl">
                    <a:srgbClr val="000000">
                      <a:alpha val="43137"/>
                    </a:srgbClr>
                  </a:outerShdw>
                </a:effectLst>
                <a:cs typeface="Times New Roman" pitchFamily="18" charset="0"/>
              </a:rPr>
              <a:t>Chúa, </a:t>
            </a:r>
            <a:r>
              <a:rPr lang="vi-VN" sz="4800" b="1" dirty="0">
                <a:solidFill>
                  <a:schemeClr val="bg1"/>
                </a:solidFill>
                <a:effectLst>
                  <a:outerShdw blurRad="38100" dist="38100" dir="2700000" algn="tl">
                    <a:srgbClr val="000000">
                      <a:alpha val="43137"/>
                    </a:srgbClr>
                  </a:outerShdw>
                </a:effectLst>
                <a:cs typeface="Times New Roman" pitchFamily="18" charset="0"/>
              </a:rPr>
              <a:t>yêu thương.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7535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a:t>
            </a:r>
            <a:r>
              <a:rPr lang="vi-VN" sz="4800" b="1" dirty="0" smtClean="0">
                <a:solidFill>
                  <a:schemeClr val="bg1"/>
                </a:solidFill>
                <a:effectLst>
                  <a:outerShdw blurRad="38100" dist="38100" dir="2700000" algn="tl">
                    <a:srgbClr val="000000">
                      <a:alpha val="43137"/>
                    </a:srgbClr>
                  </a:outerShdw>
                </a:effectLst>
                <a:cs typeface="Times New Roman" pitchFamily="18" charset="0"/>
              </a:rPr>
              <a:t> Hiệp </a:t>
            </a:r>
            <a:r>
              <a:rPr lang="vi-VN" sz="4800" b="1" dirty="0">
                <a:solidFill>
                  <a:schemeClr val="bg1"/>
                </a:solidFill>
                <a:effectLst>
                  <a:outerShdw blurRad="38100" dist="38100" dir="2700000" algn="tl">
                    <a:srgbClr val="000000">
                      <a:alpha val="43137"/>
                    </a:srgbClr>
                  </a:outerShdw>
                </a:effectLst>
                <a:cs typeface="Times New Roman" pitchFamily="18" charset="0"/>
              </a:rPr>
              <a:t>cùng tấm bánh với ly rượu thơm ngon, nguyện là hiến lễ khiêm cung này thân con. Đền bù bao năm tháng con không </a:t>
            </a:r>
            <a:r>
              <a:rPr lang="vi-VN" sz="4800" b="1" dirty="0" smtClean="0">
                <a:solidFill>
                  <a:schemeClr val="bg1"/>
                </a:solidFill>
                <a:effectLst>
                  <a:outerShdw blurRad="38100" dist="38100" dir="2700000" algn="tl">
                    <a:srgbClr val="000000">
                      <a:alpha val="43137"/>
                    </a:srgbClr>
                  </a:outerShdw>
                </a:effectLst>
                <a:cs typeface="Times New Roman" pitchFamily="18" charset="0"/>
              </a:rPr>
              <a:t>trung </a:t>
            </a:r>
            <a:r>
              <a:rPr lang="vi-VN" sz="4800" b="1" dirty="0">
                <a:solidFill>
                  <a:schemeClr val="bg1"/>
                </a:solidFill>
                <a:effectLst>
                  <a:outerShdw blurRad="38100" dist="38100" dir="2700000" algn="tl">
                    <a:srgbClr val="000000">
                      <a:alpha val="43137"/>
                    </a:srgbClr>
                  </a:outerShdw>
                </a:effectLst>
                <a:cs typeface="Times New Roman" pitchFamily="18" charset="0"/>
              </a:rPr>
              <a:t>thành, Ngài ơi đón nhận đây hiến </a:t>
            </a:r>
            <a:r>
              <a:rPr lang="vi-VN" sz="4800" b="1" dirty="0" smtClean="0">
                <a:solidFill>
                  <a:schemeClr val="bg1"/>
                </a:solidFill>
                <a:effectLst>
                  <a:outerShdw blurRad="38100" dist="38100" dir="2700000" algn="tl">
                    <a:srgbClr val="000000">
                      <a:alpha val="43137"/>
                    </a:srgbClr>
                  </a:outerShdw>
                </a:effectLst>
                <a:cs typeface="Times New Roman" pitchFamily="18" charset="0"/>
              </a:rPr>
              <a:t>lễ, </a:t>
            </a:r>
            <a:r>
              <a:rPr lang="vi-VN" sz="4800" b="1" dirty="0">
                <a:solidFill>
                  <a:schemeClr val="bg1"/>
                </a:solidFill>
                <a:effectLst>
                  <a:outerShdw blurRad="38100" dist="38100" dir="2700000" algn="tl">
                    <a:srgbClr val="000000">
                      <a:alpha val="43137"/>
                    </a:srgbClr>
                  </a:outerShdw>
                </a:effectLst>
                <a:cs typeface="Times New Roman" pitchFamily="18" charset="0"/>
              </a:rPr>
              <a:t>con dâng.</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1173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6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608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1</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Hạt</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Bụi</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Đời</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Con</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Dấu</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Chân</a:t>
            </a:r>
            <a:endParaRPr lang="en-US"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itchFamily="18" charset="0"/>
              </a:rPr>
              <a:t>Pk1</a:t>
            </a:r>
            <a:r>
              <a:rPr lang="vi-VN" sz="5400" b="1" dirty="0">
                <a:solidFill>
                  <a:srgbClr val="FFFF00"/>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Hỡi </a:t>
            </a:r>
            <a:r>
              <a:rPr lang="vi-VN" sz="5400" b="1" dirty="0" smtClean="0">
                <a:solidFill>
                  <a:schemeClr val="bg1"/>
                </a:solidFill>
                <a:effectLst>
                  <a:outerShdw blurRad="38100" dist="38100" dir="2700000" algn="tl">
                    <a:srgbClr val="000000">
                      <a:alpha val="43137"/>
                    </a:srgbClr>
                  </a:outerShdw>
                </a:effectLst>
                <a:cs typeface="Times New Roman" pitchFamily="18" charset="0"/>
              </a:rPr>
              <a:t>người, </a:t>
            </a:r>
            <a:r>
              <a:rPr lang="vi-VN" sz="5400" b="1" dirty="0">
                <a:solidFill>
                  <a:schemeClr val="bg1"/>
                </a:solidFill>
                <a:effectLst>
                  <a:outerShdw blurRad="38100" dist="38100" dir="2700000" algn="tl">
                    <a:srgbClr val="000000">
                      <a:alpha val="43137"/>
                    </a:srgbClr>
                  </a:outerShdw>
                </a:effectLst>
                <a:cs typeface="Times New Roman" pitchFamily="18" charset="0"/>
              </a:rPr>
              <a:t>hãy nhớ chính thân phận </a:t>
            </a:r>
            <a:r>
              <a:rPr lang="vi-VN" sz="5400" b="1" dirty="0" smtClean="0">
                <a:solidFill>
                  <a:schemeClr val="bg1"/>
                </a:solidFill>
                <a:effectLst>
                  <a:outerShdw blurRad="38100" dist="38100" dir="2700000" algn="tl">
                    <a:srgbClr val="000000">
                      <a:alpha val="43137"/>
                    </a:srgbClr>
                  </a:outerShdw>
                </a:effectLst>
                <a:cs typeface="Times New Roman" pitchFamily="18" charset="0"/>
              </a:rPr>
              <a:t>mình. </a:t>
            </a:r>
            <a:r>
              <a:rPr lang="vi-VN" sz="5400" b="1" dirty="0">
                <a:solidFill>
                  <a:schemeClr val="bg1"/>
                </a:solidFill>
                <a:effectLst>
                  <a:outerShdw blurRad="38100" dist="38100" dir="2700000" algn="tl">
                    <a:srgbClr val="000000">
                      <a:alpha val="43137"/>
                    </a:srgbClr>
                  </a:outerShdw>
                </a:effectLst>
                <a:cs typeface="Times New Roman" pitchFamily="18" charset="0"/>
              </a:rPr>
              <a:t>Chỉ là bụi </a:t>
            </a:r>
            <a:r>
              <a:rPr lang="vi-VN" sz="5400" b="1" dirty="0" smtClean="0">
                <a:solidFill>
                  <a:schemeClr val="bg1"/>
                </a:solidFill>
                <a:effectLst>
                  <a:outerShdw blurRad="38100" dist="38100" dir="2700000" algn="tl">
                    <a:srgbClr val="000000">
                      <a:alpha val="43137"/>
                    </a:srgbClr>
                  </a:outerShdw>
                </a:effectLst>
                <a:cs typeface="Times New Roman" pitchFamily="18" charset="0"/>
              </a:rPr>
              <a:t>đất, </a:t>
            </a:r>
            <a:r>
              <a:rPr lang="vi-VN" sz="5400" b="1" dirty="0">
                <a:solidFill>
                  <a:schemeClr val="bg1"/>
                </a:solidFill>
                <a:effectLst>
                  <a:outerShdw blurRad="38100" dist="38100" dir="2700000" algn="tl">
                    <a:srgbClr val="000000">
                      <a:alpha val="43137"/>
                    </a:srgbClr>
                  </a:outerShdw>
                </a:effectLst>
                <a:cs typeface="Times New Roman" pitchFamily="18" charset="0"/>
              </a:rPr>
              <a:t>trong </a:t>
            </a:r>
            <a:r>
              <a:rPr lang="vi-VN" sz="5400" b="1" dirty="0" smtClean="0">
                <a:solidFill>
                  <a:schemeClr val="bg1"/>
                </a:solidFill>
                <a:effectLst>
                  <a:outerShdw blurRad="38100" dist="38100" dir="2700000" algn="tl">
                    <a:srgbClr val="000000">
                      <a:alpha val="43137"/>
                    </a:srgbClr>
                  </a:outerShdw>
                </a:effectLst>
                <a:cs typeface="Times New Roman" pitchFamily="18" charset="0"/>
              </a:rPr>
              <a:t>bàn </a:t>
            </a:r>
            <a:r>
              <a:rPr lang="vi-VN" sz="5400" b="1" dirty="0">
                <a:solidFill>
                  <a:schemeClr val="bg1"/>
                </a:solidFill>
                <a:effectLst>
                  <a:outerShdw blurRad="38100" dist="38100" dir="2700000" algn="tl">
                    <a:srgbClr val="000000">
                      <a:alpha val="43137"/>
                    </a:srgbClr>
                  </a:outerShdw>
                </a:effectLst>
                <a:cs typeface="Times New Roman" pitchFamily="18" charset="0"/>
              </a:rPr>
              <a:t>tay Chúa tình </a:t>
            </a:r>
            <a:r>
              <a:rPr lang="vi-VN" sz="5400" b="1" dirty="0" smtClean="0">
                <a:solidFill>
                  <a:schemeClr val="bg1"/>
                </a:solidFill>
                <a:effectLst>
                  <a:outerShdw blurRad="38100" dist="38100" dir="2700000" algn="tl">
                    <a:srgbClr val="000000">
                      <a:alpha val="43137"/>
                    </a:srgbClr>
                  </a:outerShdw>
                </a:effectLst>
                <a:cs typeface="Times New Roman" pitchFamily="18" charset="0"/>
              </a:rPr>
              <a:t>yêu. </a:t>
            </a:r>
            <a:r>
              <a:rPr lang="vi-VN" sz="5400" b="1" dirty="0">
                <a:solidFill>
                  <a:schemeClr val="bg1"/>
                </a:solidFill>
                <a:effectLst>
                  <a:outerShdw blurRad="38100" dist="38100" dir="2700000" algn="tl">
                    <a:srgbClr val="000000">
                      <a:alpha val="43137"/>
                    </a:srgbClr>
                  </a:outerShdw>
                </a:effectLst>
                <a:cs typeface="Times New Roman" pitchFamily="18" charset="0"/>
              </a:rPr>
              <a:t>Ngài dựng nên con, ban cho xác thân linh </a:t>
            </a:r>
            <a:r>
              <a:rPr lang="vi-VN" sz="5400" b="1" dirty="0" smtClean="0">
                <a:solidFill>
                  <a:schemeClr val="bg1"/>
                </a:solidFill>
                <a:effectLst>
                  <a:outerShdw blurRad="38100" dist="38100" dir="2700000" algn="tl">
                    <a:srgbClr val="000000">
                      <a:alpha val="43137"/>
                    </a:srgbClr>
                  </a:outerShdw>
                </a:effectLst>
                <a:cs typeface="Times New Roman" pitchFamily="18" charset="0"/>
              </a:rPr>
              <a:t>hồn. </a:t>
            </a:r>
            <a:r>
              <a:rPr lang="vi-VN" sz="5400" b="1" dirty="0">
                <a:solidFill>
                  <a:schemeClr val="bg1"/>
                </a:solidFill>
                <a:effectLst>
                  <a:outerShdw blurRad="38100" dist="38100" dir="2700000" algn="tl">
                    <a:srgbClr val="000000">
                      <a:alpha val="43137"/>
                    </a:srgbClr>
                  </a:outerShdw>
                </a:effectLst>
                <a:cs typeface="Times New Roman" pitchFamily="18" charset="0"/>
              </a:rPr>
              <a:t>Để rồi một </a:t>
            </a:r>
            <a:r>
              <a:rPr lang="vi-VN" sz="5400" b="1" dirty="0" smtClean="0">
                <a:solidFill>
                  <a:schemeClr val="bg1"/>
                </a:solidFill>
                <a:effectLst>
                  <a:outerShdw blurRad="38100" dist="38100" dir="2700000" algn="tl">
                    <a:srgbClr val="000000">
                      <a:alpha val="43137"/>
                    </a:srgbClr>
                  </a:outerShdw>
                </a:effectLst>
                <a:cs typeface="Times New Roman" pitchFamily="18" charset="0"/>
              </a:rPr>
              <a:t>mai, </a:t>
            </a:r>
            <a:r>
              <a:rPr lang="vi-VN" sz="5400" b="1" dirty="0">
                <a:solidFill>
                  <a:schemeClr val="bg1"/>
                </a:solidFill>
                <a:effectLst>
                  <a:outerShdw blurRad="38100" dist="38100" dir="2700000" algn="tl">
                    <a:srgbClr val="000000">
                      <a:alpha val="43137"/>
                    </a:srgbClr>
                  </a:outerShdw>
                </a:effectLst>
                <a:cs typeface="Times New Roman" pitchFamily="18" charset="0"/>
              </a:rPr>
              <a:t>con sẽ trở về với cát </a:t>
            </a:r>
            <a:r>
              <a:rPr lang="vi-VN" sz="5400" b="1" dirty="0" smtClean="0">
                <a:solidFill>
                  <a:schemeClr val="bg1"/>
                </a:solidFill>
                <a:effectLst>
                  <a:outerShdw blurRad="38100" dist="38100" dir="2700000" algn="tl">
                    <a:srgbClr val="000000">
                      <a:alpha val="43137"/>
                    </a:srgbClr>
                  </a:outerShdw>
                </a:effectLst>
                <a:cs typeface="Times New Roman" pitchFamily="18" charset="0"/>
              </a:rPr>
              <a:t>bụi.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a:t>
            </a:r>
            <a:r>
              <a:rPr lang="vi-VN"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Xin hãy nhớ, người ơi hãy nhớ, Ta được dựng nên từ bụi tro, Là bụi tro mong manh bé nhỏ, Cuối cuộc đời ta trở về tro </a:t>
            </a:r>
            <a:r>
              <a:rPr lang="vi-VN" sz="6000" b="1" dirty="0" smtClean="0">
                <a:solidFill>
                  <a:schemeClr val="bg1"/>
                </a:solidFill>
                <a:effectLst>
                  <a:outerShdw blurRad="38100" dist="38100" dir="2700000" algn="tl">
                    <a:srgbClr val="000000">
                      <a:alpha val="43137"/>
                    </a:srgbClr>
                  </a:outerShdw>
                </a:effectLst>
                <a:cs typeface="Times New Roman" pitchFamily="18" charset="0"/>
              </a:rPr>
              <a:t>bụi</a:t>
            </a:r>
            <a:r>
              <a:rPr lang="vi-VN" sz="6000" b="1" dirty="0">
                <a:solidFill>
                  <a:schemeClr val="bg1"/>
                </a:solidFill>
                <a:effectLst>
                  <a:outerShdw blurRad="38100" dist="38100" dir="2700000" algn="tl">
                    <a:srgbClr val="000000">
                      <a:alpha val="43137"/>
                    </a:srgbClr>
                  </a:outerShdw>
                </a:effectLst>
                <a:cs typeface="Times New Roman"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a:t>
            </a:r>
            <a:r>
              <a:rPr lang="vi-VN" sz="6000" b="1" dirty="0" smtClean="0">
                <a:solidFill>
                  <a:schemeClr val="bg1"/>
                </a:solidFill>
                <a:effectLst>
                  <a:outerShdw blurRad="38100" dist="38100" dir="2700000" algn="tl">
                    <a:srgbClr val="000000">
                      <a:alpha val="43137"/>
                    </a:srgbClr>
                  </a:outerShdw>
                </a:effectLst>
                <a:cs typeface="Times New Roman" pitchFamily="18" charset="0"/>
              </a:rPr>
              <a:t> Ôi </a:t>
            </a:r>
            <a:r>
              <a:rPr lang="vi-VN" sz="6000" b="1" dirty="0">
                <a:solidFill>
                  <a:schemeClr val="bg1"/>
                </a:solidFill>
                <a:effectLst>
                  <a:outerShdw blurRad="38100" dist="38100" dir="2700000" algn="tl">
                    <a:srgbClr val="000000">
                      <a:alpha val="43137"/>
                    </a:srgbClr>
                  </a:outerShdw>
                </a:effectLst>
                <a:cs typeface="Times New Roman" pitchFamily="18" charset="0"/>
              </a:rPr>
              <a:t>lạy Chúa, nguyện xin nâng đỡ</a:t>
            </a:r>
            <a:r>
              <a:rPr lang="vi-VN" sz="6000" b="1" dirty="0" smtClean="0">
                <a:solidFill>
                  <a:schemeClr val="bg1"/>
                </a:solidFill>
                <a:effectLst>
                  <a:outerShdw blurRad="38100" dist="38100" dir="2700000" algn="tl">
                    <a:srgbClr val="000000">
                      <a:alpha val="43137"/>
                    </a:srgbClr>
                  </a:outerShdw>
                </a:effectLst>
                <a:cs typeface="Times New Roman" pitchFamily="18" charset="0"/>
              </a:rPr>
              <a:t>, giữ </a:t>
            </a:r>
            <a:r>
              <a:rPr lang="vi-VN" sz="6000" b="1" dirty="0">
                <a:solidFill>
                  <a:schemeClr val="bg1"/>
                </a:solidFill>
                <a:effectLst>
                  <a:outerShdw blurRad="38100" dist="38100" dir="2700000" algn="tl">
                    <a:srgbClr val="000000">
                      <a:alpha val="43137"/>
                    </a:srgbClr>
                  </a:outerShdw>
                </a:effectLst>
                <a:cs typeface="Times New Roman" pitchFamily="18" charset="0"/>
              </a:rPr>
              <a:t>gìn đây hạt bụi đời con, Được </a:t>
            </a:r>
            <a:r>
              <a:rPr lang="vi-VN" sz="6000" b="1" dirty="0" smtClean="0">
                <a:solidFill>
                  <a:schemeClr val="bg1"/>
                </a:solidFill>
                <a:effectLst>
                  <a:outerShdw blurRad="38100" dist="38100" dir="2700000" algn="tl">
                    <a:srgbClr val="000000">
                      <a:alpha val="43137"/>
                    </a:srgbClr>
                  </a:outerShdw>
                </a:effectLst>
                <a:cs typeface="Times New Roman" pitchFamily="18" charset="0"/>
              </a:rPr>
              <a:t>Cậy Tin Mến </a:t>
            </a:r>
            <a:r>
              <a:rPr lang="vi-VN" sz="6000" b="1" dirty="0">
                <a:solidFill>
                  <a:schemeClr val="bg1"/>
                </a:solidFill>
                <a:effectLst>
                  <a:outerShdw blurRad="38100" dist="38100" dir="2700000" algn="tl">
                    <a:srgbClr val="000000">
                      <a:alpha val="43137"/>
                    </a:srgbClr>
                  </a:outerShdw>
                </a:effectLst>
                <a:cs typeface="Times New Roman" pitchFamily="18" charset="0"/>
              </a:rPr>
              <a:t>Chúa sắt son, Bởi Ngài là gia nghiệp đời </a:t>
            </a:r>
            <a:r>
              <a:rPr lang="vi-VN" sz="6000" b="1" dirty="0" smtClean="0">
                <a:solidFill>
                  <a:schemeClr val="bg1"/>
                </a:solidFill>
                <a:effectLst>
                  <a:outerShdw blurRad="38100" dist="38100" dir="2700000" algn="tl">
                    <a:srgbClr val="000000">
                      <a:alpha val="43137"/>
                    </a:srgbClr>
                  </a:outerShdw>
                </a:effectLst>
                <a:cs typeface="Times New Roman" pitchFamily="18" charset="0"/>
              </a:rPr>
              <a:t>con.</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0015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itchFamily="18" charset="0"/>
              </a:rPr>
              <a:t>ĐK</a:t>
            </a:r>
            <a:r>
              <a:rPr lang="vi-VN" sz="5400" b="1" dirty="0">
                <a:solidFill>
                  <a:srgbClr val="FFFF00"/>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Hãy trở về, trở về với Cha nhân lành. Hãy trở về, trở về để sớm hồi sinh. Hãy trở về, trở về sống trong an bình, trở </a:t>
            </a:r>
            <a:r>
              <a:rPr lang="vi-VN" sz="5400" b="1" dirty="0" smtClean="0">
                <a:solidFill>
                  <a:schemeClr val="bg1"/>
                </a:solidFill>
                <a:effectLst>
                  <a:outerShdw blurRad="38100" dist="38100" dir="2700000" algn="tl">
                    <a:srgbClr val="000000">
                      <a:alpha val="43137"/>
                    </a:srgbClr>
                  </a:outerShdw>
                </a:effectLst>
                <a:cs typeface="Times New Roman" pitchFamily="18" charset="0"/>
              </a:rPr>
              <a:t>về, </a:t>
            </a:r>
            <a:r>
              <a:rPr lang="vi-VN" sz="5400" b="1" dirty="0">
                <a:solidFill>
                  <a:schemeClr val="bg1"/>
                </a:solidFill>
                <a:effectLst>
                  <a:outerShdw blurRad="38100" dist="38100" dir="2700000" algn="tl">
                    <a:srgbClr val="000000">
                      <a:alpha val="43137"/>
                    </a:srgbClr>
                  </a:outerShdw>
                </a:effectLst>
                <a:cs typeface="Times New Roman" pitchFamily="18" charset="0"/>
              </a:rPr>
              <a:t>trở </a:t>
            </a:r>
            <a:r>
              <a:rPr lang="vi-VN" sz="5400" b="1" dirty="0" smtClean="0">
                <a:solidFill>
                  <a:schemeClr val="bg1"/>
                </a:solidFill>
                <a:effectLst>
                  <a:outerShdw blurRad="38100" dist="38100" dir="2700000" algn="tl">
                    <a:srgbClr val="000000">
                      <a:alpha val="43137"/>
                    </a:srgbClr>
                  </a:outerShdw>
                </a:effectLst>
                <a:cs typeface="Times New Roman" pitchFamily="18" charset="0"/>
              </a:rPr>
              <a:t>về, </a:t>
            </a:r>
            <a:r>
              <a:rPr lang="vi-VN" sz="5400" b="1" dirty="0">
                <a:solidFill>
                  <a:schemeClr val="bg1"/>
                </a:solidFill>
                <a:effectLst>
                  <a:outerShdw blurRad="38100" dist="38100" dir="2700000" algn="tl">
                    <a:srgbClr val="000000">
                      <a:alpha val="43137"/>
                    </a:srgbClr>
                  </a:outerShdw>
                </a:effectLst>
                <a:cs typeface="Times New Roman" pitchFamily="18" charset="0"/>
              </a:rPr>
              <a:t>để mãi sống trong ân tình.</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2833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000" b="1" dirty="0" smtClean="0">
                <a:solidFill>
                  <a:srgbClr val="FFFF00"/>
                </a:solidFill>
                <a:effectLst>
                  <a:outerShdw blurRad="38100" dist="38100" dir="2700000" algn="tl">
                    <a:srgbClr val="000000">
                      <a:alpha val="43137"/>
                    </a:srgbClr>
                  </a:outerShdw>
                </a:effectLst>
                <a:cs typeface="Times New Roman" pitchFamily="18" charset="0"/>
              </a:rPr>
              <a:t>Pk2</a:t>
            </a:r>
            <a:r>
              <a:rPr lang="vi-VN" sz="5000" b="1" dirty="0">
                <a:solidFill>
                  <a:srgbClr val="FFFF00"/>
                </a:solidFill>
                <a:effectLst>
                  <a:outerShdw blurRad="38100" dist="38100" dir="2700000" algn="tl">
                    <a:srgbClr val="000000">
                      <a:alpha val="43137"/>
                    </a:srgbClr>
                  </a:outerShdw>
                </a:effectLst>
                <a:cs typeface="Times New Roman" pitchFamily="18" charset="0"/>
              </a:rPr>
              <a:t>: </a:t>
            </a:r>
            <a:r>
              <a:rPr lang="vi-VN" sz="5000" b="1" dirty="0">
                <a:solidFill>
                  <a:schemeClr val="bg1"/>
                </a:solidFill>
                <a:effectLst>
                  <a:outerShdw blurRad="38100" dist="38100" dir="2700000" algn="tl">
                    <a:srgbClr val="000000">
                      <a:alpha val="43137"/>
                    </a:srgbClr>
                  </a:outerShdw>
                </a:effectLst>
                <a:cs typeface="Times New Roman" pitchFamily="18" charset="0"/>
              </a:rPr>
              <a:t>Ví </a:t>
            </a:r>
            <a:r>
              <a:rPr lang="vi-VN" sz="5000" b="1" dirty="0" smtClean="0">
                <a:solidFill>
                  <a:schemeClr val="bg1"/>
                </a:solidFill>
                <a:effectLst>
                  <a:outerShdw blurRad="38100" dist="38100" dir="2700000" algn="tl">
                    <a:srgbClr val="000000">
                      <a:alpha val="43137"/>
                    </a:srgbClr>
                  </a:outerShdw>
                </a:effectLst>
                <a:cs typeface="Times New Roman" pitchFamily="18" charset="0"/>
              </a:rPr>
              <a:t>tựa, </a:t>
            </a:r>
            <a:r>
              <a:rPr lang="vi-VN" sz="5000" b="1" dirty="0">
                <a:solidFill>
                  <a:schemeClr val="bg1"/>
                </a:solidFill>
                <a:effectLst>
                  <a:outerShdw blurRad="38100" dist="38100" dir="2700000" algn="tl">
                    <a:srgbClr val="000000">
                      <a:alpha val="43137"/>
                    </a:srgbClr>
                  </a:outerShdw>
                </a:effectLst>
                <a:cs typeface="Times New Roman" pitchFamily="18" charset="0"/>
              </a:rPr>
              <a:t>hạt cát giữa nơi biển </a:t>
            </a:r>
            <a:r>
              <a:rPr lang="vi-VN" sz="5000" b="1" dirty="0" smtClean="0">
                <a:solidFill>
                  <a:schemeClr val="bg1"/>
                </a:solidFill>
                <a:effectLst>
                  <a:outerShdw blurRad="38100" dist="38100" dir="2700000" algn="tl">
                    <a:srgbClr val="000000">
                      <a:alpha val="43137"/>
                    </a:srgbClr>
                  </a:outerShdw>
                </a:effectLst>
                <a:cs typeface="Times New Roman" pitchFamily="18" charset="0"/>
              </a:rPr>
              <a:t>đời. </a:t>
            </a:r>
            <a:r>
              <a:rPr lang="vi-VN" sz="5000" b="1" dirty="0">
                <a:solidFill>
                  <a:schemeClr val="bg1"/>
                </a:solidFill>
                <a:effectLst>
                  <a:outerShdw blurRad="38100" dist="38100" dir="2700000" algn="tl">
                    <a:srgbClr val="000000">
                      <a:alpha val="43137"/>
                    </a:srgbClr>
                  </a:outerShdw>
                </a:effectLst>
                <a:cs typeface="Times New Roman" pitchFamily="18" charset="0"/>
              </a:rPr>
              <a:t>Dập vùi tả </a:t>
            </a:r>
            <a:r>
              <a:rPr lang="vi-VN" sz="5000" b="1" dirty="0" smtClean="0">
                <a:solidFill>
                  <a:schemeClr val="bg1"/>
                </a:solidFill>
                <a:effectLst>
                  <a:outerShdw blurRad="38100" dist="38100" dir="2700000" algn="tl">
                    <a:srgbClr val="000000">
                      <a:alpha val="43137"/>
                    </a:srgbClr>
                  </a:outerShdw>
                </a:effectLst>
                <a:cs typeface="Times New Roman" pitchFamily="18" charset="0"/>
              </a:rPr>
              <a:t>tơi, </a:t>
            </a:r>
            <a:r>
              <a:rPr lang="vi-VN" sz="5000" b="1" dirty="0">
                <a:solidFill>
                  <a:schemeClr val="bg1"/>
                </a:solidFill>
                <a:effectLst>
                  <a:outerShdw blurRad="38100" dist="38100" dir="2700000" algn="tl">
                    <a:srgbClr val="000000">
                      <a:alpha val="43137"/>
                    </a:srgbClr>
                  </a:outerShdw>
                </a:effectLst>
                <a:cs typeface="Times New Roman" pitchFamily="18" charset="0"/>
              </a:rPr>
              <a:t>trong cuồng phong sóng nổi </a:t>
            </a:r>
            <a:r>
              <a:rPr lang="vi-VN" sz="5000" b="1" dirty="0" smtClean="0">
                <a:solidFill>
                  <a:schemeClr val="bg1"/>
                </a:solidFill>
                <a:effectLst>
                  <a:outerShdw blurRad="38100" dist="38100" dir="2700000" algn="tl">
                    <a:srgbClr val="000000">
                      <a:alpha val="43137"/>
                    </a:srgbClr>
                  </a:outerShdw>
                </a:effectLst>
                <a:cs typeface="Times New Roman" pitchFamily="18" charset="0"/>
              </a:rPr>
              <a:t>trôi. </a:t>
            </a:r>
            <a:r>
              <a:rPr lang="vi-VN" sz="5000" b="1" dirty="0">
                <a:solidFill>
                  <a:schemeClr val="bg1"/>
                </a:solidFill>
                <a:effectLst>
                  <a:outerShdw blurRad="38100" dist="38100" dir="2700000" algn="tl">
                    <a:srgbClr val="000000">
                      <a:alpha val="43137"/>
                    </a:srgbClr>
                  </a:outerShdw>
                </a:effectLst>
                <a:cs typeface="Times New Roman" pitchFamily="18" charset="0"/>
              </a:rPr>
              <a:t>Nguyện cầu Ngài ơi, xin giơ tay đỡ nâng phù </a:t>
            </a:r>
            <a:r>
              <a:rPr lang="vi-VN" sz="5000" b="1" dirty="0" smtClean="0">
                <a:solidFill>
                  <a:schemeClr val="bg1"/>
                </a:solidFill>
                <a:effectLst>
                  <a:outerShdw blurRad="38100" dist="38100" dir="2700000" algn="tl">
                    <a:srgbClr val="000000">
                      <a:alpha val="43137"/>
                    </a:srgbClr>
                  </a:outerShdw>
                </a:effectLst>
                <a:cs typeface="Times New Roman" pitchFamily="18" charset="0"/>
              </a:rPr>
              <a:t>trì. </a:t>
            </a:r>
            <a:r>
              <a:rPr lang="vi-VN" sz="5000" b="1" dirty="0">
                <a:solidFill>
                  <a:schemeClr val="bg1"/>
                </a:solidFill>
                <a:effectLst>
                  <a:outerShdw blurRad="38100" dist="38100" dir="2700000" algn="tl">
                    <a:srgbClr val="000000">
                      <a:alpha val="43137"/>
                    </a:srgbClr>
                  </a:outerShdw>
                </a:effectLst>
                <a:cs typeface="Times New Roman" pitchFamily="18" charset="0"/>
              </a:rPr>
              <a:t>Dù ngàn hiểm nguy, có Chúa lòng chẳng lo lắng gì.</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a:t>
            </a:r>
            <a:r>
              <a:rPr lang="vi-VN"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Xin hãy nhớ, người ơi hãy nhớ, Ta được dựng nên từ bụi tro, Là bụi tro mong manh bé nhỏ, Cuối cuộc đời ta trở về tro </a:t>
            </a:r>
            <a:r>
              <a:rPr lang="vi-VN" sz="6000" b="1" dirty="0" smtClean="0">
                <a:solidFill>
                  <a:schemeClr val="bg1"/>
                </a:solidFill>
                <a:effectLst>
                  <a:outerShdw blurRad="38100" dist="38100" dir="2700000" algn="tl">
                    <a:srgbClr val="000000">
                      <a:alpha val="43137"/>
                    </a:srgbClr>
                  </a:outerShdw>
                </a:effectLst>
                <a:cs typeface="Times New Roman" pitchFamily="18" charset="0"/>
              </a:rPr>
              <a:t>bụi</a:t>
            </a:r>
            <a:r>
              <a:rPr lang="vi-VN" sz="6000" b="1" dirty="0">
                <a:solidFill>
                  <a:schemeClr val="bg1"/>
                </a:solidFill>
                <a:effectLst>
                  <a:outerShdw blurRad="38100" dist="38100" dir="2700000" algn="tl">
                    <a:srgbClr val="000000">
                      <a:alpha val="43137"/>
                    </a:srgbClr>
                  </a:outerShdw>
                </a:effectLst>
                <a:cs typeface="Times New Roman"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83042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a:t>
            </a:r>
            <a:r>
              <a:rPr lang="vi-VN" sz="6000" b="1" dirty="0" smtClean="0">
                <a:solidFill>
                  <a:schemeClr val="bg1"/>
                </a:solidFill>
                <a:effectLst>
                  <a:outerShdw blurRad="38100" dist="38100" dir="2700000" algn="tl">
                    <a:srgbClr val="000000">
                      <a:alpha val="43137"/>
                    </a:srgbClr>
                  </a:outerShdw>
                </a:effectLst>
                <a:cs typeface="Times New Roman" pitchFamily="18" charset="0"/>
              </a:rPr>
              <a:t> Ôi </a:t>
            </a:r>
            <a:r>
              <a:rPr lang="vi-VN" sz="6000" b="1" dirty="0">
                <a:solidFill>
                  <a:schemeClr val="bg1"/>
                </a:solidFill>
                <a:effectLst>
                  <a:outerShdw blurRad="38100" dist="38100" dir="2700000" algn="tl">
                    <a:srgbClr val="000000">
                      <a:alpha val="43137"/>
                    </a:srgbClr>
                  </a:outerShdw>
                </a:effectLst>
                <a:cs typeface="Times New Roman" pitchFamily="18" charset="0"/>
              </a:rPr>
              <a:t>lạy Chúa, nguyện xin nâng đỡ</a:t>
            </a:r>
            <a:r>
              <a:rPr lang="vi-VN" sz="6000" b="1" dirty="0" smtClean="0">
                <a:solidFill>
                  <a:schemeClr val="bg1"/>
                </a:solidFill>
                <a:effectLst>
                  <a:outerShdw blurRad="38100" dist="38100" dir="2700000" algn="tl">
                    <a:srgbClr val="000000">
                      <a:alpha val="43137"/>
                    </a:srgbClr>
                  </a:outerShdw>
                </a:effectLst>
                <a:cs typeface="Times New Roman" pitchFamily="18" charset="0"/>
              </a:rPr>
              <a:t>, giữ </a:t>
            </a:r>
            <a:r>
              <a:rPr lang="vi-VN" sz="6000" b="1" dirty="0">
                <a:solidFill>
                  <a:schemeClr val="bg1"/>
                </a:solidFill>
                <a:effectLst>
                  <a:outerShdw blurRad="38100" dist="38100" dir="2700000" algn="tl">
                    <a:srgbClr val="000000">
                      <a:alpha val="43137"/>
                    </a:srgbClr>
                  </a:outerShdw>
                </a:effectLst>
                <a:cs typeface="Times New Roman" pitchFamily="18" charset="0"/>
              </a:rPr>
              <a:t>gìn đây hạt bụi đời con, Được </a:t>
            </a:r>
            <a:r>
              <a:rPr lang="vi-VN" sz="6000" b="1" dirty="0" smtClean="0">
                <a:solidFill>
                  <a:schemeClr val="bg1"/>
                </a:solidFill>
                <a:effectLst>
                  <a:outerShdw blurRad="38100" dist="38100" dir="2700000" algn="tl">
                    <a:srgbClr val="000000">
                      <a:alpha val="43137"/>
                    </a:srgbClr>
                  </a:outerShdw>
                </a:effectLst>
                <a:cs typeface="Times New Roman" pitchFamily="18" charset="0"/>
              </a:rPr>
              <a:t>Cậy Tin Mến </a:t>
            </a:r>
            <a:r>
              <a:rPr lang="vi-VN" sz="6000" b="1" dirty="0">
                <a:solidFill>
                  <a:schemeClr val="bg1"/>
                </a:solidFill>
                <a:effectLst>
                  <a:outerShdw blurRad="38100" dist="38100" dir="2700000" algn="tl">
                    <a:srgbClr val="000000">
                      <a:alpha val="43137"/>
                    </a:srgbClr>
                  </a:outerShdw>
                </a:effectLst>
                <a:cs typeface="Times New Roman" pitchFamily="18" charset="0"/>
              </a:rPr>
              <a:t>Chúa sắt son, Bởi Ngài là gia nghiệp đời </a:t>
            </a:r>
            <a:r>
              <a:rPr lang="vi-VN" sz="6000" b="1" dirty="0" smtClean="0">
                <a:solidFill>
                  <a:schemeClr val="bg1"/>
                </a:solidFill>
                <a:effectLst>
                  <a:outerShdw blurRad="38100" dist="38100" dir="2700000" algn="tl">
                    <a:srgbClr val="000000">
                      <a:alpha val="43137"/>
                    </a:srgbClr>
                  </a:outerShdw>
                </a:effectLst>
                <a:cs typeface="Times New Roman" pitchFamily="18" charset="0"/>
              </a:rPr>
              <a:t>con.</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8084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Pk3: </a:t>
            </a:r>
            <a:r>
              <a:rPr lang="vi-VN" sz="4800" b="1" dirty="0" smtClean="0">
                <a:solidFill>
                  <a:schemeClr val="bg1"/>
                </a:solidFill>
                <a:effectLst>
                  <a:outerShdw blurRad="38100" dist="38100" dir="2700000" algn="tl">
                    <a:srgbClr val="000000">
                      <a:alpha val="43137"/>
                    </a:srgbClr>
                  </a:outerShdw>
                </a:effectLst>
                <a:cs typeface="Times New Roman" pitchFamily="18" charset="0"/>
              </a:rPr>
              <a:t>Hãy nhìn, </a:t>
            </a:r>
            <a:r>
              <a:rPr lang="vi-VN" sz="4800" b="1" dirty="0">
                <a:solidFill>
                  <a:schemeClr val="bg1"/>
                </a:solidFill>
                <a:effectLst>
                  <a:outerShdw blurRad="38100" dist="38100" dir="2700000" algn="tl">
                    <a:srgbClr val="000000">
                      <a:alpha val="43137"/>
                    </a:srgbClr>
                  </a:outerShdw>
                </a:effectLst>
                <a:cs typeface="Times New Roman" pitchFamily="18" charset="0"/>
              </a:rPr>
              <a:t>loài hoa ngát hương rạng </a:t>
            </a:r>
            <a:r>
              <a:rPr lang="vi-VN" sz="4800" b="1" dirty="0" smtClean="0">
                <a:solidFill>
                  <a:schemeClr val="bg1"/>
                </a:solidFill>
                <a:effectLst>
                  <a:outerShdw blurRad="38100" dist="38100" dir="2700000" algn="tl">
                    <a:srgbClr val="000000">
                      <a:alpha val="43137"/>
                    </a:srgbClr>
                  </a:outerShdw>
                </a:effectLst>
                <a:cs typeface="Times New Roman" pitchFamily="18" charset="0"/>
              </a:rPr>
              <a:t>ngời. </a:t>
            </a:r>
            <a:r>
              <a:rPr lang="vi-VN" sz="4800" b="1" dirty="0">
                <a:solidFill>
                  <a:schemeClr val="bg1"/>
                </a:solidFill>
                <a:effectLst>
                  <a:outerShdw blurRad="38100" dist="38100" dir="2700000" algn="tl">
                    <a:srgbClr val="000000">
                      <a:alpha val="43137"/>
                    </a:srgbClr>
                  </a:outerShdw>
                </a:effectLst>
                <a:cs typeface="Times New Roman" pitchFamily="18" charset="0"/>
              </a:rPr>
              <a:t>Một làn gió thoảng, lay nhẹ hoa héo tàn khô. Phận người hư </a:t>
            </a:r>
            <a:r>
              <a:rPr lang="vi-VN" sz="4800" b="1" dirty="0" smtClean="0">
                <a:solidFill>
                  <a:schemeClr val="bg1"/>
                </a:solidFill>
                <a:effectLst>
                  <a:outerShdw blurRad="38100" dist="38100" dir="2700000" algn="tl">
                    <a:srgbClr val="000000">
                      <a:alpha val="43137"/>
                    </a:srgbClr>
                  </a:outerShdw>
                </a:effectLst>
                <a:cs typeface="Times New Roman" pitchFamily="18" charset="0"/>
              </a:rPr>
              <a:t>vô, </a:t>
            </a:r>
            <a:r>
              <a:rPr lang="vi-VN" sz="4800" b="1" dirty="0">
                <a:solidFill>
                  <a:schemeClr val="bg1"/>
                </a:solidFill>
                <a:effectLst>
                  <a:outerShdw blurRad="38100" dist="38100" dir="2700000" algn="tl">
                    <a:srgbClr val="000000">
                      <a:alpha val="43137"/>
                    </a:srgbClr>
                  </a:outerShdw>
                </a:effectLst>
                <a:cs typeface="Times New Roman" pitchFamily="18" charset="0"/>
              </a:rPr>
              <a:t>như hoa kia sắc hương nhạt nhòa. Đường trần bơ vơ, con biết tìm được đâu bến </a:t>
            </a:r>
            <a:r>
              <a:rPr lang="vi-VN" sz="4800" b="1" dirty="0" smtClean="0">
                <a:solidFill>
                  <a:schemeClr val="bg1"/>
                </a:solidFill>
                <a:effectLst>
                  <a:outerShdw blurRad="38100" dist="38100" dir="2700000" algn="tl">
                    <a:srgbClr val="000000">
                      <a:alpha val="43137"/>
                    </a:srgbClr>
                  </a:outerShdw>
                </a:effectLst>
                <a:cs typeface="Times New Roman" pitchFamily="18" charset="0"/>
              </a:rPr>
              <a:t>bờ.</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1449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a:t>
            </a:r>
            <a:r>
              <a:rPr lang="vi-VN"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Xin hãy nhớ, người ơi hãy nhớ, Ta được dựng nên từ bụi tro, Là bụi tro mong manh bé nhỏ, Cuối cuộc đời ta trở về tro </a:t>
            </a:r>
            <a:r>
              <a:rPr lang="vi-VN" sz="6000" b="1" dirty="0" smtClean="0">
                <a:solidFill>
                  <a:schemeClr val="bg1"/>
                </a:solidFill>
                <a:effectLst>
                  <a:outerShdw blurRad="38100" dist="38100" dir="2700000" algn="tl">
                    <a:srgbClr val="000000">
                      <a:alpha val="43137"/>
                    </a:srgbClr>
                  </a:outerShdw>
                </a:effectLst>
                <a:cs typeface="Times New Roman" pitchFamily="18" charset="0"/>
              </a:rPr>
              <a:t>bụi</a:t>
            </a:r>
            <a:r>
              <a:rPr lang="vi-VN" sz="6000" b="1" dirty="0">
                <a:solidFill>
                  <a:schemeClr val="bg1"/>
                </a:solidFill>
                <a:effectLst>
                  <a:outerShdw blurRad="38100" dist="38100" dir="2700000" algn="tl">
                    <a:srgbClr val="000000">
                      <a:alpha val="43137"/>
                    </a:srgbClr>
                  </a:outerShdw>
                </a:effectLst>
                <a:cs typeface="Times New Roman"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0307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a:t>
            </a:r>
            <a:r>
              <a:rPr lang="vi-VN" sz="6000" b="1" dirty="0" smtClean="0">
                <a:solidFill>
                  <a:schemeClr val="bg1"/>
                </a:solidFill>
                <a:effectLst>
                  <a:outerShdw blurRad="38100" dist="38100" dir="2700000" algn="tl">
                    <a:srgbClr val="000000">
                      <a:alpha val="43137"/>
                    </a:srgbClr>
                  </a:outerShdw>
                </a:effectLst>
                <a:cs typeface="Times New Roman" pitchFamily="18" charset="0"/>
              </a:rPr>
              <a:t> Ôi </a:t>
            </a:r>
            <a:r>
              <a:rPr lang="vi-VN" sz="6000" b="1" dirty="0">
                <a:solidFill>
                  <a:schemeClr val="bg1"/>
                </a:solidFill>
                <a:effectLst>
                  <a:outerShdw blurRad="38100" dist="38100" dir="2700000" algn="tl">
                    <a:srgbClr val="000000">
                      <a:alpha val="43137"/>
                    </a:srgbClr>
                  </a:outerShdw>
                </a:effectLst>
                <a:cs typeface="Times New Roman" pitchFamily="18" charset="0"/>
              </a:rPr>
              <a:t>lạy Chúa, nguyện xin nâng đỡ</a:t>
            </a:r>
            <a:r>
              <a:rPr lang="vi-VN" sz="6000" b="1" dirty="0" smtClean="0">
                <a:solidFill>
                  <a:schemeClr val="bg1"/>
                </a:solidFill>
                <a:effectLst>
                  <a:outerShdw blurRad="38100" dist="38100" dir="2700000" algn="tl">
                    <a:srgbClr val="000000">
                      <a:alpha val="43137"/>
                    </a:srgbClr>
                  </a:outerShdw>
                </a:effectLst>
                <a:cs typeface="Times New Roman" pitchFamily="18" charset="0"/>
              </a:rPr>
              <a:t>, giữ </a:t>
            </a:r>
            <a:r>
              <a:rPr lang="vi-VN" sz="6000" b="1" dirty="0">
                <a:solidFill>
                  <a:schemeClr val="bg1"/>
                </a:solidFill>
                <a:effectLst>
                  <a:outerShdw blurRad="38100" dist="38100" dir="2700000" algn="tl">
                    <a:srgbClr val="000000">
                      <a:alpha val="43137"/>
                    </a:srgbClr>
                  </a:outerShdw>
                </a:effectLst>
                <a:cs typeface="Times New Roman" pitchFamily="18" charset="0"/>
              </a:rPr>
              <a:t>gìn đây hạt bụi đời con, Được </a:t>
            </a:r>
            <a:r>
              <a:rPr lang="vi-VN" sz="6000" b="1" dirty="0" smtClean="0">
                <a:solidFill>
                  <a:schemeClr val="bg1"/>
                </a:solidFill>
                <a:effectLst>
                  <a:outerShdw blurRad="38100" dist="38100" dir="2700000" algn="tl">
                    <a:srgbClr val="000000">
                      <a:alpha val="43137"/>
                    </a:srgbClr>
                  </a:outerShdw>
                </a:effectLst>
                <a:cs typeface="Times New Roman" pitchFamily="18" charset="0"/>
              </a:rPr>
              <a:t>Cậy Tin Mến </a:t>
            </a:r>
            <a:r>
              <a:rPr lang="vi-VN" sz="6000" b="1" dirty="0">
                <a:solidFill>
                  <a:schemeClr val="bg1"/>
                </a:solidFill>
                <a:effectLst>
                  <a:outerShdw blurRad="38100" dist="38100" dir="2700000" algn="tl">
                    <a:srgbClr val="000000">
                      <a:alpha val="43137"/>
                    </a:srgbClr>
                  </a:outerShdw>
                </a:effectLst>
                <a:cs typeface="Times New Roman" pitchFamily="18" charset="0"/>
              </a:rPr>
              <a:t>Chúa sắt son, Bởi Ngài là gia nghiệp đời </a:t>
            </a:r>
            <a:r>
              <a:rPr lang="vi-VN" sz="6000" b="1" dirty="0" smtClean="0">
                <a:solidFill>
                  <a:schemeClr val="bg1"/>
                </a:solidFill>
                <a:effectLst>
                  <a:outerShdw blurRad="38100" dist="38100" dir="2700000" algn="tl">
                    <a:srgbClr val="000000">
                      <a:alpha val="43137"/>
                    </a:srgbClr>
                  </a:outerShdw>
                </a:effectLst>
                <a:cs typeface="Times New Roman" pitchFamily="18" charset="0"/>
              </a:rPr>
              <a:t>con.</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67066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Pk4</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Tháng </a:t>
            </a:r>
            <a:r>
              <a:rPr lang="vi-VN" sz="4800" b="1" dirty="0" smtClean="0">
                <a:solidFill>
                  <a:schemeClr val="bg1"/>
                </a:solidFill>
                <a:effectLst>
                  <a:outerShdw blurRad="38100" dist="38100" dir="2700000" algn="tl">
                    <a:srgbClr val="000000">
                      <a:alpha val="43137"/>
                    </a:srgbClr>
                  </a:outerShdw>
                </a:effectLst>
                <a:cs typeface="Times New Roman" pitchFamily="18" charset="0"/>
              </a:rPr>
              <a:t>ngày, </a:t>
            </a:r>
            <a:r>
              <a:rPr lang="vi-VN" sz="4800" b="1" dirty="0">
                <a:solidFill>
                  <a:schemeClr val="bg1"/>
                </a:solidFill>
                <a:effectLst>
                  <a:outerShdw blurRad="38100" dist="38100" dir="2700000" algn="tl">
                    <a:srgbClr val="000000">
                      <a:alpha val="43137"/>
                    </a:srgbClr>
                  </a:outerShdw>
                </a:effectLst>
                <a:cs typeface="Times New Roman" pitchFamily="18" charset="0"/>
              </a:rPr>
              <a:t>đời con lãng quên tình Ngài. Chạy tìm lạc thú, đắm chìm trong những lợi danh. Gục đầu ăn năn, nay con xin Chúa thương chữa lành. Tẩy rửa hồn </a:t>
            </a:r>
            <a:r>
              <a:rPr lang="vi-VN" sz="4800" b="1" dirty="0" smtClean="0">
                <a:solidFill>
                  <a:schemeClr val="bg1"/>
                </a:solidFill>
                <a:effectLst>
                  <a:outerShdw blurRad="38100" dist="38100" dir="2700000" algn="tl">
                    <a:srgbClr val="000000">
                      <a:alpha val="43137"/>
                    </a:srgbClr>
                  </a:outerShdw>
                </a:effectLst>
                <a:cs typeface="Times New Roman" pitchFamily="18" charset="0"/>
              </a:rPr>
              <a:t>con, </a:t>
            </a:r>
            <a:r>
              <a:rPr lang="vi-VN" sz="4800" b="1" dirty="0">
                <a:solidFill>
                  <a:schemeClr val="bg1"/>
                </a:solidFill>
                <a:effectLst>
                  <a:outerShdw blurRad="38100" dist="38100" dir="2700000" algn="tl">
                    <a:srgbClr val="000000">
                      <a:alpha val="43137"/>
                    </a:srgbClr>
                  </a:outerShdw>
                </a:effectLst>
                <a:cs typeface="Times New Roman" pitchFamily="18" charset="0"/>
              </a:rPr>
              <a:t>trong trắng đẹp lòng Chúa suốt đời.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a:t>
            </a:r>
            <a:r>
              <a:rPr lang="vi-VN"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Xin hãy nhớ, người ơi hãy nhớ, Ta được dựng nên từ bụi tro, Là bụi tro mong manh bé nhỏ, Cuối cuộc đời ta trở về tro </a:t>
            </a:r>
            <a:r>
              <a:rPr lang="vi-VN" sz="6000" b="1" dirty="0" smtClean="0">
                <a:solidFill>
                  <a:schemeClr val="bg1"/>
                </a:solidFill>
                <a:effectLst>
                  <a:outerShdw blurRad="38100" dist="38100" dir="2700000" algn="tl">
                    <a:srgbClr val="000000">
                      <a:alpha val="43137"/>
                    </a:srgbClr>
                  </a:outerShdw>
                </a:effectLst>
                <a:cs typeface="Times New Roman" pitchFamily="18" charset="0"/>
              </a:rPr>
              <a:t>bụi</a:t>
            </a:r>
            <a:r>
              <a:rPr lang="vi-VN" sz="6000" b="1" dirty="0">
                <a:solidFill>
                  <a:schemeClr val="bg1"/>
                </a:solidFill>
                <a:effectLst>
                  <a:outerShdw blurRad="38100" dist="38100" dir="2700000" algn="tl">
                    <a:srgbClr val="000000">
                      <a:alpha val="43137"/>
                    </a:srgbClr>
                  </a:outerShdw>
                </a:effectLst>
                <a:cs typeface="Times New Roman" pitchFamily="18" charset="0"/>
              </a:rPr>
              <a:t>.</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7960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a:t>
            </a:r>
            <a:r>
              <a:rPr lang="vi-VN" sz="6000" b="1" dirty="0" smtClean="0">
                <a:solidFill>
                  <a:schemeClr val="bg1"/>
                </a:solidFill>
                <a:effectLst>
                  <a:outerShdw blurRad="38100" dist="38100" dir="2700000" algn="tl">
                    <a:srgbClr val="000000">
                      <a:alpha val="43137"/>
                    </a:srgbClr>
                  </a:outerShdw>
                </a:effectLst>
                <a:cs typeface="Times New Roman" pitchFamily="18" charset="0"/>
              </a:rPr>
              <a:t> Ôi </a:t>
            </a:r>
            <a:r>
              <a:rPr lang="vi-VN" sz="6000" b="1" dirty="0">
                <a:solidFill>
                  <a:schemeClr val="bg1"/>
                </a:solidFill>
                <a:effectLst>
                  <a:outerShdw blurRad="38100" dist="38100" dir="2700000" algn="tl">
                    <a:srgbClr val="000000">
                      <a:alpha val="43137"/>
                    </a:srgbClr>
                  </a:outerShdw>
                </a:effectLst>
                <a:cs typeface="Times New Roman" pitchFamily="18" charset="0"/>
              </a:rPr>
              <a:t>lạy Chúa, nguyện xin nâng đỡ</a:t>
            </a:r>
            <a:r>
              <a:rPr lang="vi-VN" sz="6000" b="1" dirty="0" smtClean="0">
                <a:solidFill>
                  <a:schemeClr val="bg1"/>
                </a:solidFill>
                <a:effectLst>
                  <a:outerShdw blurRad="38100" dist="38100" dir="2700000" algn="tl">
                    <a:srgbClr val="000000">
                      <a:alpha val="43137"/>
                    </a:srgbClr>
                  </a:outerShdw>
                </a:effectLst>
                <a:cs typeface="Times New Roman" pitchFamily="18" charset="0"/>
              </a:rPr>
              <a:t>, giữ </a:t>
            </a:r>
            <a:r>
              <a:rPr lang="vi-VN" sz="6000" b="1" dirty="0">
                <a:solidFill>
                  <a:schemeClr val="bg1"/>
                </a:solidFill>
                <a:effectLst>
                  <a:outerShdw blurRad="38100" dist="38100" dir="2700000" algn="tl">
                    <a:srgbClr val="000000">
                      <a:alpha val="43137"/>
                    </a:srgbClr>
                  </a:outerShdw>
                </a:effectLst>
                <a:cs typeface="Times New Roman" pitchFamily="18" charset="0"/>
              </a:rPr>
              <a:t>gìn đây hạt bụi đời con, Được </a:t>
            </a:r>
            <a:r>
              <a:rPr lang="vi-VN" sz="6000" b="1" dirty="0" smtClean="0">
                <a:solidFill>
                  <a:schemeClr val="bg1"/>
                </a:solidFill>
                <a:effectLst>
                  <a:outerShdw blurRad="38100" dist="38100" dir="2700000" algn="tl">
                    <a:srgbClr val="000000">
                      <a:alpha val="43137"/>
                    </a:srgbClr>
                  </a:outerShdw>
                </a:effectLst>
                <a:cs typeface="Times New Roman" pitchFamily="18" charset="0"/>
              </a:rPr>
              <a:t>Cậy Tin Mến </a:t>
            </a:r>
            <a:r>
              <a:rPr lang="vi-VN" sz="6000" b="1" dirty="0">
                <a:solidFill>
                  <a:schemeClr val="bg1"/>
                </a:solidFill>
                <a:effectLst>
                  <a:outerShdw blurRad="38100" dist="38100" dir="2700000" algn="tl">
                    <a:srgbClr val="000000">
                      <a:alpha val="43137"/>
                    </a:srgbClr>
                  </a:outerShdw>
                </a:effectLst>
                <a:cs typeface="Times New Roman" pitchFamily="18" charset="0"/>
              </a:rPr>
              <a:t>Chúa sắt son, Bởi Ngài là gia nghiệp đời </a:t>
            </a:r>
            <a:r>
              <a:rPr lang="vi-VN" sz="6000" b="1" dirty="0" smtClean="0">
                <a:solidFill>
                  <a:schemeClr val="bg1"/>
                </a:solidFill>
                <a:effectLst>
                  <a:outerShdw blurRad="38100" dist="38100" dir="2700000" algn="tl">
                    <a:srgbClr val="000000">
                      <a:alpha val="43137"/>
                    </a:srgbClr>
                  </a:outerShdw>
                </a:effectLst>
                <a:cs typeface="Times New Roman" pitchFamily="18" charset="0"/>
              </a:rPr>
              <a:t>con.</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83982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13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2</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Trở</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Về</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Với</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Bụi</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Tro</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Huỳnh</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 Minh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Kỳ</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 &amp;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Đinh</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Huỳnh</a:t>
            </a:r>
            <a:endParaRPr lang="en-US"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9420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Pk1</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smtClean="0">
                <a:solidFill>
                  <a:schemeClr val="bg1"/>
                </a:solidFill>
                <a:effectLst>
                  <a:outerShdw blurRad="38100" dist="38100" dir="2700000" algn="tl">
                    <a:srgbClr val="000000">
                      <a:alpha val="43137"/>
                    </a:srgbClr>
                  </a:outerShdw>
                </a:effectLst>
                <a:cs typeface="Times New Roman" pitchFamily="18" charset="0"/>
              </a:rPr>
              <a:t>Khi </a:t>
            </a:r>
            <a:r>
              <a:rPr lang="vi-VN" sz="4800" b="1" dirty="0">
                <a:solidFill>
                  <a:schemeClr val="bg1"/>
                </a:solidFill>
                <a:effectLst>
                  <a:outerShdw blurRad="38100" dist="38100" dir="2700000" algn="tl">
                    <a:srgbClr val="000000">
                      <a:alpha val="43137"/>
                    </a:srgbClr>
                  </a:outerShdw>
                </a:effectLst>
                <a:cs typeface="Times New Roman" pitchFamily="18" charset="0"/>
              </a:rPr>
              <a:t>các con ăn </a:t>
            </a:r>
            <a:r>
              <a:rPr lang="vi-VN" sz="4800" b="1" dirty="0" smtClean="0">
                <a:solidFill>
                  <a:schemeClr val="bg1"/>
                </a:solidFill>
                <a:effectLst>
                  <a:outerShdw blurRad="38100" dist="38100" dir="2700000" algn="tl">
                    <a:srgbClr val="000000">
                      <a:alpha val="43137"/>
                    </a:srgbClr>
                  </a:outerShdw>
                </a:effectLst>
                <a:cs typeface="Times New Roman" pitchFamily="18" charset="0"/>
              </a:rPr>
              <a:t>chay, </a:t>
            </a:r>
            <a:r>
              <a:rPr lang="vi-VN" sz="4800" b="1" dirty="0">
                <a:solidFill>
                  <a:schemeClr val="bg1"/>
                </a:solidFill>
                <a:effectLst>
                  <a:outerShdw blurRad="38100" dist="38100" dir="2700000" algn="tl">
                    <a:srgbClr val="000000">
                      <a:alpha val="43137"/>
                    </a:srgbClr>
                  </a:outerShdw>
                </a:effectLst>
                <a:cs typeface="Times New Roman" pitchFamily="18" charset="0"/>
              </a:rPr>
              <a:t>chớ để mặt mày ủ rũ, như bọn giả hình thiểu </a:t>
            </a:r>
            <a:r>
              <a:rPr lang="vi-VN" sz="4800" b="1" dirty="0" smtClean="0">
                <a:solidFill>
                  <a:schemeClr val="bg1"/>
                </a:solidFill>
                <a:effectLst>
                  <a:outerShdw blurRad="38100" dist="38100" dir="2700000" algn="tl">
                    <a:srgbClr val="000000">
                      <a:alpha val="43137"/>
                    </a:srgbClr>
                  </a:outerShdw>
                </a:effectLst>
                <a:cs typeface="Times New Roman" pitchFamily="18" charset="0"/>
              </a:rPr>
              <a:t>não, </a:t>
            </a:r>
            <a:r>
              <a:rPr lang="vi-VN" sz="4800" b="1" dirty="0">
                <a:solidFill>
                  <a:schemeClr val="bg1"/>
                </a:solidFill>
                <a:effectLst>
                  <a:outerShdw blurRad="38100" dist="38100" dir="2700000" algn="tl">
                    <a:srgbClr val="000000">
                      <a:alpha val="43137"/>
                    </a:srgbClr>
                  </a:outerShdw>
                </a:effectLst>
                <a:cs typeface="Times New Roman" pitchFamily="18" charset="0"/>
              </a:rPr>
              <a:t>đau khổ trước mặt người ta. Khi các con cầu </a:t>
            </a:r>
            <a:r>
              <a:rPr lang="vi-VN" sz="4800" b="1" dirty="0" smtClean="0">
                <a:solidFill>
                  <a:schemeClr val="bg1"/>
                </a:solidFill>
                <a:effectLst>
                  <a:outerShdw blurRad="38100" dist="38100" dir="2700000" algn="tl">
                    <a:srgbClr val="000000">
                      <a:alpha val="43137"/>
                    </a:srgbClr>
                  </a:outerShdw>
                </a:effectLst>
                <a:cs typeface="Times New Roman" pitchFamily="18" charset="0"/>
              </a:rPr>
              <a:t>nguyện, </a:t>
            </a:r>
            <a:r>
              <a:rPr lang="vi-VN" sz="4800" b="1" dirty="0">
                <a:solidFill>
                  <a:schemeClr val="bg1"/>
                </a:solidFill>
                <a:effectLst>
                  <a:outerShdw blurRad="38100" dist="38100" dir="2700000" algn="tl">
                    <a:srgbClr val="000000">
                      <a:alpha val="43137"/>
                    </a:srgbClr>
                  </a:outerShdw>
                </a:effectLst>
                <a:cs typeface="Times New Roman" pitchFamily="18" charset="0"/>
              </a:rPr>
              <a:t>chớ làm như kẻ giả </a:t>
            </a:r>
            <a:r>
              <a:rPr lang="vi-VN" sz="4800" b="1" dirty="0" smtClean="0">
                <a:solidFill>
                  <a:schemeClr val="bg1"/>
                </a:solidFill>
                <a:effectLst>
                  <a:outerShdw blurRad="38100" dist="38100" dir="2700000" algn="tl">
                    <a:srgbClr val="000000">
                      <a:alpha val="43137"/>
                    </a:srgbClr>
                  </a:outerShdw>
                </a:effectLst>
                <a:cs typeface="Times New Roman" pitchFamily="18" charset="0"/>
              </a:rPr>
              <a:t>hình, </a:t>
            </a:r>
            <a:r>
              <a:rPr lang="vi-VN" sz="4800" b="1" dirty="0">
                <a:solidFill>
                  <a:schemeClr val="bg1"/>
                </a:solidFill>
                <a:effectLst>
                  <a:outerShdw blurRad="38100" dist="38100" dir="2700000" algn="tl">
                    <a:srgbClr val="000000">
                      <a:alpha val="43137"/>
                    </a:srgbClr>
                  </a:outerShdw>
                </a:effectLst>
                <a:cs typeface="Times New Roman" pitchFamily="18" charset="0"/>
              </a:rPr>
              <a:t>ở nơi hội đường phố </a:t>
            </a:r>
            <a:r>
              <a:rPr lang="vi-VN" sz="4800" b="1" dirty="0" smtClean="0">
                <a:solidFill>
                  <a:schemeClr val="bg1"/>
                </a:solidFill>
                <a:effectLst>
                  <a:outerShdw blurRad="38100" dist="38100" dir="2700000" algn="tl">
                    <a:srgbClr val="000000">
                      <a:alpha val="43137"/>
                    </a:srgbClr>
                  </a:outerShdw>
                </a:effectLst>
                <a:cs typeface="Times New Roman" pitchFamily="18" charset="0"/>
              </a:rPr>
              <a:t>xá, </a:t>
            </a:r>
            <a:r>
              <a:rPr lang="vi-VN" sz="4800" b="1" dirty="0">
                <a:solidFill>
                  <a:schemeClr val="bg1"/>
                </a:solidFill>
                <a:effectLst>
                  <a:outerShdw blurRad="38100" dist="38100" dir="2700000" algn="tl">
                    <a:srgbClr val="000000">
                      <a:alpha val="43137"/>
                    </a:srgbClr>
                  </a:outerShdw>
                </a:effectLst>
                <a:cs typeface="Times New Roman" pitchFamily="18" charset="0"/>
              </a:rPr>
              <a:t>để cho bao kẻ ca tụng.</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3100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ĐK</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Nguyện xin lòng Chúa thương xót, Đấng thấu suốt mọi bí ẩn. Cho con trái tim tinh </a:t>
            </a:r>
            <a:r>
              <a:rPr lang="vi-VN" sz="4800" b="1" dirty="0" smtClean="0">
                <a:solidFill>
                  <a:schemeClr val="bg1"/>
                </a:solidFill>
                <a:effectLst>
                  <a:outerShdw blurRad="38100" dist="38100" dir="2700000" algn="tl">
                    <a:srgbClr val="000000">
                      <a:alpha val="43137"/>
                    </a:srgbClr>
                  </a:outerShdw>
                </a:effectLst>
                <a:cs typeface="Times New Roman" pitchFamily="18" charset="0"/>
              </a:rPr>
              <a:t>tuyền, </a:t>
            </a:r>
            <a:r>
              <a:rPr lang="vi-VN" sz="4800" b="1" dirty="0">
                <a:solidFill>
                  <a:schemeClr val="bg1"/>
                </a:solidFill>
                <a:effectLst>
                  <a:outerShdw blurRad="38100" dist="38100" dir="2700000" algn="tl">
                    <a:srgbClr val="000000">
                      <a:alpha val="43137"/>
                    </a:srgbClr>
                  </a:outerShdw>
                </a:effectLst>
                <a:cs typeface="Times New Roman" pitchFamily="18" charset="0"/>
              </a:rPr>
              <a:t>giữ lề luật Chúa quang minh. Phận con bụi đất hèn </a:t>
            </a:r>
            <a:r>
              <a:rPr lang="vi-VN" sz="4800" b="1" dirty="0" smtClean="0">
                <a:solidFill>
                  <a:schemeClr val="bg1"/>
                </a:solidFill>
                <a:effectLst>
                  <a:outerShdw blurRad="38100" dist="38100" dir="2700000" algn="tl">
                    <a:srgbClr val="000000">
                      <a:alpha val="43137"/>
                    </a:srgbClr>
                  </a:outerShdw>
                </a:effectLst>
                <a:cs typeface="Times New Roman" pitchFamily="18" charset="0"/>
              </a:rPr>
              <a:t>yếu, </a:t>
            </a:r>
            <a:r>
              <a:rPr lang="vi-VN" sz="4800" b="1" dirty="0">
                <a:solidFill>
                  <a:schemeClr val="bg1"/>
                </a:solidFill>
                <a:effectLst>
                  <a:outerShdw blurRad="38100" dist="38100" dir="2700000" algn="tl">
                    <a:srgbClr val="000000">
                      <a:alpha val="43137"/>
                    </a:srgbClr>
                  </a:outerShdw>
                </a:effectLst>
                <a:cs typeface="Times New Roman" pitchFamily="18" charset="0"/>
              </a:rPr>
              <a:t>Chúa đã thấu hiểu cả rồi. Con mang xác thân tro </a:t>
            </a:r>
            <a:r>
              <a:rPr lang="vi-VN" sz="4800" b="1" dirty="0" smtClean="0">
                <a:solidFill>
                  <a:schemeClr val="bg1"/>
                </a:solidFill>
                <a:effectLst>
                  <a:outerShdw blurRad="38100" dist="38100" dir="2700000" algn="tl">
                    <a:srgbClr val="000000">
                      <a:alpha val="43137"/>
                    </a:srgbClr>
                  </a:outerShdw>
                </a:effectLst>
                <a:cs typeface="Times New Roman" pitchFamily="18" charset="0"/>
              </a:rPr>
              <a:t>bụi, </a:t>
            </a:r>
            <a:r>
              <a:rPr lang="vi-VN" sz="4800" b="1" dirty="0">
                <a:solidFill>
                  <a:schemeClr val="bg1"/>
                </a:solidFill>
                <a:effectLst>
                  <a:outerShdw blurRad="38100" dist="38100" dir="2700000" algn="tl">
                    <a:srgbClr val="000000">
                      <a:alpha val="43137"/>
                    </a:srgbClr>
                  </a:outerShdw>
                </a:effectLst>
                <a:cs typeface="Times New Roman" pitchFamily="18" charset="0"/>
              </a:rPr>
              <a:t>sẽ trở về với bụi tro.</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Pk2</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Khi các con cho </a:t>
            </a:r>
            <a:r>
              <a:rPr lang="vi-VN" sz="4800" b="1" dirty="0" smtClean="0">
                <a:solidFill>
                  <a:schemeClr val="bg1"/>
                </a:solidFill>
                <a:effectLst>
                  <a:outerShdw blurRad="38100" dist="38100" dir="2700000" algn="tl">
                    <a:srgbClr val="000000">
                      <a:alpha val="43137"/>
                    </a:srgbClr>
                  </a:outerShdw>
                </a:effectLst>
                <a:cs typeface="Times New Roman" pitchFamily="18" charset="0"/>
              </a:rPr>
              <a:t>đi, </a:t>
            </a:r>
            <a:r>
              <a:rPr lang="vi-VN" sz="4800" b="1" dirty="0">
                <a:solidFill>
                  <a:schemeClr val="bg1"/>
                </a:solidFill>
                <a:effectLst>
                  <a:outerShdw blurRad="38100" dist="38100" dir="2700000" algn="tl">
                    <a:srgbClr val="000000">
                      <a:alpha val="43137"/>
                    </a:srgbClr>
                  </a:outerShdw>
                </a:effectLst>
                <a:cs typeface="Times New Roman" pitchFamily="18" charset="0"/>
              </a:rPr>
              <a:t>chớ để mọi người hay biết, cũng đừng thổi kèn rình </a:t>
            </a:r>
            <a:r>
              <a:rPr lang="vi-VN" sz="4800" b="1" dirty="0" smtClean="0">
                <a:solidFill>
                  <a:schemeClr val="bg1"/>
                </a:solidFill>
                <a:effectLst>
                  <a:outerShdw blurRad="38100" dist="38100" dir="2700000" algn="tl">
                    <a:srgbClr val="000000">
                      <a:alpha val="43137"/>
                    </a:srgbClr>
                  </a:outerShdw>
                </a:effectLst>
                <a:cs typeface="Times New Roman" pitchFamily="18" charset="0"/>
              </a:rPr>
              <a:t>rang, </a:t>
            </a:r>
            <a:r>
              <a:rPr lang="vi-VN" sz="4800" b="1" dirty="0">
                <a:solidFill>
                  <a:schemeClr val="bg1"/>
                </a:solidFill>
                <a:effectLst>
                  <a:outerShdw blurRad="38100" dist="38100" dir="2700000" algn="tl">
                    <a:srgbClr val="000000">
                      <a:alpha val="43137"/>
                    </a:srgbClr>
                  </a:outerShdw>
                </a:effectLst>
                <a:cs typeface="Times New Roman" pitchFamily="18" charset="0"/>
              </a:rPr>
              <a:t>khoe mình với người trần gian. Tay phải con làm </a:t>
            </a:r>
            <a:r>
              <a:rPr lang="vi-VN" sz="4800" b="1" dirty="0" smtClean="0">
                <a:solidFill>
                  <a:schemeClr val="bg1"/>
                </a:solidFill>
                <a:effectLst>
                  <a:outerShdw blurRad="38100" dist="38100" dir="2700000" algn="tl">
                    <a:srgbClr val="000000">
                      <a:alpha val="43137"/>
                    </a:srgbClr>
                  </a:outerShdw>
                </a:effectLst>
                <a:cs typeface="Times New Roman" pitchFamily="18" charset="0"/>
              </a:rPr>
              <a:t>gì, </a:t>
            </a:r>
            <a:r>
              <a:rPr lang="vi-VN" sz="4800" b="1" dirty="0">
                <a:solidFill>
                  <a:schemeClr val="bg1"/>
                </a:solidFill>
                <a:effectLst>
                  <a:outerShdw blurRad="38100" dist="38100" dir="2700000" algn="tl">
                    <a:srgbClr val="000000">
                      <a:alpha val="43137"/>
                    </a:srgbClr>
                  </a:outerShdw>
                </a:effectLst>
                <a:cs typeface="Times New Roman" pitchFamily="18" charset="0"/>
              </a:rPr>
              <a:t>chớ để tay trái biết </a:t>
            </a:r>
            <a:r>
              <a:rPr lang="vi-VN" sz="4800" b="1" dirty="0" smtClean="0">
                <a:solidFill>
                  <a:schemeClr val="bg1"/>
                </a:solidFill>
                <a:effectLst>
                  <a:outerShdw blurRad="38100" dist="38100" dir="2700000" algn="tl">
                    <a:srgbClr val="000000">
                      <a:alpha val="43137"/>
                    </a:srgbClr>
                  </a:outerShdw>
                </a:effectLst>
                <a:cs typeface="Times New Roman" pitchFamily="18" charset="0"/>
              </a:rPr>
              <a:t>được, </a:t>
            </a:r>
            <a:r>
              <a:rPr lang="vi-VN" sz="4800" b="1" dirty="0">
                <a:solidFill>
                  <a:schemeClr val="bg1"/>
                </a:solidFill>
                <a:effectLst>
                  <a:outerShdw blurRad="38100" dist="38100" dir="2700000" algn="tl">
                    <a:srgbClr val="000000">
                      <a:alpha val="43137"/>
                    </a:srgbClr>
                  </a:outerShdw>
                </a:effectLst>
                <a:cs typeface="Times New Roman" pitchFamily="18" charset="0"/>
              </a:rPr>
              <a:t>bằng không việc con bố </a:t>
            </a:r>
            <a:r>
              <a:rPr lang="vi-VN" sz="4800" b="1" dirty="0" smtClean="0">
                <a:solidFill>
                  <a:schemeClr val="bg1"/>
                </a:solidFill>
                <a:effectLst>
                  <a:outerShdw blurRad="38100" dist="38100" dir="2700000" algn="tl">
                    <a:srgbClr val="000000">
                      <a:alpha val="43137"/>
                    </a:srgbClr>
                  </a:outerShdw>
                </a:effectLst>
                <a:cs typeface="Times New Roman" pitchFamily="18" charset="0"/>
              </a:rPr>
              <a:t>thí, </a:t>
            </a:r>
            <a:r>
              <a:rPr lang="vi-VN" sz="4800" b="1" dirty="0">
                <a:solidFill>
                  <a:schemeClr val="bg1"/>
                </a:solidFill>
                <a:effectLst>
                  <a:outerShdw blurRad="38100" dist="38100" dir="2700000" algn="tl">
                    <a:srgbClr val="000000">
                      <a:alpha val="43137"/>
                    </a:srgbClr>
                  </a:outerShdw>
                </a:effectLst>
                <a:cs typeface="Times New Roman" pitchFamily="18" charset="0"/>
              </a:rPr>
              <a:t>mất đi công phúc trên trời.</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451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ĐK</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Nguyện xin lòng Chúa thương xót, Đấng thấu suốt mọi bí ẩn. Cho con trái tim tinh </a:t>
            </a:r>
            <a:r>
              <a:rPr lang="vi-VN" sz="4800" b="1" dirty="0" smtClean="0">
                <a:solidFill>
                  <a:schemeClr val="bg1"/>
                </a:solidFill>
                <a:effectLst>
                  <a:outerShdw blurRad="38100" dist="38100" dir="2700000" algn="tl">
                    <a:srgbClr val="000000">
                      <a:alpha val="43137"/>
                    </a:srgbClr>
                  </a:outerShdw>
                </a:effectLst>
                <a:cs typeface="Times New Roman" pitchFamily="18" charset="0"/>
              </a:rPr>
              <a:t>tuyền, </a:t>
            </a:r>
            <a:r>
              <a:rPr lang="vi-VN" sz="4800" b="1" dirty="0">
                <a:solidFill>
                  <a:schemeClr val="bg1"/>
                </a:solidFill>
                <a:effectLst>
                  <a:outerShdw blurRad="38100" dist="38100" dir="2700000" algn="tl">
                    <a:srgbClr val="000000">
                      <a:alpha val="43137"/>
                    </a:srgbClr>
                  </a:outerShdw>
                </a:effectLst>
                <a:cs typeface="Times New Roman" pitchFamily="18" charset="0"/>
              </a:rPr>
              <a:t>giữ lề luật Chúa quang minh. Phận con bụi đất hèn </a:t>
            </a:r>
            <a:r>
              <a:rPr lang="vi-VN" sz="4800" b="1" dirty="0" smtClean="0">
                <a:solidFill>
                  <a:schemeClr val="bg1"/>
                </a:solidFill>
                <a:effectLst>
                  <a:outerShdw blurRad="38100" dist="38100" dir="2700000" algn="tl">
                    <a:srgbClr val="000000">
                      <a:alpha val="43137"/>
                    </a:srgbClr>
                  </a:outerShdw>
                </a:effectLst>
                <a:cs typeface="Times New Roman" pitchFamily="18" charset="0"/>
              </a:rPr>
              <a:t>yếu, </a:t>
            </a:r>
            <a:r>
              <a:rPr lang="vi-VN" sz="4800" b="1" dirty="0">
                <a:solidFill>
                  <a:schemeClr val="bg1"/>
                </a:solidFill>
                <a:effectLst>
                  <a:outerShdw blurRad="38100" dist="38100" dir="2700000" algn="tl">
                    <a:srgbClr val="000000">
                      <a:alpha val="43137"/>
                    </a:srgbClr>
                  </a:outerShdw>
                </a:effectLst>
                <a:cs typeface="Times New Roman" pitchFamily="18" charset="0"/>
              </a:rPr>
              <a:t>Chúa đã thấu hiểu cả rồi. Con mang xác thân tro </a:t>
            </a:r>
            <a:r>
              <a:rPr lang="vi-VN" sz="4800" b="1" dirty="0" smtClean="0">
                <a:solidFill>
                  <a:schemeClr val="bg1"/>
                </a:solidFill>
                <a:effectLst>
                  <a:outerShdw blurRad="38100" dist="38100" dir="2700000" algn="tl">
                    <a:srgbClr val="000000">
                      <a:alpha val="43137"/>
                    </a:srgbClr>
                  </a:outerShdw>
                </a:effectLst>
                <a:cs typeface="Times New Roman" pitchFamily="18" charset="0"/>
              </a:rPr>
              <a:t>bụi, </a:t>
            </a:r>
            <a:r>
              <a:rPr lang="vi-VN" sz="4800" b="1" dirty="0">
                <a:solidFill>
                  <a:schemeClr val="bg1"/>
                </a:solidFill>
                <a:effectLst>
                  <a:outerShdw blurRad="38100" dist="38100" dir="2700000" algn="tl">
                    <a:srgbClr val="000000">
                      <a:alpha val="43137"/>
                    </a:srgbClr>
                  </a:outerShdw>
                </a:effectLst>
                <a:cs typeface="Times New Roman" pitchFamily="18" charset="0"/>
              </a:rPr>
              <a:t>sẽ trở về với bụi tro.</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9009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600" b="1" dirty="0" smtClean="0">
                <a:solidFill>
                  <a:srgbClr val="FFFF00"/>
                </a:solidFill>
                <a:effectLst>
                  <a:outerShdw blurRad="38100" dist="38100" dir="2700000" algn="tl">
                    <a:srgbClr val="000000">
                      <a:alpha val="43137"/>
                    </a:srgbClr>
                  </a:outerShdw>
                </a:effectLst>
                <a:cs typeface="Times New Roman" pitchFamily="18" charset="0"/>
              </a:rPr>
              <a:t>Pk3</a:t>
            </a:r>
            <a:r>
              <a:rPr lang="vi-VN" sz="4600" b="1" dirty="0">
                <a:solidFill>
                  <a:srgbClr val="FFFF00"/>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cs typeface="Times New Roman" pitchFamily="18" charset="0"/>
              </a:rPr>
              <a:t>Đôi lúc con phô </a:t>
            </a:r>
            <a:r>
              <a:rPr lang="vi-VN" sz="4600" b="1" dirty="0" smtClean="0">
                <a:solidFill>
                  <a:schemeClr val="bg1"/>
                </a:solidFill>
                <a:effectLst>
                  <a:outerShdw blurRad="38100" dist="38100" dir="2700000" algn="tl">
                    <a:srgbClr val="000000">
                      <a:alpha val="43137"/>
                    </a:srgbClr>
                  </a:outerShdw>
                </a:effectLst>
                <a:cs typeface="Times New Roman" pitchFamily="18" charset="0"/>
              </a:rPr>
              <a:t>trương, </a:t>
            </a:r>
            <a:r>
              <a:rPr lang="vi-VN" sz="4600" b="1" dirty="0">
                <a:solidFill>
                  <a:schemeClr val="bg1"/>
                </a:solidFill>
                <a:effectLst>
                  <a:outerShdw blurRad="38100" dist="38100" dir="2700000" algn="tl">
                    <a:srgbClr val="000000">
                      <a:alpha val="43137"/>
                    </a:srgbClr>
                  </a:outerShdw>
                </a:effectLst>
                <a:cs typeface="Times New Roman" pitchFamily="18" charset="0"/>
              </a:rPr>
              <a:t>muốn được mọi người để ý, nhưng Ngài vẫn hằng dạy </a:t>
            </a:r>
            <a:r>
              <a:rPr lang="vi-VN" sz="4600" b="1" dirty="0" smtClean="0">
                <a:solidFill>
                  <a:schemeClr val="bg1"/>
                </a:solidFill>
                <a:effectLst>
                  <a:outerShdw blurRad="38100" dist="38100" dir="2700000" algn="tl">
                    <a:srgbClr val="000000">
                      <a:alpha val="43137"/>
                    </a:srgbClr>
                  </a:outerShdw>
                </a:effectLst>
                <a:cs typeface="Times New Roman" pitchFamily="18" charset="0"/>
              </a:rPr>
              <a:t>con, </a:t>
            </a:r>
            <a:r>
              <a:rPr lang="vi-VN" sz="4600" b="1" dirty="0">
                <a:solidFill>
                  <a:schemeClr val="bg1"/>
                </a:solidFill>
                <a:effectLst>
                  <a:outerShdw blurRad="38100" dist="38100" dir="2700000" algn="tl">
                    <a:srgbClr val="000000">
                      <a:alpha val="43137"/>
                    </a:srgbClr>
                  </a:outerShdw>
                </a:effectLst>
                <a:cs typeface="Times New Roman" pitchFamily="18" charset="0"/>
              </a:rPr>
              <a:t>âm thầm giữ luật truyền ban. Con quyết quay trở </a:t>
            </a:r>
            <a:r>
              <a:rPr lang="vi-VN" sz="4600" b="1" dirty="0" smtClean="0">
                <a:solidFill>
                  <a:schemeClr val="bg1"/>
                </a:solidFill>
                <a:effectLst>
                  <a:outerShdw blurRad="38100" dist="38100" dir="2700000" algn="tl">
                    <a:srgbClr val="000000">
                      <a:alpha val="43137"/>
                    </a:srgbClr>
                  </a:outerShdw>
                </a:effectLst>
                <a:cs typeface="Times New Roman" pitchFamily="18" charset="0"/>
              </a:rPr>
              <a:t>về, </a:t>
            </a:r>
            <a:r>
              <a:rPr lang="vi-VN" sz="4600" b="1" dirty="0">
                <a:solidFill>
                  <a:schemeClr val="bg1"/>
                </a:solidFill>
                <a:effectLst>
                  <a:outerShdw blurRad="38100" dist="38100" dir="2700000" algn="tl">
                    <a:srgbClr val="000000">
                      <a:alpha val="43137"/>
                    </a:srgbClr>
                  </a:outerShdw>
                </a:effectLst>
                <a:cs typeface="Times New Roman" pitchFamily="18" charset="0"/>
              </a:rPr>
              <a:t>chân thành sám hối lỗi lầm, nguyện xin Ngài thương tha </a:t>
            </a:r>
            <a:r>
              <a:rPr lang="vi-VN" sz="4600" b="1" dirty="0" smtClean="0">
                <a:solidFill>
                  <a:schemeClr val="bg1"/>
                </a:solidFill>
                <a:effectLst>
                  <a:outerShdw blurRad="38100" dist="38100" dir="2700000" algn="tl">
                    <a:srgbClr val="000000">
                      <a:alpha val="43137"/>
                    </a:srgbClr>
                  </a:outerShdw>
                </a:effectLst>
                <a:cs typeface="Times New Roman" pitchFamily="18" charset="0"/>
              </a:rPr>
              <a:t>thứ, </a:t>
            </a:r>
            <a:r>
              <a:rPr lang="vi-VN" sz="4600" b="1" dirty="0">
                <a:solidFill>
                  <a:schemeClr val="bg1"/>
                </a:solidFill>
                <a:effectLst>
                  <a:outerShdw blurRad="38100" dist="38100" dir="2700000" algn="tl">
                    <a:srgbClr val="000000">
                      <a:alpha val="43137"/>
                    </a:srgbClr>
                  </a:outerShdw>
                </a:effectLst>
                <a:cs typeface="Times New Roman" pitchFamily="18" charset="0"/>
              </a:rPr>
              <a:t>tháng năm con sống hoang đàng.</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ĐK</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Nguyện xin lòng Chúa thương xót, Đấng thấu suốt mọi bí ẩn. Cho con trái tim tinh </a:t>
            </a:r>
            <a:r>
              <a:rPr lang="vi-VN" sz="4800" b="1" dirty="0" smtClean="0">
                <a:solidFill>
                  <a:schemeClr val="bg1"/>
                </a:solidFill>
                <a:effectLst>
                  <a:outerShdw blurRad="38100" dist="38100" dir="2700000" algn="tl">
                    <a:srgbClr val="000000">
                      <a:alpha val="43137"/>
                    </a:srgbClr>
                  </a:outerShdw>
                </a:effectLst>
                <a:cs typeface="Times New Roman" pitchFamily="18" charset="0"/>
              </a:rPr>
              <a:t>tuyền, </a:t>
            </a:r>
            <a:r>
              <a:rPr lang="vi-VN" sz="4800" b="1" dirty="0">
                <a:solidFill>
                  <a:schemeClr val="bg1"/>
                </a:solidFill>
                <a:effectLst>
                  <a:outerShdw blurRad="38100" dist="38100" dir="2700000" algn="tl">
                    <a:srgbClr val="000000">
                      <a:alpha val="43137"/>
                    </a:srgbClr>
                  </a:outerShdw>
                </a:effectLst>
                <a:cs typeface="Times New Roman" pitchFamily="18" charset="0"/>
              </a:rPr>
              <a:t>giữ lề luật Chúa quang minh. Phận con bụi đất hèn </a:t>
            </a:r>
            <a:r>
              <a:rPr lang="vi-VN" sz="4800" b="1" dirty="0" smtClean="0">
                <a:solidFill>
                  <a:schemeClr val="bg1"/>
                </a:solidFill>
                <a:effectLst>
                  <a:outerShdw blurRad="38100" dist="38100" dir="2700000" algn="tl">
                    <a:srgbClr val="000000">
                      <a:alpha val="43137"/>
                    </a:srgbClr>
                  </a:outerShdw>
                </a:effectLst>
                <a:cs typeface="Times New Roman" pitchFamily="18" charset="0"/>
              </a:rPr>
              <a:t>yếu, </a:t>
            </a:r>
            <a:r>
              <a:rPr lang="vi-VN" sz="4800" b="1" dirty="0">
                <a:solidFill>
                  <a:schemeClr val="bg1"/>
                </a:solidFill>
                <a:effectLst>
                  <a:outerShdw blurRad="38100" dist="38100" dir="2700000" algn="tl">
                    <a:srgbClr val="000000">
                      <a:alpha val="43137"/>
                    </a:srgbClr>
                  </a:outerShdw>
                </a:effectLst>
                <a:cs typeface="Times New Roman" pitchFamily="18" charset="0"/>
              </a:rPr>
              <a:t>Chúa đã thấu hiểu cả rồi. Con mang xác thân tro </a:t>
            </a:r>
            <a:r>
              <a:rPr lang="vi-VN" sz="4800" b="1" dirty="0" smtClean="0">
                <a:solidFill>
                  <a:schemeClr val="bg1"/>
                </a:solidFill>
                <a:effectLst>
                  <a:outerShdw blurRad="38100" dist="38100" dir="2700000" algn="tl">
                    <a:srgbClr val="000000">
                      <a:alpha val="43137"/>
                    </a:srgbClr>
                  </a:outerShdw>
                </a:effectLst>
                <a:cs typeface="Times New Roman" pitchFamily="18" charset="0"/>
              </a:rPr>
              <a:t>bụi, </a:t>
            </a:r>
            <a:r>
              <a:rPr lang="vi-VN" sz="4800" b="1" dirty="0">
                <a:solidFill>
                  <a:schemeClr val="bg1"/>
                </a:solidFill>
                <a:effectLst>
                  <a:outerShdw blurRad="38100" dist="38100" dir="2700000" algn="tl">
                    <a:srgbClr val="000000">
                      <a:alpha val="43137"/>
                    </a:srgbClr>
                  </a:outerShdw>
                </a:effectLst>
                <a:cs typeface="Times New Roman" pitchFamily="18" charset="0"/>
              </a:rPr>
              <a:t>sẽ trở về với bụi tro.</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5805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Pk4</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Xin giúp con ăn </a:t>
            </a:r>
            <a:r>
              <a:rPr lang="vi-VN" sz="4800" b="1" dirty="0" smtClean="0">
                <a:solidFill>
                  <a:schemeClr val="bg1"/>
                </a:solidFill>
                <a:effectLst>
                  <a:outerShdw blurRad="38100" dist="38100" dir="2700000" algn="tl">
                    <a:srgbClr val="000000">
                      <a:alpha val="43137"/>
                    </a:srgbClr>
                  </a:outerShdw>
                </a:effectLst>
                <a:cs typeface="Times New Roman" pitchFamily="18" charset="0"/>
              </a:rPr>
              <a:t>năn, </a:t>
            </a:r>
            <a:r>
              <a:rPr lang="vi-VN" sz="4800" b="1" dirty="0">
                <a:solidFill>
                  <a:schemeClr val="bg1"/>
                </a:solidFill>
                <a:effectLst>
                  <a:outerShdw blurRad="38100" dist="38100" dir="2700000" algn="tl">
                    <a:srgbClr val="000000">
                      <a:alpha val="43137"/>
                    </a:srgbClr>
                  </a:outerShdw>
                </a:effectLst>
                <a:cs typeface="Times New Roman" pitchFamily="18" charset="0"/>
              </a:rPr>
              <a:t>xé lòng mà đừng xé áo, quay về với nguồn tình </a:t>
            </a:r>
            <a:r>
              <a:rPr lang="vi-VN" sz="4800" b="1" dirty="0" smtClean="0">
                <a:solidFill>
                  <a:schemeClr val="bg1"/>
                </a:solidFill>
                <a:effectLst>
                  <a:outerShdw blurRad="38100" dist="38100" dir="2700000" algn="tl">
                    <a:srgbClr val="000000">
                      <a:alpha val="43137"/>
                    </a:srgbClr>
                  </a:outerShdw>
                </a:effectLst>
                <a:cs typeface="Times New Roman" pitchFamily="18" charset="0"/>
              </a:rPr>
              <a:t>thương, </a:t>
            </a:r>
            <a:r>
              <a:rPr lang="vi-VN" sz="4800" b="1" dirty="0">
                <a:solidFill>
                  <a:schemeClr val="bg1"/>
                </a:solidFill>
                <a:effectLst>
                  <a:outerShdw blurRad="38100" dist="38100" dir="2700000" algn="tl">
                    <a:srgbClr val="000000">
                      <a:alpha val="43137"/>
                    </a:srgbClr>
                  </a:outerShdw>
                </a:effectLst>
                <a:cs typeface="Times New Roman" pitchFamily="18" charset="0"/>
              </a:rPr>
              <a:t>đêm ngày vẫn chờ đợi con. Xin nép bên lòng </a:t>
            </a:r>
            <a:r>
              <a:rPr lang="vi-VN" sz="4800" b="1" dirty="0" smtClean="0">
                <a:solidFill>
                  <a:schemeClr val="bg1"/>
                </a:solidFill>
                <a:effectLst>
                  <a:outerShdw blurRad="38100" dist="38100" dir="2700000" algn="tl">
                    <a:srgbClr val="000000">
                      <a:alpha val="43137"/>
                    </a:srgbClr>
                  </a:outerShdw>
                </a:effectLst>
                <a:cs typeface="Times New Roman" pitchFamily="18" charset="0"/>
              </a:rPr>
              <a:t>Ngài, </a:t>
            </a:r>
            <a:r>
              <a:rPr lang="vi-VN" sz="4800" b="1" dirty="0">
                <a:solidFill>
                  <a:schemeClr val="bg1"/>
                </a:solidFill>
                <a:effectLst>
                  <a:outerShdw blurRad="38100" dist="38100" dir="2700000" algn="tl">
                    <a:srgbClr val="000000">
                      <a:alpha val="43137"/>
                    </a:srgbClr>
                  </a:outerShdw>
                </a:effectLst>
                <a:cs typeface="Times New Roman" pitchFamily="18" charset="0"/>
              </a:rPr>
              <a:t>để được nghe Chúa thì thầm: Này con là con yêu </a:t>
            </a:r>
            <a:r>
              <a:rPr lang="vi-VN" sz="4800" b="1" dirty="0" smtClean="0">
                <a:solidFill>
                  <a:schemeClr val="bg1"/>
                </a:solidFill>
                <a:effectLst>
                  <a:outerShdw blurRad="38100" dist="38100" dir="2700000" algn="tl">
                    <a:srgbClr val="000000">
                      <a:alpha val="43137"/>
                    </a:srgbClr>
                  </a:outerShdw>
                </a:effectLst>
                <a:cs typeface="Times New Roman" pitchFamily="18" charset="0"/>
              </a:rPr>
              <a:t>dấu, </a:t>
            </a:r>
            <a:r>
              <a:rPr lang="vi-VN" sz="4800" b="1" dirty="0">
                <a:solidFill>
                  <a:schemeClr val="bg1"/>
                </a:solidFill>
                <a:effectLst>
                  <a:outerShdw blurRad="38100" dist="38100" dir="2700000" algn="tl">
                    <a:srgbClr val="000000">
                      <a:alpha val="43137"/>
                    </a:srgbClr>
                  </a:outerShdw>
                </a:effectLst>
                <a:cs typeface="Times New Roman" pitchFamily="18" charset="0"/>
              </a:rPr>
              <a:t>chính Ta quên hết lỗi </a:t>
            </a:r>
            <a:r>
              <a:rPr lang="vi-VN" sz="4800" b="1" dirty="0" smtClean="0">
                <a:solidFill>
                  <a:schemeClr val="bg1"/>
                </a:solidFill>
                <a:effectLst>
                  <a:outerShdw blurRad="38100" dist="38100" dir="2700000" algn="tl">
                    <a:srgbClr val="000000">
                      <a:alpha val="43137"/>
                    </a:srgbClr>
                  </a:outerShdw>
                </a:effectLst>
                <a:cs typeface="Times New Roman" pitchFamily="18" charset="0"/>
              </a:rPr>
              <a:t>lầm.</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451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ĐK</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Nguyện xin lòng Chúa thương xót, Đấng thấu suốt mọi bí ẩn. Cho con trái tim tinh </a:t>
            </a:r>
            <a:r>
              <a:rPr lang="vi-VN" sz="4800" b="1" dirty="0" smtClean="0">
                <a:solidFill>
                  <a:schemeClr val="bg1"/>
                </a:solidFill>
                <a:effectLst>
                  <a:outerShdw blurRad="38100" dist="38100" dir="2700000" algn="tl">
                    <a:srgbClr val="000000">
                      <a:alpha val="43137"/>
                    </a:srgbClr>
                  </a:outerShdw>
                </a:effectLst>
                <a:cs typeface="Times New Roman" pitchFamily="18" charset="0"/>
              </a:rPr>
              <a:t>tuyền, </a:t>
            </a:r>
            <a:r>
              <a:rPr lang="vi-VN" sz="4800" b="1" dirty="0">
                <a:solidFill>
                  <a:schemeClr val="bg1"/>
                </a:solidFill>
                <a:effectLst>
                  <a:outerShdw blurRad="38100" dist="38100" dir="2700000" algn="tl">
                    <a:srgbClr val="000000">
                      <a:alpha val="43137"/>
                    </a:srgbClr>
                  </a:outerShdw>
                </a:effectLst>
                <a:cs typeface="Times New Roman" pitchFamily="18" charset="0"/>
              </a:rPr>
              <a:t>giữ lề luật Chúa quang minh. Phận con bụi đất hèn </a:t>
            </a:r>
            <a:r>
              <a:rPr lang="vi-VN" sz="4800" b="1" dirty="0" smtClean="0">
                <a:solidFill>
                  <a:schemeClr val="bg1"/>
                </a:solidFill>
                <a:effectLst>
                  <a:outerShdw blurRad="38100" dist="38100" dir="2700000" algn="tl">
                    <a:srgbClr val="000000">
                      <a:alpha val="43137"/>
                    </a:srgbClr>
                  </a:outerShdw>
                </a:effectLst>
                <a:cs typeface="Times New Roman" pitchFamily="18" charset="0"/>
              </a:rPr>
              <a:t>yếu, </a:t>
            </a:r>
            <a:r>
              <a:rPr lang="vi-VN" sz="4800" b="1" dirty="0">
                <a:solidFill>
                  <a:schemeClr val="bg1"/>
                </a:solidFill>
                <a:effectLst>
                  <a:outerShdw blurRad="38100" dist="38100" dir="2700000" algn="tl">
                    <a:srgbClr val="000000">
                      <a:alpha val="43137"/>
                    </a:srgbClr>
                  </a:outerShdw>
                </a:effectLst>
                <a:cs typeface="Times New Roman" pitchFamily="18" charset="0"/>
              </a:rPr>
              <a:t>Chúa đã thấu hiểu cả rồi. Con mang xác thân tro </a:t>
            </a:r>
            <a:r>
              <a:rPr lang="vi-VN" sz="4800" b="1" dirty="0" smtClean="0">
                <a:solidFill>
                  <a:schemeClr val="bg1"/>
                </a:solidFill>
                <a:effectLst>
                  <a:outerShdw blurRad="38100" dist="38100" dir="2700000" algn="tl">
                    <a:srgbClr val="000000">
                      <a:alpha val="43137"/>
                    </a:srgbClr>
                  </a:outerShdw>
                </a:effectLst>
                <a:cs typeface="Times New Roman" pitchFamily="18" charset="0"/>
              </a:rPr>
              <a:t>bụi, </a:t>
            </a:r>
            <a:r>
              <a:rPr lang="vi-VN" sz="4800" b="1" dirty="0">
                <a:solidFill>
                  <a:schemeClr val="bg1"/>
                </a:solidFill>
                <a:effectLst>
                  <a:outerShdw blurRad="38100" dist="38100" dir="2700000" algn="tl">
                    <a:srgbClr val="000000">
                      <a:alpha val="43137"/>
                    </a:srgbClr>
                  </a:outerShdw>
                </a:effectLst>
                <a:cs typeface="Times New Roman" pitchFamily="18" charset="0"/>
              </a:rPr>
              <a:t>sẽ trở về với bụi tro.</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5055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Đáp Ca</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Thánh Vịnh 50</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i="1" smtClean="0">
                <a:solidFill>
                  <a:schemeClr val="bg1"/>
                </a:solidFill>
                <a:effectLst>
                  <a:outerShdw blurRad="38100" dist="38100" dir="2700000" algn="tl">
                    <a:srgbClr val="000000">
                      <a:alpha val="43137"/>
                    </a:srgbClr>
                  </a:outerShdw>
                </a:effectLst>
                <a:latin typeface="+mj-lt"/>
                <a:cs typeface="Times New Roman" pitchFamily="18" charset="0"/>
              </a:rPr>
              <a:t>04 Câu</a:t>
            </a:r>
            <a: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smtClean="0">
                <a:solidFill>
                  <a:srgbClr val="FFFF00"/>
                </a:solidFill>
                <a:effectLst>
                  <a:outerShdw blurRad="38100" dist="38100" dir="2700000" algn="tl">
                    <a:srgbClr val="000000">
                      <a:alpha val="43137"/>
                    </a:srgbClr>
                  </a:outerShdw>
                </a:effectLst>
                <a:latin typeface="+mj-lt"/>
                <a:cs typeface="Times New Roman" pitchFamily="18" charset="0"/>
              </a:rPr>
            </a:br>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2320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Maria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Mẹ</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Của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Con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6000" b="1" dirty="0">
                <a:solidFill>
                  <a:schemeClr val="bg1"/>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cs typeface="Times New Roman" pitchFamily="18" charset="0"/>
              </a:rPr>
              <a:t>Huỳnh</a:t>
            </a:r>
            <a:endParaRPr lang="en-US" sz="4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3100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itchFamily="18" charset="0"/>
              </a:rPr>
              <a:t>Pk1</a:t>
            </a:r>
            <a:r>
              <a:rPr lang="vi-VN" sz="5400" b="1" dirty="0">
                <a:solidFill>
                  <a:srgbClr val="FFFF00"/>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itchFamily="18" charset="0"/>
              </a:rPr>
              <a:t>Ma-ri-a </a:t>
            </a:r>
            <a:r>
              <a:rPr lang="vi-VN" sz="5400" b="1" dirty="0">
                <a:solidFill>
                  <a:schemeClr val="bg1"/>
                </a:solidFill>
                <a:effectLst>
                  <a:outerShdw blurRad="38100" dist="38100" dir="2700000" algn="tl">
                    <a:srgbClr val="000000">
                      <a:alpha val="43137"/>
                    </a:srgbClr>
                  </a:outerShdw>
                </a:effectLst>
                <a:cs typeface="Times New Roman" pitchFamily="18" charset="0"/>
              </a:rPr>
              <a:t>ngày xưa ấy, quỳ bên </a:t>
            </a:r>
            <a:r>
              <a:rPr lang="vi-VN" sz="5400" b="1" dirty="0" smtClean="0">
                <a:solidFill>
                  <a:schemeClr val="bg1"/>
                </a:solidFill>
                <a:effectLst>
                  <a:outerShdw blurRad="38100" dist="38100" dir="2700000" algn="tl">
                    <a:srgbClr val="000000">
                      <a:alpha val="43137"/>
                    </a:srgbClr>
                  </a:outerShdw>
                </a:effectLst>
                <a:cs typeface="Times New Roman" pitchFamily="18" charset="0"/>
              </a:rPr>
              <a:t>Con </a:t>
            </a:r>
            <a:r>
              <a:rPr lang="vi-VN" sz="5400" b="1" dirty="0">
                <a:solidFill>
                  <a:schemeClr val="bg1"/>
                </a:solidFill>
                <a:effectLst>
                  <a:outerShdw blurRad="38100" dist="38100" dir="2700000" algn="tl">
                    <a:srgbClr val="000000">
                      <a:alpha val="43137"/>
                    </a:srgbClr>
                  </a:outerShdw>
                </a:effectLst>
                <a:cs typeface="Times New Roman" pitchFamily="18" charset="0"/>
              </a:rPr>
              <a:t>xác thân hao gầy. </a:t>
            </a:r>
            <a:r>
              <a:rPr lang="vi-VN" sz="5400" b="1" dirty="0" smtClean="0">
                <a:solidFill>
                  <a:schemeClr val="bg1"/>
                </a:solidFill>
                <a:effectLst>
                  <a:outerShdw blurRad="38100" dist="38100" dir="2700000" algn="tl">
                    <a:srgbClr val="000000">
                      <a:alpha val="43137"/>
                    </a:srgbClr>
                  </a:outerShdw>
                </a:effectLst>
                <a:cs typeface="Times New Roman" pitchFamily="18" charset="0"/>
              </a:rPr>
              <a:t>Ma-ri-a </a:t>
            </a:r>
            <a:r>
              <a:rPr lang="vi-VN" sz="5400" b="1" dirty="0">
                <a:solidFill>
                  <a:schemeClr val="bg1"/>
                </a:solidFill>
                <a:effectLst>
                  <a:outerShdw blurRad="38100" dist="38100" dir="2700000" algn="tl">
                    <a:srgbClr val="000000">
                      <a:alpha val="43137"/>
                    </a:srgbClr>
                  </a:outerShdw>
                </a:effectLst>
                <a:cs typeface="Times New Roman" pitchFamily="18" charset="0"/>
              </a:rPr>
              <a:t>ngày hôm nay, mời gọi con quyết tâm đổi thay.</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a:t>
            </a:r>
            <a:r>
              <a:rPr lang="vi-VN"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Mẹ của con </a:t>
            </a:r>
            <a:r>
              <a:rPr lang="vi-VN" sz="6000" b="1" dirty="0" smtClean="0">
                <a:solidFill>
                  <a:schemeClr val="bg1"/>
                </a:solidFill>
                <a:effectLst>
                  <a:outerShdw blurRad="38100" dist="38100" dir="2700000" algn="tl">
                    <a:srgbClr val="000000">
                      <a:alpha val="43137"/>
                    </a:srgbClr>
                  </a:outerShdw>
                </a:effectLst>
                <a:cs typeface="Times New Roman" pitchFamily="18" charset="0"/>
              </a:rPr>
              <a:t>Ma-ri-a </a:t>
            </a:r>
            <a:r>
              <a:rPr lang="vi-VN" sz="6000" b="1" dirty="0">
                <a:solidFill>
                  <a:schemeClr val="bg1"/>
                </a:solidFill>
                <a:effectLst>
                  <a:outerShdw blurRad="38100" dist="38100" dir="2700000" algn="tl">
                    <a:srgbClr val="000000">
                      <a:alpha val="43137"/>
                    </a:srgbClr>
                  </a:outerShdw>
                </a:effectLst>
                <a:cs typeface="Times New Roman" pitchFamily="18" charset="0"/>
              </a:rPr>
              <a:t>phút sau cùng tiễn con chiều xưa. </a:t>
            </a:r>
            <a:r>
              <a:rPr lang="vi-VN" sz="6000" b="1" dirty="0" smtClean="0">
                <a:solidFill>
                  <a:schemeClr val="bg1"/>
                </a:solidFill>
                <a:effectLst>
                  <a:outerShdw blurRad="38100" dist="38100" dir="2700000" algn="tl">
                    <a:srgbClr val="000000">
                      <a:alpha val="43137"/>
                    </a:srgbClr>
                  </a:outerShdw>
                </a:effectLst>
                <a:cs typeface="Times New Roman" pitchFamily="18" charset="0"/>
              </a:rPr>
              <a:t>Lòng đau xót thấy Con trên thập giá buồn nhục thân.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dirty="0" smtClean="0">
                <a:solidFill>
                  <a:srgbClr val="FFFF00"/>
                </a:solidFill>
                <a:effectLst>
                  <a:outerShdw blurRad="38100" dist="38100" dir="2700000" algn="tl">
                    <a:srgbClr val="000000">
                      <a:alpha val="43137"/>
                    </a:srgbClr>
                  </a:outerShdw>
                </a:effectLst>
                <a:cs typeface="Times New Roman" pitchFamily="18" charset="0"/>
              </a:rPr>
              <a:t>Pk2</a:t>
            </a:r>
            <a:r>
              <a:rPr lang="vi-VN" sz="5400" b="1" dirty="0">
                <a:solidFill>
                  <a:srgbClr val="FFFF00"/>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itchFamily="18" charset="0"/>
              </a:rPr>
              <a:t>Năm </a:t>
            </a:r>
            <a:r>
              <a:rPr lang="vi-VN" sz="5400" b="1" dirty="0">
                <a:solidFill>
                  <a:schemeClr val="bg1"/>
                </a:solidFill>
                <a:effectLst>
                  <a:outerShdw blurRad="38100" dist="38100" dir="2700000" algn="tl">
                    <a:srgbClr val="000000">
                      <a:alpha val="43137"/>
                    </a:srgbClr>
                  </a:outerShdw>
                </a:effectLst>
                <a:cs typeface="Times New Roman" pitchFamily="18" charset="0"/>
              </a:rPr>
              <a:t>xưa trên đồi </a:t>
            </a:r>
            <a:r>
              <a:rPr lang="vi-VN" sz="5400" b="1" dirty="0" smtClean="0">
                <a:solidFill>
                  <a:schemeClr val="bg1"/>
                </a:solidFill>
                <a:effectLst>
                  <a:outerShdw blurRad="38100" dist="38100" dir="2700000" algn="tl">
                    <a:srgbClr val="000000">
                      <a:alpha val="43137"/>
                    </a:srgbClr>
                  </a:outerShdw>
                </a:effectLst>
                <a:cs typeface="Times New Roman" pitchFamily="18" charset="0"/>
              </a:rPr>
              <a:t>Can-vê </a:t>
            </a:r>
            <a:r>
              <a:rPr lang="vi-VN" sz="5400" b="1" dirty="0">
                <a:solidFill>
                  <a:schemeClr val="bg1"/>
                </a:solidFill>
                <a:effectLst>
                  <a:outerShdw blurRad="38100" dist="38100" dir="2700000" algn="tl">
                    <a:srgbClr val="000000">
                      <a:alpha val="43137"/>
                    </a:srgbClr>
                  </a:outerShdw>
                </a:effectLst>
                <a:cs typeface="Times New Roman" pitchFamily="18" charset="0"/>
              </a:rPr>
              <a:t>lệ rưng rưng khóe mi tràn trề. Bao đau thương hằn in sâu, Mẹ lặng yên đón những khổ đau.</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9420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cs typeface="Times New Roman" pitchFamily="18" charset="0"/>
              </a:rPr>
              <a:t>ĐK</a:t>
            </a:r>
            <a:r>
              <a:rPr lang="vi-VN" sz="6000" b="1" dirty="0">
                <a:solidFill>
                  <a:srgbClr val="FFFF00"/>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Mẹ của con </a:t>
            </a:r>
            <a:r>
              <a:rPr lang="vi-VN" sz="6000" b="1" dirty="0" smtClean="0">
                <a:solidFill>
                  <a:schemeClr val="bg1"/>
                </a:solidFill>
                <a:effectLst>
                  <a:outerShdw blurRad="38100" dist="38100" dir="2700000" algn="tl">
                    <a:srgbClr val="000000">
                      <a:alpha val="43137"/>
                    </a:srgbClr>
                  </a:outerShdw>
                </a:effectLst>
                <a:cs typeface="Times New Roman" pitchFamily="18" charset="0"/>
              </a:rPr>
              <a:t>Ma-ri-a </a:t>
            </a:r>
            <a:r>
              <a:rPr lang="vi-VN" sz="6000" b="1" dirty="0">
                <a:solidFill>
                  <a:schemeClr val="bg1"/>
                </a:solidFill>
                <a:effectLst>
                  <a:outerShdw blurRad="38100" dist="38100" dir="2700000" algn="tl">
                    <a:srgbClr val="000000">
                      <a:alpha val="43137"/>
                    </a:srgbClr>
                  </a:outerShdw>
                </a:effectLst>
                <a:cs typeface="Times New Roman" pitchFamily="18" charset="0"/>
              </a:rPr>
              <a:t>phút sau cùng tiễn con chiều xưa. </a:t>
            </a:r>
            <a:r>
              <a:rPr lang="vi-VN" sz="6000" b="1" dirty="0" smtClean="0">
                <a:solidFill>
                  <a:schemeClr val="bg1"/>
                </a:solidFill>
                <a:effectLst>
                  <a:outerShdw blurRad="38100" dist="38100" dir="2700000" algn="tl">
                    <a:srgbClr val="000000">
                      <a:alpha val="43137"/>
                    </a:srgbClr>
                  </a:outerShdw>
                </a:effectLst>
                <a:cs typeface="Times New Roman" pitchFamily="18" charset="0"/>
              </a:rPr>
              <a:t>Lòng đau xót thấy Con trên thập giá buồn nhục thân.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7275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8382"/>
            <a:ext cx="9144000" cy="5143500"/>
          </a:xfrm>
          <a:prstGeom prst="rect">
            <a:avLst/>
          </a:prstGeom>
        </p:spPr>
      </p:pic>
    </p:spTree>
    <p:extLst>
      <p:ext uri="{BB962C8B-B14F-4D97-AF65-F5344CB8AC3E}">
        <p14:creationId xmlns:p14="http://schemas.microsoft.com/office/powerpoint/2010/main" val="186974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Lạy Chúa xin thương chúng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con,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vì chúng con đã phạm đến Ngài.</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2462</Words>
  <Application>Microsoft Office PowerPoint</Application>
  <PresentationFormat>On-screen Show (16:9)</PresentationFormat>
  <Paragraphs>75</Paragraphs>
  <Slides>86</Slides>
  <Notes>1</Notes>
  <HiddenSlides>0</HiddenSlides>
  <MMClips>0</MMClips>
  <ScaleCrop>false</ScaleCrop>
  <HeadingPairs>
    <vt:vector size="4" baseType="variant">
      <vt:variant>
        <vt:lpstr>Theme</vt:lpstr>
      </vt:variant>
      <vt:variant>
        <vt:i4>14</vt:i4>
      </vt:variant>
      <vt:variant>
        <vt:lpstr>Slide Titles</vt:lpstr>
      </vt:variant>
      <vt:variant>
        <vt:i4>86</vt:i4>
      </vt:variant>
    </vt:vector>
  </HeadingPairs>
  <TitlesOfParts>
    <vt:vector size="100" baseType="lpstr">
      <vt:lpstr>Office Theme</vt:lpstr>
      <vt:lpstr>1_Office Theme</vt:lpstr>
      <vt:lpstr>3_Office Theme</vt:lpstr>
      <vt:lpstr>4_Office Theme</vt:lpstr>
      <vt:lpstr>2_Office Theme</vt:lpstr>
      <vt:lpstr>5_Office Theme</vt:lpstr>
      <vt:lpstr>12_Office Theme</vt:lpstr>
      <vt:lpstr>14_Office Theme</vt:lpstr>
      <vt:lpstr>17_Office Theme</vt:lpstr>
      <vt:lpstr>18_Office Theme</vt:lpstr>
      <vt:lpstr>24_Office Theme</vt:lpstr>
      <vt:lpstr>6_Office Theme</vt:lpstr>
      <vt:lpstr>7_Office Theme</vt:lpstr>
      <vt:lpstr>8_Office Theme</vt:lpstr>
      <vt:lpstr>PowerPoint Presentation</vt:lpstr>
      <vt:lpstr>Ca Nhập Lễ Hãy trở Về Ngọc Kôn</vt:lpstr>
      <vt:lpstr>Pk1: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Pk2: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lpstr>Đáp Ca Thánh Vịnh 50 Lm. Kim Long 04 Câu </vt:lpstr>
      <vt:lpstr>Đk: Lạy Chúa xin thương chúng con, vì chúng con đã phạm đến Ngài.</vt:lpstr>
      <vt:lpstr>Tk1: Xin thương con, lạy Chúa theo lượng từ bi Chúa. xóa tội con theo lượng hải hà. Rửa con sạch muôn vàn lầm lỗi, tội tình con xin Ngài tẩy luyện.</vt:lpstr>
      <vt:lpstr>Đk: Lạy Chúa xin thương chúng con, vì chúng con đã phạm đến Ngài.</vt:lpstr>
      <vt:lpstr>Tk2: Vâng con nay, đà biết bao tội tình vương mắc. suốt ngày đêm luôn ở trước mặt. Dám sai phạm với một mình Chúa, từng tà gian ngay ở trước Ngài.</vt:lpstr>
      <vt:lpstr>Đk: Lạy Chúa xin thương chúng con, vì chúng con đã phạm đến Ngài.</vt:lpstr>
      <vt:lpstr>Tk3: Ban cho con, lạy Chúa cõi lòng thực trong trắng, phú vào con tinh thần vững mạnh. Chớ xua từ con khỏi mặt Chúa, đừng biệt con khỏi Thần Trí Ngài.</vt:lpstr>
      <vt:lpstr>Đk: Lạy Chúa xin thương chúng con, vì chúng con đã phạm đến Ngài.</vt:lpstr>
      <vt:lpstr>Tk4: Cho con vui, được thấy ơn Ngài thương cứu rỗi, đỡ vực con theo lòng quảng đại. Cúi xin Ngài thương mở miệng lưỡi, để hồn con dâng lời tán tụng.</vt:lpstr>
      <vt:lpstr>Đk: Lạy Chúa xin thương chúng con, vì chúng con đã phạm đến Ngài.</vt:lpstr>
      <vt:lpstr>PowerPoint Presentation</vt:lpstr>
      <vt:lpstr>Hôm nay, các bạn đừng cứng lòng nữa, nhưng hãy lắng nghe, tiếng Chúa.</vt:lpstr>
      <vt:lpstr>PowerPoint Presentation</vt:lpstr>
      <vt:lpstr>PowerPoint Presentation</vt:lpstr>
      <vt:lpstr>PowerPoint Presentation</vt:lpstr>
      <vt:lpstr>Xức Tro 1 Thân Con Bụi Đất Giang Ân</vt:lpstr>
      <vt:lpstr>ĐK: Thân con là bụi đất, là bụi đất, nay con trở về, về bụi tro. Pk1: Lạy Chúa, bao năm qua con hằng lo kiếm sống, thế mà giờ đây có gì đâu, chỉ là cát bụi bể dâu.</vt:lpstr>
      <vt:lpstr>ĐK: Vì Chúa thương con nên Ngài tạo tác. Vì Chúa thương con nên Ngài gọi về, với Ngài thôi.</vt:lpstr>
      <vt:lpstr>ĐK: Thân con là bụi đất, là bụi đất, nay con trở về, về bụi tro. Pk2: Lạy Chúa, xin tha cho bao lần con yếu đuối, lỗi lầm còn nung nấu hồn con, xin Ngài an ủi hồn con.</vt:lpstr>
      <vt:lpstr>ĐK: Vì Chúa thương con nên Ngài tạo tác. Vì Chúa thương con nên Ngài gọi về, với Ngài thôi.</vt:lpstr>
      <vt:lpstr>ĐK: Thân con là bụi đất, là bụi đất, nay con trở về, về bụi tro. Pk3: Lạy Chúa, trên dương gian con tìm nương bóng Chúa, mỗi lần đời con thấy quạnh hiu, chính Ngài xoa dịu đời con.</vt:lpstr>
      <vt:lpstr>ĐK: Vì Chúa thương con nên Ngài tạo tác. Vì Chúa thương con nên Ngài gọi về, với Ngài thôi.</vt:lpstr>
      <vt:lpstr>ĐK: Thân con là bụi đất, là bụi đất, nay con trở về, về bụi tro. Pk4: Lạy Chúa, xin cho con luôn cậy trông phó thác, kiếm tìm tình yêu Chúa mà thôi, Chúa là suối Nguồn Tình Yêu.</vt:lpstr>
      <vt:lpstr>ĐK: Vì Chúa thương con nên Ngài tạo tác. Vì Chúa thương con nên Ngài gọi về, với Ngài thôi.</vt:lpstr>
      <vt:lpstr>PowerPoint Presentation</vt:lpstr>
      <vt:lpstr>Hạt Tro  Xức Trên Đầu Con Đinh Công Huỳnh</vt:lpstr>
      <vt:lpstr>ĐK: Hạt tro xức trên đầu con, nhắc nhớ con là thân cát bụi. Hạt tro xức trên đầu, nhắc nhớ con sám hối ăn năn.</vt:lpstr>
      <vt:lpstr>Pk1: Mau quay về cùng Chúa nhân từ, biết dốc lòng chừa mọi tội nhơ. Bởi tình thương Chúa luôn vô bờ, cầu khấn Ngài dủ lòng thứ tha.</vt:lpstr>
      <vt:lpstr>ĐK: Hạt tro xức trên đầu con, nhắc nhớ con là thân cát bụi. Hạt tro xức trên đầu, nhắc nhớ con sám hối ăn năn.</vt:lpstr>
      <vt:lpstr>Pk2: Thân con là một kiếp tro bụi, sẽ có ngày trở về bụi tro. Xin tình yêu Chúa luôn dẫn đường, dìu dắt hồn con về bến mơ.</vt:lpstr>
      <vt:lpstr>ĐK: Hạt tro xức trên đầu con, nhắc nhớ con là thân cát bụi. Hạt tro xức trên đầu, nhắc nhớ con sám hối ăn năn.</vt:lpstr>
      <vt:lpstr>Pk3: Mau mau mở rộng hết cõi lòng, hãy nguyện cầu để được dung tha. Ôi tội con chất cao khôn ciùng, nguyện Chúa rửa hết mọi vết nhơ.</vt:lpstr>
      <vt:lpstr>ĐK: Hạt tro xức trên đầu con, nhắc nhớ con là thân cát bụi. Hạt tro xức trên đầu, nhắc nhớ con sám hối ăn năn.</vt:lpstr>
      <vt:lpstr>Pk4: Con chân thành nguyện Chúa  thương tình, giúp con trọn một lòng ăn năn. Quay về bên Chúa để đón nhận, nguồn phúc lành tuôn trào tháng năm.</vt:lpstr>
      <vt:lpstr>ĐK: Hạt tro xức trên đầu con, nhắc nhớ con là thân cát bụi. Hạt tro xức trên đầu, nhắc nhớ con sám hối ăn năn.</vt:lpstr>
      <vt:lpstr>Tk5: Trở về đi người ơi, dòng sông nào không ra biển rộng. Về với Chúa là Cha tháng ngày luôn đón chờ ta. Bao dung ai sánh bằng, yêu thương thì bất tận, canh thâu Chúa hằng gánh chịu thương đau.</vt:lpstr>
      <vt:lpstr>PowerPoint Presentation</vt:lpstr>
      <vt:lpstr>PowerPoint Presentation</vt:lpstr>
      <vt:lpstr>Ca Dâng Lễ Lễ Dâng Thống Hối Đinh Công Huỳnh</vt:lpstr>
      <vt:lpstr>Pk1: Lễ vật con dâng hôm nay, là cõi lòng ăn năn thống hối. Lễ vật con dâng hôm nay, là cõi lòng nát tan Ngài ơi. Lòng buồn xót xa ê chề, tìm về dưới bên chân Ngài, để được tình yêu cứu rỗi, xóa sạch vết bợn nhơ.</vt:lpstr>
      <vt:lpstr>ĐK: Này là hiến lễ con dâng Ngài hôm nay, phận người yếu đuối con mang nhiều chua cay. Nhiều lần xa Chúa trót vong ân tình Ngài, giờ xin trở về bên Thiên Chúa, yêu thương. </vt:lpstr>
      <vt:lpstr>** Hiệp cùng tấm bánh với ly rượu thơm ngon, nguyện là hiến lễ khiêm cung này thân con. Đền bù bao năm tháng con không trung thành, Ngài ơi đón nhận đây hiến lễ, con dâng.</vt:lpstr>
      <vt:lpstr>Pk2: Tâm tình con xin dâng lên, hòa bánh rượu như hy lễ mới. Lễ vật con dâng lên Cha, nguyện đón nhận tấm thân tội lỗi. Phận hèn lấy chi dâng Ngài, này là trái tim chân thành, nguyện được tình yêu Thiên Chúa, biến đổi cuộc đời con.</vt:lpstr>
      <vt:lpstr>ĐK: Này là hiến lễ con dâng Ngài hôm nay, phận người yếu đuối con mang nhiều chua cay. Nhiều lần xa Chúa trót vong ân tình Ngài, giờ xin trở về bên Thiên Chúa, yêu thương. </vt:lpstr>
      <vt:lpstr>** Hiệp cùng tấm bánh với ly rượu thơm ngon, nguyện là hiến lễ khiêm cung này thân con. Đền bù bao năm tháng con không trung thành, Ngài ơi đón nhận đây hiến lễ, con dâng.</vt:lpstr>
      <vt:lpstr>PowerPoint Presentation</vt:lpstr>
      <vt:lpstr>PowerPoint Presentation</vt:lpstr>
      <vt:lpstr>PowerPoint Presentation</vt:lpstr>
      <vt:lpstr>Ca Nguyện Hiệp Lễ 1 Hạt Bụi Đời Con Dấu Chân</vt:lpstr>
      <vt:lpstr>Pk1: Hỡi người, hãy nhớ chính thân phận mình. Chỉ là bụi đất, trong bàn tay Chúa tình yêu. Ngài dựng nên con, ban cho xác thân linh hồn. Để rồi một mai, con sẽ trở về với cát bụi.</vt:lpstr>
      <vt:lpstr>ĐK: Xin hãy nhớ, người ơi hãy nhớ, Ta được dựng nên từ bụi tro, Là bụi tro mong manh bé nhỏ, Cuối cuộc đời ta trở về tro bụi.</vt:lpstr>
      <vt:lpstr>** Ôi lạy Chúa, nguyện xin nâng đỡ, giữ gìn đây hạt bụi đời con, Được Cậy Tin Mến Chúa sắt son, Bởi Ngài là gia nghiệp đời con.</vt:lpstr>
      <vt:lpstr>Pk2: Ví tựa, hạt cát giữa nơi biển đời. Dập vùi tả tơi, trong cuồng phong sóng nổi trôi. Nguyện cầu Ngài ơi, xin giơ tay đỡ nâng phù trì. Dù ngàn hiểm nguy, có Chúa lòng chẳng lo lắng gì.</vt:lpstr>
      <vt:lpstr>ĐK: Xin hãy nhớ, người ơi hãy nhớ, Ta được dựng nên từ bụi tro, Là bụi tro mong manh bé nhỏ, Cuối cuộc đời ta trở về tro bụi.</vt:lpstr>
      <vt:lpstr>** Ôi lạy Chúa, nguyện xin nâng đỡ, giữ gìn đây hạt bụi đời con, Được Cậy Tin Mến Chúa sắt son, Bởi Ngài là gia nghiệp đời con.</vt:lpstr>
      <vt:lpstr>Pk3: Hãy nhìn, loài hoa ngát hương rạng ngời. Một làn gió thoảng, lay nhẹ hoa héo tàn khô. Phận người hư vô, như hoa kia sắc hương nhạt nhòa. Đường trần bơ vơ, con biết tìm được đâu bến bờ.</vt:lpstr>
      <vt:lpstr>ĐK: Xin hãy nhớ, người ơi hãy nhớ, Ta được dựng nên từ bụi tro, Là bụi tro mong manh bé nhỏ, Cuối cuộc đời ta trở về tro bụi.</vt:lpstr>
      <vt:lpstr>** Ôi lạy Chúa, nguyện xin nâng đỡ, giữ gìn đây hạt bụi đời con, Được Cậy Tin Mến Chúa sắt son, Bởi Ngài là gia nghiệp đời con.</vt:lpstr>
      <vt:lpstr>Pk4: Tháng ngày, đời con lãng quên tình Ngài. Chạy tìm lạc thú, đắm chìm trong những lợi danh. Gục đầu ăn năn, nay con xin Chúa thương chữa lành. Tẩy rửa hồn con, trong trắng đẹp lòng Chúa suốt đời.</vt:lpstr>
      <vt:lpstr>ĐK: Xin hãy nhớ, người ơi hãy nhớ, Ta được dựng nên từ bụi tro, Là bụi tro mong manh bé nhỏ, Cuối cuộc đời ta trở về tro bụi.</vt:lpstr>
      <vt:lpstr>** Ôi lạy Chúa, nguyện xin nâng đỡ, giữ gìn đây hạt bụi đời con, Được Cậy Tin Mến Chúa sắt son, Bởi Ngài là gia nghiệp đời con.</vt:lpstr>
      <vt:lpstr>PowerPoint Presentation</vt:lpstr>
      <vt:lpstr>Ca Nguyện Hiệp Lễ 2 Trở Về Với Bụi Tro  Huỳnh Minh Kỳ &amp; Đinh Công Huỳnh</vt:lpstr>
      <vt:lpstr>Pk1: Khi các con ăn chay, chớ để mặt mày ủ rũ, như bọn giả hình thiểu não, đau khổ trước mặt người ta. Khi các con cầu nguyện, chớ làm như kẻ giả hình, ở nơi hội đường phố xá, để cho bao kẻ ca tụng.</vt:lpstr>
      <vt:lpstr>ĐK: Nguyện xin lòng Chúa thương xót, Đấng thấu suốt mọi bí ẩn. Cho con trái tim tinh tuyền, giữ lề luật Chúa quang minh. Phận con bụi đất hèn yếu, Chúa đã thấu hiểu cả rồi. Con mang xác thân tro bụi, sẽ trở về với bụi tro.</vt:lpstr>
      <vt:lpstr>Pk2: Khi các con cho đi, chớ để mọi người hay biết, cũng đừng thổi kèn rình rang, khoe mình với người trần gian. Tay phải con làm gì, chớ để tay trái biết được, bằng không việc con bố thí, mất đi công phúc trên trời.</vt:lpstr>
      <vt:lpstr>ĐK: Nguyện xin lòng Chúa thương xót, Đấng thấu suốt mọi bí ẩn. Cho con trái tim tinh tuyền, giữ lề luật Chúa quang minh. Phận con bụi đất hèn yếu, Chúa đã thấu hiểu cả rồi. Con mang xác thân tro bụi, sẽ trở về với bụi tro.</vt:lpstr>
      <vt:lpstr>Pk3:  Đôi lúc con phô trương, muốn được mọi người để ý, nhưng Ngài vẫn hằng dạy con, âm thầm giữ luật truyền ban. Con quyết quay trở về, chân thành sám hối lỗi lầm, nguyện xin Ngài thương tha thứ, tháng năm con sống hoang đàng.</vt:lpstr>
      <vt:lpstr>ĐK: Nguyện xin lòng Chúa thương xót, Đấng thấu suốt mọi bí ẩn. Cho con trái tim tinh tuyền, giữ lề luật Chúa quang minh. Phận con bụi đất hèn yếu, Chúa đã thấu hiểu cả rồi. Con mang xác thân tro bụi, sẽ trở về với bụi tro.</vt:lpstr>
      <vt:lpstr>Pk4:  Xin giúp con ăn năn, xé lòng mà đừng xé áo, quay về với nguồn tình thương, đêm ngày vẫn chờ đợi con. Xin nép bên lòng Ngài, để được nghe Chúa thì thầm: Này con là con yêu dấu, chính Ta quên hết lỗi lầm.</vt:lpstr>
      <vt:lpstr>ĐK: Nguyện xin lòng Chúa thương xót, Đấng thấu suốt mọi bí ẩn. Cho con trái tim tinh tuyền, giữ lề luật Chúa quang minh. Phận con bụi đất hèn yếu, Chúa đã thấu hiểu cả rồi. Con mang xác thân tro bụi, sẽ trở về với bụi tro.</vt:lpstr>
      <vt:lpstr>PowerPoint Presentation</vt:lpstr>
      <vt:lpstr>PowerPoint Presentation</vt:lpstr>
      <vt:lpstr>Ca Kết Lễ Maria Mẹ Của Con Đinh Công Huỳnh</vt:lpstr>
      <vt:lpstr>Pk1: Ma-ri-a ngày xưa ấy, quỳ bên Con xác thân hao gầy. Ma-ri-a ngày hôm nay, mời gọi con quyết tâm đổi thay.</vt:lpstr>
      <vt:lpstr>ĐK: Mẹ của con Ma-ri-a phút sau cùng tiễn con chiều xưa. Lòng đau xót thấy Con trên thập giá buồn nhục thân. </vt:lpstr>
      <vt:lpstr>Pk2: Năm xưa trên đồi Can-vê lệ rưng rưng khóe mi tràn trề. Bao đau thương hằn in sâu, Mẹ lặng yên đón những khổ đau.</vt:lpstr>
      <vt:lpstr>ĐK: Mẹ của con Ma-ri-a phút sau cùng tiễn con chiều xưa. Lòng đau xót thấy Con trên thập giá buồn nhục thân.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40</cp:revision>
  <dcterms:created xsi:type="dcterms:W3CDTF">2023-01-29T22:00:16Z</dcterms:created>
  <dcterms:modified xsi:type="dcterms:W3CDTF">2024-02-06T11:51:35Z</dcterms:modified>
</cp:coreProperties>
</file>