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40" r:id="rId5"/>
    <p:sldMasterId id="2147483852" r:id="rId6"/>
    <p:sldMasterId id="2147483860" r:id="rId7"/>
    <p:sldMasterId id="2147483872" r:id="rId8"/>
    <p:sldMasterId id="2147483884" r:id="rId9"/>
    <p:sldMasterId id="2147483956" r:id="rId10"/>
    <p:sldMasterId id="2147484004" r:id="rId11"/>
    <p:sldMasterId id="2147484016" r:id="rId12"/>
    <p:sldMasterId id="2147484028" r:id="rId13"/>
    <p:sldMasterId id="2147484040" r:id="rId14"/>
    <p:sldMasterId id="2147484052" r:id="rId15"/>
    <p:sldMasterId id="2147484064" r:id="rId16"/>
    <p:sldMasterId id="2147484076" r:id="rId17"/>
    <p:sldMasterId id="2147484088" r:id="rId18"/>
    <p:sldMasterId id="2147484100" r:id="rId19"/>
  </p:sldMasterIdLst>
  <p:notesMasterIdLst>
    <p:notesMasterId r:id="rId90"/>
  </p:notesMasterIdLst>
  <p:sldIdLst>
    <p:sldId id="9727" r:id="rId20"/>
    <p:sldId id="9692" r:id="rId21"/>
    <p:sldId id="9767" r:id="rId22"/>
    <p:sldId id="9768" r:id="rId23"/>
    <p:sldId id="384" r:id="rId24"/>
    <p:sldId id="402" r:id="rId25"/>
    <p:sldId id="9684" r:id="rId26"/>
    <p:sldId id="9683" r:id="rId27"/>
    <p:sldId id="9771" r:id="rId28"/>
    <p:sldId id="9772" r:id="rId29"/>
    <p:sldId id="9773" r:id="rId30"/>
    <p:sldId id="9728" r:id="rId31"/>
    <p:sldId id="385" r:id="rId32"/>
    <p:sldId id="9752" r:id="rId33"/>
    <p:sldId id="9753" r:id="rId34"/>
    <p:sldId id="9754" r:id="rId35"/>
    <p:sldId id="9755" r:id="rId36"/>
    <p:sldId id="9756" r:id="rId37"/>
    <p:sldId id="9757" r:id="rId38"/>
    <p:sldId id="9758" r:id="rId39"/>
    <p:sldId id="9759" r:id="rId40"/>
    <p:sldId id="9760" r:id="rId41"/>
    <p:sldId id="9761" r:id="rId42"/>
    <p:sldId id="390" r:id="rId43"/>
    <p:sldId id="9763" r:id="rId44"/>
    <p:sldId id="9730" r:id="rId45"/>
    <p:sldId id="9770" r:id="rId46"/>
    <p:sldId id="9700" r:id="rId47"/>
    <p:sldId id="9701" r:id="rId48"/>
    <p:sldId id="9702" r:id="rId49"/>
    <p:sldId id="9703" r:id="rId50"/>
    <p:sldId id="9704" r:id="rId51"/>
    <p:sldId id="9705" r:id="rId52"/>
    <p:sldId id="9706" r:id="rId53"/>
    <p:sldId id="9707" r:id="rId54"/>
    <p:sldId id="9708" r:id="rId55"/>
    <p:sldId id="9709" r:id="rId56"/>
    <p:sldId id="9710" r:id="rId57"/>
    <p:sldId id="9711" r:id="rId58"/>
    <p:sldId id="9712" r:id="rId59"/>
    <p:sldId id="9699" r:id="rId60"/>
    <p:sldId id="9769" r:id="rId61"/>
    <p:sldId id="561" r:id="rId62"/>
    <p:sldId id="559" r:id="rId63"/>
    <p:sldId id="9774" r:id="rId64"/>
    <p:sldId id="614" r:id="rId65"/>
    <p:sldId id="9775" r:id="rId66"/>
    <p:sldId id="9737" r:id="rId67"/>
    <p:sldId id="9776" r:id="rId68"/>
    <p:sldId id="443" r:id="rId69"/>
    <p:sldId id="9731" r:id="rId70"/>
    <p:sldId id="387" r:id="rId71"/>
    <p:sldId id="278" r:id="rId72"/>
    <p:sldId id="279" r:id="rId73"/>
    <p:sldId id="357" r:id="rId74"/>
    <p:sldId id="9777" r:id="rId75"/>
    <p:sldId id="9778" r:id="rId76"/>
    <p:sldId id="9779" r:id="rId77"/>
    <p:sldId id="9780" r:id="rId78"/>
    <p:sldId id="9781" r:id="rId79"/>
    <p:sldId id="9782" r:id="rId80"/>
    <p:sldId id="463" r:id="rId81"/>
    <p:sldId id="475" r:id="rId82"/>
    <p:sldId id="293" r:id="rId83"/>
    <p:sldId id="9749" r:id="rId84"/>
    <p:sldId id="294" r:id="rId85"/>
    <p:sldId id="9783" r:id="rId86"/>
    <p:sldId id="9784" r:id="rId87"/>
    <p:sldId id="9785" r:id="rId88"/>
    <p:sldId id="9729" r:id="rId8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117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slide" Target="slides/slide49.xml"/><Relationship Id="rId84" Type="http://schemas.openxmlformats.org/officeDocument/2006/relationships/slide" Target="slides/slide65.xml"/><Relationship Id="rId89" Type="http://schemas.openxmlformats.org/officeDocument/2006/relationships/slide" Target="slides/slide70.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3.xml"/><Relationship Id="rId37" Type="http://schemas.openxmlformats.org/officeDocument/2006/relationships/slide" Target="slides/slide18.xml"/><Relationship Id="rId53" Type="http://schemas.openxmlformats.org/officeDocument/2006/relationships/slide" Target="slides/slide34.xml"/><Relationship Id="rId58" Type="http://schemas.openxmlformats.org/officeDocument/2006/relationships/slide" Target="slides/slide39.xml"/><Relationship Id="rId74" Type="http://schemas.openxmlformats.org/officeDocument/2006/relationships/slide" Target="slides/slide55.xml"/><Relationship Id="rId79" Type="http://schemas.openxmlformats.org/officeDocument/2006/relationships/slide" Target="slides/slide60.xml"/><Relationship Id="rId5" Type="http://schemas.openxmlformats.org/officeDocument/2006/relationships/slideMaster" Target="slideMasters/slideMaster5.xml"/><Relationship Id="rId90" Type="http://schemas.openxmlformats.org/officeDocument/2006/relationships/notesMaster" Target="notesMasters/notesMaster1.xml"/><Relationship Id="rId22" Type="http://schemas.openxmlformats.org/officeDocument/2006/relationships/slide" Target="slides/slide3.xml"/><Relationship Id="rId27" Type="http://schemas.openxmlformats.org/officeDocument/2006/relationships/slide" Target="slides/slide8.xml"/><Relationship Id="rId43" Type="http://schemas.openxmlformats.org/officeDocument/2006/relationships/slide" Target="slides/slide24.xml"/><Relationship Id="rId48" Type="http://schemas.openxmlformats.org/officeDocument/2006/relationships/slide" Target="slides/slide29.xml"/><Relationship Id="rId64" Type="http://schemas.openxmlformats.org/officeDocument/2006/relationships/slide" Target="slides/slide45.xml"/><Relationship Id="rId69" Type="http://schemas.openxmlformats.org/officeDocument/2006/relationships/slide" Target="slides/slide50.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slide" Target="slides/slide53.xml"/><Relationship Id="rId80" Type="http://schemas.openxmlformats.org/officeDocument/2006/relationships/slide" Target="slides/slide61.xml"/><Relationship Id="rId85" Type="http://schemas.openxmlformats.org/officeDocument/2006/relationships/slide" Target="slides/slide66.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slide" Target="slides/slide56.xml"/><Relationship Id="rId83" Type="http://schemas.openxmlformats.org/officeDocument/2006/relationships/slide" Target="slides/slide64.xml"/><Relationship Id="rId88" Type="http://schemas.openxmlformats.org/officeDocument/2006/relationships/slide" Target="slides/slide69.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slide" Target="slides/slide59.xml"/><Relationship Id="rId81" Type="http://schemas.openxmlformats.org/officeDocument/2006/relationships/slide" Target="slides/slide62.xml"/><Relationship Id="rId86" Type="http://schemas.openxmlformats.org/officeDocument/2006/relationships/slide" Target="slides/slide67.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0.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 Id="rId76" Type="http://schemas.openxmlformats.org/officeDocument/2006/relationships/slide" Target="slides/slide57.xml"/><Relationship Id="rId7" Type="http://schemas.openxmlformats.org/officeDocument/2006/relationships/slideMaster" Target="slideMasters/slideMaster7.xml"/><Relationship Id="rId71" Type="http://schemas.openxmlformats.org/officeDocument/2006/relationships/slide" Target="slides/slide52.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10.xml"/><Relationship Id="rId24" Type="http://schemas.openxmlformats.org/officeDocument/2006/relationships/slide" Target="slides/slide5.xml"/><Relationship Id="rId40" Type="http://schemas.openxmlformats.org/officeDocument/2006/relationships/slide" Target="slides/slide21.xml"/><Relationship Id="rId45" Type="http://schemas.openxmlformats.org/officeDocument/2006/relationships/slide" Target="slides/slide26.xml"/><Relationship Id="rId66" Type="http://schemas.openxmlformats.org/officeDocument/2006/relationships/slide" Target="slides/slide47.xml"/><Relationship Id="rId87" Type="http://schemas.openxmlformats.org/officeDocument/2006/relationships/slide" Target="slides/slide68.xml"/><Relationship Id="rId61" Type="http://schemas.openxmlformats.org/officeDocument/2006/relationships/slide" Target="slides/slide42.xml"/><Relationship Id="rId82" Type="http://schemas.openxmlformats.org/officeDocument/2006/relationships/slide" Target="slides/slide6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11.xml"/><Relationship Id="rId35" Type="http://schemas.openxmlformats.org/officeDocument/2006/relationships/slide" Target="slides/slide16.xml"/><Relationship Id="rId56" Type="http://schemas.openxmlformats.org/officeDocument/2006/relationships/slide" Target="slides/slide37.xml"/><Relationship Id="rId77"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01FF8C-FB8E-45AF-B0FA-95B6560BE94A}" type="datetimeFigureOut">
              <a:rPr lang="en-US" smtClean="0"/>
              <a:t>3/8/2024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8246CF-7178-41AD-B6F8-BACEEA28FBE0}" type="slidenum">
              <a:rPr lang="en-US" smtClean="0"/>
              <a:t>‹#›</a:t>
            </a:fld>
            <a:endParaRPr lang="en-US"/>
          </a:p>
        </p:txBody>
      </p:sp>
    </p:spTree>
    <p:extLst>
      <p:ext uri="{BB962C8B-B14F-4D97-AF65-F5344CB8AC3E}">
        <p14:creationId xmlns:p14="http://schemas.microsoft.com/office/powerpoint/2010/main" val="1778397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73EF4-43FC-4964-968C-59070CA3587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818292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73EF4-43FC-4964-968C-59070CA3587D}"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818292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93134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20599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9853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25238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180946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569704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66650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103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601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235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9236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89009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0842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08381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99400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5157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3858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73946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5345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153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79262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85050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3/8/2024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61027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3/8/2024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4291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3/8/2024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21645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8917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81049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33638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800246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303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0606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444302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012218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047693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40055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01841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87961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91107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01240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4526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6185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910557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77393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117348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56505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6344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25649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7461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083039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27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32719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34597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64056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83894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005841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31589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41350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843854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353421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306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1951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182938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0085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53691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694848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743565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39682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7196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877500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0775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279917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40109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19679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64876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22172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837464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37000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868693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098059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243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83437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141941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198286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956065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241422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16673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723290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887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98732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722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856712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686180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046764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61139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25294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43668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89300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4331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827388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5774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49154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150397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06790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52767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48999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7609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3/8/2024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3/8/2024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3/8/2024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6551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1042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9067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8687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3/8/2024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0079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3/8/2024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1904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3/8/2024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188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3/8/2024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7438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7285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5505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3262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2427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2151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7166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6893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5067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325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656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477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557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0287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5776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0345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7494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5475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6869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693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0817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563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8361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0816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8613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0395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812712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16646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7210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1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2.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jp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image" Target="../media/image1.jpg"/><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1.jp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image" Target="../media/image1.jpg"/><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image" Target="../media/image1.jpg"/><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9.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image" Target="../media/image2.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2.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3/8/2024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574672"/>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029796"/>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079902"/>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4578872"/>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037121"/>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05716"/>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764391"/>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4927156"/>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896919"/>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4919431"/>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05726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72711"/>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342047"/>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18.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129.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63.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1.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3.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3.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4.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4.xml"/></Relationships>
</file>

<file path=ppt/slides/_rels/slide6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5.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5.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5400" dirty="0" smtClean="0">
                <a:solidFill>
                  <a:srgbClr val="FF0000"/>
                </a:solidFill>
                <a:effectLst>
                  <a:outerShdw blurRad="38100" dist="38100" dir="2700000" algn="tl">
                    <a:srgbClr val="000000">
                      <a:alpha val="43137"/>
                    </a:srgbClr>
                  </a:outerShdw>
                </a:effectLst>
                <a:cs typeface="Times New Roman" pitchFamily="18" charset="0"/>
              </a:rPr>
              <a:t>Pk2</a:t>
            </a:r>
            <a:r>
              <a:rPr lang="vi-VN" sz="5400" dirty="0">
                <a:solidFill>
                  <a:srgbClr val="FF0000"/>
                </a:solidFill>
                <a:effectLst>
                  <a:outerShdw blurRad="38100" dist="38100" dir="2700000" algn="tl">
                    <a:srgbClr val="000000">
                      <a:alpha val="43137"/>
                    </a:srgbClr>
                  </a:outerShdw>
                </a:effectLst>
                <a:cs typeface="Times New Roman" pitchFamily="18" charset="0"/>
              </a:rPr>
              <a:t>:  </a:t>
            </a:r>
            <a:r>
              <a:rPr lang="vi-VN" sz="5400" dirty="0">
                <a:solidFill>
                  <a:srgbClr val="7030A0"/>
                </a:solidFill>
                <a:effectLst>
                  <a:outerShdw blurRad="38100" dist="38100" dir="2700000" algn="tl">
                    <a:srgbClr val="000000">
                      <a:alpha val="43137"/>
                    </a:srgbClr>
                  </a:outerShdw>
                </a:effectLst>
                <a:cs typeface="Times New Roman" pitchFamily="18" charset="0"/>
              </a:rPr>
              <a:t>Kiếp sống phù hoa lầm lạc giữa đường. Con đã quên hồng ân Chúa. Hôm nay đây lòng thống </a:t>
            </a:r>
            <a:r>
              <a:rPr lang="vi-VN" sz="5400" dirty="0" smtClean="0">
                <a:solidFill>
                  <a:srgbClr val="7030A0"/>
                </a:solidFill>
                <a:effectLst>
                  <a:outerShdw blurRad="38100" dist="38100" dir="2700000" algn="tl">
                    <a:srgbClr val="000000">
                      <a:alpha val="43137"/>
                    </a:srgbClr>
                  </a:outerShdw>
                </a:effectLst>
                <a:cs typeface="Times New Roman" pitchFamily="18" charset="0"/>
              </a:rPr>
              <a:t>hối, </a:t>
            </a:r>
            <a:r>
              <a:rPr lang="vi-VN" sz="5400" dirty="0">
                <a:solidFill>
                  <a:srgbClr val="7030A0"/>
                </a:solidFill>
                <a:effectLst>
                  <a:outerShdw blurRad="38100" dist="38100" dir="2700000" algn="tl">
                    <a:srgbClr val="000000">
                      <a:alpha val="43137"/>
                    </a:srgbClr>
                  </a:outerShdw>
                </a:effectLst>
                <a:cs typeface="Times New Roman" pitchFamily="18" charset="0"/>
              </a:rPr>
              <a:t>xin khoan dung tẩy sạch tội lỗi, cho con luôn thuộc về Ngài</a:t>
            </a:r>
          </a:p>
        </p:txBody>
      </p:sp>
    </p:spTree>
    <p:extLst>
      <p:ext uri="{BB962C8B-B14F-4D97-AF65-F5344CB8AC3E}">
        <p14:creationId xmlns:p14="http://schemas.microsoft.com/office/powerpoint/2010/main" val="354605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5400" dirty="0" smtClean="0">
                <a:solidFill>
                  <a:srgbClr val="FF0000"/>
                </a:solidFill>
                <a:effectLst>
                  <a:outerShdw blurRad="38100" dist="38100" dir="2700000" algn="tl">
                    <a:srgbClr val="000000">
                      <a:alpha val="43137"/>
                    </a:srgbClr>
                  </a:outerShdw>
                </a:effectLst>
                <a:cs typeface="Times New Roman" pitchFamily="18" charset="0"/>
              </a:rPr>
              <a:t>ĐK</a:t>
            </a:r>
            <a:r>
              <a:rPr lang="vi-VN" sz="5400" dirty="0">
                <a:solidFill>
                  <a:srgbClr val="FF0000"/>
                </a:solidFill>
                <a:effectLst>
                  <a:outerShdw blurRad="38100" dist="38100" dir="2700000" algn="tl">
                    <a:srgbClr val="000000">
                      <a:alpha val="43137"/>
                    </a:srgbClr>
                  </a:outerShdw>
                </a:effectLst>
                <a:cs typeface="Times New Roman" pitchFamily="18" charset="0"/>
              </a:rPr>
              <a:t>: </a:t>
            </a:r>
            <a:r>
              <a:rPr lang="vi-VN" sz="5400" dirty="0">
                <a:solidFill>
                  <a:srgbClr val="7030A0"/>
                </a:solidFill>
                <a:effectLst>
                  <a:outerShdw blurRad="38100" dist="38100" dir="2700000" algn="tl">
                    <a:srgbClr val="000000">
                      <a:alpha val="43137"/>
                    </a:srgbClr>
                  </a:outerShdw>
                </a:effectLst>
                <a:cs typeface="Times New Roman" pitchFamily="18" charset="0"/>
              </a:rPr>
              <a:t>Lạy Chúa, Con nay trở về, con nay trở về, về bên Chúa thôi (</a:t>
            </a:r>
            <a:r>
              <a:rPr lang="vi-VN" sz="5400" i="1" dirty="0">
                <a:solidFill>
                  <a:srgbClr val="7030A0"/>
                </a:solidFill>
                <a:effectLst>
                  <a:outerShdw blurRad="38100" dist="38100" dir="2700000" algn="tl">
                    <a:srgbClr val="000000">
                      <a:alpha val="43137"/>
                    </a:srgbClr>
                  </a:outerShdw>
                </a:effectLst>
                <a:cs typeface="Times New Roman" pitchFamily="18" charset="0"/>
              </a:rPr>
              <a:t>Chúa ơi</a:t>
            </a:r>
            <a:r>
              <a:rPr lang="vi-VN" sz="5400" dirty="0">
                <a:solidFill>
                  <a:srgbClr val="7030A0"/>
                </a:solidFill>
                <a:effectLst>
                  <a:outerShdw blurRad="38100" dist="38100" dir="2700000" algn="tl">
                    <a:srgbClr val="000000">
                      <a:alpha val="43137"/>
                    </a:srgbClr>
                  </a:outerShdw>
                </a:effectLst>
                <a:cs typeface="Times New Roman" pitchFamily="18" charset="0"/>
              </a:rPr>
              <a:t>). Năm tháng đã qua biết bao lỗi lầm xin Ngài thứ tha.</a:t>
            </a:r>
          </a:p>
        </p:txBody>
      </p:sp>
    </p:spTree>
    <p:extLst>
      <p:ext uri="{BB962C8B-B14F-4D97-AF65-F5344CB8AC3E}">
        <p14:creationId xmlns:p14="http://schemas.microsoft.com/office/powerpoint/2010/main" val="206969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2038350"/>
            <a:ext cx="9144000" cy="2677656"/>
          </a:xfrm>
          <a:prstGeom prst="rect">
            <a:avLst/>
          </a:prstGeom>
        </p:spPr>
        <p:txBody>
          <a:bodyPr wrap="square">
            <a:spAutoFit/>
          </a:bodyPr>
          <a:lstStyle/>
          <a:p>
            <a:r>
              <a:rPr lang="en-US" sz="4000" u="sng" dirty="0" err="1" smtClean="0">
                <a:solidFill>
                  <a:srgbClr val="FF0000"/>
                </a:solidFill>
              </a:rPr>
              <a:t>Bài</a:t>
            </a:r>
            <a:r>
              <a:rPr lang="en-US" sz="4000" u="sng" dirty="0" smtClean="0">
                <a:solidFill>
                  <a:srgbClr val="FF0000"/>
                </a:solidFill>
              </a:rPr>
              <a:t> </a:t>
            </a:r>
            <a:r>
              <a:rPr lang="en-US" sz="4000" u="sng" dirty="0" err="1" smtClean="0">
                <a:solidFill>
                  <a:srgbClr val="FF0000"/>
                </a:solidFill>
              </a:rPr>
              <a:t>đọc</a:t>
            </a:r>
            <a:r>
              <a:rPr lang="en-US" sz="4000" u="sng" dirty="0" smtClean="0">
                <a:solidFill>
                  <a:srgbClr val="FF0000"/>
                </a:solidFill>
              </a:rPr>
              <a:t> 1:</a:t>
            </a:r>
          </a:p>
          <a:p>
            <a:r>
              <a:rPr lang="vi-VN" sz="3200" i="1" dirty="0">
                <a:solidFill>
                  <a:srgbClr val="C00000"/>
                </a:solidFill>
              </a:rPr>
              <a:t>Lề Luật đã được Thiên Chúa ban qua ông Mô-sê. Chúa đày ải và giải phóng dân để bày tỏ cơn thịnh nộ và lòng thương xót</a:t>
            </a:r>
            <a:r>
              <a:rPr lang="vi-VN" sz="3200" i="1" dirty="0" smtClean="0">
                <a:solidFill>
                  <a:srgbClr val="C00000"/>
                </a:solidFill>
              </a:rPr>
              <a:t>.</a:t>
            </a:r>
            <a:endParaRPr lang="vi-VN" sz="3200" i="1" dirty="0">
              <a:solidFill>
                <a:srgbClr val="C00000"/>
              </a:solidFill>
            </a:endParaRPr>
          </a:p>
          <a:p>
            <a:r>
              <a:rPr lang="vi-VN" sz="3200" i="1" dirty="0">
                <a:solidFill>
                  <a:srgbClr val="7030A0"/>
                </a:solidFill>
              </a:rPr>
              <a:t>Bài trích sách Sử biên niên quyển thứ hai</a:t>
            </a:r>
            <a:r>
              <a:rPr lang="vi-VN" sz="3200" i="1" dirty="0" smtClean="0">
                <a:solidFill>
                  <a:srgbClr val="7030A0"/>
                </a:solidFill>
              </a:rPr>
              <a:t>.</a:t>
            </a:r>
            <a:endParaRPr lang="vi-VN" sz="3200" i="1" dirty="0">
              <a:solidFill>
                <a:srgbClr val="7030A0"/>
              </a:solidFill>
            </a:endParaRPr>
          </a:p>
        </p:txBody>
      </p:sp>
    </p:spTree>
    <p:extLst>
      <p:ext uri="{BB962C8B-B14F-4D97-AF65-F5344CB8AC3E}">
        <p14:creationId xmlns:p14="http://schemas.microsoft.com/office/powerpoint/2010/main" val="2354597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0000"/>
                </a:solidFill>
              </a:rPr>
              <a:t>THÁNH </a:t>
            </a:r>
            <a:r>
              <a:rPr lang="en-US" dirty="0">
                <a:solidFill>
                  <a:srgbClr val="FF0000"/>
                </a:solidFill>
              </a:rPr>
              <a:t>VỊNH </a:t>
            </a:r>
            <a:r>
              <a:rPr lang="en-US" dirty="0" smtClean="0">
                <a:solidFill>
                  <a:srgbClr val="FF0000"/>
                </a:solidFill>
              </a:rPr>
              <a:t>136</a:t>
            </a:r>
            <a:r>
              <a:rPr lang="en-US" dirty="0">
                <a:solidFill>
                  <a:srgbClr val="FF0000"/>
                </a:solidFill>
              </a:rPr>
              <a:t/>
            </a:r>
            <a:br>
              <a:rPr lang="en-US" dirty="0">
                <a:solidFill>
                  <a:srgbClr val="FF0000"/>
                </a:solidFill>
              </a:rPr>
            </a:br>
            <a:r>
              <a:rPr lang="en-US" dirty="0" smtClean="0">
                <a:solidFill>
                  <a:srgbClr val="FF0000"/>
                </a:solidFill>
              </a:rPr>
              <a:t>CHÚA </a:t>
            </a:r>
            <a:r>
              <a:rPr lang="en-US" dirty="0">
                <a:solidFill>
                  <a:srgbClr val="FF0000"/>
                </a:solidFill>
              </a:rPr>
              <a:t>NHẬT </a:t>
            </a:r>
            <a:r>
              <a:rPr lang="en-US" dirty="0" smtClean="0">
                <a:solidFill>
                  <a:srgbClr val="FF0000"/>
                </a:solidFill>
              </a:rPr>
              <a:t>IV </a:t>
            </a:r>
            <a:r>
              <a:rPr lang="en-US" dirty="0">
                <a:solidFill>
                  <a:srgbClr val="FF0000"/>
                </a:solidFill>
              </a:rPr>
              <a:t>MÙA CHAY</a:t>
            </a:r>
            <a:br>
              <a:rPr lang="en-US" dirty="0">
                <a:solidFill>
                  <a:srgbClr val="FF0000"/>
                </a:solidFill>
              </a:rPr>
            </a:br>
            <a:r>
              <a:rPr lang="en-US" i="1" dirty="0" err="1" smtClean="0">
                <a:solidFill>
                  <a:srgbClr val="7030A0"/>
                </a:solidFill>
              </a:rPr>
              <a:t>Năm</a:t>
            </a:r>
            <a:r>
              <a:rPr lang="en-US" i="1" dirty="0" smtClean="0">
                <a:solidFill>
                  <a:srgbClr val="7030A0"/>
                </a:solidFill>
              </a:rPr>
              <a:t> B</a:t>
            </a:r>
            <a:br>
              <a:rPr lang="en-US" i="1" dirty="0" smtClean="0">
                <a:solidFill>
                  <a:srgbClr val="7030A0"/>
                </a:solidFill>
              </a:rPr>
            </a:br>
            <a:r>
              <a:rPr lang="en-US" i="1" dirty="0" smtClean="0">
                <a:solidFill>
                  <a:srgbClr val="7030A0"/>
                </a:solidFill>
              </a:rPr>
              <a:t>Lm Kim Long</a:t>
            </a:r>
            <a:br>
              <a:rPr lang="en-US" i="1" dirty="0" smtClean="0">
                <a:solidFill>
                  <a:srgbClr val="7030A0"/>
                </a:solidFill>
              </a:rPr>
            </a:br>
            <a:r>
              <a:rPr lang="en-US" i="1" dirty="0" smtClean="0">
                <a:solidFill>
                  <a:srgbClr val="7030A0"/>
                </a:solidFill>
              </a:rPr>
              <a:t>04 </a:t>
            </a:r>
            <a:r>
              <a:rPr lang="en-US" i="1" dirty="0" err="1" smtClean="0">
                <a:solidFill>
                  <a:srgbClr val="7030A0"/>
                </a:solidFill>
              </a:rPr>
              <a:t>Câu</a:t>
            </a:r>
            <a:endParaRPr lang="en-US" i="1" dirty="0">
              <a:solidFill>
                <a:srgbClr val="7030A0"/>
              </a:solidFill>
            </a:endParaRPr>
          </a:p>
        </p:txBody>
      </p:sp>
    </p:spTree>
    <p:extLst>
      <p:ext uri="{BB962C8B-B14F-4D97-AF65-F5344CB8AC3E}">
        <p14:creationId xmlns:p14="http://schemas.microsoft.com/office/powerpoint/2010/main" val="1245183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0000"/>
                </a:solidFill>
              </a:rPr>
              <a:t>Đk</a:t>
            </a:r>
            <a:r>
              <a:rPr lang="en-US" sz="6600" u="sng" dirty="0" smtClean="0">
                <a:solidFill>
                  <a:srgbClr val="FF0000"/>
                </a:solidFill>
              </a:rPr>
              <a:t>:</a:t>
            </a:r>
            <a:r>
              <a:rPr lang="en-US" sz="6600" dirty="0">
                <a:solidFill>
                  <a:srgbClr val="7030A0"/>
                </a:solidFill>
              </a:rPr>
              <a:t> </a:t>
            </a:r>
            <a:r>
              <a:rPr lang="vi-VN" sz="6600" dirty="0">
                <a:solidFill>
                  <a:srgbClr val="7030A0"/>
                </a:solidFill>
              </a:rPr>
              <a:t>Lưỡi tôi dính cứng trong họng nếu tôi không hoài niệm đến ngươi.</a:t>
            </a:r>
            <a:endParaRPr lang="en-US" sz="6600" dirty="0">
              <a:solidFill>
                <a:srgbClr val="7030A0"/>
              </a:solidFill>
            </a:endParaRPr>
          </a:p>
        </p:txBody>
      </p:sp>
    </p:spTree>
    <p:extLst>
      <p:ext uri="{BB962C8B-B14F-4D97-AF65-F5344CB8AC3E}">
        <p14:creationId xmlns:p14="http://schemas.microsoft.com/office/powerpoint/2010/main" val="4229524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0000"/>
                </a:solidFill>
              </a:rPr>
              <a:t>Tk1:</a:t>
            </a:r>
            <a:r>
              <a:rPr lang="en-US" sz="5400" dirty="0">
                <a:solidFill>
                  <a:srgbClr val="7030A0"/>
                </a:solidFill>
              </a:rPr>
              <a:t> </a:t>
            </a:r>
            <a:r>
              <a:rPr lang="vi-VN" sz="5400" dirty="0">
                <a:solidFill>
                  <a:srgbClr val="7030A0"/>
                </a:solidFill>
              </a:rPr>
              <a:t>Ta ra ngồi ở dòng sông Ba-by-lon, khóc nức nở vì nhớ Si-on. Trên những cành cây dương liễu ta tạm gác cây đàn.</a:t>
            </a:r>
            <a:endParaRPr lang="en-US" sz="5400" dirty="0">
              <a:solidFill>
                <a:srgbClr val="7030A0"/>
              </a:solidFill>
            </a:endParaRPr>
          </a:p>
        </p:txBody>
      </p:sp>
    </p:spTree>
    <p:extLst>
      <p:ext uri="{BB962C8B-B14F-4D97-AF65-F5344CB8AC3E}">
        <p14:creationId xmlns:p14="http://schemas.microsoft.com/office/powerpoint/2010/main" val="1625708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0000"/>
                </a:solidFill>
              </a:rPr>
              <a:t>Đk</a:t>
            </a:r>
            <a:r>
              <a:rPr lang="en-US" sz="6600" u="sng" dirty="0" smtClean="0">
                <a:solidFill>
                  <a:srgbClr val="FF0000"/>
                </a:solidFill>
              </a:rPr>
              <a:t>:</a:t>
            </a:r>
            <a:r>
              <a:rPr lang="en-US" sz="6600" dirty="0" smtClean="0">
                <a:solidFill>
                  <a:srgbClr val="7030A0"/>
                </a:solidFill>
              </a:rPr>
              <a:t> </a:t>
            </a:r>
            <a:r>
              <a:rPr lang="vi-VN" sz="6600" dirty="0">
                <a:solidFill>
                  <a:srgbClr val="7030A0"/>
                </a:solidFill>
              </a:rPr>
              <a:t>Lưỡi tôi dính cứng trong họng nếu tôi không hoài niệm đến ngươi.</a:t>
            </a:r>
            <a:endParaRPr lang="en-US" sz="6600" dirty="0">
              <a:solidFill>
                <a:srgbClr val="7030A0"/>
              </a:solidFill>
            </a:endParaRPr>
          </a:p>
        </p:txBody>
      </p:sp>
    </p:spTree>
    <p:extLst>
      <p:ext uri="{BB962C8B-B14F-4D97-AF65-F5344CB8AC3E}">
        <p14:creationId xmlns:p14="http://schemas.microsoft.com/office/powerpoint/2010/main" val="2088909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0000"/>
                </a:solidFill>
              </a:rPr>
              <a:t>Tk2:</a:t>
            </a:r>
            <a:r>
              <a:rPr lang="en-US" sz="5400" dirty="0">
                <a:solidFill>
                  <a:srgbClr val="7030A0"/>
                </a:solidFill>
              </a:rPr>
              <a:t> </a:t>
            </a:r>
            <a:r>
              <a:rPr lang="vi-VN" sz="5400" dirty="0">
                <a:solidFill>
                  <a:srgbClr val="7030A0"/>
                </a:solidFill>
              </a:rPr>
              <a:t>Quân canh tù mời gọi ta ca vang lên, lũ cướp này giục gắng vui lên: Hãy hát điệu Si-on cũ, cung nhạc thánh nghe nào.</a:t>
            </a:r>
            <a:endParaRPr lang="en-US" sz="5400" dirty="0">
              <a:solidFill>
                <a:srgbClr val="7030A0"/>
              </a:solidFill>
            </a:endParaRPr>
          </a:p>
        </p:txBody>
      </p:sp>
    </p:spTree>
    <p:extLst>
      <p:ext uri="{BB962C8B-B14F-4D97-AF65-F5344CB8AC3E}">
        <p14:creationId xmlns:p14="http://schemas.microsoft.com/office/powerpoint/2010/main" val="742926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0000"/>
                </a:solidFill>
              </a:rPr>
              <a:t>Đk</a:t>
            </a:r>
            <a:r>
              <a:rPr lang="en-US" sz="6600" u="sng" dirty="0" smtClean="0">
                <a:solidFill>
                  <a:srgbClr val="FF0000"/>
                </a:solidFill>
              </a:rPr>
              <a:t>:</a:t>
            </a:r>
            <a:r>
              <a:rPr lang="en-US" sz="6600" dirty="0" smtClean="0">
                <a:solidFill>
                  <a:srgbClr val="7030A0"/>
                </a:solidFill>
              </a:rPr>
              <a:t> </a:t>
            </a:r>
            <a:r>
              <a:rPr lang="vi-VN" sz="6600" dirty="0">
                <a:solidFill>
                  <a:srgbClr val="7030A0"/>
                </a:solidFill>
              </a:rPr>
              <a:t>Lưỡi tôi dính cứng trong họng nếu tôi không hoài niệm đến ngươi.</a:t>
            </a:r>
            <a:endParaRPr lang="en-US" sz="6600" dirty="0">
              <a:solidFill>
                <a:srgbClr val="7030A0"/>
              </a:solidFill>
            </a:endParaRPr>
          </a:p>
        </p:txBody>
      </p:sp>
    </p:spTree>
    <p:extLst>
      <p:ext uri="{BB962C8B-B14F-4D97-AF65-F5344CB8AC3E}">
        <p14:creationId xmlns:p14="http://schemas.microsoft.com/office/powerpoint/2010/main" val="814862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00051"/>
            <a:ext cx="9144000" cy="5143499"/>
          </a:xfrm>
        </p:spPr>
        <p:txBody>
          <a:bodyPr>
            <a:noAutofit/>
          </a:bodyPr>
          <a:lstStyle/>
          <a:p>
            <a:r>
              <a:rPr lang="en-US" sz="8000" b="1" dirty="0" err="1">
                <a:solidFill>
                  <a:srgbClr val="FF0000"/>
                </a:solidFill>
                <a:effectLst>
                  <a:outerShdw blurRad="38100" dist="38100" dir="2700000" algn="tl">
                    <a:srgbClr val="000000">
                      <a:alpha val="43137"/>
                    </a:srgbClr>
                  </a:outerShdw>
                </a:effectLst>
                <a:cs typeface="Times New Roman" pitchFamily="18" charset="0"/>
              </a:rPr>
              <a:t>Tập</a:t>
            </a:r>
            <a:r>
              <a:rPr lang="en-US" sz="8000" b="1" dirty="0">
                <a:solidFill>
                  <a:srgbClr val="FF0000"/>
                </a:solidFill>
                <a:effectLst>
                  <a:outerShdw blurRad="38100" dist="38100" dir="2700000" algn="tl">
                    <a:srgbClr val="000000">
                      <a:alpha val="43137"/>
                    </a:srgbClr>
                  </a:outerShdw>
                </a:effectLst>
                <a:cs typeface="Times New Roman" pitchFamily="18" charset="0"/>
              </a:rPr>
              <a:t> </a:t>
            </a:r>
            <a:r>
              <a:rPr lang="en-US" sz="8000" b="1" dirty="0" err="1">
                <a:solidFill>
                  <a:srgbClr val="FF0000"/>
                </a:solidFill>
                <a:effectLst>
                  <a:outerShdw blurRad="38100" dist="38100" dir="2700000" algn="tl">
                    <a:srgbClr val="000000">
                      <a:alpha val="43137"/>
                    </a:srgbClr>
                  </a:outerShdw>
                </a:effectLst>
                <a:cs typeface="Times New Roman" pitchFamily="18" charset="0"/>
              </a:rPr>
              <a:t>Hát</a:t>
            </a:r>
            <a:r>
              <a:rPr lang="en-US" sz="8000" b="1" dirty="0">
                <a:solidFill>
                  <a:srgbClr val="FF00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0000"/>
                </a:solidFill>
                <a:effectLst>
                  <a:outerShdw blurRad="38100" dist="38100" dir="2700000" algn="tl">
                    <a:srgbClr val="000000">
                      <a:alpha val="43137"/>
                    </a:srgbClr>
                  </a:outerShdw>
                </a:effectLst>
                <a:cs typeface="Times New Roman" pitchFamily="18" charset="0"/>
              </a:rPr>
              <a:t>Cộng</a:t>
            </a:r>
            <a:r>
              <a:rPr lang="en-US" sz="8000" b="1" dirty="0">
                <a:solidFill>
                  <a:srgbClr val="FF00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0000"/>
                </a:solidFill>
                <a:effectLst>
                  <a:outerShdw blurRad="38100" dist="38100" dir="2700000" algn="tl">
                    <a:srgbClr val="000000">
                      <a:alpha val="43137"/>
                    </a:srgbClr>
                  </a:outerShdw>
                </a:effectLst>
                <a:cs typeface="Times New Roman" pitchFamily="18" charset="0"/>
              </a:rPr>
              <a:t>Đoàn</a:t>
            </a:r>
            <a:r>
              <a:rPr lang="en-US" sz="8000" b="1" dirty="0">
                <a:solidFill>
                  <a:srgbClr val="FF0000"/>
                </a:solidFill>
                <a:effectLst>
                  <a:outerShdw blurRad="38100" dist="38100" dir="2700000" algn="tl">
                    <a:srgbClr val="000000">
                      <a:alpha val="43137"/>
                    </a:srgbClr>
                  </a:outerShdw>
                </a:effectLst>
                <a:cs typeface="Times New Roman" pitchFamily="18" charset="0"/>
              </a:rPr>
              <a:t/>
            </a:r>
            <a:br>
              <a:rPr lang="en-US" sz="8000" b="1" dirty="0">
                <a:solidFill>
                  <a:srgbClr val="FF0000"/>
                </a:solidFill>
                <a:effectLst>
                  <a:outerShdw blurRad="38100" dist="38100" dir="2700000" algn="tl">
                    <a:srgbClr val="000000">
                      <a:alpha val="43137"/>
                    </a:srgbClr>
                  </a:outerShdw>
                </a:effectLst>
                <a:cs typeface="Times New Roman" pitchFamily="18" charset="0"/>
              </a:rPr>
            </a:br>
            <a:endParaRPr lang="en-US" sz="8000" b="1" i="1" dirty="0">
              <a:solidFill>
                <a:srgbClr val="FF00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9650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dirty="0" smtClean="0">
                <a:solidFill>
                  <a:srgbClr val="FF0000"/>
                </a:solidFill>
              </a:rPr>
              <a:t>Tk3:</a:t>
            </a:r>
            <a:r>
              <a:rPr lang="en-US" sz="5400" dirty="0" smtClean="0">
                <a:solidFill>
                  <a:srgbClr val="7030A0"/>
                </a:solidFill>
              </a:rPr>
              <a:t> </a:t>
            </a:r>
            <a:r>
              <a:rPr lang="vi-VN" sz="5400" dirty="0">
                <a:solidFill>
                  <a:srgbClr val="7030A0"/>
                </a:solidFill>
              </a:rPr>
              <a:t>Nơi quê người đời nào ta đây ca lên khúc nhã nhạc mừng Chúa dân ta. Hết nhớ về Gia-liêm nữa, tay này hãy tê bại.</a:t>
            </a:r>
            <a:endParaRPr lang="en-US" sz="5400" dirty="0">
              <a:solidFill>
                <a:srgbClr val="7030A0"/>
              </a:solidFill>
            </a:endParaRPr>
          </a:p>
        </p:txBody>
      </p:sp>
    </p:spTree>
    <p:extLst>
      <p:ext uri="{BB962C8B-B14F-4D97-AF65-F5344CB8AC3E}">
        <p14:creationId xmlns:p14="http://schemas.microsoft.com/office/powerpoint/2010/main" val="3890067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0000"/>
                </a:solidFill>
              </a:rPr>
              <a:t>Đk</a:t>
            </a:r>
            <a:r>
              <a:rPr lang="en-US" sz="6600" u="sng" dirty="0" smtClean="0">
                <a:solidFill>
                  <a:srgbClr val="FF0000"/>
                </a:solidFill>
              </a:rPr>
              <a:t>:</a:t>
            </a:r>
            <a:r>
              <a:rPr lang="en-US" sz="6600" dirty="0" smtClean="0">
                <a:solidFill>
                  <a:srgbClr val="7030A0"/>
                </a:solidFill>
              </a:rPr>
              <a:t> </a:t>
            </a:r>
            <a:r>
              <a:rPr lang="vi-VN" sz="6600" dirty="0">
                <a:solidFill>
                  <a:srgbClr val="7030A0"/>
                </a:solidFill>
              </a:rPr>
              <a:t>Lưỡi tôi dính cứng trong họng nếu tôi không hoài niệm đến ngươi.</a:t>
            </a:r>
            <a:endParaRPr lang="en-US" sz="6600" dirty="0">
              <a:solidFill>
                <a:srgbClr val="7030A0"/>
              </a:solidFill>
            </a:endParaRPr>
          </a:p>
        </p:txBody>
      </p:sp>
    </p:spTree>
    <p:extLst>
      <p:ext uri="{BB962C8B-B14F-4D97-AF65-F5344CB8AC3E}">
        <p14:creationId xmlns:p14="http://schemas.microsoft.com/office/powerpoint/2010/main" val="1464333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dirty="0" smtClean="0">
                <a:solidFill>
                  <a:srgbClr val="FF0000"/>
                </a:solidFill>
              </a:rPr>
              <a:t>Tk4:</a:t>
            </a:r>
            <a:r>
              <a:rPr lang="en-US" sz="5400" dirty="0" smtClean="0">
                <a:solidFill>
                  <a:srgbClr val="7030A0"/>
                </a:solidFill>
              </a:rPr>
              <a:t> </a:t>
            </a:r>
            <a:r>
              <a:rPr lang="vi-VN" sz="5400" dirty="0">
                <a:solidFill>
                  <a:srgbClr val="7030A0"/>
                </a:solidFill>
              </a:rPr>
              <a:t>Tấc lưỡi này thụt vào họng ta luôn đi nếu cõi lòng chẳng nhớ Gia-liêm. Nếu chẳng đặt Gia-liêm mãi làm tuyệt đỉnh vui mừng.</a:t>
            </a:r>
            <a:endParaRPr lang="en-US" sz="5400" dirty="0">
              <a:solidFill>
                <a:srgbClr val="7030A0"/>
              </a:solidFill>
            </a:endParaRPr>
          </a:p>
        </p:txBody>
      </p:sp>
    </p:spTree>
    <p:extLst>
      <p:ext uri="{BB962C8B-B14F-4D97-AF65-F5344CB8AC3E}">
        <p14:creationId xmlns:p14="http://schemas.microsoft.com/office/powerpoint/2010/main" val="1167483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0000"/>
                </a:solidFill>
              </a:rPr>
              <a:t>Đk</a:t>
            </a:r>
            <a:r>
              <a:rPr lang="en-US" sz="6600" u="sng" dirty="0" smtClean="0">
                <a:solidFill>
                  <a:srgbClr val="FF0000"/>
                </a:solidFill>
              </a:rPr>
              <a:t>:</a:t>
            </a:r>
            <a:r>
              <a:rPr lang="en-US" sz="6600" dirty="0" smtClean="0">
                <a:solidFill>
                  <a:srgbClr val="7030A0"/>
                </a:solidFill>
              </a:rPr>
              <a:t> </a:t>
            </a:r>
            <a:r>
              <a:rPr lang="vi-VN" sz="6600" dirty="0">
                <a:solidFill>
                  <a:srgbClr val="7030A0"/>
                </a:solidFill>
              </a:rPr>
              <a:t>Lưỡi tôi dính cứng trong họng nếu tôi không hoài niệm đến ngươi.</a:t>
            </a:r>
            <a:endParaRPr lang="en-US" sz="6600" dirty="0">
              <a:solidFill>
                <a:srgbClr val="7030A0"/>
              </a:solidFill>
            </a:endParaRPr>
          </a:p>
        </p:txBody>
      </p:sp>
    </p:spTree>
    <p:extLst>
      <p:ext uri="{BB962C8B-B14F-4D97-AF65-F5344CB8AC3E}">
        <p14:creationId xmlns:p14="http://schemas.microsoft.com/office/powerpoint/2010/main" val="3905023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9550"/>
            <a:ext cx="5526987" cy="2646045"/>
          </a:xfrm>
          <a:prstGeom prst="rect">
            <a:avLst/>
          </a:prstGeom>
        </p:spPr>
      </p:pic>
      <p:sp>
        <p:nvSpPr>
          <p:cNvPr id="4" name="Rectangle 3"/>
          <p:cNvSpPr/>
          <p:nvPr/>
        </p:nvSpPr>
        <p:spPr>
          <a:xfrm>
            <a:off x="0" y="2038350"/>
            <a:ext cx="9144000" cy="2616101"/>
          </a:xfrm>
          <a:prstGeom prst="rect">
            <a:avLst/>
          </a:prstGeom>
        </p:spPr>
        <p:txBody>
          <a:bodyPr wrap="square">
            <a:spAutoFit/>
          </a:bodyPr>
          <a:lstStyle/>
          <a:p>
            <a:r>
              <a:rPr lang="vi-VN" sz="3600" u="sng" dirty="0">
                <a:solidFill>
                  <a:srgbClr val="FF0000"/>
                </a:solidFill>
              </a:rPr>
              <a:t>Bài đọc </a:t>
            </a:r>
            <a:r>
              <a:rPr lang="en-US" sz="3600" u="sng" dirty="0" smtClean="0">
                <a:solidFill>
                  <a:srgbClr val="FF0000"/>
                </a:solidFill>
              </a:rPr>
              <a:t>2:</a:t>
            </a:r>
            <a:endParaRPr lang="vi-VN" sz="3600" u="sng" dirty="0">
              <a:solidFill>
                <a:srgbClr val="FF0000"/>
              </a:solidFill>
            </a:endParaRPr>
          </a:p>
          <a:p>
            <a:r>
              <a:rPr lang="vi-VN" sz="3200" i="1" dirty="0">
                <a:solidFill>
                  <a:srgbClr val="C00000"/>
                </a:solidFill>
              </a:rPr>
              <a:t>Anh em đã chết vì phạm tội, nhưng được cứu độ nhờ ân sủng</a:t>
            </a:r>
            <a:r>
              <a:rPr lang="vi-VN" sz="3200" i="1" dirty="0" smtClean="0">
                <a:solidFill>
                  <a:srgbClr val="C00000"/>
                </a:solidFill>
              </a:rPr>
              <a:t>.</a:t>
            </a:r>
            <a:endParaRPr lang="vi-VN" sz="3200" i="1" dirty="0">
              <a:solidFill>
                <a:srgbClr val="C00000"/>
              </a:solidFill>
            </a:endParaRPr>
          </a:p>
          <a:p>
            <a:r>
              <a:rPr lang="vi-VN" sz="3200" i="1" dirty="0">
                <a:solidFill>
                  <a:srgbClr val="7030A0"/>
                </a:solidFill>
              </a:rPr>
              <a:t>Bài trích thư của thánh Phao-lô tông đồ gửi tín hữu Ê-phê-xô.</a:t>
            </a:r>
            <a:endParaRPr lang="vi-VN" sz="2800" dirty="0">
              <a:solidFill>
                <a:srgbClr val="7030A0"/>
              </a:solidFill>
            </a:endParaRPr>
          </a:p>
        </p:txBody>
      </p:sp>
    </p:spTree>
    <p:extLst>
      <p:ext uri="{BB962C8B-B14F-4D97-AF65-F5344CB8AC3E}">
        <p14:creationId xmlns:p14="http://schemas.microsoft.com/office/powerpoint/2010/main" val="1775292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dirty="0">
                <a:solidFill>
                  <a:srgbClr val="7030A0"/>
                </a:solidFill>
              </a:rPr>
              <a:t>Thiên Chúa yêu thế gian đến nỗi ban Con Một của Ngài, để những ai tin vào Con của Ngài thhif được sống muôn đời.</a:t>
            </a:r>
            <a:endParaRPr lang="en-US" dirty="0">
              <a:solidFill>
                <a:srgbClr val="7030A0"/>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dirty="0" err="1" smtClean="0">
                <a:solidFill>
                  <a:srgbClr val="FF0000"/>
                </a:solidFill>
              </a:rPr>
              <a:t>Câu</a:t>
            </a:r>
            <a:r>
              <a:rPr lang="en-US" sz="3600" u="sng" dirty="0" smtClean="0">
                <a:solidFill>
                  <a:srgbClr val="FF0000"/>
                </a:solidFill>
              </a:rPr>
              <a:t> </a:t>
            </a:r>
            <a:r>
              <a:rPr lang="en-US" sz="3600" u="sng" dirty="0" err="1" smtClean="0">
                <a:solidFill>
                  <a:srgbClr val="FF0000"/>
                </a:solidFill>
              </a:rPr>
              <a:t>Xướng</a:t>
            </a:r>
            <a:r>
              <a:rPr lang="en-US" sz="3600" u="sng" dirty="0" smtClean="0">
                <a:solidFill>
                  <a:srgbClr val="FF0000"/>
                </a:solidFill>
              </a:rPr>
              <a:t> </a:t>
            </a:r>
            <a:r>
              <a:rPr lang="en-US" sz="3600" u="sng" dirty="0" err="1" smtClean="0">
                <a:solidFill>
                  <a:srgbClr val="FF0000"/>
                </a:solidFill>
              </a:rPr>
              <a:t>Trước</a:t>
            </a:r>
            <a:r>
              <a:rPr lang="en-US" sz="3600" u="sng" dirty="0" smtClean="0">
                <a:solidFill>
                  <a:srgbClr val="FF0000"/>
                </a:solidFill>
              </a:rPr>
              <a:t> </a:t>
            </a:r>
            <a:r>
              <a:rPr lang="en-US" sz="3600" u="sng" dirty="0" err="1" smtClean="0">
                <a:solidFill>
                  <a:srgbClr val="FF0000"/>
                </a:solidFill>
              </a:rPr>
              <a:t>Phúc</a:t>
            </a:r>
            <a:r>
              <a:rPr lang="en-US" sz="3600" u="sng" dirty="0" smtClean="0">
                <a:solidFill>
                  <a:srgbClr val="FF0000"/>
                </a:solidFill>
              </a:rPr>
              <a:t> </a:t>
            </a:r>
            <a:r>
              <a:rPr lang="en-US" sz="3600" u="sng" dirty="0" err="1" smtClean="0">
                <a:solidFill>
                  <a:srgbClr val="FF0000"/>
                </a:solidFill>
              </a:rPr>
              <a:t>Âm</a:t>
            </a:r>
            <a:endParaRPr lang="en-US" sz="3600" u="sng" dirty="0">
              <a:solidFill>
                <a:srgbClr val="FF0000"/>
              </a:solidFill>
            </a:endParaRPr>
          </a:p>
        </p:txBody>
      </p:sp>
    </p:spTree>
    <p:extLst>
      <p:ext uri="{BB962C8B-B14F-4D97-AF65-F5344CB8AC3E}">
        <p14:creationId xmlns:p14="http://schemas.microsoft.com/office/powerpoint/2010/main" val="3200219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88517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64223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7030A0"/>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0000"/>
                </a:solidFill>
              </a:rPr>
              <a:t>Đk</a:t>
            </a:r>
            <a:r>
              <a:rPr lang="en-US" sz="6600" u="sng" dirty="0" smtClean="0">
                <a:solidFill>
                  <a:srgbClr val="FF0000"/>
                </a:solidFill>
              </a:rPr>
              <a:t>:</a:t>
            </a:r>
            <a:r>
              <a:rPr lang="en-US" sz="6600" dirty="0">
                <a:solidFill>
                  <a:srgbClr val="7030A0"/>
                </a:solidFill>
              </a:rPr>
              <a:t> </a:t>
            </a:r>
            <a:r>
              <a:rPr lang="vi-VN" sz="6600" dirty="0">
                <a:solidFill>
                  <a:srgbClr val="7030A0"/>
                </a:solidFill>
              </a:rPr>
              <a:t>Lưỡi tôi dính cứng trong họng nếu tôi không hoài niệm đến ngươi.</a:t>
            </a:r>
            <a:endParaRPr lang="en-US" sz="6600" dirty="0">
              <a:solidFill>
                <a:srgbClr val="7030A0"/>
              </a:solidFill>
            </a:endParaRPr>
          </a:p>
        </p:txBody>
      </p:sp>
    </p:spTree>
    <p:extLst>
      <p:ext uri="{BB962C8B-B14F-4D97-AF65-F5344CB8AC3E}">
        <p14:creationId xmlns:p14="http://schemas.microsoft.com/office/powerpoint/2010/main" val="1816630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7030A0"/>
                </a:solidFill>
                <a:effectLst/>
                <a:latin typeface="+mj-lt"/>
                <a:cs typeface="Times New Roman" pitchFamily="18" charset="0"/>
              </a:rPr>
              <a:t>Tôi</a:t>
            </a:r>
            <a:r>
              <a:rPr lang="en-US" sz="6600" b="0" dirty="0">
                <a:solidFill>
                  <a:srgbClr val="7030A0"/>
                </a:solidFill>
                <a:effectLst/>
                <a:latin typeface="+mj-lt"/>
                <a:cs typeface="Times New Roman" pitchFamily="18" charset="0"/>
              </a:rPr>
              <a:t> tin </a:t>
            </a:r>
            <a:r>
              <a:rPr lang="en-US" sz="6600" b="0" dirty="0" err="1">
                <a:solidFill>
                  <a:srgbClr val="7030A0"/>
                </a:solidFill>
                <a:effectLst/>
                <a:latin typeface="+mj-lt"/>
                <a:cs typeface="Times New Roman" pitchFamily="18" charset="0"/>
              </a:rPr>
              <a:t>kính</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một</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Chúa</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Giêsu</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Kitô</a:t>
            </a:r>
            <a:r>
              <a:rPr lang="en-US" sz="6600" b="0" dirty="0">
                <a:solidFill>
                  <a:srgbClr val="7030A0"/>
                </a:solidFill>
                <a:effectLst/>
                <a:latin typeface="+mj-lt"/>
                <a:cs typeface="Times New Roman" pitchFamily="18" charset="0"/>
              </a:rPr>
              <a:t>, Con </a:t>
            </a:r>
            <a:r>
              <a:rPr lang="en-US" sz="6600" b="0" dirty="0" err="1">
                <a:solidFill>
                  <a:srgbClr val="7030A0"/>
                </a:solidFill>
                <a:effectLst/>
                <a:latin typeface="+mj-lt"/>
                <a:cs typeface="Times New Roman" pitchFamily="18" charset="0"/>
              </a:rPr>
              <a:t>Một</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Thiên</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Chúa</a:t>
            </a:r>
            <a:r>
              <a:rPr lang="en-US" sz="6600" b="0" dirty="0">
                <a:solidFill>
                  <a:srgbClr val="7030A0"/>
                </a:solidFill>
                <a:effectLst/>
                <a:latin typeface="+mj-lt"/>
                <a:cs typeface="Times New Roman" pitchFamily="18" charset="0"/>
              </a:rPr>
              <a:t>, </a:t>
            </a:r>
            <a:r>
              <a:rPr lang="vi-VN" sz="6600" b="0" dirty="0">
                <a:solidFill>
                  <a:srgbClr val="7030A0"/>
                </a:solidFill>
                <a:effectLst/>
                <a:latin typeface="+mj-lt"/>
                <a:cs typeface="Times New Roman" pitchFamily="18" charset="0"/>
              </a:rPr>
              <a:t>Sinh bởi Đức Chúa Cha từ trước muôn đời. </a:t>
            </a:r>
            <a:endParaRPr lang="en-US" sz="66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7030A0"/>
                </a:solidFill>
                <a:effectLst/>
                <a:latin typeface="+mj-lt"/>
                <a:cs typeface="Times New Roman" pitchFamily="18" charset="0"/>
              </a:rPr>
              <a:t>Người là Thiên Chúa bởi Thiên Chúa, Ánh Sáng bởi Ánh Sáng,</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Thiên</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Chúa</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thật</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bởi</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Thiên</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Chúa</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thật</a:t>
            </a:r>
            <a:r>
              <a:rPr lang="en-US" sz="6600" b="0" dirty="0">
                <a:solidFill>
                  <a:srgbClr val="7030A0"/>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7030A0"/>
                </a:solidFill>
                <a:effectLst/>
                <a:latin typeface="+mj-lt"/>
              </a:rPr>
              <a:t>được sinh ra mà không phải được tạo thành, đồng bản thể với Đức Chúa Cha: nhờ Người mà muôn vật được tạo thành. </a:t>
            </a:r>
            <a:endParaRPr lang="en-US" sz="60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7030A0"/>
                </a:solidFill>
                <a:effectLst/>
                <a:latin typeface="+mj-lt"/>
              </a:rPr>
              <a:t>Vì loài người chúng ta và để cứu độ chúng ta,</a:t>
            </a:r>
            <a:r>
              <a:rPr lang="en-US" sz="7200" b="0" dirty="0">
                <a:solidFill>
                  <a:srgbClr val="7030A0"/>
                </a:solidFill>
                <a:effectLst/>
                <a:latin typeface="+mj-lt"/>
              </a:rPr>
              <a:t> </a:t>
            </a:r>
            <a:r>
              <a:rPr lang="vi-VN" sz="7200" b="0" dirty="0">
                <a:solidFill>
                  <a:srgbClr val="7030A0"/>
                </a:solidFill>
                <a:effectLst/>
                <a:latin typeface="+mj-lt"/>
                <a:cs typeface="Times New Roman" pitchFamily="18" charset="0"/>
              </a:rPr>
              <a:t>Người đã từ trời xuống thế. </a:t>
            </a:r>
            <a:endParaRPr lang="en-US" sz="72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7030A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7030A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7030A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7030A0"/>
                </a:solidFill>
                <a:effectLst/>
                <a:latin typeface="+mj-lt"/>
              </a:rPr>
              <a:t>Người được phụng thờ và tôn vinh cùng với Đức Chúa Cha và Đức Chúa Con: Người đã dùng các tiên tri mà phán dạy. </a:t>
            </a:r>
            <a:endParaRPr lang="en-US" sz="60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7030A0"/>
                </a:solidFill>
                <a:effectLst/>
                <a:latin typeface="+mj-lt"/>
              </a:rPr>
              <a:t>Tôi tin Hội Thánh duy nhất thánh thiện công giáo và tông truyền.</a:t>
            </a:r>
            <a:endParaRPr lang="en-US" sz="80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dirty="0">
                <a:solidFill>
                  <a:srgbClr val="7030A0"/>
                </a:solidFill>
              </a:rPr>
              <a:t>Thiên Chúa yêu thế gian đến nỗi ban Con Một của Ngài, để những ai tin vào Con của Ngài thhif được sống muôn đời.</a:t>
            </a:r>
            <a:endParaRPr lang="en-US" dirty="0">
              <a:solidFill>
                <a:srgbClr val="7030A0"/>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dirty="0" err="1" smtClean="0">
                <a:solidFill>
                  <a:srgbClr val="FF0000"/>
                </a:solidFill>
              </a:rPr>
              <a:t>Câu</a:t>
            </a:r>
            <a:r>
              <a:rPr lang="en-US" sz="3600" u="sng" dirty="0" smtClean="0">
                <a:solidFill>
                  <a:srgbClr val="FF0000"/>
                </a:solidFill>
              </a:rPr>
              <a:t> </a:t>
            </a:r>
            <a:r>
              <a:rPr lang="en-US" sz="3600" u="sng" dirty="0" err="1" smtClean="0">
                <a:solidFill>
                  <a:srgbClr val="FF0000"/>
                </a:solidFill>
              </a:rPr>
              <a:t>Xướng</a:t>
            </a:r>
            <a:r>
              <a:rPr lang="en-US" sz="3600" u="sng" dirty="0" smtClean="0">
                <a:solidFill>
                  <a:srgbClr val="FF0000"/>
                </a:solidFill>
              </a:rPr>
              <a:t> </a:t>
            </a:r>
            <a:r>
              <a:rPr lang="en-US" sz="3600" u="sng" dirty="0" err="1" smtClean="0">
                <a:solidFill>
                  <a:srgbClr val="FF0000"/>
                </a:solidFill>
              </a:rPr>
              <a:t>Trước</a:t>
            </a:r>
            <a:r>
              <a:rPr lang="en-US" sz="3600" u="sng" dirty="0" smtClean="0">
                <a:solidFill>
                  <a:srgbClr val="FF0000"/>
                </a:solidFill>
              </a:rPr>
              <a:t> </a:t>
            </a:r>
            <a:r>
              <a:rPr lang="en-US" sz="3600" u="sng" dirty="0" err="1" smtClean="0">
                <a:solidFill>
                  <a:srgbClr val="FF0000"/>
                </a:solidFill>
              </a:rPr>
              <a:t>Phúc</a:t>
            </a:r>
            <a:r>
              <a:rPr lang="en-US" sz="3600" u="sng" dirty="0" smtClean="0">
                <a:solidFill>
                  <a:srgbClr val="FF0000"/>
                </a:solidFill>
              </a:rPr>
              <a:t> </a:t>
            </a:r>
            <a:r>
              <a:rPr lang="en-US" sz="3600" u="sng" dirty="0" err="1" smtClean="0">
                <a:solidFill>
                  <a:srgbClr val="FF0000"/>
                </a:solidFill>
              </a:rPr>
              <a:t>Âm</a:t>
            </a:r>
            <a:endParaRPr lang="en-US" sz="3600" u="sng" dirty="0">
              <a:solidFill>
                <a:srgbClr val="FF0000"/>
              </a:solidFill>
            </a:endParaRPr>
          </a:p>
        </p:txBody>
      </p:sp>
    </p:spTree>
    <p:extLst>
      <p:ext uri="{BB962C8B-B14F-4D97-AF65-F5344CB8AC3E}">
        <p14:creationId xmlns:p14="http://schemas.microsoft.com/office/powerpoint/2010/main" val="21715607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7030A0"/>
                </a:solidFill>
                <a:effectLst/>
                <a:latin typeface="+mj-lt"/>
                <a:cs typeface="Times New Roman" pitchFamily="18" charset="0"/>
              </a:rPr>
              <a:t>Tôi tuyên xưng có một Phép Rửa để tha tội. Tôi trông đợi kẻ chết sống lại và sự</a:t>
            </a:r>
            <a:r>
              <a:rPr lang="en-US" sz="6600" b="0" dirty="0">
                <a:solidFill>
                  <a:srgbClr val="7030A0"/>
                </a:solidFill>
                <a:effectLst/>
                <a:latin typeface="+mj-lt"/>
                <a:cs typeface="Times New Roman" pitchFamily="18" charset="0"/>
              </a:rPr>
              <a:t> </a:t>
            </a:r>
            <a:r>
              <a:rPr lang="vi-VN" sz="6600" b="0" dirty="0">
                <a:solidFill>
                  <a:srgbClr val="7030A0"/>
                </a:solidFill>
                <a:effectLst/>
                <a:latin typeface="+mj-lt"/>
                <a:cs typeface="Times New Roman" pitchFamily="18" charset="0"/>
              </a:rPr>
              <a:t>sống đời sau. </a:t>
            </a:r>
            <a:r>
              <a:rPr lang="vi-VN" sz="6600" b="0" dirty="0">
                <a:solidFill>
                  <a:srgbClr val="FF0000"/>
                </a:solidFill>
                <a:effectLst/>
                <a:latin typeface="+mj-lt"/>
                <a:cs typeface="Times New Roman" pitchFamily="18" charset="0"/>
              </a:rPr>
              <a:t>Amen.</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29000" y="133350"/>
            <a:ext cx="5410200" cy="584775"/>
          </a:xfrm>
          <a:prstGeom prst="rect">
            <a:avLst/>
          </a:prstGeom>
          <a:noFill/>
        </p:spPr>
        <p:txBody>
          <a:bodyPr wrap="square" rtlCol="0">
            <a:spAutoFit/>
          </a:bodyPr>
          <a:lstStyle/>
          <a:p>
            <a:pPr algn="ctr"/>
            <a:r>
              <a:rPr lang="en-US" sz="3200" dirty="0" smtClean="0">
                <a:solidFill>
                  <a:srgbClr val="FF0000"/>
                </a:solidFill>
              </a:rPr>
              <a:t>LỜI NGUYỆN TÍN HỮU</a:t>
            </a:r>
            <a:endParaRPr lang="en-US" sz="3200" dirty="0">
              <a:solidFill>
                <a:srgbClr val="FF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2554545"/>
          </a:xfrm>
          <a:prstGeom prst="rect">
            <a:avLst/>
          </a:prstGeom>
        </p:spPr>
        <p:txBody>
          <a:bodyPr wrap="square">
            <a:spAutoFit/>
          </a:bodyPr>
          <a:lstStyle/>
          <a:p>
            <a:r>
              <a:rPr lang="en-US" sz="3200" u="sng" dirty="0" smtClean="0">
                <a:solidFill>
                  <a:srgbClr val="C00000"/>
                </a:solidFill>
              </a:rPr>
              <a:t>CHÚA NHẬT IV MÙA CHAY NĂM B</a:t>
            </a:r>
          </a:p>
          <a:p>
            <a:pPr algn="just"/>
            <a:r>
              <a:rPr lang="vi-VN" sz="3200" dirty="0">
                <a:solidFill>
                  <a:srgbClr val="7030A0"/>
                </a:solidFill>
              </a:rPr>
              <a:t>Thiên Chúa yêu thế gian đến nỗi đã ban Con Một, để ai tin vào Con của Người thì khỏi phải chết, nhưng được sống muôn đời.” </a:t>
            </a:r>
            <a:endParaRPr lang="en-US" sz="3200" dirty="0">
              <a:solidFill>
                <a:srgbClr val="7030A0"/>
              </a:solidFill>
            </a:endParaRPr>
          </a:p>
        </p:txBody>
      </p:sp>
    </p:spTree>
    <p:extLst>
      <p:ext uri="{BB962C8B-B14F-4D97-AF65-F5344CB8AC3E}">
        <p14:creationId xmlns:p14="http://schemas.microsoft.com/office/powerpoint/2010/main" val="9777581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10" name="Rectangle 9"/>
          <p:cNvSpPr/>
          <p:nvPr/>
        </p:nvSpPr>
        <p:spPr>
          <a:xfrm>
            <a:off x="4267200" y="2121439"/>
            <a:ext cx="4876800" cy="1538883"/>
          </a:xfrm>
          <a:prstGeom prst="rect">
            <a:avLst/>
          </a:prstGeom>
        </p:spPr>
        <p:txBody>
          <a:bodyPr wrap="square">
            <a:spAutoFit/>
          </a:bodyPr>
          <a:lstStyle/>
          <a:p>
            <a:pPr algn="ctr"/>
            <a:r>
              <a:rPr lang="en-US" sz="5400" dirty="0" err="1" smtClean="0">
                <a:solidFill>
                  <a:srgbClr val="C00000"/>
                </a:solidFill>
              </a:rPr>
              <a:t>Biết</a:t>
            </a:r>
            <a:r>
              <a:rPr lang="en-US" sz="5400" dirty="0" smtClean="0">
                <a:solidFill>
                  <a:srgbClr val="C00000"/>
                </a:solidFill>
              </a:rPr>
              <a:t> </a:t>
            </a:r>
            <a:r>
              <a:rPr lang="en-US" sz="5400" dirty="0" err="1" smtClean="0">
                <a:solidFill>
                  <a:srgbClr val="C00000"/>
                </a:solidFill>
              </a:rPr>
              <a:t>Lấy</a:t>
            </a:r>
            <a:r>
              <a:rPr lang="en-US" sz="5400" dirty="0" smtClean="0">
                <a:solidFill>
                  <a:srgbClr val="C00000"/>
                </a:solidFill>
              </a:rPr>
              <a:t> </a:t>
            </a:r>
            <a:r>
              <a:rPr lang="en-US" sz="5400" dirty="0" err="1" smtClean="0">
                <a:solidFill>
                  <a:srgbClr val="C00000"/>
                </a:solidFill>
              </a:rPr>
              <a:t>Gì</a:t>
            </a:r>
            <a:endParaRPr lang="en-US" sz="5400" dirty="0">
              <a:solidFill>
                <a:srgbClr val="C00000"/>
              </a:solidFill>
            </a:endParaRPr>
          </a:p>
          <a:p>
            <a:pPr algn="ctr"/>
            <a:r>
              <a:rPr lang="en-US" sz="4000" i="1" dirty="0" err="1" smtClean="0">
                <a:solidFill>
                  <a:srgbClr val="7030A0"/>
                </a:solidFill>
              </a:rPr>
              <a:t>Đinh</a:t>
            </a:r>
            <a:r>
              <a:rPr lang="en-US" sz="4000" i="1" dirty="0" smtClean="0">
                <a:solidFill>
                  <a:srgbClr val="7030A0"/>
                </a:solidFill>
              </a:rPr>
              <a:t> </a:t>
            </a:r>
            <a:r>
              <a:rPr lang="en-US" sz="4000" i="1" dirty="0" err="1" smtClean="0">
                <a:solidFill>
                  <a:srgbClr val="7030A0"/>
                </a:solidFill>
              </a:rPr>
              <a:t>Công</a:t>
            </a:r>
            <a:r>
              <a:rPr lang="en-US" sz="4000" i="1" dirty="0" smtClean="0">
                <a:solidFill>
                  <a:srgbClr val="7030A0"/>
                </a:solidFill>
              </a:rPr>
              <a:t> </a:t>
            </a:r>
            <a:r>
              <a:rPr lang="en-US" sz="4000" i="1" dirty="0" err="1" smtClean="0">
                <a:solidFill>
                  <a:srgbClr val="7030A0"/>
                </a:solidFill>
              </a:rPr>
              <a:t>Huỳnh</a:t>
            </a:r>
            <a:endParaRPr lang="en-US" sz="4000" i="1" dirty="0">
              <a:solidFill>
                <a:srgbClr val="7030A0"/>
              </a:solidFill>
            </a:endParaRPr>
          </a:p>
        </p:txBody>
      </p:sp>
    </p:spTree>
    <p:extLst>
      <p:ext uri="{BB962C8B-B14F-4D97-AF65-F5344CB8AC3E}">
        <p14:creationId xmlns:p14="http://schemas.microsoft.com/office/powerpoint/2010/main" val="9674080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effectLst>
                  <a:outerShdw blurRad="38100" dist="38100" dir="2700000" algn="tl">
                    <a:srgbClr val="000000">
                      <a:alpha val="43137"/>
                    </a:srgbClr>
                  </a:outerShdw>
                </a:effectLst>
              </a:rPr>
              <a:t>ĐK</a:t>
            </a:r>
            <a:r>
              <a:rPr lang="vi-VN" sz="5400" dirty="0">
                <a:solidFill>
                  <a:srgbClr val="FF0000"/>
                </a:solidFill>
                <a:effectLst>
                  <a:outerShdw blurRad="38100" dist="38100" dir="2700000" algn="tl">
                    <a:srgbClr val="000000">
                      <a:alpha val="43137"/>
                    </a:srgbClr>
                  </a:outerShdw>
                </a:effectLst>
              </a:rPr>
              <a:t>: </a:t>
            </a:r>
            <a:r>
              <a:rPr lang="vi-VN" sz="5400" dirty="0">
                <a:solidFill>
                  <a:srgbClr val="7030A0"/>
                </a:solidFill>
                <a:effectLst>
                  <a:outerShdw blurRad="38100" dist="38100" dir="2700000" algn="tl">
                    <a:srgbClr val="000000">
                      <a:alpha val="43137"/>
                    </a:srgbClr>
                  </a:outerShdw>
                </a:effectLst>
              </a:rPr>
              <a:t>Biết lấy gì mà tiến dâng Ngài, đoàn con dâng về Chúa bánh thơm rượu ngon</a:t>
            </a:r>
            <a:r>
              <a:rPr lang="vi-VN" sz="5400" dirty="0" smtClean="0">
                <a:solidFill>
                  <a:srgbClr val="7030A0"/>
                </a:solidFill>
                <a:effectLst>
                  <a:outerShdw blurRad="38100" dist="38100" dir="2700000" algn="tl">
                    <a:srgbClr val="000000">
                      <a:alpha val="43137"/>
                    </a:srgbClr>
                  </a:outerShdw>
                </a:effectLst>
              </a:rPr>
              <a:t>. ( </a:t>
            </a:r>
            <a:r>
              <a:rPr lang="vi-VN" sz="5400" i="1" dirty="0" smtClean="0">
                <a:solidFill>
                  <a:srgbClr val="7030A0"/>
                </a:solidFill>
                <a:effectLst>
                  <a:outerShdw blurRad="38100" dist="38100" dir="2700000" algn="tl">
                    <a:srgbClr val="000000">
                      <a:alpha val="43137"/>
                    </a:srgbClr>
                  </a:outerShdw>
                </a:effectLst>
              </a:rPr>
              <a:t>dâng về Cha </a:t>
            </a:r>
            <a:r>
              <a:rPr lang="vi-VN" sz="5400" dirty="0" smtClean="0">
                <a:solidFill>
                  <a:srgbClr val="7030A0"/>
                </a:solidFill>
                <a:effectLst>
                  <a:outerShdw blurRad="38100" dist="38100" dir="2700000" algn="tl">
                    <a:srgbClr val="000000">
                      <a:alpha val="43137"/>
                    </a:srgbClr>
                  </a:outerShdw>
                </a:effectLst>
              </a:rPr>
              <a:t>) </a:t>
            </a:r>
            <a:r>
              <a:rPr lang="vi-VN" sz="5400" dirty="0">
                <a:solidFill>
                  <a:srgbClr val="7030A0"/>
                </a:solidFill>
                <a:effectLst>
                  <a:outerShdw blurRad="38100" dist="38100" dir="2700000" algn="tl">
                    <a:srgbClr val="000000">
                      <a:alpha val="43137"/>
                    </a:srgbClr>
                  </a:outerShdw>
                </a:effectLst>
              </a:rPr>
              <a:t>Từng ngày qua nắng mưa khổ công, là tình yêu tiến dâng Chúa Trời cao sang.</a:t>
            </a:r>
            <a:endParaRPr lang="en-US" sz="5400"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09098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effectLst>
                  <a:outerShdw blurRad="38100" dist="38100" dir="2700000" algn="tl">
                    <a:srgbClr val="000000">
                      <a:alpha val="43137"/>
                    </a:srgbClr>
                  </a:outerShdw>
                </a:effectLst>
              </a:rPr>
              <a:t>Pk1</a:t>
            </a:r>
            <a:r>
              <a:rPr lang="vi-VN" sz="5400" dirty="0">
                <a:solidFill>
                  <a:srgbClr val="FF0000"/>
                </a:solidFill>
                <a:effectLst>
                  <a:outerShdw blurRad="38100" dist="38100" dir="2700000" algn="tl">
                    <a:srgbClr val="000000">
                      <a:alpha val="43137"/>
                    </a:srgbClr>
                  </a:outerShdw>
                </a:effectLst>
              </a:rPr>
              <a:t>: </a:t>
            </a:r>
            <a:r>
              <a:rPr lang="vi-VN" sz="5400" dirty="0">
                <a:solidFill>
                  <a:srgbClr val="7030A0"/>
                </a:solidFill>
                <a:effectLst>
                  <a:outerShdw blurRad="38100" dist="38100" dir="2700000" algn="tl">
                    <a:srgbClr val="000000">
                      <a:alpha val="43137"/>
                    </a:srgbClr>
                  </a:outerShdw>
                </a:effectLst>
              </a:rPr>
              <a:t>Đây ly rượu thơm ngon bánh tinh tuyền đoàn con hiến dâng. Xin thông phần Mình Máu Con Ngài, nên lễ vật tận hiến mỗi ngày. </a:t>
            </a:r>
            <a:endParaRPr lang="en-US" sz="5400"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93992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effectLst>
                  <a:outerShdw blurRad="38100" dist="38100" dir="2700000" algn="tl">
                    <a:srgbClr val="000000">
                      <a:alpha val="43137"/>
                    </a:srgbClr>
                  </a:outerShdw>
                </a:effectLst>
              </a:rPr>
              <a:t>ĐK</a:t>
            </a:r>
            <a:r>
              <a:rPr lang="vi-VN" sz="5400" dirty="0">
                <a:solidFill>
                  <a:srgbClr val="FF0000"/>
                </a:solidFill>
                <a:effectLst>
                  <a:outerShdw blurRad="38100" dist="38100" dir="2700000" algn="tl">
                    <a:srgbClr val="000000">
                      <a:alpha val="43137"/>
                    </a:srgbClr>
                  </a:outerShdw>
                </a:effectLst>
              </a:rPr>
              <a:t>: </a:t>
            </a:r>
            <a:r>
              <a:rPr lang="vi-VN" sz="5400" dirty="0">
                <a:solidFill>
                  <a:srgbClr val="7030A0"/>
                </a:solidFill>
                <a:effectLst>
                  <a:outerShdw blurRad="38100" dist="38100" dir="2700000" algn="tl">
                    <a:srgbClr val="000000">
                      <a:alpha val="43137"/>
                    </a:srgbClr>
                  </a:outerShdw>
                </a:effectLst>
              </a:rPr>
              <a:t>Biết lấy gì mà tiến dâng Ngài, đoàn con dâng về Chúa bánh thơm rượu ngon</a:t>
            </a:r>
            <a:r>
              <a:rPr lang="vi-VN" sz="5400" dirty="0" smtClean="0">
                <a:solidFill>
                  <a:srgbClr val="7030A0"/>
                </a:solidFill>
                <a:effectLst>
                  <a:outerShdw blurRad="38100" dist="38100" dir="2700000" algn="tl">
                    <a:srgbClr val="000000">
                      <a:alpha val="43137"/>
                    </a:srgbClr>
                  </a:outerShdw>
                </a:effectLst>
              </a:rPr>
              <a:t>. ( </a:t>
            </a:r>
            <a:r>
              <a:rPr lang="vi-VN" sz="5400" i="1" dirty="0" smtClean="0">
                <a:solidFill>
                  <a:srgbClr val="7030A0"/>
                </a:solidFill>
                <a:effectLst>
                  <a:outerShdw blurRad="38100" dist="38100" dir="2700000" algn="tl">
                    <a:srgbClr val="000000">
                      <a:alpha val="43137"/>
                    </a:srgbClr>
                  </a:outerShdw>
                </a:effectLst>
              </a:rPr>
              <a:t>dâng về Cha </a:t>
            </a:r>
            <a:r>
              <a:rPr lang="vi-VN" sz="5400" dirty="0" smtClean="0">
                <a:solidFill>
                  <a:srgbClr val="7030A0"/>
                </a:solidFill>
                <a:effectLst>
                  <a:outerShdw blurRad="38100" dist="38100" dir="2700000" algn="tl">
                    <a:srgbClr val="000000">
                      <a:alpha val="43137"/>
                    </a:srgbClr>
                  </a:outerShdw>
                </a:effectLst>
              </a:rPr>
              <a:t>) </a:t>
            </a:r>
            <a:r>
              <a:rPr lang="vi-VN" sz="5400" dirty="0">
                <a:solidFill>
                  <a:srgbClr val="7030A0"/>
                </a:solidFill>
                <a:effectLst>
                  <a:outerShdw blurRad="38100" dist="38100" dir="2700000" algn="tl">
                    <a:srgbClr val="000000">
                      <a:alpha val="43137"/>
                    </a:srgbClr>
                  </a:outerShdw>
                </a:effectLst>
              </a:rPr>
              <a:t>Từng ngày qua nắng mưa khổ công, là tình yêu tiến dâng Chúa Trời cao sang.</a:t>
            </a:r>
            <a:endParaRPr lang="en-US" sz="5400"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830254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effectLst>
                  <a:outerShdw blurRad="38100" dist="38100" dir="2700000" algn="tl">
                    <a:srgbClr val="000000">
                      <a:alpha val="43137"/>
                    </a:srgbClr>
                  </a:outerShdw>
                </a:effectLst>
              </a:rPr>
              <a:t>Pk2</a:t>
            </a:r>
            <a:r>
              <a:rPr lang="vi-VN" sz="5400" dirty="0">
                <a:solidFill>
                  <a:srgbClr val="FF0000"/>
                </a:solidFill>
                <a:effectLst>
                  <a:outerShdw blurRad="38100" dist="38100" dir="2700000" algn="tl">
                    <a:srgbClr val="000000">
                      <a:alpha val="43137"/>
                    </a:srgbClr>
                  </a:outerShdw>
                </a:effectLst>
              </a:rPr>
              <a:t>: </a:t>
            </a:r>
            <a:r>
              <a:rPr lang="vi-VN" sz="5400" dirty="0">
                <a:solidFill>
                  <a:srgbClr val="7030A0"/>
                </a:solidFill>
                <a:effectLst>
                  <a:outerShdw blurRad="38100" dist="38100" dir="2700000" algn="tl">
                    <a:srgbClr val="000000">
                      <a:alpha val="43137"/>
                    </a:srgbClr>
                  </a:outerShdw>
                </a:effectLst>
              </a:rPr>
              <a:t>Xưa Con Ngài hy sinh hiến thân mình chuộc tội thế nhân. Cho gian trần </a:t>
            </a:r>
            <a:r>
              <a:rPr lang="vi-VN" sz="5400" dirty="0" smtClean="0">
                <a:solidFill>
                  <a:srgbClr val="7030A0"/>
                </a:solidFill>
                <a:effectLst>
                  <a:outerShdw blurRad="38100" dist="38100" dir="2700000" algn="tl">
                    <a:srgbClr val="000000">
                      <a:alpha val="43137"/>
                    </a:srgbClr>
                  </a:outerShdw>
                </a:effectLst>
              </a:rPr>
              <a:t>Thịt </a:t>
            </a:r>
            <a:r>
              <a:rPr lang="vi-VN" sz="5400" dirty="0">
                <a:solidFill>
                  <a:srgbClr val="7030A0"/>
                </a:solidFill>
                <a:effectLst>
                  <a:outerShdw blurRad="38100" dist="38100" dir="2700000" algn="tl">
                    <a:srgbClr val="000000">
                      <a:alpha val="43137"/>
                    </a:srgbClr>
                  </a:outerShdw>
                </a:effectLst>
              </a:rPr>
              <a:t>Máu nuôi hồn, ôi lương thực này mãi vĩnh tồn.</a:t>
            </a:r>
          </a:p>
        </p:txBody>
      </p:sp>
    </p:spTree>
    <p:extLst>
      <p:ext uri="{BB962C8B-B14F-4D97-AF65-F5344CB8AC3E}">
        <p14:creationId xmlns:p14="http://schemas.microsoft.com/office/powerpoint/2010/main" val="2199709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effectLst>
                  <a:outerShdw blurRad="38100" dist="38100" dir="2700000" algn="tl">
                    <a:srgbClr val="000000">
                      <a:alpha val="43137"/>
                    </a:srgbClr>
                  </a:outerShdw>
                </a:effectLst>
              </a:rPr>
              <a:t>ĐK</a:t>
            </a:r>
            <a:r>
              <a:rPr lang="vi-VN" sz="5400" dirty="0">
                <a:solidFill>
                  <a:srgbClr val="FF0000"/>
                </a:solidFill>
                <a:effectLst>
                  <a:outerShdw blurRad="38100" dist="38100" dir="2700000" algn="tl">
                    <a:srgbClr val="000000">
                      <a:alpha val="43137"/>
                    </a:srgbClr>
                  </a:outerShdw>
                </a:effectLst>
              </a:rPr>
              <a:t>: </a:t>
            </a:r>
            <a:r>
              <a:rPr lang="vi-VN" sz="5400" dirty="0">
                <a:solidFill>
                  <a:srgbClr val="7030A0"/>
                </a:solidFill>
                <a:effectLst>
                  <a:outerShdw blurRad="38100" dist="38100" dir="2700000" algn="tl">
                    <a:srgbClr val="000000">
                      <a:alpha val="43137"/>
                    </a:srgbClr>
                  </a:outerShdw>
                </a:effectLst>
              </a:rPr>
              <a:t>Biết lấy gì mà tiến dâng Ngài, đoàn con dâng về Chúa bánh thơm rượu ngon</a:t>
            </a:r>
            <a:r>
              <a:rPr lang="vi-VN" sz="5400" dirty="0" smtClean="0">
                <a:solidFill>
                  <a:srgbClr val="7030A0"/>
                </a:solidFill>
                <a:effectLst>
                  <a:outerShdw blurRad="38100" dist="38100" dir="2700000" algn="tl">
                    <a:srgbClr val="000000">
                      <a:alpha val="43137"/>
                    </a:srgbClr>
                  </a:outerShdw>
                </a:effectLst>
              </a:rPr>
              <a:t>. ( </a:t>
            </a:r>
            <a:r>
              <a:rPr lang="vi-VN" sz="5400" i="1" dirty="0" smtClean="0">
                <a:solidFill>
                  <a:srgbClr val="7030A0"/>
                </a:solidFill>
                <a:effectLst>
                  <a:outerShdw blurRad="38100" dist="38100" dir="2700000" algn="tl">
                    <a:srgbClr val="000000">
                      <a:alpha val="43137"/>
                    </a:srgbClr>
                  </a:outerShdw>
                </a:effectLst>
              </a:rPr>
              <a:t>dâng về Cha </a:t>
            </a:r>
            <a:r>
              <a:rPr lang="vi-VN" sz="5400" dirty="0" smtClean="0">
                <a:solidFill>
                  <a:srgbClr val="7030A0"/>
                </a:solidFill>
                <a:effectLst>
                  <a:outerShdw blurRad="38100" dist="38100" dir="2700000" algn="tl">
                    <a:srgbClr val="000000">
                      <a:alpha val="43137"/>
                    </a:srgbClr>
                  </a:outerShdw>
                </a:effectLst>
              </a:rPr>
              <a:t>) </a:t>
            </a:r>
            <a:r>
              <a:rPr lang="vi-VN" sz="5400" dirty="0">
                <a:solidFill>
                  <a:srgbClr val="7030A0"/>
                </a:solidFill>
                <a:effectLst>
                  <a:outerShdw blurRad="38100" dist="38100" dir="2700000" algn="tl">
                    <a:srgbClr val="000000">
                      <a:alpha val="43137"/>
                    </a:srgbClr>
                  </a:outerShdw>
                </a:effectLst>
              </a:rPr>
              <a:t>Từng ngày qua nắng mưa khổ công, là tình yêu tiến dâng Chúa Trời cao sang.</a:t>
            </a:r>
            <a:endParaRPr lang="en-US" sz="5400"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13492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effectLst>
                  <a:outerShdw blurRad="38100" dist="38100" dir="2700000" algn="tl">
                    <a:srgbClr val="000000">
                      <a:alpha val="43137"/>
                    </a:srgbClr>
                  </a:outerShdw>
                </a:effectLst>
              </a:rPr>
              <a:t>Pk3</a:t>
            </a:r>
            <a:r>
              <a:rPr lang="vi-VN" sz="5400" dirty="0">
                <a:solidFill>
                  <a:srgbClr val="FF0000"/>
                </a:solidFill>
                <a:effectLst>
                  <a:outerShdw blurRad="38100" dist="38100" dir="2700000" algn="tl">
                    <a:srgbClr val="000000">
                      <a:alpha val="43137"/>
                    </a:srgbClr>
                  </a:outerShdw>
                </a:effectLst>
              </a:rPr>
              <a:t>: </a:t>
            </a:r>
            <a:r>
              <a:rPr lang="vi-VN" sz="5400" dirty="0">
                <a:solidFill>
                  <a:srgbClr val="7030A0"/>
                </a:solidFill>
                <a:effectLst>
                  <a:outerShdw blurRad="38100" dist="38100" dir="2700000" algn="tl">
                    <a:srgbClr val="000000">
                      <a:alpha val="43137"/>
                    </a:srgbClr>
                  </a:outerShdw>
                </a:effectLst>
              </a:rPr>
              <a:t>Xin dâng đoàn con đây tháng năm dài dầm bao nắng mưa. Xin dâng về tòa Chúa uy quyền, đây tâm tình thành kính tin thờ.</a:t>
            </a:r>
          </a:p>
        </p:txBody>
      </p:sp>
    </p:spTree>
    <p:extLst>
      <p:ext uri="{BB962C8B-B14F-4D97-AF65-F5344CB8AC3E}">
        <p14:creationId xmlns:p14="http://schemas.microsoft.com/office/powerpoint/2010/main" val="1922594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effectLst>
                  <a:outerShdw blurRad="38100" dist="38100" dir="2700000" algn="tl">
                    <a:srgbClr val="000000">
                      <a:alpha val="43137"/>
                    </a:srgbClr>
                  </a:outerShdw>
                </a:effectLst>
              </a:rPr>
              <a:t>ĐK</a:t>
            </a:r>
            <a:r>
              <a:rPr lang="vi-VN" sz="5400" dirty="0">
                <a:solidFill>
                  <a:srgbClr val="FF0000"/>
                </a:solidFill>
                <a:effectLst>
                  <a:outerShdw blurRad="38100" dist="38100" dir="2700000" algn="tl">
                    <a:srgbClr val="000000">
                      <a:alpha val="43137"/>
                    </a:srgbClr>
                  </a:outerShdw>
                </a:effectLst>
              </a:rPr>
              <a:t>: </a:t>
            </a:r>
            <a:r>
              <a:rPr lang="vi-VN" sz="5400" dirty="0">
                <a:solidFill>
                  <a:srgbClr val="7030A0"/>
                </a:solidFill>
                <a:effectLst>
                  <a:outerShdw blurRad="38100" dist="38100" dir="2700000" algn="tl">
                    <a:srgbClr val="000000">
                      <a:alpha val="43137"/>
                    </a:srgbClr>
                  </a:outerShdw>
                </a:effectLst>
              </a:rPr>
              <a:t>Biết lấy gì mà tiến dâng Ngài, đoàn con dâng về Chúa bánh thơm rượu ngon</a:t>
            </a:r>
            <a:r>
              <a:rPr lang="vi-VN" sz="5400" dirty="0" smtClean="0">
                <a:solidFill>
                  <a:srgbClr val="7030A0"/>
                </a:solidFill>
                <a:effectLst>
                  <a:outerShdw blurRad="38100" dist="38100" dir="2700000" algn="tl">
                    <a:srgbClr val="000000">
                      <a:alpha val="43137"/>
                    </a:srgbClr>
                  </a:outerShdw>
                </a:effectLst>
              </a:rPr>
              <a:t>. ( </a:t>
            </a:r>
            <a:r>
              <a:rPr lang="vi-VN" sz="5400" i="1" dirty="0" smtClean="0">
                <a:solidFill>
                  <a:srgbClr val="7030A0"/>
                </a:solidFill>
                <a:effectLst>
                  <a:outerShdw blurRad="38100" dist="38100" dir="2700000" algn="tl">
                    <a:srgbClr val="000000">
                      <a:alpha val="43137"/>
                    </a:srgbClr>
                  </a:outerShdw>
                </a:effectLst>
              </a:rPr>
              <a:t>dâng về Cha </a:t>
            </a:r>
            <a:r>
              <a:rPr lang="vi-VN" sz="5400" dirty="0" smtClean="0">
                <a:solidFill>
                  <a:srgbClr val="7030A0"/>
                </a:solidFill>
                <a:effectLst>
                  <a:outerShdw blurRad="38100" dist="38100" dir="2700000" algn="tl">
                    <a:srgbClr val="000000">
                      <a:alpha val="43137"/>
                    </a:srgbClr>
                  </a:outerShdw>
                </a:effectLst>
              </a:rPr>
              <a:t>) </a:t>
            </a:r>
            <a:r>
              <a:rPr lang="vi-VN" sz="5400" dirty="0">
                <a:solidFill>
                  <a:srgbClr val="7030A0"/>
                </a:solidFill>
                <a:effectLst>
                  <a:outerShdw blurRad="38100" dist="38100" dir="2700000" algn="tl">
                    <a:srgbClr val="000000">
                      <a:alpha val="43137"/>
                    </a:srgbClr>
                  </a:outerShdw>
                </a:effectLst>
              </a:rPr>
              <a:t>Từng ngày qua nắng mưa khổ công, là tình yêu tiến dâng Chúa Trời cao sang.</a:t>
            </a:r>
            <a:endParaRPr lang="en-US" sz="5400"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9057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545979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724438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52717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6000" b="1" dirty="0">
                <a:solidFill>
                  <a:srgbClr val="C00000"/>
                </a:solidFill>
                <a:effectLst>
                  <a:outerShdw blurRad="38100" dist="38100" dir="2700000" algn="tl">
                    <a:srgbClr val="000000">
                      <a:alpha val="43137"/>
                    </a:srgbClr>
                  </a:outerShdw>
                </a:effectLst>
                <a:cs typeface="Times New Roman" pitchFamily="18" charset="0"/>
              </a:rPr>
              <a:t>Ca </a:t>
            </a:r>
            <a:r>
              <a:rPr lang="en-US" sz="6000" b="1" dirty="0" err="1">
                <a:solidFill>
                  <a:srgbClr val="C00000"/>
                </a:solidFill>
                <a:effectLst>
                  <a:outerShdw blurRad="38100" dist="38100" dir="2700000" algn="tl">
                    <a:srgbClr val="000000">
                      <a:alpha val="43137"/>
                    </a:srgbClr>
                  </a:outerShdw>
                </a:effectLst>
                <a:cs typeface="Times New Roman" pitchFamily="18" charset="0"/>
              </a:rPr>
              <a:t>Nguyện</a:t>
            </a:r>
            <a:r>
              <a:rPr lang="en-US" sz="6000" b="1" dirty="0">
                <a:solidFill>
                  <a:srgbClr val="C00000"/>
                </a:solidFill>
                <a:effectLst>
                  <a:outerShdw blurRad="38100" dist="38100" dir="2700000" algn="tl">
                    <a:srgbClr val="000000">
                      <a:alpha val="43137"/>
                    </a:srgbClr>
                  </a:outerShdw>
                </a:effectLst>
                <a:cs typeface="Times New Roman" pitchFamily="18" charset="0"/>
              </a:rPr>
              <a:t> </a:t>
            </a:r>
            <a:r>
              <a:rPr lang="en-US" sz="6000" b="1" dirty="0" err="1">
                <a:solidFill>
                  <a:srgbClr val="C00000"/>
                </a:solidFill>
                <a:effectLst>
                  <a:outerShdw blurRad="38100" dist="38100" dir="2700000" algn="tl">
                    <a:srgbClr val="000000">
                      <a:alpha val="43137"/>
                    </a:srgbClr>
                  </a:outerShdw>
                </a:effectLst>
                <a:cs typeface="Times New Roman" pitchFamily="18" charset="0"/>
              </a:rPr>
              <a:t>Hiệp</a:t>
            </a:r>
            <a:r>
              <a:rPr lang="en-US" sz="6000" b="1" dirty="0">
                <a:solidFill>
                  <a:srgbClr val="C00000"/>
                </a:solidFill>
                <a:effectLst>
                  <a:outerShdw blurRad="38100" dist="38100" dir="2700000" algn="tl">
                    <a:srgbClr val="000000">
                      <a:alpha val="43137"/>
                    </a:srgbClr>
                  </a:outerShdw>
                </a:effectLst>
                <a:cs typeface="Times New Roman" pitchFamily="18" charset="0"/>
              </a:rPr>
              <a:t> </a:t>
            </a:r>
            <a:r>
              <a:rPr lang="en-US" sz="6000" b="1" dirty="0" err="1">
                <a:solidFill>
                  <a:srgbClr val="C00000"/>
                </a:solidFill>
                <a:effectLst>
                  <a:outerShdw blurRad="38100" dist="38100" dir="2700000" algn="tl">
                    <a:srgbClr val="000000">
                      <a:alpha val="43137"/>
                    </a:srgbClr>
                  </a:outerShdw>
                </a:effectLst>
                <a:cs typeface="Times New Roman" pitchFamily="18" charset="0"/>
              </a:rPr>
              <a:t>Lễ</a:t>
            </a:r>
            <a:r>
              <a:rPr lang="en-US" sz="6000" b="1" dirty="0">
                <a:solidFill>
                  <a:srgbClr val="C00000"/>
                </a:solidFill>
                <a:effectLst>
                  <a:outerShdw blurRad="38100" dist="38100" dir="2700000" algn="tl">
                    <a:srgbClr val="000000">
                      <a:alpha val="43137"/>
                    </a:srgbClr>
                  </a:outerShdw>
                </a:effectLst>
                <a:cs typeface="Times New Roman" pitchFamily="18" charset="0"/>
              </a:rPr>
              <a:t> </a:t>
            </a:r>
            <a:r>
              <a:rPr lang="en-US" sz="6000" b="1" dirty="0">
                <a:solidFill>
                  <a:srgbClr val="7030A0"/>
                </a:solidFill>
                <a:effectLst>
                  <a:outerShdw blurRad="38100" dist="38100" dir="2700000" algn="tl">
                    <a:srgbClr val="000000">
                      <a:alpha val="43137"/>
                    </a:srgbClr>
                  </a:outerShdw>
                </a:effectLst>
                <a:cs typeface="Times New Roman" pitchFamily="18" charset="0"/>
              </a:rPr>
              <a:t/>
            </a:r>
            <a:br>
              <a:rPr lang="en-US" sz="6000" b="1" dirty="0">
                <a:solidFill>
                  <a:srgbClr val="7030A0"/>
                </a:solidFill>
                <a:effectLst>
                  <a:outerShdw blurRad="38100" dist="38100" dir="2700000" algn="tl">
                    <a:srgbClr val="000000">
                      <a:alpha val="43137"/>
                    </a:srgbClr>
                  </a:outerShdw>
                </a:effectLst>
                <a:cs typeface="Times New Roman" pitchFamily="18" charset="0"/>
              </a:rPr>
            </a:br>
            <a:r>
              <a:rPr lang="en-US" sz="6000" b="1" dirty="0" err="1" smtClean="0">
                <a:solidFill>
                  <a:srgbClr val="7030A0"/>
                </a:solidFill>
                <a:effectLst>
                  <a:outerShdw blurRad="38100" dist="38100" dir="2700000" algn="tl">
                    <a:srgbClr val="000000">
                      <a:alpha val="43137"/>
                    </a:srgbClr>
                  </a:outerShdw>
                </a:effectLst>
                <a:cs typeface="Times New Roman" pitchFamily="18" charset="0"/>
              </a:rPr>
              <a:t>Nguồn</a:t>
            </a:r>
            <a:r>
              <a:rPr lang="en-US" sz="6000" b="1" dirty="0" smtClean="0">
                <a:solidFill>
                  <a:srgbClr val="7030A0"/>
                </a:solidFill>
                <a:effectLst>
                  <a:outerShdw blurRad="38100" dist="38100" dir="2700000" algn="tl">
                    <a:srgbClr val="000000">
                      <a:alpha val="43137"/>
                    </a:srgbClr>
                  </a:outerShdw>
                </a:effectLst>
                <a:cs typeface="Times New Roman" pitchFamily="18" charset="0"/>
              </a:rPr>
              <a:t> </a:t>
            </a:r>
            <a:r>
              <a:rPr lang="en-US" sz="6000" b="1" dirty="0" err="1" smtClean="0">
                <a:solidFill>
                  <a:srgbClr val="7030A0"/>
                </a:solidFill>
                <a:effectLst>
                  <a:outerShdw blurRad="38100" dist="38100" dir="2700000" algn="tl">
                    <a:srgbClr val="000000">
                      <a:alpha val="43137"/>
                    </a:srgbClr>
                  </a:outerShdw>
                </a:effectLst>
                <a:cs typeface="Times New Roman" pitchFamily="18" charset="0"/>
              </a:rPr>
              <a:t>Chân</a:t>
            </a:r>
            <a:r>
              <a:rPr lang="en-US" sz="6000" b="1" dirty="0" smtClean="0">
                <a:solidFill>
                  <a:srgbClr val="7030A0"/>
                </a:solidFill>
                <a:effectLst>
                  <a:outerShdw blurRad="38100" dist="38100" dir="2700000" algn="tl">
                    <a:srgbClr val="000000">
                      <a:alpha val="43137"/>
                    </a:srgbClr>
                  </a:outerShdw>
                </a:effectLst>
                <a:cs typeface="Times New Roman" pitchFamily="18" charset="0"/>
              </a:rPr>
              <a:t> </a:t>
            </a:r>
            <a:r>
              <a:rPr lang="en-US" sz="6000" b="1" dirty="0" err="1" smtClean="0">
                <a:solidFill>
                  <a:srgbClr val="7030A0"/>
                </a:solidFill>
                <a:effectLst>
                  <a:outerShdw blurRad="38100" dist="38100" dir="2700000" algn="tl">
                    <a:srgbClr val="000000">
                      <a:alpha val="43137"/>
                    </a:srgbClr>
                  </a:outerShdw>
                </a:effectLst>
                <a:cs typeface="Times New Roman" pitchFamily="18" charset="0"/>
              </a:rPr>
              <a:t>Lý</a:t>
            </a:r>
            <a:r>
              <a:rPr lang="en-US" sz="6000" b="1" dirty="0" smtClean="0">
                <a:solidFill>
                  <a:srgbClr val="7030A0"/>
                </a:solidFill>
                <a:effectLst>
                  <a:outerShdw blurRad="38100" dist="38100" dir="2700000" algn="tl">
                    <a:srgbClr val="000000">
                      <a:alpha val="43137"/>
                    </a:srgbClr>
                  </a:outerShdw>
                </a:effectLst>
                <a:cs typeface="Times New Roman" pitchFamily="18" charset="0"/>
              </a:rPr>
              <a:t> Cao </a:t>
            </a:r>
            <a:r>
              <a:rPr lang="en-US" sz="6000" b="1" dirty="0" err="1" smtClean="0">
                <a:solidFill>
                  <a:srgbClr val="7030A0"/>
                </a:solidFill>
                <a:effectLst>
                  <a:outerShdw blurRad="38100" dist="38100" dir="2700000" algn="tl">
                    <a:srgbClr val="000000">
                      <a:alpha val="43137"/>
                    </a:srgbClr>
                  </a:outerShdw>
                </a:effectLst>
                <a:cs typeface="Times New Roman" pitchFamily="18" charset="0"/>
              </a:rPr>
              <a:t>Vời</a:t>
            </a:r>
            <a:r>
              <a:rPr lang="en-US" sz="6600" b="1" dirty="0">
                <a:solidFill>
                  <a:srgbClr val="7030A0"/>
                </a:solidFill>
                <a:effectLst>
                  <a:outerShdw blurRad="38100" dist="38100" dir="2700000" algn="tl">
                    <a:srgbClr val="000000">
                      <a:alpha val="43137"/>
                    </a:srgbClr>
                  </a:outerShdw>
                </a:effectLst>
                <a:cs typeface="Times New Roman" pitchFamily="18" charset="0"/>
              </a:rPr>
              <a:t/>
            </a:r>
            <a:br>
              <a:rPr lang="en-US" sz="6600" b="1" dirty="0">
                <a:solidFill>
                  <a:srgbClr val="7030A0"/>
                </a:solidFill>
                <a:effectLst>
                  <a:outerShdw blurRad="38100" dist="38100" dir="2700000" algn="tl">
                    <a:srgbClr val="000000">
                      <a:alpha val="43137"/>
                    </a:srgbClr>
                  </a:outerShdw>
                </a:effectLst>
                <a:cs typeface="Times New Roman" pitchFamily="18" charset="0"/>
              </a:rPr>
            </a:br>
            <a:r>
              <a:rPr lang="en-US" sz="4000" b="1" i="1" dirty="0" err="1" smtClean="0">
                <a:solidFill>
                  <a:srgbClr val="FF0000"/>
                </a:solidFill>
                <a:effectLst>
                  <a:outerShdw blurRad="38100" dist="38100" dir="2700000" algn="tl">
                    <a:srgbClr val="000000">
                      <a:alpha val="43137"/>
                    </a:srgbClr>
                  </a:outerShdw>
                </a:effectLst>
                <a:cs typeface="Times New Roman" pitchFamily="18" charset="0"/>
              </a:rPr>
              <a:t>Đinh</a:t>
            </a:r>
            <a:r>
              <a:rPr lang="en-US" sz="4000" b="1" i="1" dirty="0" smtClean="0">
                <a:solidFill>
                  <a:srgbClr val="FF0000"/>
                </a:solidFill>
                <a:effectLst>
                  <a:outerShdw blurRad="38100" dist="38100" dir="2700000" algn="tl">
                    <a:srgbClr val="000000">
                      <a:alpha val="43137"/>
                    </a:srgbClr>
                  </a:outerShdw>
                </a:effectLst>
                <a:cs typeface="Times New Roman" pitchFamily="18" charset="0"/>
              </a:rPr>
              <a:t> </a:t>
            </a:r>
            <a:r>
              <a:rPr lang="en-US" sz="4000" b="1" i="1" dirty="0" err="1" smtClean="0">
                <a:solidFill>
                  <a:srgbClr val="FF0000"/>
                </a:solidFill>
                <a:effectLst>
                  <a:outerShdw blurRad="38100" dist="38100" dir="2700000" algn="tl">
                    <a:srgbClr val="000000">
                      <a:alpha val="43137"/>
                    </a:srgbClr>
                  </a:outerShdw>
                </a:effectLst>
                <a:cs typeface="Times New Roman" pitchFamily="18" charset="0"/>
              </a:rPr>
              <a:t>Công</a:t>
            </a:r>
            <a:r>
              <a:rPr lang="en-US" sz="4000" b="1" i="1" dirty="0" smtClean="0">
                <a:solidFill>
                  <a:srgbClr val="FF0000"/>
                </a:solidFill>
                <a:effectLst>
                  <a:outerShdw blurRad="38100" dist="38100" dir="2700000" algn="tl">
                    <a:srgbClr val="000000">
                      <a:alpha val="43137"/>
                    </a:srgbClr>
                  </a:outerShdw>
                </a:effectLst>
                <a:cs typeface="Times New Roman" pitchFamily="18" charset="0"/>
              </a:rPr>
              <a:t> </a:t>
            </a:r>
            <a:r>
              <a:rPr lang="en-US" sz="4000" b="1" i="1" dirty="0" err="1" smtClean="0">
                <a:solidFill>
                  <a:srgbClr val="FF0000"/>
                </a:solidFill>
                <a:effectLst>
                  <a:outerShdw blurRad="38100" dist="38100" dir="2700000" algn="tl">
                    <a:srgbClr val="000000">
                      <a:alpha val="43137"/>
                    </a:srgbClr>
                  </a:outerShdw>
                </a:effectLst>
                <a:cs typeface="Times New Roman" pitchFamily="18" charset="0"/>
              </a:rPr>
              <a:t>Huỳnh</a:t>
            </a:r>
            <a:endParaRPr lang="en-US" sz="4000" b="1" i="1" dirty="0">
              <a:solidFill>
                <a:srgbClr val="FF00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dirty="0">
                <a:solidFill>
                  <a:srgbClr val="C00000"/>
                </a:solidFill>
                <a:effectLst>
                  <a:outerShdw blurRad="38100" dist="38100" dir="2700000" algn="tl">
                    <a:srgbClr val="000000">
                      <a:alpha val="43137"/>
                    </a:srgbClr>
                  </a:outerShdw>
                </a:effectLst>
                <a:cs typeface="Times New Roman" pitchFamily="18" charset="0"/>
              </a:rPr>
              <a:t>P</a:t>
            </a:r>
            <a:r>
              <a:rPr lang="en-US" sz="5400" dirty="0" smtClean="0">
                <a:solidFill>
                  <a:srgbClr val="C00000"/>
                </a:solidFill>
                <a:effectLst>
                  <a:outerShdw blurRad="38100" dist="38100" dir="2700000" algn="tl">
                    <a:srgbClr val="000000">
                      <a:alpha val="43137"/>
                    </a:srgbClr>
                  </a:outerShdw>
                </a:effectLst>
                <a:cs typeface="Times New Roman" pitchFamily="18" charset="0"/>
              </a:rPr>
              <a:t>k1</a:t>
            </a:r>
            <a:r>
              <a:rPr lang="en-US" sz="5400" dirty="0">
                <a:solidFill>
                  <a:srgbClr val="C00000"/>
                </a:solidFill>
                <a:effectLst>
                  <a:outerShdw blurRad="38100" dist="38100" dir="2700000" algn="tl">
                    <a:srgbClr val="000000">
                      <a:alpha val="43137"/>
                    </a:srgbClr>
                  </a:outerShdw>
                </a:effectLst>
                <a:cs typeface="Times New Roman" pitchFamily="18" charset="0"/>
              </a:rPr>
              <a:t>:</a:t>
            </a:r>
            <a:r>
              <a:rPr lang="en-US" sz="5400" dirty="0">
                <a:solidFill>
                  <a:srgbClr val="7030A0"/>
                </a:solidFill>
                <a:effectLst>
                  <a:outerShdw blurRad="38100" dist="38100" dir="2700000" algn="tl">
                    <a:srgbClr val="000000">
                      <a:alpha val="43137"/>
                    </a:srgbClr>
                  </a:outerShdw>
                </a:effectLst>
                <a:cs typeface="Times New Roman" pitchFamily="18" charset="0"/>
              </a:rPr>
              <a:t> </a:t>
            </a:r>
            <a:r>
              <a:rPr lang="vi-VN" sz="5400" dirty="0" smtClean="0">
                <a:solidFill>
                  <a:srgbClr val="7030A0"/>
                </a:solidFill>
                <a:effectLst>
                  <a:outerShdw blurRad="38100" dist="38100" dir="2700000" algn="tl">
                    <a:srgbClr val="000000">
                      <a:alpha val="43137"/>
                    </a:srgbClr>
                  </a:outerShdw>
                </a:effectLst>
              </a:rPr>
              <a:t>Ngài là ánh sáng đời con. Ngài là tia nắng đời con. Ngài nguồn hy vọng ủi an, khi con thất vọng chán ngán. Ngài hằng đỡ nâng đời con, yêu thương ôm ấp từng ngày</a:t>
            </a:r>
            <a:r>
              <a:rPr lang="vi-VN" sz="5400" b="1" dirty="0" smtClean="0">
                <a:solidFill>
                  <a:srgbClr val="7030A0"/>
                </a:solidFill>
                <a:effectLst>
                  <a:outerShdw blurRad="38100" dist="38100" dir="2700000" algn="tl">
                    <a:srgbClr val="000000">
                      <a:alpha val="43137"/>
                    </a:srgbClr>
                  </a:outerShdw>
                </a:effectLst>
              </a:rPr>
              <a:t>.</a:t>
            </a:r>
            <a:endParaRPr lang="en-US" sz="54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dirty="0" smtClean="0">
                <a:solidFill>
                  <a:srgbClr val="C00000"/>
                </a:solidFill>
                <a:effectLst>
                  <a:outerShdw blurRad="38100" dist="38100" dir="2700000" algn="tl">
                    <a:srgbClr val="000000">
                      <a:alpha val="43137"/>
                    </a:srgbClr>
                  </a:outerShdw>
                </a:effectLst>
                <a:cs typeface="Times New Roman" pitchFamily="18" charset="0"/>
              </a:rPr>
              <a:t>ĐK:</a:t>
            </a:r>
            <a:r>
              <a:rPr lang="en-US" sz="5400" dirty="0" smtClean="0">
                <a:solidFill>
                  <a:srgbClr val="7030A0"/>
                </a:solidFill>
                <a:effectLst>
                  <a:outerShdw blurRad="38100" dist="38100" dir="2700000" algn="tl">
                    <a:srgbClr val="000000">
                      <a:alpha val="43137"/>
                    </a:srgbClr>
                  </a:outerShdw>
                </a:effectLst>
                <a:cs typeface="Times New Roman" pitchFamily="18" charset="0"/>
              </a:rPr>
              <a:t> </a:t>
            </a:r>
            <a:r>
              <a:rPr lang="vi-VN" sz="5400" dirty="0" smtClean="0">
                <a:solidFill>
                  <a:srgbClr val="7030A0"/>
                </a:solidFill>
                <a:effectLst>
                  <a:outerShdw blurRad="38100" dist="38100" dir="2700000" algn="tl">
                    <a:srgbClr val="000000">
                      <a:alpha val="43137"/>
                    </a:srgbClr>
                  </a:outerShdw>
                </a:effectLst>
              </a:rPr>
              <a:t>Chỉ mình Ngài thôi cho con sức sống, và hy vọng suốt cuộc đời con. Ngài là mùa xuân yêu thương thắm thiết, là điệu đàn khúc nhạc du dương.</a:t>
            </a:r>
            <a:endParaRPr lang="vi-VN" sz="5400"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19848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dirty="0" smtClean="0">
                <a:solidFill>
                  <a:srgbClr val="C00000"/>
                </a:solidFill>
                <a:effectLst>
                  <a:outerShdw blurRad="38100" dist="38100" dir="2700000" algn="tl">
                    <a:srgbClr val="000000">
                      <a:alpha val="43137"/>
                    </a:srgbClr>
                  </a:outerShdw>
                </a:effectLst>
                <a:cs typeface="Times New Roman" pitchFamily="18" charset="0"/>
              </a:rPr>
              <a:t>Pk2:</a:t>
            </a:r>
            <a:r>
              <a:rPr lang="vi-VN" sz="5400" dirty="0">
                <a:solidFill>
                  <a:srgbClr val="7030A0"/>
                </a:solidFill>
                <a:effectLst>
                  <a:outerShdw blurRad="38100" dist="38100" dir="2700000" algn="tl">
                    <a:srgbClr val="000000">
                      <a:alpha val="43137"/>
                    </a:srgbClr>
                  </a:outerShdw>
                </a:effectLst>
                <a:cs typeface="Times New Roman" pitchFamily="18" charset="0"/>
              </a:rPr>
              <a:t> </a:t>
            </a:r>
            <a:r>
              <a:rPr lang="vi-VN" sz="5400" dirty="0" smtClean="0">
                <a:solidFill>
                  <a:srgbClr val="7030A0"/>
                </a:solidFill>
                <a:effectLst>
                  <a:outerShdw blurRad="38100" dist="38100" dir="2700000" algn="tl">
                    <a:srgbClr val="000000">
                      <a:alpha val="43137"/>
                    </a:srgbClr>
                  </a:outerShdw>
                </a:effectLst>
              </a:rPr>
              <a:t>Đời nhiều trái đắng nghiệp oan, và nhiều tranh chấp lợi danh. Đời rồi cũng là phù vân, hơn thua cũng về tay trắng. Đời là chuyến đi thật xa, tìm về với ánh Mặt Trời.</a:t>
            </a:r>
            <a:endParaRPr lang="en-US" sz="5400"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5009816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dirty="0" smtClean="0">
                <a:solidFill>
                  <a:srgbClr val="C00000"/>
                </a:solidFill>
                <a:effectLst>
                  <a:outerShdw blurRad="38100" dist="38100" dir="2700000" algn="tl">
                    <a:srgbClr val="000000">
                      <a:alpha val="43137"/>
                    </a:srgbClr>
                  </a:outerShdw>
                </a:effectLst>
                <a:cs typeface="Times New Roman" pitchFamily="18" charset="0"/>
              </a:rPr>
              <a:t>ĐK:</a:t>
            </a:r>
            <a:r>
              <a:rPr lang="en-US" sz="5400" dirty="0" smtClean="0">
                <a:solidFill>
                  <a:srgbClr val="7030A0"/>
                </a:solidFill>
                <a:effectLst>
                  <a:outerShdw blurRad="38100" dist="38100" dir="2700000" algn="tl">
                    <a:srgbClr val="000000">
                      <a:alpha val="43137"/>
                    </a:srgbClr>
                  </a:outerShdw>
                </a:effectLst>
                <a:cs typeface="Times New Roman" pitchFamily="18" charset="0"/>
              </a:rPr>
              <a:t> </a:t>
            </a:r>
            <a:r>
              <a:rPr lang="vi-VN" sz="5400" dirty="0" smtClean="0">
                <a:solidFill>
                  <a:srgbClr val="7030A0"/>
                </a:solidFill>
                <a:effectLst>
                  <a:outerShdw blurRad="38100" dist="38100" dir="2700000" algn="tl">
                    <a:srgbClr val="000000">
                      <a:alpha val="43137"/>
                    </a:srgbClr>
                  </a:outerShdw>
                </a:effectLst>
              </a:rPr>
              <a:t>Chỉ mình Ngài thôi cho con sức sống, và hy vọng suốt cuộc đời con. Ngài là mùa xuân yêu thương thắm thiết, là điệu đàn khúc nhạc du dương.</a:t>
            </a:r>
            <a:endParaRPr lang="vi-VN" sz="5400"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3738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5400" dirty="0" smtClean="0">
                <a:solidFill>
                  <a:srgbClr val="C00000"/>
                </a:solidFill>
                <a:effectLst>
                  <a:outerShdw blurRad="38100" dist="38100" dir="2700000" algn="tl">
                    <a:srgbClr val="000000">
                      <a:alpha val="43137"/>
                    </a:srgbClr>
                  </a:outerShdw>
                </a:effectLst>
                <a:cs typeface="Times New Roman" pitchFamily="18" charset="0"/>
              </a:rPr>
              <a:t>Pk3:</a:t>
            </a:r>
            <a:r>
              <a:rPr lang="vi-VN" sz="5400" dirty="0" smtClean="0">
                <a:solidFill>
                  <a:srgbClr val="7030A0"/>
                </a:solidFill>
                <a:effectLst>
                  <a:outerShdw blurRad="38100" dist="38100" dir="2700000" algn="tl">
                    <a:srgbClr val="000000">
                      <a:alpha val="43137"/>
                    </a:srgbClr>
                  </a:outerShdw>
                </a:effectLst>
                <a:cs typeface="Times New Roman" pitchFamily="18" charset="0"/>
              </a:rPr>
              <a:t> </a:t>
            </a:r>
            <a:r>
              <a:rPr lang="vi-VN" sz="5400" dirty="0" smtClean="0">
                <a:solidFill>
                  <a:srgbClr val="7030A0"/>
                </a:solidFill>
                <a:effectLst>
                  <a:outerShdw blurRad="38100" dist="38100" dir="2700000" algn="tl">
                    <a:srgbClr val="000000">
                      <a:alpha val="43137"/>
                    </a:srgbClr>
                  </a:outerShdw>
                </a:effectLst>
              </a:rPr>
              <a:t>Tìm về cõi sống trường sinh, là một Thiên Chúa hiển vinh. Tình Ngài chết trên thật giá, khai sinh những mùa ân thánh. Tình Ngài ví như dòng sông, ngọt ngào nai khát về nguồn.</a:t>
            </a:r>
            <a:endParaRPr lang="en-US" sz="5400"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2147141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dirty="0" smtClean="0">
                <a:solidFill>
                  <a:srgbClr val="C00000"/>
                </a:solidFill>
                <a:effectLst>
                  <a:outerShdw blurRad="38100" dist="38100" dir="2700000" algn="tl">
                    <a:srgbClr val="000000">
                      <a:alpha val="43137"/>
                    </a:srgbClr>
                  </a:outerShdw>
                </a:effectLst>
                <a:cs typeface="Times New Roman" pitchFamily="18" charset="0"/>
              </a:rPr>
              <a:t>ĐK:</a:t>
            </a:r>
            <a:r>
              <a:rPr lang="en-US" sz="5400" dirty="0" smtClean="0">
                <a:solidFill>
                  <a:srgbClr val="7030A0"/>
                </a:solidFill>
                <a:effectLst>
                  <a:outerShdw blurRad="38100" dist="38100" dir="2700000" algn="tl">
                    <a:srgbClr val="000000">
                      <a:alpha val="43137"/>
                    </a:srgbClr>
                  </a:outerShdw>
                </a:effectLst>
                <a:cs typeface="Times New Roman" pitchFamily="18" charset="0"/>
              </a:rPr>
              <a:t> </a:t>
            </a:r>
            <a:r>
              <a:rPr lang="vi-VN" sz="5400" dirty="0" smtClean="0">
                <a:solidFill>
                  <a:srgbClr val="7030A0"/>
                </a:solidFill>
                <a:effectLst>
                  <a:outerShdw blurRad="38100" dist="38100" dir="2700000" algn="tl">
                    <a:srgbClr val="000000">
                      <a:alpha val="43137"/>
                    </a:srgbClr>
                  </a:outerShdw>
                </a:effectLst>
              </a:rPr>
              <a:t>Chỉ mình Ngài thôi cho con sức sống, và hy vọng suốt cuộc đời con. Ngài là mùa xuân yêu thương thắm thiết, là điệu đàn khúc nhạc du dương.</a:t>
            </a:r>
            <a:endParaRPr lang="vi-VN" sz="5400"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12833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6600" b="1" dirty="0" err="1" smtClean="0">
                <a:solidFill>
                  <a:srgbClr val="FF0000"/>
                </a:solidFill>
                <a:effectLst>
                  <a:outerShdw blurRad="38100" dist="38100" dir="2700000" algn="tl">
                    <a:srgbClr val="000000">
                      <a:alpha val="43137"/>
                    </a:srgbClr>
                  </a:outerShdw>
                </a:effectLst>
                <a:cs typeface="Times New Roman" pitchFamily="18" charset="0"/>
              </a:rPr>
              <a:t>Ca</a:t>
            </a:r>
            <a:r>
              <a:rPr lang="en-US" sz="6600" b="1" dirty="0" smtClean="0">
                <a:solidFill>
                  <a:srgbClr val="FF0000"/>
                </a:solidFill>
                <a:effectLst>
                  <a:outerShdw blurRad="38100" dist="38100" dir="2700000" algn="tl">
                    <a:srgbClr val="000000">
                      <a:alpha val="43137"/>
                    </a:srgbClr>
                  </a:outerShdw>
                </a:effectLst>
                <a:cs typeface="Times New Roman" pitchFamily="18" charset="0"/>
              </a:rPr>
              <a:t> </a:t>
            </a:r>
            <a:r>
              <a:rPr lang="en-US" sz="6600" b="1" dirty="0" err="1">
                <a:solidFill>
                  <a:srgbClr val="FF0000"/>
                </a:solidFill>
                <a:effectLst>
                  <a:outerShdw blurRad="38100" dist="38100" dir="2700000" algn="tl">
                    <a:srgbClr val="000000">
                      <a:alpha val="43137"/>
                    </a:srgbClr>
                  </a:outerShdw>
                </a:effectLst>
                <a:cs typeface="Times New Roman" pitchFamily="18" charset="0"/>
              </a:rPr>
              <a:t>Nhập</a:t>
            </a:r>
            <a:r>
              <a:rPr lang="en-US" sz="6600" b="1" dirty="0">
                <a:solidFill>
                  <a:srgbClr val="FF00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cs typeface="Times New Roman" pitchFamily="18" charset="0"/>
              </a:rPr>
              <a:t>Lễ</a:t>
            </a:r>
            <a:r>
              <a:rPr lang="en-US" sz="6600" b="1" dirty="0">
                <a:solidFill>
                  <a:srgbClr val="FF0000"/>
                </a:solidFill>
                <a:effectLst>
                  <a:outerShdw blurRad="38100" dist="38100" dir="2700000" algn="tl">
                    <a:srgbClr val="000000">
                      <a:alpha val="43137"/>
                    </a:srgbClr>
                  </a:outerShdw>
                </a:effectLst>
                <a:cs typeface="Times New Roman" pitchFamily="18" charset="0"/>
              </a:rPr>
              <a:t/>
            </a:r>
            <a:br>
              <a:rPr lang="en-US" sz="6600" b="1" dirty="0">
                <a:solidFill>
                  <a:srgbClr val="FF0000"/>
                </a:solidFill>
                <a:effectLst>
                  <a:outerShdw blurRad="38100" dist="38100" dir="2700000" algn="tl">
                    <a:srgbClr val="000000">
                      <a:alpha val="43137"/>
                    </a:srgbClr>
                  </a:outerShdw>
                </a:effectLst>
                <a:cs typeface="Times New Roman" pitchFamily="18" charset="0"/>
              </a:rPr>
            </a:br>
            <a:r>
              <a:rPr lang="en-US" sz="6600" b="1" dirty="0" smtClean="0">
                <a:solidFill>
                  <a:srgbClr val="FF00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cs typeface="Times New Roman" pitchFamily="18" charset="0"/>
              </a:rPr>
              <a:t>Xin</a:t>
            </a:r>
            <a:r>
              <a:rPr lang="en-US" sz="6600" b="1" dirty="0" smtClean="0">
                <a:solidFill>
                  <a:srgbClr val="FF00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cs typeface="Times New Roman" pitchFamily="18" charset="0"/>
              </a:rPr>
              <a:t>Ngài</a:t>
            </a:r>
            <a:r>
              <a:rPr lang="en-US" sz="6600" b="1" dirty="0" smtClean="0">
                <a:solidFill>
                  <a:srgbClr val="FF00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cs typeface="Times New Roman" pitchFamily="18" charset="0"/>
              </a:rPr>
              <a:t>Thứ</a:t>
            </a:r>
            <a:r>
              <a:rPr lang="en-US" sz="6600" b="1" dirty="0" smtClean="0">
                <a:solidFill>
                  <a:srgbClr val="FF00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0000"/>
                </a:solidFill>
                <a:effectLst>
                  <a:outerShdw blurRad="38100" dist="38100" dir="2700000" algn="tl">
                    <a:srgbClr val="000000">
                      <a:alpha val="43137"/>
                    </a:srgbClr>
                  </a:outerShdw>
                </a:effectLst>
                <a:cs typeface="Times New Roman" pitchFamily="18" charset="0"/>
              </a:rPr>
              <a:t>Tha</a:t>
            </a:r>
            <a:r>
              <a:rPr lang="en-US" sz="8000" b="1" dirty="0">
                <a:solidFill>
                  <a:srgbClr val="FF0000"/>
                </a:solidFill>
                <a:effectLst>
                  <a:outerShdw blurRad="38100" dist="38100" dir="2700000" algn="tl">
                    <a:srgbClr val="000000">
                      <a:alpha val="43137"/>
                    </a:srgbClr>
                  </a:outerShdw>
                </a:effectLst>
                <a:cs typeface="Times New Roman" pitchFamily="18" charset="0"/>
              </a:rPr>
              <a:t/>
            </a:r>
            <a:br>
              <a:rPr lang="en-US" sz="8000" b="1" dirty="0">
                <a:solidFill>
                  <a:srgbClr val="FF0000"/>
                </a:solidFill>
                <a:effectLst>
                  <a:outerShdw blurRad="38100" dist="38100" dir="2700000" algn="tl">
                    <a:srgbClr val="000000">
                      <a:alpha val="43137"/>
                    </a:srgbClr>
                  </a:outerShdw>
                </a:effectLst>
                <a:cs typeface="Times New Roman" pitchFamily="18" charset="0"/>
              </a:rPr>
            </a:br>
            <a:r>
              <a:rPr lang="en-US" sz="4800" b="1" i="1" dirty="0" err="1" smtClean="0">
                <a:solidFill>
                  <a:srgbClr val="7030A0"/>
                </a:solidFill>
                <a:effectLst>
                  <a:outerShdw blurRad="38100" dist="38100" dir="2700000" algn="tl">
                    <a:srgbClr val="000000">
                      <a:alpha val="43137"/>
                    </a:srgbClr>
                  </a:outerShdw>
                </a:effectLst>
                <a:cs typeface="Times New Roman" pitchFamily="18" charset="0"/>
              </a:rPr>
              <a:t>Ngọc</a:t>
            </a:r>
            <a:r>
              <a:rPr lang="en-US" sz="4800" b="1" i="1" dirty="0" smtClean="0">
                <a:solidFill>
                  <a:srgbClr val="7030A0"/>
                </a:solidFill>
                <a:effectLst>
                  <a:outerShdw blurRad="38100" dist="38100" dir="2700000" algn="tl">
                    <a:srgbClr val="000000">
                      <a:alpha val="43137"/>
                    </a:srgbClr>
                  </a:outerShdw>
                </a:effectLst>
                <a:cs typeface="Times New Roman" pitchFamily="18" charset="0"/>
              </a:rPr>
              <a:t> </a:t>
            </a:r>
            <a:r>
              <a:rPr lang="en-US" sz="4800" b="1" i="1" dirty="0" err="1" smtClean="0">
                <a:solidFill>
                  <a:srgbClr val="7030A0"/>
                </a:solidFill>
                <a:effectLst>
                  <a:outerShdw blurRad="38100" dist="38100" dir="2700000" algn="tl">
                    <a:srgbClr val="000000">
                      <a:alpha val="43137"/>
                    </a:srgbClr>
                  </a:outerShdw>
                </a:effectLst>
                <a:cs typeface="Times New Roman" pitchFamily="18" charset="0"/>
              </a:rPr>
              <a:t>Linh</a:t>
            </a:r>
            <a:endParaRPr lang="en-US" sz="4800" b="1" i="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dirty="0" smtClean="0">
                <a:solidFill>
                  <a:srgbClr val="C00000"/>
                </a:solidFill>
                <a:effectLst>
                  <a:outerShdw blurRad="38100" dist="38100" dir="2700000" algn="tl">
                    <a:srgbClr val="000000">
                      <a:alpha val="43137"/>
                    </a:srgbClr>
                  </a:outerShdw>
                </a:effectLst>
                <a:cs typeface="Times New Roman" pitchFamily="18" charset="0"/>
              </a:rPr>
              <a:t>Pk4:</a:t>
            </a:r>
            <a:r>
              <a:rPr lang="vi-VN" sz="5400" dirty="0" smtClean="0">
                <a:solidFill>
                  <a:srgbClr val="7030A0"/>
                </a:solidFill>
                <a:effectLst>
                  <a:outerShdw blurRad="38100" dist="38100" dir="2700000" algn="tl">
                    <a:srgbClr val="000000">
                      <a:alpha val="43137"/>
                    </a:srgbClr>
                  </a:outerShdw>
                </a:effectLst>
                <a:cs typeface="Times New Roman" pitchFamily="18" charset="0"/>
              </a:rPr>
              <a:t> </a:t>
            </a:r>
            <a:r>
              <a:rPr lang="vi-VN" sz="5400" dirty="0" smtClean="0">
                <a:solidFill>
                  <a:srgbClr val="7030A0"/>
                </a:solidFill>
                <a:effectLst>
                  <a:outerShdw blurRad="38100" dist="38100" dir="2700000" algn="tl">
                    <a:srgbClr val="000000">
                      <a:alpha val="43137"/>
                    </a:srgbClr>
                  </a:outerShdw>
                </a:effectLst>
              </a:rPr>
              <a:t>Ngài là lẽ sống đời con, là nguồn chân lý diệu quang. Ngài là tất cả đời con, khi vui lúc buồn nguy khốn. Chỉ một Chúa là tình yêu, nâng niu ai nỗi đoạn trường.</a:t>
            </a:r>
            <a:endParaRPr lang="en-US" sz="5400"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6102132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dirty="0" smtClean="0">
                <a:solidFill>
                  <a:srgbClr val="C00000"/>
                </a:solidFill>
                <a:effectLst>
                  <a:outerShdw blurRad="38100" dist="38100" dir="2700000" algn="tl">
                    <a:srgbClr val="000000">
                      <a:alpha val="43137"/>
                    </a:srgbClr>
                  </a:outerShdw>
                </a:effectLst>
                <a:cs typeface="Times New Roman" pitchFamily="18" charset="0"/>
              </a:rPr>
              <a:t>ĐK:</a:t>
            </a:r>
            <a:r>
              <a:rPr lang="en-US" sz="5400" dirty="0" smtClean="0">
                <a:solidFill>
                  <a:srgbClr val="7030A0"/>
                </a:solidFill>
                <a:effectLst>
                  <a:outerShdw blurRad="38100" dist="38100" dir="2700000" algn="tl">
                    <a:srgbClr val="000000">
                      <a:alpha val="43137"/>
                    </a:srgbClr>
                  </a:outerShdw>
                </a:effectLst>
                <a:cs typeface="Times New Roman" pitchFamily="18" charset="0"/>
              </a:rPr>
              <a:t> </a:t>
            </a:r>
            <a:r>
              <a:rPr lang="vi-VN" sz="5400" dirty="0" smtClean="0">
                <a:solidFill>
                  <a:srgbClr val="7030A0"/>
                </a:solidFill>
                <a:effectLst>
                  <a:outerShdw blurRad="38100" dist="38100" dir="2700000" algn="tl">
                    <a:srgbClr val="000000">
                      <a:alpha val="43137"/>
                    </a:srgbClr>
                  </a:outerShdw>
                </a:effectLst>
              </a:rPr>
              <a:t>Chỉ mình Ngài thôi cho con sức sống, và hy vọng suốt cuộc đời con. Ngài là mùa xuân yêu thương thắm thiết, là điệu đàn khúc nhạc du dương.</a:t>
            </a:r>
            <a:endParaRPr lang="vi-VN" sz="5400"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690466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53"/>
            <a:ext cx="9144000" cy="5131594"/>
          </a:xfrm>
          <a:prstGeom prst="rect">
            <a:avLst/>
          </a:prstGeom>
        </p:spPr>
      </p:pic>
    </p:spTree>
    <p:extLst>
      <p:ext uri="{BB962C8B-B14F-4D97-AF65-F5344CB8AC3E}">
        <p14:creationId xmlns:p14="http://schemas.microsoft.com/office/powerpoint/2010/main" val="18697498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6600" b="1" dirty="0">
                <a:solidFill>
                  <a:srgbClr val="FF0000"/>
                </a:solidFill>
                <a:effectLst>
                  <a:outerShdw blurRad="38100" dist="38100" dir="2700000" algn="tl">
                    <a:srgbClr val="000000">
                      <a:alpha val="43137"/>
                    </a:srgbClr>
                  </a:outerShdw>
                </a:effectLst>
                <a:cs typeface="Times New Roman" pitchFamily="18" charset="0"/>
              </a:rPr>
              <a:t>Ca </a:t>
            </a:r>
            <a:r>
              <a:rPr lang="en-US" sz="6600" b="1" dirty="0" err="1">
                <a:solidFill>
                  <a:srgbClr val="FF0000"/>
                </a:solidFill>
                <a:effectLst>
                  <a:outerShdw blurRad="38100" dist="38100" dir="2700000" algn="tl">
                    <a:srgbClr val="000000">
                      <a:alpha val="43137"/>
                    </a:srgbClr>
                  </a:outerShdw>
                </a:effectLst>
                <a:cs typeface="Times New Roman" pitchFamily="18" charset="0"/>
              </a:rPr>
              <a:t>Kết</a:t>
            </a:r>
            <a:r>
              <a:rPr lang="en-US" sz="6600" b="1" dirty="0">
                <a:solidFill>
                  <a:srgbClr val="FF0000"/>
                </a:solidFill>
                <a:effectLst>
                  <a:outerShdw blurRad="38100" dist="38100" dir="2700000" algn="tl">
                    <a:srgbClr val="000000">
                      <a:alpha val="43137"/>
                    </a:srgbClr>
                  </a:outerShdw>
                </a:effectLst>
                <a:cs typeface="Times New Roman" pitchFamily="18" charset="0"/>
              </a:rPr>
              <a:t> </a:t>
            </a:r>
            <a:r>
              <a:rPr lang="en-US" sz="6600" b="1" dirty="0" err="1">
                <a:solidFill>
                  <a:srgbClr val="FF0000"/>
                </a:solidFill>
                <a:effectLst>
                  <a:outerShdw blurRad="38100" dist="38100" dir="2700000" algn="tl">
                    <a:srgbClr val="000000">
                      <a:alpha val="43137"/>
                    </a:srgbClr>
                  </a:outerShdw>
                </a:effectLst>
                <a:cs typeface="Times New Roman" pitchFamily="18" charset="0"/>
              </a:rPr>
              <a:t>Lễ</a:t>
            </a:r>
            <a:r>
              <a:rPr lang="en-US" sz="6600" b="1" dirty="0">
                <a:solidFill>
                  <a:srgbClr val="FF0000"/>
                </a:solidFill>
                <a:effectLst>
                  <a:outerShdw blurRad="38100" dist="38100" dir="2700000" algn="tl">
                    <a:srgbClr val="000000">
                      <a:alpha val="43137"/>
                    </a:srgbClr>
                  </a:outerShdw>
                </a:effectLst>
                <a:cs typeface="Times New Roman" pitchFamily="18" charset="0"/>
              </a:rPr>
              <a:t/>
            </a:r>
            <a:br>
              <a:rPr lang="en-US" sz="6600" b="1" dirty="0">
                <a:solidFill>
                  <a:srgbClr val="FF0000"/>
                </a:solidFill>
                <a:effectLst>
                  <a:outerShdw blurRad="38100" dist="38100" dir="2700000" algn="tl">
                    <a:srgbClr val="000000">
                      <a:alpha val="43137"/>
                    </a:srgbClr>
                  </a:outerShdw>
                </a:effectLst>
                <a:cs typeface="Times New Roman" pitchFamily="18" charset="0"/>
              </a:rPr>
            </a:br>
            <a:r>
              <a:rPr lang="en-US" sz="6600" b="1" dirty="0" err="1" smtClean="0">
                <a:solidFill>
                  <a:srgbClr val="7030A0"/>
                </a:solidFill>
                <a:effectLst>
                  <a:outerShdw blurRad="38100" dist="38100" dir="2700000" algn="tl">
                    <a:srgbClr val="000000">
                      <a:alpha val="43137"/>
                    </a:srgbClr>
                  </a:outerShdw>
                </a:effectLst>
                <a:cs typeface="Times New Roman" pitchFamily="18" charset="0"/>
              </a:rPr>
              <a:t>Giọt</a:t>
            </a:r>
            <a:r>
              <a:rPr lang="en-US" sz="6600" b="1" dirty="0" smtClean="0">
                <a:solidFill>
                  <a:srgbClr val="7030A0"/>
                </a:solidFill>
                <a:effectLst>
                  <a:outerShdw blurRad="38100" dist="38100" dir="2700000" algn="tl">
                    <a:srgbClr val="000000">
                      <a:alpha val="43137"/>
                    </a:srgbClr>
                  </a:outerShdw>
                </a:effectLst>
                <a:cs typeface="Times New Roman" pitchFamily="18" charset="0"/>
              </a:rPr>
              <a:t> </a:t>
            </a:r>
            <a:r>
              <a:rPr lang="en-US" sz="6600" b="1" dirty="0" err="1" smtClean="0">
                <a:solidFill>
                  <a:srgbClr val="7030A0"/>
                </a:solidFill>
                <a:effectLst>
                  <a:outerShdw blurRad="38100" dist="38100" dir="2700000" algn="tl">
                    <a:srgbClr val="000000">
                      <a:alpha val="43137"/>
                    </a:srgbClr>
                  </a:outerShdw>
                </a:effectLst>
                <a:cs typeface="Times New Roman" pitchFamily="18" charset="0"/>
              </a:rPr>
              <a:t>Lệ</a:t>
            </a:r>
            <a:r>
              <a:rPr lang="en-US" sz="6600" b="1" dirty="0" smtClean="0">
                <a:solidFill>
                  <a:srgbClr val="7030A0"/>
                </a:solidFill>
                <a:effectLst>
                  <a:outerShdw blurRad="38100" dist="38100" dir="2700000" algn="tl">
                    <a:srgbClr val="000000">
                      <a:alpha val="43137"/>
                    </a:srgbClr>
                  </a:outerShdw>
                </a:effectLst>
                <a:cs typeface="Times New Roman" pitchFamily="18" charset="0"/>
              </a:rPr>
              <a:t> </a:t>
            </a:r>
            <a:r>
              <a:rPr lang="en-US" sz="6600" b="1" dirty="0" err="1" smtClean="0">
                <a:solidFill>
                  <a:srgbClr val="7030A0"/>
                </a:solidFill>
                <a:effectLst>
                  <a:outerShdw blurRad="38100" dist="38100" dir="2700000" algn="tl">
                    <a:srgbClr val="000000">
                      <a:alpha val="43137"/>
                    </a:srgbClr>
                  </a:outerShdw>
                </a:effectLst>
                <a:cs typeface="Times New Roman" pitchFamily="18" charset="0"/>
              </a:rPr>
              <a:t>Thống</a:t>
            </a:r>
            <a:r>
              <a:rPr lang="en-US" sz="6600" b="1" dirty="0" smtClean="0">
                <a:solidFill>
                  <a:srgbClr val="7030A0"/>
                </a:solidFill>
                <a:effectLst>
                  <a:outerShdw blurRad="38100" dist="38100" dir="2700000" algn="tl">
                    <a:srgbClr val="000000">
                      <a:alpha val="43137"/>
                    </a:srgbClr>
                  </a:outerShdw>
                </a:effectLst>
                <a:cs typeface="Times New Roman" pitchFamily="18" charset="0"/>
              </a:rPr>
              <a:t> </a:t>
            </a:r>
            <a:r>
              <a:rPr lang="en-US" sz="6600" b="1" dirty="0" err="1" smtClean="0">
                <a:solidFill>
                  <a:srgbClr val="7030A0"/>
                </a:solidFill>
                <a:effectLst>
                  <a:outerShdw blurRad="38100" dist="38100" dir="2700000" algn="tl">
                    <a:srgbClr val="000000">
                      <a:alpha val="43137"/>
                    </a:srgbClr>
                  </a:outerShdw>
                </a:effectLst>
                <a:cs typeface="Times New Roman" pitchFamily="18" charset="0"/>
              </a:rPr>
              <a:t>Hối</a:t>
            </a:r>
            <a:r>
              <a:rPr lang="en-US" sz="6600" b="1" dirty="0" smtClean="0">
                <a:solidFill>
                  <a:srgbClr val="7030A0"/>
                </a:solidFill>
                <a:effectLst>
                  <a:outerShdw blurRad="38100" dist="38100" dir="2700000" algn="tl">
                    <a:srgbClr val="000000">
                      <a:alpha val="43137"/>
                    </a:srgbClr>
                  </a:outerShdw>
                </a:effectLst>
                <a:cs typeface="Times New Roman" pitchFamily="18" charset="0"/>
              </a:rPr>
              <a:t> </a:t>
            </a:r>
            <a:r>
              <a:rPr lang="en-US" sz="5400" b="1" dirty="0">
                <a:solidFill>
                  <a:srgbClr val="7030A0"/>
                </a:solidFill>
                <a:effectLst>
                  <a:outerShdw blurRad="38100" dist="38100" dir="2700000" algn="tl">
                    <a:srgbClr val="000000">
                      <a:alpha val="43137"/>
                    </a:srgbClr>
                  </a:outerShdw>
                </a:effectLst>
                <a:cs typeface="Times New Roman" pitchFamily="18" charset="0"/>
              </a:rPr>
              <a:t/>
            </a:r>
            <a:br>
              <a:rPr lang="en-US" sz="5400" b="1" dirty="0">
                <a:solidFill>
                  <a:srgbClr val="7030A0"/>
                </a:solidFill>
                <a:effectLst>
                  <a:outerShdw blurRad="38100" dist="38100" dir="2700000" algn="tl">
                    <a:srgbClr val="000000">
                      <a:alpha val="43137"/>
                    </a:srgbClr>
                  </a:outerShdw>
                </a:effectLst>
                <a:cs typeface="Times New Roman" pitchFamily="18" charset="0"/>
              </a:rPr>
            </a:br>
            <a:r>
              <a:rPr lang="en-US" sz="4800" b="1" i="1" dirty="0" err="1" smtClean="0">
                <a:solidFill>
                  <a:srgbClr val="FF0000"/>
                </a:solidFill>
                <a:effectLst>
                  <a:outerShdw blurRad="38100" dist="38100" dir="2700000" algn="tl">
                    <a:srgbClr val="000000">
                      <a:alpha val="43137"/>
                    </a:srgbClr>
                  </a:outerShdw>
                </a:effectLst>
                <a:cs typeface="Times New Roman" pitchFamily="18" charset="0"/>
              </a:rPr>
              <a:t>Tâm</a:t>
            </a:r>
            <a:r>
              <a:rPr lang="en-US" sz="4800" b="1" i="1" dirty="0" smtClean="0">
                <a:solidFill>
                  <a:srgbClr val="FF0000"/>
                </a:solidFill>
                <a:effectLst>
                  <a:outerShdw blurRad="38100" dist="38100" dir="2700000" algn="tl">
                    <a:srgbClr val="000000">
                      <a:alpha val="43137"/>
                    </a:srgbClr>
                  </a:outerShdw>
                </a:effectLst>
                <a:cs typeface="Times New Roman" pitchFamily="18" charset="0"/>
              </a:rPr>
              <a:t> </a:t>
            </a:r>
            <a:r>
              <a:rPr lang="en-US" sz="4800" b="1" i="1" dirty="0" err="1" smtClean="0">
                <a:solidFill>
                  <a:srgbClr val="FF0000"/>
                </a:solidFill>
                <a:effectLst>
                  <a:outerShdw blurRad="38100" dist="38100" dir="2700000" algn="tl">
                    <a:srgbClr val="000000">
                      <a:alpha val="43137"/>
                    </a:srgbClr>
                  </a:outerShdw>
                </a:effectLst>
                <a:cs typeface="Times New Roman" pitchFamily="18" charset="0"/>
              </a:rPr>
              <a:t>Bảo</a:t>
            </a:r>
            <a:endParaRPr lang="en-US" sz="4800" b="1" i="1" dirty="0">
              <a:solidFill>
                <a:srgbClr val="FF00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4800" dirty="0" smtClean="0">
                <a:solidFill>
                  <a:srgbClr val="FF0000"/>
                </a:solidFill>
                <a:effectLst>
                  <a:outerShdw blurRad="38100" dist="38100" dir="2700000" algn="tl">
                    <a:srgbClr val="000000">
                      <a:alpha val="43137"/>
                    </a:srgbClr>
                  </a:outerShdw>
                </a:effectLst>
              </a:rPr>
              <a:t>ĐK</a:t>
            </a:r>
            <a:r>
              <a:rPr lang="vi-VN" sz="4800" dirty="0">
                <a:solidFill>
                  <a:srgbClr val="FF0000"/>
                </a:solidFill>
                <a:effectLst>
                  <a:outerShdw blurRad="38100" dist="38100" dir="2700000" algn="tl">
                    <a:srgbClr val="000000">
                      <a:alpha val="43137"/>
                    </a:srgbClr>
                  </a:outerShdw>
                </a:effectLst>
              </a:rPr>
              <a:t>: </a:t>
            </a:r>
            <a:r>
              <a:rPr lang="vi-VN" sz="4800" dirty="0">
                <a:solidFill>
                  <a:srgbClr val="7030A0"/>
                </a:solidFill>
                <a:effectLst>
                  <a:outerShdw blurRad="38100" dist="38100" dir="2700000" algn="tl">
                    <a:srgbClr val="000000">
                      <a:alpha val="43137"/>
                    </a:srgbClr>
                  </a:outerShdw>
                </a:effectLst>
              </a:rPr>
              <a:t>Lạy Chúa đoái thương nghe tiếng con phàn </a:t>
            </a:r>
            <a:r>
              <a:rPr lang="vi-VN" sz="4800" dirty="0" smtClean="0">
                <a:solidFill>
                  <a:srgbClr val="7030A0"/>
                </a:solidFill>
                <a:effectLst>
                  <a:outerShdw blurRad="38100" dist="38100" dir="2700000" algn="tl">
                    <a:srgbClr val="000000">
                      <a:alpha val="43137"/>
                    </a:srgbClr>
                  </a:outerShdw>
                </a:effectLst>
              </a:rPr>
              <a:t>nàn. </a:t>
            </a:r>
            <a:r>
              <a:rPr lang="vi-VN" sz="4800" dirty="0">
                <a:solidFill>
                  <a:srgbClr val="7030A0"/>
                </a:solidFill>
                <a:effectLst>
                  <a:outerShdw blurRad="38100" dist="38100" dir="2700000" algn="tl">
                    <a:srgbClr val="000000">
                      <a:alpha val="43137"/>
                    </a:srgbClr>
                  </a:outerShdw>
                </a:effectLst>
              </a:rPr>
              <a:t>con hết lòng ăn năn, con sấp mình con xin hết lòng kêu </a:t>
            </a:r>
            <a:r>
              <a:rPr lang="vi-VN" sz="4800" dirty="0" smtClean="0">
                <a:solidFill>
                  <a:srgbClr val="7030A0"/>
                </a:solidFill>
                <a:effectLst>
                  <a:outerShdw blurRad="38100" dist="38100" dir="2700000" algn="tl">
                    <a:srgbClr val="000000">
                      <a:alpha val="43137"/>
                    </a:srgbClr>
                  </a:outerShdw>
                </a:effectLst>
              </a:rPr>
              <a:t>van, </a:t>
            </a:r>
            <a:r>
              <a:rPr lang="vi-VN" sz="4800" dirty="0">
                <a:solidFill>
                  <a:srgbClr val="7030A0"/>
                </a:solidFill>
                <a:effectLst>
                  <a:outerShdw blurRad="38100" dist="38100" dir="2700000" algn="tl">
                    <a:srgbClr val="000000">
                      <a:alpha val="43137"/>
                    </a:srgbClr>
                  </a:outerShdw>
                </a:effectLst>
              </a:rPr>
              <a:t>xin Chúa giúp con đau đớn vì tội lỗi. Con quyết lòng tự hối theo đường Chúa </a:t>
            </a:r>
            <a:r>
              <a:rPr lang="vi-VN" sz="4800" dirty="0" smtClean="0">
                <a:solidFill>
                  <a:srgbClr val="7030A0"/>
                </a:solidFill>
                <a:effectLst>
                  <a:outerShdw blurRad="38100" dist="38100" dir="2700000" algn="tl">
                    <a:srgbClr val="000000">
                      <a:alpha val="43137"/>
                    </a:srgbClr>
                  </a:outerShdw>
                </a:effectLst>
              </a:rPr>
              <a:t>đi, </a:t>
            </a:r>
            <a:r>
              <a:rPr lang="vi-VN" sz="4800" dirty="0">
                <a:solidFill>
                  <a:srgbClr val="7030A0"/>
                </a:solidFill>
                <a:effectLst>
                  <a:outerShdw blurRad="38100" dist="38100" dir="2700000" algn="tl">
                    <a:srgbClr val="000000">
                      <a:alpha val="43137"/>
                    </a:srgbClr>
                  </a:outerShdw>
                </a:effectLst>
              </a:rPr>
              <a:t>mà thôi.</a:t>
            </a:r>
            <a:endParaRPr lang="en-US" sz="4800"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27213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5400" dirty="0" smtClean="0">
                <a:solidFill>
                  <a:srgbClr val="FF0000"/>
                </a:solidFill>
                <a:effectLst>
                  <a:outerShdw blurRad="38100" dist="38100" dir="2700000" algn="tl">
                    <a:srgbClr val="000000">
                      <a:alpha val="43137"/>
                    </a:srgbClr>
                  </a:outerShdw>
                </a:effectLst>
              </a:rPr>
              <a:t>Pk1</a:t>
            </a:r>
            <a:r>
              <a:rPr lang="vi-VN" sz="5400" dirty="0">
                <a:solidFill>
                  <a:srgbClr val="FF0000"/>
                </a:solidFill>
                <a:effectLst>
                  <a:outerShdw blurRad="38100" dist="38100" dir="2700000" algn="tl">
                    <a:srgbClr val="000000">
                      <a:alpha val="43137"/>
                    </a:srgbClr>
                  </a:outerShdw>
                </a:effectLst>
              </a:rPr>
              <a:t>: </a:t>
            </a:r>
            <a:r>
              <a:rPr lang="vi-VN" sz="5400" dirty="0">
                <a:solidFill>
                  <a:srgbClr val="7030A0"/>
                </a:solidFill>
                <a:effectLst>
                  <a:outerShdw blurRad="38100" dist="38100" dir="2700000" algn="tl">
                    <a:srgbClr val="000000">
                      <a:alpha val="43137"/>
                    </a:srgbClr>
                  </a:outerShdw>
                </a:effectLst>
              </a:rPr>
              <a:t>Ớ linh hồn xấu xa phạm </a:t>
            </a:r>
            <a:r>
              <a:rPr lang="vi-VN" sz="5400" dirty="0" smtClean="0">
                <a:solidFill>
                  <a:srgbClr val="7030A0"/>
                </a:solidFill>
                <a:effectLst>
                  <a:outerShdw blurRad="38100" dist="38100" dir="2700000" algn="tl">
                    <a:srgbClr val="000000">
                      <a:alpha val="43137"/>
                    </a:srgbClr>
                  </a:outerShdw>
                </a:effectLst>
              </a:rPr>
              <a:t>tội, nhiều. Chúa, </a:t>
            </a:r>
            <a:r>
              <a:rPr lang="vi-VN" sz="5400" dirty="0">
                <a:solidFill>
                  <a:srgbClr val="7030A0"/>
                </a:solidFill>
                <a:effectLst>
                  <a:outerShdw blurRad="38100" dist="38100" dir="2700000" algn="tl">
                    <a:srgbClr val="000000">
                      <a:alpha val="43137"/>
                    </a:srgbClr>
                  </a:outerShdw>
                </a:effectLst>
              </a:rPr>
              <a:t>khoan dung chờ đợi mến </a:t>
            </a:r>
            <a:r>
              <a:rPr lang="vi-VN" sz="5400" dirty="0" smtClean="0">
                <a:solidFill>
                  <a:srgbClr val="7030A0"/>
                </a:solidFill>
                <a:effectLst>
                  <a:outerShdw blurRad="38100" dist="38100" dir="2700000" algn="tl">
                    <a:srgbClr val="000000">
                      <a:alpha val="43137"/>
                    </a:srgbClr>
                  </a:outerShdw>
                </a:effectLst>
              </a:rPr>
              <a:t>yêu. </a:t>
            </a:r>
            <a:r>
              <a:rPr lang="vi-VN" sz="5400" dirty="0">
                <a:solidFill>
                  <a:srgbClr val="7030A0"/>
                </a:solidFill>
                <a:effectLst>
                  <a:outerShdw blurRad="38100" dist="38100" dir="2700000" algn="tl">
                    <a:srgbClr val="000000">
                      <a:alpha val="43137"/>
                    </a:srgbClr>
                  </a:outerShdw>
                </a:effectLst>
              </a:rPr>
              <a:t>hãy thật lòng ăn năn chừa chớ liều, gục đầu yên tựa bên lòng Chúa.</a:t>
            </a:r>
            <a:endParaRPr lang="en-US" sz="5400"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4800" dirty="0" smtClean="0">
                <a:solidFill>
                  <a:srgbClr val="FF0000"/>
                </a:solidFill>
                <a:effectLst>
                  <a:outerShdw blurRad="38100" dist="38100" dir="2700000" algn="tl">
                    <a:srgbClr val="000000">
                      <a:alpha val="43137"/>
                    </a:srgbClr>
                  </a:outerShdw>
                </a:effectLst>
              </a:rPr>
              <a:t>ĐK</a:t>
            </a:r>
            <a:r>
              <a:rPr lang="vi-VN" sz="4800" dirty="0">
                <a:solidFill>
                  <a:srgbClr val="FF0000"/>
                </a:solidFill>
                <a:effectLst>
                  <a:outerShdw blurRad="38100" dist="38100" dir="2700000" algn="tl">
                    <a:srgbClr val="000000">
                      <a:alpha val="43137"/>
                    </a:srgbClr>
                  </a:outerShdw>
                </a:effectLst>
              </a:rPr>
              <a:t>: </a:t>
            </a:r>
            <a:r>
              <a:rPr lang="vi-VN" sz="4800" dirty="0">
                <a:solidFill>
                  <a:srgbClr val="7030A0"/>
                </a:solidFill>
                <a:effectLst>
                  <a:outerShdw blurRad="38100" dist="38100" dir="2700000" algn="tl">
                    <a:srgbClr val="000000">
                      <a:alpha val="43137"/>
                    </a:srgbClr>
                  </a:outerShdw>
                </a:effectLst>
              </a:rPr>
              <a:t>Lạy Chúa đoái thương nghe tiếng con phàn </a:t>
            </a:r>
            <a:r>
              <a:rPr lang="vi-VN" sz="4800" dirty="0" smtClean="0">
                <a:solidFill>
                  <a:srgbClr val="7030A0"/>
                </a:solidFill>
                <a:effectLst>
                  <a:outerShdw blurRad="38100" dist="38100" dir="2700000" algn="tl">
                    <a:srgbClr val="000000">
                      <a:alpha val="43137"/>
                    </a:srgbClr>
                  </a:outerShdw>
                </a:effectLst>
              </a:rPr>
              <a:t>nàn. </a:t>
            </a:r>
            <a:r>
              <a:rPr lang="vi-VN" sz="4800" dirty="0">
                <a:solidFill>
                  <a:srgbClr val="7030A0"/>
                </a:solidFill>
                <a:effectLst>
                  <a:outerShdw blurRad="38100" dist="38100" dir="2700000" algn="tl">
                    <a:srgbClr val="000000">
                      <a:alpha val="43137"/>
                    </a:srgbClr>
                  </a:outerShdw>
                </a:effectLst>
              </a:rPr>
              <a:t>con hết lòng ăn năn, con sấp mình con xin hết lòng kêu </a:t>
            </a:r>
            <a:r>
              <a:rPr lang="vi-VN" sz="4800" dirty="0" smtClean="0">
                <a:solidFill>
                  <a:srgbClr val="7030A0"/>
                </a:solidFill>
                <a:effectLst>
                  <a:outerShdw blurRad="38100" dist="38100" dir="2700000" algn="tl">
                    <a:srgbClr val="000000">
                      <a:alpha val="43137"/>
                    </a:srgbClr>
                  </a:outerShdw>
                </a:effectLst>
              </a:rPr>
              <a:t>van, </a:t>
            </a:r>
            <a:r>
              <a:rPr lang="vi-VN" sz="4800" dirty="0">
                <a:solidFill>
                  <a:srgbClr val="7030A0"/>
                </a:solidFill>
                <a:effectLst>
                  <a:outerShdw blurRad="38100" dist="38100" dir="2700000" algn="tl">
                    <a:srgbClr val="000000">
                      <a:alpha val="43137"/>
                    </a:srgbClr>
                  </a:outerShdw>
                </a:effectLst>
              </a:rPr>
              <a:t>xin Chúa giúp con đau đớn vì tội lỗi. Con quyết lòng tự hối theo đường Chúa </a:t>
            </a:r>
            <a:r>
              <a:rPr lang="vi-VN" sz="4800" dirty="0" smtClean="0">
                <a:solidFill>
                  <a:srgbClr val="7030A0"/>
                </a:solidFill>
                <a:effectLst>
                  <a:outerShdw blurRad="38100" dist="38100" dir="2700000" algn="tl">
                    <a:srgbClr val="000000">
                      <a:alpha val="43137"/>
                    </a:srgbClr>
                  </a:outerShdw>
                </a:effectLst>
              </a:rPr>
              <a:t>đi, </a:t>
            </a:r>
            <a:r>
              <a:rPr lang="vi-VN" sz="4800" dirty="0">
                <a:solidFill>
                  <a:srgbClr val="7030A0"/>
                </a:solidFill>
                <a:effectLst>
                  <a:outerShdw blurRad="38100" dist="38100" dir="2700000" algn="tl">
                    <a:srgbClr val="000000">
                      <a:alpha val="43137"/>
                    </a:srgbClr>
                  </a:outerShdw>
                </a:effectLst>
              </a:rPr>
              <a:t>mà thôi.</a:t>
            </a:r>
            <a:endParaRPr lang="en-US" sz="4800"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6394747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5400" dirty="0" smtClean="0">
                <a:solidFill>
                  <a:srgbClr val="FF0000"/>
                </a:solidFill>
                <a:effectLst>
                  <a:outerShdw blurRad="38100" dist="38100" dir="2700000" algn="tl">
                    <a:srgbClr val="000000">
                      <a:alpha val="43137"/>
                    </a:srgbClr>
                  </a:outerShdw>
                </a:effectLst>
              </a:rPr>
              <a:t>Pk2: </a:t>
            </a:r>
            <a:r>
              <a:rPr lang="vi-VN" sz="5400" dirty="0" smtClean="0">
                <a:solidFill>
                  <a:srgbClr val="7030A0"/>
                </a:solidFill>
                <a:effectLst>
                  <a:outerShdw blurRad="38100" dist="38100" dir="2700000" algn="tl">
                    <a:srgbClr val="000000">
                      <a:alpha val="43137"/>
                    </a:srgbClr>
                  </a:outerShdw>
                </a:effectLst>
              </a:rPr>
              <a:t>Cúi </a:t>
            </a:r>
            <a:r>
              <a:rPr lang="vi-VN" sz="5400" dirty="0">
                <a:solidFill>
                  <a:srgbClr val="7030A0"/>
                </a:solidFill>
                <a:effectLst>
                  <a:outerShdw blurRad="38100" dist="38100" dir="2700000" algn="tl">
                    <a:srgbClr val="000000">
                      <a:alpha val="43137"/>
                    </a:srgbClr>
                  </a:outerShdw>
                </a:effectLst>
              </a:rPr>
              <a:t>xin cùng Chúa khoan nhân </a:t>
            </a:r>
            <a:r>
              <a:rPr lang="vi-VN" sz="5400" dirty="0" smtClean="0">
                <a:solidFill>
                  <a:srgbClr val="7030A0"/>
                </a:solidFill>
                <a:effectLst>
                  <a:outerShdw blurRad="38100" dist="38100" dir="2700000" algn="tl">
                    <a:srgbClr val="000000">
                      <a:alpha val="43137"/>
                    </a:srgbClr>
                  </a:outerShdw>
                </a:effectLst>
              </a:rPr>
              <a:t>vô cùng, </a:t>
            </a:r>
            <a:r>
              <a:rPr lang="vi-VN" sz="5400" dirty="0">
                <a:solidFill>
                  <a:srgbClr val="7030A0"/>
                </a:solidFill>
                <a:effectLst>
                  <a:outerShdw blurRad="38100" dist="38100" dir="2700000" algn="tl">
                    <a:srgbClr val="000000">
                      <a:alpha val="43137"/>
                    </a:srgbClr>
                  </a:outerShdw>
                </a:effectLst>
              </a:rPr>
              <a:t>giúp con xưng chừa tội lỗi chung, để con từ nay trung thành đến cùng, trên đường </a:t>
            </a:r>
            <a:r>
              <a:rPr lang="vi-VN" sz="5400" dirty="0" smtClean="0">
                <a:solidFill>
                  <a:srgbClr val="7030A0"/>
                </a:solidFill>
                <a:effectLst>
                  <a:outerShdw blurRad="38100" dist="38100" dir="2700000" algn="tl">
                    <a:srgbClr val="000000">
                      <a:alpha val="43137"/>
                    </a:srgbClr>
                  </a:outerShdw>
                </a:effectLst>
              </a:rPr>
              <a:t>đưa </a:t>
            </a:r>
            <a:r>
              <a:rPr lang="vi-VN" sz="5400" dirty="0">
                <a:solidFill>
                  <a:srgbClr val="7030A0"/>
                </a:solidFill>
                <a:effectLst>
                  <a:outerShdw blurRad="38100" dist="38100" dir="2700000" algn="tl">
                    <a:srgbClr val="000000">
                      <a:alpha val="43137"/>
                    </a:srgbClr>
                  </a:outerShdw>
                </a:effectLst>
              </a:rPr>
              <a:t>lên hưởng mặt Chúa</a:t>
            </a:r>
            <a:endParaRPr lang="en-US" sz="5400"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487955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4800" dirty="0" smtClean="0">
                <a:solidFill>
                  <a:srgbClr val="FF0000"/>
                </a:solidFill>
                <a:effectLst>
                  <a:outerShdw blurRad="38100" dist="38100" dir="2700000" algn="tl">
                    <a:srgbClr val="000000">
                      <a:alpha val="43137"/>
                    </a:srgbClr>
                  </a:outerShdw>
                </a:effectLst>
              </a:rPr>
              <a:t>ĐK</a:t>
            </a:r>
            <a:r>
              <a:rPr lang="vi-VN" sz="4800" dirty="0">
                <a:solidFill>
                  <a:srgbClr val="FF0000"/>
                </a:solidFill>
                <a:effectLst>
                  <a:outerShdw blurRad="38100" dist="38100" dir="2700000" algn="tl">
                    <a:srgbClr val="000000">
                      <a:alpha val="43137"/>
                    </a:srgbClr>
                  </a:outerShdw>
                </a:effectLst>
              </a:rPr>
              <a:t>: </a:t>
            </a:r>
            <a:r>
              <a:rPr lang="vi-VN" sz="4800" dirty="0">
                <a:solidFill>
                  <a:srgbClr val="7030A0"/>
                </a:solidFill>
                <a:effectLst>
                  <a:outerShdw blurRad="38100" dist="38100" dir="2700000" algn="tl">
                    <a:srgbClr val="000000">
                      <a:alpha val="43137"/>
                    </a:srgbClr>
                  </a:outerShdw>
                </a:effectLst>
              </a:rPr>
              <a:t>Lạy Chúa đoái thương nghe tiếng con phàn </a:t>
            </a:r>
            <a:r>
              <a:rPr lang="vi-VN" sz="4800" dirty="0" smtClean="0">
                <a:solidFill>
                  <a:srgbClr val="7030A0"/>
                </a:solidFill>
                <a:effectLst>
                  <a:outerShdw blurRad="38100" dist="38100" dir="2700000" algn="tl">
                    <a:srgbClr val="000000">
                      <a:alpha val="43137"/>
                    </a:srgbClr>
                  </a:outerShdw>
                </a:effectLst>
              </a:rPr>
              <a:t>nàn. </a:t>
            </a:r>
            <a:r>
              <a:rPr lang="vi-VN" sz="4800" dirty="0">
                <a:solidFill>
                  <a:srgbClr val="7030A0"/>
                </a:solidFill>
                <a:effectLst>
                  <a:outerShdw blurRad="38100" dist="38100" dir="2700000" algn="tl">
                    <a:srgbClr val="000000">
                      <a:alpha val="43137"/>
                    </a:srgbClr>
                  </a:outerShdw>
                </a:effectLst>
              </a:rPr>
              <a:t>con hết lòng ăn năn, con sấp mình con xin hết lòng kêu </a:t>
            </a:r>
            <a:r>
              <a:rPr lang="vi-VN" sz="4800" dirty="0" smtClean="0">
                <a:solidFill>
                  <a:srgbClr val="7030A0"/>
                </a:solidFill>
                <a:effectLst>
                  <a:outerShdw blurRad="38100" dist="38100" dir="2700000" algn="tl">
                    <a:srgbClr val="000000">
                      <a:alpha val="43137"/>
                    </a:srgbClr>
                  </a:outerShdw>
                </a:effectLst>
              </a:rPr>
              <a:t>van, </a:t>
            </a:r>
            <a:r>
              <a:rPr lang="vi-VN" sz="4800" dirty="0">
                <a:solidFill>
                  <a:srgbClr val="7030A0"/>
                </a:solidFill>
                <a:effectLst>
                  <a:outerShdw blurRad="38100" dist="38100" dir="2700000" algn="tl">
                    <a:srgbClr val="000000">
                      <a:alpha val="43137"/>
                    </a:srgbClr>
                  </a:outerShdw>
                </a:effectLst>
              </a:rPr>
              <a:t>xin Chúa giúp con đau đớn vì tội lỗi. Con quyết lòng tự hối theo đường Chúa </a:t>
            </a:r>
            <a:r>
              <a:rPr lang="vi-VN" sz="4800" dirty="0" smtClean="0">
                <a:solidFill>
                  <a:srgbClr val="7030A0"/>
                </a:solidFill>
                <a:effectLst>
                  <a:outerShdw blurRad="38100" dist="38100" dir="2700000" algn="tl">
                    <a:srgbClr val="000000">
                      <a:alpha val="43137"/>
                    </a:srgbClr>
                  </a:outerShdw>
                </a:effectLst>
              </a:rPr>
              <a:t>đi, </a:t>
            </a:r>
            <a:r>
              <a:rPr lang="vi-VN" sz="4800" dirty="0">
                <a:solidFill>
                  <a:srgbClr val="7030A0"/>
                </a:solidFill>
                <a:effectLst>
                  <a:outerShdw blurRad="38100" dist="38100" dir="2700000" algn="tl">
                    <a:srgbClr val="000000">
                      <a:alpha val="43137"/>
                    </a:srgbClr>
                  </a:outerShdw>
                </a:effectLst>
              </a:rPr>
              <a:t>mà thôi.</a:t>
            </a:r>
            <a:endParaRPr lang="en-US" sz="4800"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9247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5400" dirty="0" smtClean="0">
                <a:solidFill>
                  <a:srgbClr val="FF0000"/>
                </a:solidFill>
                <a:effectLst>
                  <a:outerShdw blurRad="38100" dist="38100" dir="2700000" algn="tl">
                    <a:srgbClr val="000000">
                      <a:alpha val="43137"/>
                    </a:srgbClr>
                  </a:outerShdw>
                </a:effectLst>
                <a:cs typeface="Times New Roman" pitchFamily="18" charset="0"/>
              </a:rPr>
              <a:t>ĐK</a:t>
            </a:r>
            <a:r>
              <a:rPr lang="vi-VN" sz="5400" dirty="0">
                <a:solidFill>
                  <a:srgbClr val="FF0000"/>
                </a:solidFill>
                <a:effectLst>
                  <a:outerShdw blurRad="38100" dist="38100" dir="2700000" algn="tl">
                    <a:srgbClr val="000000">
                      <a:alpha val="43137"/>
                    </a:srgbClr>
                  </a:outerShdw>
                </a:effectLst>
                <a:cs typeface="Times New Roman" pitchFamily="18" charset="0"/>
              </a:rPr>
              <a:t>: </a:t>
            </a:r>
            <a:r>
              <a:rPr lang="vi-VN" sz="5400" dirty="0">
                <a:solidFill>
                  <a:srgbClr val="7030A0"/>
                </a:solidFill>
                <a:effectLst>
                  <a:outerShdw blurRad="38100" dist="38100" dir="2700000" algn="tl">
                    <a:srgbClr val="000000">
                      <a:alpha val="43137"/>
                    </a:srgbClr>
                  </a:outerShdw>
                </a:effectLst>
                <a:cs typeface="Times New Roman" pitchFamily="18" charset="0"/>
              </a:rPr>
              <a:t>Lạy Chúa, Con nay trở về, con nay trở về, về bên Chúa thôi (</a:t>
            </a:r>
            <a:r>
              <a:rPr lang="vi-VN" sz="5400" i="1" dirty="0">
                <a:solidFill>
                  <a:srgbClr val="7030A0"/>
                </a:solidFill>
                <a:effectLst>
                  <a:outerShdw blurRad="38100" dist="38100" dir="2700000" algn="tl">
                    <a:srgbClr val="000000">
                      <a:alpha val="43137"/>
                    </a:srgbClr>
                  </a:outerShdw>
                </a:effectLst>
                <a:cs typeface="Times New Roman" pitchFamily="18" charset="0"/>
              </a:rPr>
              <a:t>Chúa ơi</a:t>
            </a:r>
            <a:r>
              <a:rPr lang="vi-VN" sz="5400" dirty="0">
                <a:solidFill>
                  <a:srgbClr val="7030A0"/>
                </a:solidFill>
                <a:effectLst>
                  <a:outerShdw blurRad="38100" dist="38100" dir="2700000" algn="tl">
                    <a:srgbClr val="000000">
                      <a:alpha val="43137"/>
                    </a:srgbClr>
                  </a:outerShdw>
                </a:effectLst>
                <a:cs typeface="Times New Roman" pitchFamily="18" charset="0"/>
              </a:rPr>
              <a:t>). Năm tháng đã qua biết bao lỗi lầm xin Ngài thứ tha.</a:t>
            </a:r>
          </a:p>
        </p:txBody>
      </p:sp>
    </p:spTree>
    <p:extLst>
      <p:ext uri="{BB962C8B-B14F-4D97-AF65-F5344CB8AC3E}">
        <p14:creationId xmlns:p14="http://schemas.microsoft.com/office/powerpoint/2010/main" val="37665339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rgbClr val="7030A0"/>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40433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5400" dirty="0" smtClean="0">
                <a:solidFill>
                  <a:srgbClr val="FF0000"/>
                </a:solidFill>
                <a:effectLst>
                  <a:outerShdw blurRad="38100" dist="38100" dir="2700000" algn="tl">
                    <a:srgbClr val="000000">
                      <a:alpha val="43137"/>
                    </a:srgbClr>
                  </a:outerShdw>
                </a:effectLst>
                <a:cs typeface="Times New Roman" pitchFamily="18" charset="0"/>
              </a:rPr>
              <a:t>Pk1</a:t>
            </a:r>
            <a:r>
              <a:rPr lang="vi-VN" sz="5400" dirty="0">
                <a:solidFill>
                  <a:srgbClr val="FF0000"/>
                </a:solidFill>
                <a:effectLst>
                  <a:outerShdw blurRad="38100" dist="38100" dir="2700000" algn="tl">
                    <a:srgbClr val="000000">
                      <a:alpha val="43137"/>
                    </a:srgbClr>
                  </a:outerShdw>
                </a:effectLst>
                <a:cs typeface="Times New Roman" pitchFamily="18" charset="0"/>
              </a:rPr>
              <a:t>: </a:t>
            </a:r>
            <a:r>
              <a:rPr lang="vi-VN" sz="5400" dirty="0">
                <a:solidFill>
                  <a:srgbClr val="7030A0"/>
                </a:solidFill>
                <a:effectLst>
                  <a:outerShdw blurRad="38100" dist="38100" dir="2700000" algn="tl">
                    <a:srgbClr val="000000">
                      <a:alpha val="43137"/>
                    </a:srgbClr>
                  </a:outerShdw>
                </a:effectLst>
                <a:cs typeface="Times New Roman" pitchFamily="18" charset="0"/>
              </a:rPr>
              <a:t>Xin hãy rửa con sạch mọi lỗi lầm. Thanh tẩy con nên tinh trắng. Xin canh tân thần </a:t>
            </a:r>
            <a:r>
              <a:rPr lang="vi-VN" sz="5400" dirty="0" smtClean="0">
                <a:solidFill>
                  <a:srgbClr val="7030A0"/>
                </a:solidFill>
                <a:effectLst>
                  <a:outerShdw blurRad="38100" dist="38100" dir="2700000" algn="tl">
                    <a:srgbClr val="000000">
                      <a:alpha val="43137"/>
                    </a:srgbClr>
                  </a:outerShdw>
                </a:effectLst>
                <a:cs typeface="Times New Roman" pitchFamily="18" charset="0"/>
              </a:rPr>
              <a:t>trí, </a:t>
            </a:r>
            <a:r>
              <a:rPr lang="vi-VN" sz="5400" dirty="0">
                <a:solidFill>
                  <a:srgbClr val="7030A0"/>
                </a:solidFill>
                <a:effectLst>
                  <a:outerShdw blurRad="38100" dist="38100" dir="2700000" algn="tl">
                    <a:srgbClr val="000000">
                      <a:alpha val="43137"/>
                    </a:srgbClr>
                  </a:outerShdw>
                </a:effectLst>
                <a:cs typeface="Times New Roman" pitchFamily="18" charset="0"/>
              </a:rPr>
              <a:t>thương ban cho một quả tim mới, yêu thương giữ gìn trọn đời.</a:t>
            </a:r>
          </a:p>
        </p:txBody>
      </p:sp>
    </p:spTree>
    <p:extLst>
      <p:ext uri="{BB962C8B-B14F-4D97-AF65-F5344CB8AC3E}">
        <p14:creationId xmlns:p14="http://schemas.microsoft.com/office/powerpoint/2010/main" val="3610783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5400" dirty="0" smtClean="0">
                <a:solidFill>
                  <a:srgbClr val="FF0000"/>
                </a:solidFill>
                <a:effectLst>
                  <a:outerShdw blurRad="38100" dist="38100" dir="2700000" algn="tl">
                    <a:srgbClr val="000000">
                      <a:alpha val="43137"/>
                    </a:srgbClr>
                  </a:outerShdw>
                </a:effectLst>
                <a:cs typeface="Times New Roman" pitchFamily="18" charset="0"/>
              </a:rPr>
              <a:t>ĐK</a:t>
            </a:r>
            <a:r>
              <a:rPr lang="vi-VN" sz="5400" dirty="0">
                <a:solidFill>
                  <a:srgbClr val="FF0000"/>
                </a:solidFill>
                <a:effectLst>
                  <a:outerShdw blurRad="38100" dist="38100" dir="2700000" algn="tl">
                    <a:srgbClr val="000000">
                      <a:alpha val="43137"/>
                    </a:srgbClr>
                  </a:outerShdw>
                </a:effectLst>
                <a:cs typeface="Times New Roman" pitchFamily="18" charset="0"/>
              </a:rPr>
              <a:t>: </a:t>
            </a:r>
            <a:r>
              <a:rPr lang="vi-VN" sz="5400" dirty="0">
                <a:solidFill>
                  <a:srgbClr val="7030A0"/>
                </a:solidFill>
                <a:effectLst>
                  <a:outerShdw blurRad="38100" dist="38100" dir="2700000" algn="tl">
                    <a:srgbClr val="000000">
                      <a:alpha val="43137"/>
                    </a:srgbClr>
                  </a:outerShdw>
                </a:effectLst>
                <a:cs typeface="Times New Roman" pitchFamily="18" charset="0"/>
              </a:rPr>
              <a:t>Lạy Chúa, Con nay trở về, con nay trở về, về bên Chúa thôi (</a:t>
            </a:r>
            <a:r>
              <a:rPr lang="vi-VN" sz="5400" i="1" dirty="0">
                <a:solidFill>
                  <a:srgbClr val="7030A0"/>
                </a:solidFill>
                <a:effectLst>
                  <a:outerShdw blurRad="38100" dist="38100" dir="2700000" algn="tl">
                    <a:srgbClr val="000000">
                      <a:alpha val="43137"/>
                    </a:srgbClr>
                  </a:outerShdw>
                </a:effectLst>
                <a:cs typeface="Times New Roman" pitchFamily="18" charset="0"/>
              </a:rPr>
              <a:t>Chúa ơi</a:t>
            </a:r>
            <a:r>
              <a:rPr lang="vi-VN" sz="5400" dirty="0">
                <a:solidFill>
                  <a:srgbClr val="7030A0"/>
                </a:solidFill>
                <a:effectLst>
                  <a:outerShdw blurRad="38100" dist="38100" dir="2700000" algn="tl">
                    <a:srgbClr val="000000">
                      <a:alpha val="43137"/>
                    </a:srgbClr>
                  </a:outerShdw>
                </a:effectLst>
                <a:cs typeface="Times New Roman" pitchFamily="18" charset="0"/>
              </a:rPr>
              <a:t>). Năm tháng đã qua biết bao lỗi lầm xin Ngài thứ tha.</a:t>
            </a:r>
          </a:p>
        </p:txBody>
      </p:sp>
    </p:spTree>
    <p:extLst>
      <p:ext uri="{BB962C8B-B14F-4D97-AF65-F5344CB8AC3E}">
        <p14:creationId xmlns:p14="http://schemas.microsoft.com/office/powerpoint/2010/main" val="1143308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526</TotalTime>
  <Words>1728</Words>
  <Application>Microsoft Office PowerPoint</Application>
  <PresentationFormat>On-screen Show (16:9)</PresentationFormat>
  <Paragraphs>70</Paragraphs>
  <Slides>70</Slides>
  <Notes>2</Notes>
  <HiddenSlides>0</HiddenSlides>
  <MMClips>0</MMClips>
  <ScaleCrop>false</ScaleCrop>
  <HeadingPairs>
    <vt:vector size="4" baseType="variant">
      <vt:variant>
        <vt:lpstr>Theme</vt:lpstr>
      </vt:variant>
      <vt:variant>
        <vt:i4>19</vt:i4>
      </vt:variant>
      <vt:variant>
        <vt:lpstr>Slide Titles</vt:lpstr>
      </vt:variant>
      <vt:variant>
        <vt:i4>70</vt:i4>
      </vt:variant>
    </vt:vector>
  </HeadingPairs>
  <TitlesOfParts>
    <vt:vector size="89" baseType="lpstr">
      <vt:lpstr>Office Theme</vt:lpstr>
      <vt:lpstr>1_Office Theme</vt:lpstr>
      <vt:lpstr>4_Office Theme</vt:lpstr>
      <vt:lpstr>12_Office Theme</vt:lpstr>
      <vt:lpstr>10_Office Theme</vt:lpstr>
      <vt:lpstr>37_Default Design</vt:lpstr>
      <vt:lpstr>3_Office Theme</vt:lpstr>
      <vt:lpstr>5_Office Theme</vt:lpstr>
      <vt:lpstr>6_Office Theme</vt:lpstr>
      <vt:lpstr>15_Office Theme</vt:lpstr>
      <vt:lpstr>19_Office Theme</vt:lpstr>
      <vt:lpstr>20_Office Theme</vt:lpstr>
      <vt:lpstr>2_Office Theme</vt:lpstr>
      <vt:lpstr>7_Office Theme</vt:lpstr>
      <vt:lpstr>16_Office Theme</vt:lpstr>
      <vt:lpstr>11_Office Theme</vt:lpstr>
      <vt:lpstr>14_Office Theme</vt:lpstr>
      <vt:lpstr>17_Office Theme</vt:lpstr>
      <vt:lpstr>8_Office Theme</vt:lpstr>
      <vt:lpstr>PowerPoint Presentation</vt:lpstr>
      <vt:lpstr>Tập Hát Cộng Đoàn </vt:lpstr>
      <vt:lpstr>Đk: Lưỡi tôi dính cứng trong họng nếu tôi không hoài niệm đến ngươi.</vt:lpstr>
      <vt:lpstr>Thiên Chúa yêu thế gian đến nỗi ban Con Một của Ngài, để những ai tin vào Con của Ngài thhif được sống muôn đời.</vt:lpstr>
      <vt:lpstr>PowerPoint Presentation</vt:lpstr>
      <vt:lpstr>Ca Nhập Lễ  Xin Ngài Thứ Tha Ngọc Linh</vt:lpstr>
      <vt:lpstr>ĐK: Lạy Chúa, Con nay trở về, con nay trở về, về bên Chúa thôi (Chúa ơi). Năm tháng đã qua biết bao lỗi lầm xin Ngài thứ tha.</vt:lpstr>
      <vt:lpstr>Pk1: Xin hãy rửa con sạch mọi lỗi lầm. Thanh tẩy con nên tinh trắng. Xin canh tân thần trí, thương ban cho một quả tim mới, yêu thương giữ gìn trọn đời.</vt:lpstr>
      <vt:lpstr>ĐK: Lạy Chúa, Con nay trở về, con nay trở về, về bên Chúa thôi (Chúa ơi). Năm tháng đã qua biết bao lỗi lầm xin Ngài thứ tha.</vt:lpstr>
      <vt:lpstr>Pk2:  Kiếp sống phù hoa lầm lạc giữa đường. Con đã quên hồng ân Chúa. Hôm nay đây lòng thống hối, xin khoan dung tẩy sạch tội lỗi, cho con luôn thuộc về Ngài</vt:lpstr>
      <vt:lpstr>ĐK: Lạy Chúa, Con nay trở về, con nay trở về, về bên Chúa thôi (Chúa ơi). Năm tháng đã qua biết bao lỗi lầm xin Ngài thứ tha.</vt:lpstr>
      <vt:lpstr>PowerPoint Presentation</vt:lpstr>
      <vt:lpstr>PowerPoint Presentation</vt:lpstr>
      <vt:lpstr>THÁNH VỊNH 136 CHÚA NHẬT IV MÙA CHAY Năm B Lm Kim Long 04 Câu</vt:lpstr>
      <vt:lpstr>Đk: Lưỡi tôi dính cứng trong họng nếu tôi không hoài niệm đến ngươi.</vt:lpstr>
      <vt:lpstr>Tk1: Ta ra ngồi ở dòng sông Ba-by-lon, khóc nức nở vì nhớ Si-on. Trên những cành cây dương liễu ta tạm gác cây đàn.</vt:lpstr>
      <vt:lpstr>Đk: Lưỡi tôi dính cứng trong họng nếu tôi không hoài niệm đến ngươi.</vt:lpstr>
      <vt:lpstr>Tk2: Quân canh tù mời gọi ta ca vang lên, lũ cướp này giục gắng vui lên: Hãy hát điệu Si-on cũ, cung nhạc thánh nghe nào.</vt:lpstr>
      <vt:lpstr>Đk: Lưỡi tôi dính cứng trong họng nếu tôi không hoài niệm đến ngươi.</vt:lpstr>
      <vt:lpstr>Tk3: Nơi quê người đời nào ta đây ca lên khúc nhã nhạc mừng Chúa dân ta. Hết nhớ về Gia-liêm nữa, tay này hãy tê bại.</vt:lpstr>
      <vt:lpstr>Đk: Lưỡi tôi dính cứng trong họng nếu tôi không hoài niệm đến ngươi.</vt:lpstr>
      <vt:lpstr>Tk4: Tấc lưỡi này thụt vào họng ta luôn đi nếu cõi lòng chẳng nhớ Gia-liêm. Nếu chẳng đặt Gia-liêm mãi làm tuyệt đỉnh vui mừng.</vt:lpstr>
      <vt:lpstr>Đk: Lưỡi tôi dính cứng trong họng nếu tôi không hoài niệm đến ngươi.</vt:lpstr>
      <vt:lpstr>PowerPoint Presentation</vt:lpstr>
      <vt:lpstr>Thiên Chúa yêu thế gian đến nỗi ban Con Một của Ngài, để những ai tin vào Con của Ngài thhif được sống muôn đời.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Biết lấy gì mà tiến dâng Ngài, đoàn con dâng về Chúa bánh thơm rượu ngon. ( dâng về Cha ) Từng ngày qua nắng mưa khổ công, là tình yêu tiến dâng Chúa Trời cao sang.</vt:lpstr>
      <vt:lpstr>Pk1: Đây ly rượu thơm ngon bánh tinh tuyền đoàn con hiến dâng. Xin thông phần Mình Máu Con Ngài, nên lễ vật tận hiến mỗi ngày. </vt:lpstr>
      <vt:lpstr>ĐK: Biết lấy gì mà tiến dâng Ngài, đoàn con dâng về Chúa bánh thơm rượu ngon. ( dâng về Cha ) Từng ngày qua nắng mưa khổ công, là tình yêu tiến dâng Chúa Trời cao sang.</vt:lpstr>
      <vt:lpstr>Pk2: Xưa Con Ngài hy sinh hiến thân mình chuộc tội thế nhân. Cho gian trần Thịt Máu nuôi hồn, ôi lương thực này mãi vĩnh tồn.</vt:lpstr>
      <vt:lpstr>ĐK: Biết lấy gì mà tiến dâng Ngài, đoàn con dâng về Chúa bánh thơm rượu ngon. ( dâng về Cha ) Từng ngày qua nắng mưa khổ công, là tình yêu tiến dâng Chúa Trời cao sang.</vt:lpstr>
      <vt:lpstr>Pk3: Xin dâng đoàn con đây tháng năm dài dầm bao nắng mưa. Xin dâng về tòa Chúa uy quyền, đây tâm tình thành kính tin thờ.</vt:lpstr>
      <vt:lpstr>ĐK: Biết lấy gì mà tiến dâng Ngài, đoàn con dâng về Chúa bánh thơm rượu ngon. ( dâng về Cha ) Từng ngày qua nắng mưa khổ công, là tình yêu tiến dâng Chúa Trời cao sang.</vt:lpstr>
      <vt:lpstr>PowerPoint Presentation</vt:lpstr>
      <vt:lpstr>PowerPoint Presentation</vt:lpstr>
      <vt:lpstr>PowerPoint Presentation</vt:lpstr>
      <vt:lpstr>Ca Nguyện Hiệp Lễ  Nguồn Chân Lý Cao Vời Đinh Công Huỳnh</vt:lpstr>
      <vt:lpstr>Pk1: Ngài là ánh sáng đời con. Ngài là tia nắng đời con. Ngài nguồn hy vọng ủi an, khi con thất vọng chán ngán. Ngài hằng đỡ nâng đời con, yêu thương ôm ấp từng ngày.</vt:lpstr>
      <vt:lpstr>ĐK: Chỉ mình Ngài thôi cho con sức sống, và hy vọng suốt cuộc đời con. Ngài là mùa xuân yêu thương thắm thiết, là điệu đàn khúc nhạc du dương.</vt:lpstr>
      <vt:lpstr>Pk2: Đời nhiều trái đắng nghiệp oan, và nhiều tranh chấp lợi danh. Đời rồi cũng là phù vân, hơn thua cũng về tay trắng. Đời là chuyến đi thật xa, tìm về với ánh Mặt Trời.</vt:lpstr>
      <vt:lpstr>ĐK: Chỉ mình Ngài thôi cho con sức sống, và hy vọng suốt cuộc đời con. Ngài là mùa xuân yêu thương thắm thiết, là điệu đàn khúc nhạc du dương.</vt:lpstr>
      <vt:lpstr>Pk3: Tìm về cõi sống trường sinh, là một Thiên Chúa hiển vinh. Tình Ngài chết trên thật giá, khai sinh những mùa ân thánh. Tình Ngài ví như dòng sông, ngọt ngào nai khát về nguồn.</vt:lpstr>
      <vt:lpstr>ĐK: Chỉ mình Ngài thôi cho con sức sống, và hy vọng suốt cuộc đời con. Ngài là mùa xuân yêu thương thắm thiết, là điệu đàn khúc nhạc du dương.</vt:lpstr>
      <vt:lpstr>Pk4: Ngài là lẽ sống đời con, là nguồn chân lý diệu quang. Ngài là tất cả đời con, khi vui lúc buồn nguy khốn. Chỉ một Chúa là tình yêu, nâng niu ai nỗi đoạn trường.</vt:lpstr>
      <vt:lpstr>ĐK: Chỉ mình Ngài thôi cho con sức sống, và hy vọng suốt cuộc đời con. Ngài là mùa xuân yêu thương thắm thiết, là điệu đàn khúc nhạc du dương.</vt:lpstr>
      <vt:lpstr>PowerPoint Presentation</vt:lpstr>
      <vt:lpstr>PowerPoint Presentation</vt:lpstr>
      <vt:lpstr>Ca Kết Lễ Giọt Lệ Thống Hối  Tâm Bảo</vt:lpstr>
      <vt:lpstr>ĐK: Lạy Chúa đoái thương nghe tiếng con phàn nàn. con hết lòng ăn năn, con sấp mình con xin hết lòng kêu van, xin Chúa giúp con đau đớn vì tội lỗi. Con quyết lòng tự hối theo đường Chúa đi, mà thôi.</vt:lpstr>
      <vt:lpstr>Pk1: Ớ linh hồn xấu xa phạm tội, nhiều. Chúa, khoan dung chờ đợi mến yêu. hãy thật lòng ăn năn chừa chớ liều, gục đầu yên tựa bên lòng Chúa.</vt:lpstr>
      <vt:lpstr>ĐK: Lạy Chúa đoái thương nghe tiếng con phàn nàn. con hết lòng ăn năn, con sấp mình con xin hết lòng kêu van, xin Chúa giúp con đau đớn vì tội lỗi. Con quyết lòng tự hối theo đường Chúa đi, mà thôi.</vt:lpstr>
      <vt:lpstr>Pk2: Cúi xin cùng Chúa khoan nhân vô cùng, giúp con xưng chừa tội lỗi chung, để con từ nay trung thành đến cùng, trên đường đưa lên hưởng mặt Chúa</vt:lpstr>
      <vt:lpstr>ĐK: Lạy Chúa đoái thương nghe tiếng con phàn nàn. con hết lòng ăn năn, con sấp mình con xin hết lòng kêu van, xin Chúa giúp con đau đớn vì tội lỗi. Con quyết lòng tự hối theo đường Chúa đi, mà thôi.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RePack by Diakov</cp:lastModifiedBy>
  <cp:revision>77</cp:revision>
  <dcterms:created xsi:type="dcterms:W3CDTF">2023-01-29T22:00:16Z</dcterms:created>
  <dcterms:modified xsi:type="dcterms:W3CDTF">2024-03-07T21:47:30Z</dcterms:modified>
</cp:coreProperties>
</file>