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60" r:id="rId3"/>
    <p:sldMasterId id="2147483972" r:id="rId4"/>
    <p:sldMasterId id="2147483984" r:id="rId5"/>
    <p:sldMasterId id="2147483996" r:id="rId6"/>
    <p:sldMasterId id="2147484008" r:id="rId7"/>
    <p:sldMasterId id="2147484020" r:id="rId8"/>
    <p:sldMasterId id="2147484032" r:id="rId9"/>
  </p:sldMasterIdLst>
  <p:notesMasterIdLst>
    <p:notesMasterId r:id="rId58"/>
  </p:notesMasterIdLst>
  <p:sldIdLst>
    <p:sldId id="357" r:id="rId10"/>
    <p:sldId id="359" r:id="rId11"/>
    <p:sldId id="315" r:id="rId12"/>
    <p:sldId id="360" r:id="rId13"/>
    <p:sldId id="405"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291" r:id="rId27"/>
    <p:sldId id="406" r:id="rId28"/>
    <p:sldId id="404" r:id="rId29"/>
    <p:sldId id="377" r:id="rId30"/>
    <p:sldId id="378" r:id="rId31"/>
    <p:sldId id="379" r:id="rId32"/>
    <p:sldId id="381" r:id="rId33"/>
    <p:sldId id="410" r:id="rId34"/>
    <p:sldId id="383" r:id="rId35"/>
    <p:sldId id="411" r:id="rId36"/>
    <p:sldId id="407" r:id="rId37"/>
    <p:sldId id="385" r:id="rId38"/>
    <p:sldId id="386" r:id="rId39"/>
    <p:sldId id="387" r:id="rId40"/>
    <p:sldId id="388" r:id="rId41"/>
    <p:sldId id="412" r:id="rId42"/>
    <p:sldId id="413" r:id="rId43"/>
    <p:sldId id="414" r:id="rId44"/>
    <p:sldId id="415" r:id="rId45"/>
    <p:sldId id="416" r:id="rId46"/>
    <p:sldId id="417" r:id="rId47"/>
    <p:sldId id="418" r:id="rId48"/>
    <p:sldId id="419" r:id="rId49"/>
    <p:sldId id="420" r:id="rId50"/>
    <p:sldId id="403" r:id="rId51"/>
    <p:sldId id="408" r:id="rId52"/>
    <p:sldId id="392" r:id="rId53"/>
    <p:sldId id="393" r:id="rId54"/>
    <p:sldId id="394" r:id="rId55"/>
    <p:sldId id="421" r:id="rId56"/>
    <p:sldId id="409"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4" d="100"/>
          <a:sy n="84" d="100"/>
        </p:scale>
        <p:origin x="96" y="894"/>
      </p:cViewPr>
      <p:guideLst>
        <p:guide orient="horz" pos="1620"/>
        <p:guide pos="2880"/>
      </p:guideLst>
    </p:cSldViewPr>
  </p:slideViewPr>
  <p:outlineViewPr>
    <p:cViewPr>
      <p:scale>
        <a:sx n="33" d="100"/>
        <a:sy n="33" d="100"/>
      </p:scale>
      <p:origin x="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5/8/2024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1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5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4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9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6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1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4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1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97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3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Chúa </a:t>
            </a:r>
            <a:r>
              <a:rPr lang="vi-VN" sz="6600" b="0" dirty="0" smtClean="0">
                <a:solidFill>
                  <a:srgbClr val="002060"/>
                </a:solidFill>
                <a:effectLst/>
                <a:latin typeface="+mj-lt"/>
                <a:cs typeface="Times New Roman" pitchFamily="18" charset="0"/>
              </a:rPr>
              <a:t>tr</a:t>
            </a:r>
            <a:r>
              <a:rPr lang="en-US" sz="6600" dirty="0">
                <a:solidFill>
                  <a:srgbClr val="002060"/>
                </a:solidFill>
                <a:latin typeface="+mj-lt"/>
                <a:cs typeface="Times New Roman" pitchFamily="18" charset="0"/>
              </a:rPr>
              <a:t>ô</a:t>
            </a:r>
            <a:r>
              <a:rPr lang="vi-VN" sz="6600" b="0" dirty="0" smtClean="0">
                <a:solidFill>
                  <a:srgbClr val="002060"/>
                </a:solidFill>
                <a:effectLst/>
                <a:latin typeface="+mj-lt"/>
                <a:cs typeface="Times New Roman" pitchFamily="18" charset="0"/>
              </a:rPr>
              <a:t>ng </a:t>
            </a:r>
            <a:r>
              <a:rPr lang="vi-VN" sz="6600" b="0" dirty="0">
                <a:solidFill>
                  <a:srgbClr val="002060"/>
                </a:solidFill>
                <a:effectLst/>
                <a:latin typeface="+mj-lt"/>
                <a:cs typeface="Times New Roman" pitchFamily="18" charset="0"/>
              </a:rPr>
              <a:t>xem phận nữ tỳ, nên từ đây gọi tôi diễm phúc, làm việc lớn trên thân này, vì danh Chúa chí thánh tuyệt luân.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8096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46301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Chúa thương ai tôn kính Ngài, qua ngàn năm </a:t>
            </a:r>
            <a:r>
              <a:rPr lang="vi-VN" sz="6600" b="0" dirty="0" smtClean="0">
                <a:solidFill>
                  <a:srgbClr val="002060"/>
                </a:solidFill>
                <a:effectLst/>
                <a:latin typeface="+mj-lt"/>
                <a:cs typeface="Times New Roman" pitchFamily="18" charset="0"/>
              </a:rPr>
              <a:t>và</a:t>
            </a:r>
            <a:r>
              <a:rPr lang="en-US" sz="6600" b="0" dirty="0" smtClean="0">
                <a:solidFill>
                  <a:srgbClr val="002060"/>
                </a:solidFill>
                <a:effectLst/>
                <a:latin typeface="+mj-lt"/>
                <a:cs typeface="Times New Roman" pitchFamily="18" charset="0"/>
              </a:rPr>
              <a:t> qua</a:t>
            </a:r>
            <a:r>
              <a:rPr lang="vi-VN" sz="6600" b="0" dirty="0" smtClean="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muôn kiếp.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27821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49653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Tk4: </a:t>
            </a:r>
            <a:r>
              <a:rPr lang="vi-VN" sz="6600" b="0" dirty="0">
                <a:solidFill>
                  <a:srgbClr val="002060"/>
                </a:solidFill>
                <a:effectLst/>
                <a:latin typeface="+mj-lt"/>
                <a:cs typeface="Times New Roman" pitchFamily="18" charset="0"/>
              </a:rPr>
              <a:t>Chúa nâng ai khiêm ái thật, bọn quyền uy hạ khỏi ngai báu.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3036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89457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Tk5: </a:t>
            </a:r>
            <a:r>
              <a:rPr lang="vi-VN" sz="6600" b="0" dirty="0">
                <a:solidFill>
                  <a:srgbClr val="002060"/>
                </a:solidFill>
                <a:effectLst/>
                <a:latin typeface="+mj-lt"/>
                <a:cs typeface="Times New Roman" pitchFamily="18" charset="0"/>
              </a:rPr>
              <a:t>Is-ra-en tôi tớ Ngài, theo lời xưa Ngài luôn bênh đỡ. Vì lòng xót thương tổ phụ và con cháu mãi tới ngàn thu.</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6030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64698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dirty="0">
                <a:solidFill>
                  <a:srgbClr val="002060"/>
                </a:solidFill>
                <a:effectLst/>
                <a:latin typeface="+mj-lt"/>
                <a:cs typeface="Times New Roman" pitchFamily="18" charset="0"/>
              </a:rPr>
              <a:t>Đức Trinh Nữ Maria vinh </a:t>
            </a:r>
            <a:r>
              <a:rPr lang="vi-VN" sz="7200" b="0" dirty="0" smtClean="0">
                <a:solidFill>
                  <a:srgbClr val="002060"/>
                </a:solidFill>
                <a:effectLst/>
                <a:latin typeface="+mj-lt"/>
                <a:cs typeface="Times New Roman" pitchFamily="18" charset="0"/>
              </a:rPr>
              <a:t>hiển</a:t>
            </a:r>
            <a:r>
              <a:rPr lang="en-US" sz="7200" b="0" dirty="0" smtClean="0">
                <a:solidFill>
                  <a:srgbClr val="002060"/>
                </a:solidFill>
                <a:effectLst/>
                <a:latin typeface="+mj-lt"/>
                <a:cs typeface="Times New Roman" pitchFamily="18" charset="0"/>
              </a:rPr>
              <a:t>,</a:t>
            </a:r>
            <a:r>
              <a:rPr lang="vi-VN" sz="7200" b="0" dirty="0" smtClean="0">
                <a:solidFill>
                  <a:srgbClr val="002060"/>
                </a:solidFill>
                <a:effectLst/>
                <a:latin typeface="+mj-lt"/>
                <a:cs typeface="Times New Roman" pitchFamily="18" charset="0"/>
              </a:rPr>
              <a:t> </a:t>
            </a:r>
            <a:r>
              <a:rPr lang="vi-VN" sz="7200" b="0" dirty="0">
                <a:solidFill>
                  <a:srgbClr val="002060"/>
                </a:solidFill>
                <a:effectLst/>
                <a:latin typeface="+mj-lt"/>
                <a:cs typeface="Times New Roman" pitchFamily="18" charset="0"/>
              </a:rPr>
              <a:t>đã ghi tạc lời Chúa và niệm suy trong lòng.</a:t>
            </a:r>
            <a:endParaRPr lang="en-US" sz="72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dirty="0">
              <a:solidFill>
                <a:srgbClr val="002060"/>
              </a:solidFill>
              <a:effectLst/>
              <a:latin typeface="+mj-lt"/>
              <a:cs typeface="Times New Roman" pitchFamily="18" charset="0"/>
            </a:endParaRPr>
          </a:p>
          <a:p>
            <a:r>
              <a:rPr lang="vi-VN" sz="5400" dirty="0">
                <a:solidFill>
                  <a:srgbClr val="002060"/>
                </a:solidFill>
                <a:latin typeface="+mj-lt"/>
                <a:cs typeface="Times New Roman" pitchFamily="18" charset="0"/>
              </a:rPr>
              <a:t>Nhập lễ</a:t>
            </a:r>
          </a:p>
          <a:p>
            <a:r>
              <a:rPr lang="en-US" sz="5400" b="0" dirty="0" smtClean="0">
                <a:solidFill>
                  <a:srgbClr val="FF0000"/>
                </a:solidFill>
                <a:effectLst/>
                <a:latin typeface="+mj-lt"/>
                <a:cs typeface="Times New Roman" pitchFamily="18" charset="0"/>
              </a:rPr>
              <a:t>LỜI MẸ NHẮN NHỦ</a:t>
            </a:r>
            <a:endParaRPr lang="vi-VN" sz="5400" b="0" dirty="0">
              <a:solidFill>
                <a:srgbClr val="FF0000"/>
              </a:solidFill>
              <a:effectLst/>
              <a:latin typeface="+mj-lt"/>
              <a:cs typeface="Times New Roman" pitchFamily="18" charset="0"/>
            </a:endParaRPr>
          </a:p>
          <a:p>
            <a:r>
              <a:rPr lang="en-US" sz="5400" dirty="0" smtClean="0">
                <a:solidFill>
                  <a:srgbClr val="002060"/>
                </a:solidFill>
                <a:latin typeface="+mj-lt"/>
                <a:cs typeface="Times New Roman" pitchFamily="18" charset="0"/>
              </a:rPr>
              <a:t>Lê Huy</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4816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r>
              <a:rPr lang="vi-VN" sz="7200" dirty="0">
                <a:solidFill>
                  <a:srgbClr val="C00000"/>
                </a:solidFill>
              </a:rPr>
              <a:t>Dâng lễ</a:t>
            </a:r>
            <a:br>
              <a:rPr lang="vi-VN" sz="7200" dirty="0">
                <a:solidFill>
                  <a:srgbClr val="C00000"/>
                </a:solidFill>
              </a:rPr>
            </a:br>
            <a:r>
              <a:rPr lang="en-US" sz="7200" dirty="0" smtClean="0">
                <a:solidFill>
                  <a:srgbClr val="002060"/>
                </a:solidFill>
              </a:rPr>
              <a:t>TIẾN DÂNG CỦA LỄ</a:t>
            </a:r>
            <a:br>
              <a:rPr lang="en-US" sz="7200" dirty="0" smtClean="0">
                <a:solidFill>
                  <a:srgbClr val="002060"/>
                </a:solidFill>
              </a:rPr>
            </a:br>
            <a:r>
              <a:rPr lang="en-US" sz="5400" i="1" dirty="0" smtClean="0">
                <a:solidFill>
                  <a:srgbClr val="002060"/>
                </a:solidFill>
              </a:rPr>
              <a:t>Đinh Công Huỳnh</a:t>
            </a:r>
            <a:endParaRPr lang="en-US" sz="5400" i="1" dirty="0">
              <a:solidFill>
                <a:srgbClr val="C00000"/>
              </a:solidFill>
            </a:endParaRPr>
          </a:p>
        </p:txBody>
      </p:sp>
    </p:spTree>
    <p:extLst>
      <p:ext uri="{BB962C8B-B14F-4D97-AF65-F5344CB8AC3E}">
        <p14:creationId xmlns:p14="http://schemas.microsoft.com/office/powerpoint/2010/main" val="70384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5400" dirty="0" smtClean="0">
                <a:solidFill>
                  <a:srgbClr val="C00000"/>
                </a:solidFill>
              </a:rPr>
              <a:t>Tk1</a:t>
            </a:r>
            <a:r>
              <a:rPr lang="vi-VN" sz="5400" dirty="0" smtClean="0">
                <a:solidFill>
                  <a:srgbClr val="C00000"/>
                </a:solidFill>
              </a:rPr>
              <a:t>: </a:t>
            </a:r>
            <a:r>
              <a:rPr lang="en-US" sz="5400" dirty="0" smtClean="0">
                <a:solidFill>
                  <a:srgbClr val="002060"/>
                </a:solidFill>
              </a:rPr>
              <a:t>Dâng tiến Cha lễ vật đây bánh rượu tình yêu nồng thắm. Dâng tiến Cha lao nhọc tháng ngày góp công đầy tâm. </a:t>
            </a:r>
            <a:endParaRPr lang="en-US" sz="5400" dirty="0">
              <a:solidFill>
                <a:srgbClr val="002060"/>
              </a:solidFill>
            </a:endParaRPr>
          </a:p>
        </p:txBody>
      </p:sp>
    </p:spTree>
    <p:extLst>
      <p:ext uri="{BB962C8B-B14F-4D97-AF65-F5344CB8AC3E}">
        <p14:creationId xmlns:p14="http://schemas.microsoft.com/office/powerpoint/2010/main" val="255287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dâng lên Cha đây rượu nho bánh thơm tình yêu. Dâng lên con tim thắm ân tình chan hòa đẹp xinh.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216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Tk2: </a:t>
            </a:r>
            <a:r>
              <a:rPr lang="en-US" sz="6600" b="0" dirty="0" smtClean="0">
                <a:solidFill>
                  <a:srgbClr val="002060"/>
                </a:solidFill>
                <a:effectLst/>
                <a:latin typeface="+mj-lt"/>
                <a:cs typeface="Times New Roman" pitchFamily="18" charset="0"/>
              </a:rPr>
              <a:t>Dâng tiến Cha hoa mầu nơi cánh đồng đoàn con gặt hái. Hoa trái thơm dâng Ngài với trọn trái tim nồng say.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3574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dâng lên Cha đây rượu nho bánh thơm tình yêu. Dâng lên con tim thắm ân tình chan hòa đẹp xinh.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22127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Tk3: </a:t>
            </a:r>
            <a:r>
              <a:rPr lang="en-US" sz="6600" b="0" dirty="0" smtClean="0">
                <a:solidFill>
                  <a:srgbClr val="002060"/>
                </a:solidFill>
                <a:effectLst/>
                <a:latin typeface="+mj-lt"/>
                <a:cs typeface="Times New Roman" pitchFamily="18" charset="0"/>
              </a:rPr>
              <a:t>Dâng tiến Cha xuân hồng bao ngát nồng mộng mơ cuộc sống. </a:t>
            </a:r>
            <a:r>
              <a:rPr lang="en-US" sz="6600" dirty="0" smtClean="0">
                <a:solidFill>
                  <a:srgbClr val="002060"/>
                </a:solidFill>
                <a:latin typeface="+mj-lt"/>
                <a:cs typeface="Times New Roman" pitchFamily="18" charset="0"/>
              </a:rPr>
              <a:t>Đây tấm thân linh hồn bé nhỏ tiến dâng thành tâm.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01715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dâng lên Cha đây rượu nho bánh thơm tình yêu. Dâng lên con tim thắm ân tình chan hòa đẹp xinh.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8834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r>
              <a:rPr lang="vi-VN" sz="5400" dirty="0">
                <a:solidFill>
                  <a:srgbClr val="C00000"/>
                </a:solidFill>
              </a:rPr>
              <a:t>Hiệp lễ</a:t>
            </a:r>
            <a:br>
              <a:rPr lang="vi-VN" sz="5400" dirty="0">
                <a:solidFill>
                  <a:srgbClr val="C00000"/>
                </a:solidFill>
              </a:rPr>
            </a:br>
            <a:r>
              <a:rPr lang="en-US" sz="5400" dirty="0" smtClean="0">
                <a:solidFill>
                  <a:srgbClr val="002060"/>
                </a:solidFill>
              </a:rPr>
              <a:t>KHÚC CA TẠ ƠN</a:t>
            </a:r>
            <a:br>
              <a:rPr lang="en-US" sz="5400" dirty="0" smtClean="0">
                <a:solidFill>
                  <a:srgbClr val="002060"/>
                </a:solidFill>
              </a:rPr>
            </a:br>
            <a:r>
              <a:rPr lang="en-US" sz="5400" dirty="0" smtClean="0">
                <a:solidFill>
                  <a:srgbClr val="002060"/>
                </a:solidFill>
              </a:rPr>
              <a:t>Lm. Thiên Ân</a:t>
            </a:r>
            <a:r>
              <a:rPr lang="vi-VN" sz="5400" dirty="0" smtClean="0">
                <a:solidFill>
                  <a:srgbClr val="002060"/>
                </a:solidFill>
              </a:rPr>
              <a:t> </a:t>
            </a:r>
            <a:endParaRPr lang="en-US" sz="5400" dirty="0">
              <a:solidFill>
                <a:srgbClr val="C00000"/>
              </a:solidFill>
            </a:endParaRPr>
          </a:p>
        </p:txBody>
      </p:sp>
    </p:spTree>
    <p:extLst>
      <p:ext uri="{BB962C8B-B14F-4D97-AF65-F5344CB8AC3E}">
        <p14:creationId xmlns:p14="http://schemas.microsoft.com/office/powerpoint/2010/main" val="186102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5400" b="0" dirty="0">
                <a:solidFill>
                  <a:srgbClr val="C00000"/>
                </a:solidFill>
                <a:effectLst/>
                <a:latin typeface="+mj-lt"/>
                <a:cs typeface="Times New Roman" pitchFamily="18" charset="0"/>
              </a:rPr>
              <a:t>Tk1: </a:t>
            </a:r>
            <a:r>
              <a:rPr lang="en-US" sz="5400" b="0" dirty="0" smtClean="0">
                <a:solidFill>
                  <a:srgbClr val="002060"/>
                </a:solidFill>
                <a:effectLst/>
                <a:latin typeface="+mj-lt"/>
                <a:cs typeface="Times New Roman" pitchFamily="18" charset="0"/>
              </a:rPr>
              <a:t>Năm xưa trên cây sồi, làng Fatima xa xôi. Có Đức Mẹ Chúa Trời hiện ra uy linh sáng chói! Mẹ nhắn nhủ người đời, hãy mau ăn năn đền bồi! Hãy tôn sùng Mẫu Tâm! Hãy năng lần hạt Mân Côi!</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6600" b="0" dirty="0">
                <a:solidFill>
                  <a:srgbClr val="C00000"/>
                </a:solidFill>
                <a:effectLst/>
                <a:latin typeface="+mj-lt"/>
                <a:cs typeface="Times New Roman" pitchFamily="18" charset="0"/>
              </a:rPr>
              <a:t>Tk1: </a:t>
            </a:r>
            <a:r>
              <a:rPr lang="en-US" sz="6600" dirty="0" smtClean="0">
                <a:solidFill>
                  <a:srgbClr val="002060"/>
                </a:solidFill>
                <a:latin typeface="+mj-lt"/>
                <a:cs typeface="Times New Roman" pitchFamily="18" charset="0"/>
              </a:rPr>
              <a:t>Đời con là những nốt nhạc thiêng Chúa thêu dệt nên thành khúc ca tuyệt vời. Đời con là khúc hát tri ân xin dâng một đời lời tạ ơn Thiên Chúa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5725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4800" dirty="0" smtClean="0">
                <a:solidFill>
                  <a:srgbClr val="C00000"/>
                </a:solidFill>
              </a:rPr>
              <a:t>**</a:t>
            </a:r>
            <a:r>
              <a:rPr lang="vi-VN" sz="4800" dirty="0" smtClean="0">
                <a:solidFill>
                  <a:srgbClr val="C00000"/>
                </a:solidFill>
              </a:rPr>
              <a:t>: </a:t>
            </a:r>
            <a:r>
              <a:rPr lang="en-US" sz="4800" dirty="0" smtClean="0">
                <a:solidFill>
                  <a:srgbClr val="002060"/>
                </a:solidFill>
              </a:rPr>
              <a:t>Tạ ơn vì Chúa đã rộng ban phúc ân tràn lan tình mến thương vô vàn. Tạ ơn vì những nỗi oan khiên Chúa đã tôi luyện một niềm tin trung kiên. </a:t>
            </a:r>
            <a:endParaRPr lang="en-US" sz="4800" dirty="0">
              <a:solidFill>
                <a:srgbClr val="002060"/>
              </a:solidFill>
            </a:endParaRPr>
          </a:p>
        </p:txBody>
      </p:sp>
    </p:spTree>
    <p:extLst>
      <p:ext uri="{BB962C8B-B14F-4D97-AF65-F5344CB8AC3E}">
        <p14:creationId xmlns:p14="http://schemas.microsoft.com/office/powerpoint/2010/main" val="354521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tạ ơn con xin tạ ơn Chúa, mãi muôn đời con xin tạ ơn Chúa. Dù trần gian bao khó nguy ngập tràn tình Ngài thương con bước đi bình an.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821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en-US" sz="6600" dirty="0" smtClean="0">
                <a:solidFill>
                  <a:srgbClr val="C00000"/>
                </a:solidFill>
                <a:latin typeface="+mj-lt"/>
                <a:cs typeface="Times New Roman" pitchFamily="18" charset="0"/>
              </a:rPr>
              <a:t>**</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ngợi ca bao la tình thương Chúa, mãi muôn đời ca vang tình thương Chúa. Trọn niềm tin con phó trong tay Ngài vì đời con tất cả là hồng ân.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4913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smtClean="0">
                <a:solidFill>
                  <a:srgbClr val="C00000"/>
                </a:solidFill>
                <a:effectLst/>
                <a:latin typeface="+mj-lt"/>
                <a:cs typeface="Times New Roman" pitchFamily="18" charset="0"/>
              </a:rPr>
              <a:t>Tk</a:t>
            </a:r>
            <a:r>
              <a:rPr lang="en-US" sz="6600" b="0" dirty="0" smtClean="0">
                <a:solidFill>
                  <a:srgbClr val="C00000"/>
                </a:solidFill>
                <a:effectLst/>
                <a:latin typeface="+mj-lt"/>
                <a:cs typeface="Times New Roman" pitchFamily="18" charset="0"/>
              </a:rPr>
              <a:t>2</a:t>
            </a:r>
            <a:r>
              <a:rPr lang="vi-VN" sz="6600" b="0" dirty="0" smtClean="0">
                <a:solidFill>
                  <a:srgbClr val="C00000"/>
                </a:solidFill>
                <a:effectLst/>
                <a:latin typeface="+mj-lt"/>
                <a:cs typeface="Times New Roman" pitchFamily="18" charset="0"/>
              </a:rPr>
              <a:t>: </a:t>
            </a:r>
            <a:r>
              <a:rPr lang="en-US" sz="6600" dirty="0" smtClean="0">
                <a:solidFill>
                  <a:srgbClr val="002060"/>
                </a:solidFill>
                <a:latin typeface="+mj-lt"/>
                <a:cs typeface="Times New Roman" pitchFamily="18" charset="0"/>
              </a:rPr>
              <a:t>Đời con là những tháng ngày trôi Chúa an bài cho thật biết bao lạ lùng. Đời con là tiếng hát không ngơi ca khen muôn đời lời tạ ơn Thiên Chúa.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5302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4800" dirty="0" smtClean="0">
                <a:solidFill>
                  <a:srgbClr val="C00000"/>
                </a:solidFill>
              </a:rPr>
              <a:t>**</a:t>
            </a:r>
            <a:r>
              <a:rPr lang="vi-VN" sz="4800" dirty="0" smtClean="0">
                <a:solidFill>
                  <a:srgbClr val="C00000"/>
                </a:solidFill>
              </a:rPr>
              <a:t>: </a:t>
            </a:r>
            <a:r>
              <a:rPr lang="en-US" sz="4800" dirty="0" smtClean="0">
                <a:solidFill>
                  <a:srgbClr val="002060"/>
                </a:solidFill>
              </a:rPr>
              <a:t>Tạ ơn vì những lúc bình an Chúa thương tặng ban cuộc sống vui chan hòa. Tạ ơn vì những lúc nguy nan Chúa đã thương ban niềm cậy trông miên man. </a:t>
            </a:r>
            <a:endParaRPr lang="en-US" sz="4800" dirty="0">
              <a:solidFill>
                <a:srgbClr val="002060"/>
              </a:solidFill>
            </a:endParaRPr>
          </a:p>
        </p:txBody>
      </p:sp>
    </p:spTree>
    <p:extLst>
      <p:ext uri="{BB962C8B-B14F-4D97-AF65-F5344CB8AC3E}">
        <p14:creationId xmlns:p14="http://schemas.microsoft.com/office/powerpoint/2010/main" val="317227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tạ ơn con xin tạ ơn Chúa, mãi muôn đời con xin tạ ơn Chúa. Dù trần gian bao khó nguy ngập tràn tình Ngài thương con bước đi bình an.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37322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en-US" sz="6600" dirty="0" smtClean="0">
                <a:solidFill>
                  <a:srgbClr val="C00000"/>
                </a:solidFill>
                <a:latin typeface="+mj-lt"/>
                <a:cs typeface="Times New Roman" pitchFamily="18" charset="0"/>
              </a:rPr>
              <a:t>**</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ngợi ca bao la tình thương Chúa, mãi muôn đời ca vang tình thương Chúa. Trọn niềm tin con phó trong tay Ngài vì đời con tất cả là hồng ân.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22220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smtClean="0">
                <a:solidFill>
                  <a:srgbClr val="C00000"/>
                </a:solidFill>
                <a:effectLst/>
                <a:latin typeface="+mj-lt"/>
                <a:cs typeface="Times New Roman" pitchFamily="18" charset="0"/>
              </a:rPr>
              <a:t>Tk</a:t>
            </a:r>
            <a:r>
              <a:rPr lang="en-US" sz="6600" dirty="0">
                <a:solidFill>
                  <a:srgbClr val="C00000"/>
                </a:solidFill>
                <a:latin typeface="+mj-lt"/>
                <a:cs typeface="Times New Roman" pitchFamily="18" charset="0"/>
              </a:rPr>
              <a:t>3</a:t>
            </a:r>
            <a:r>
              <a:rPr lang="vi-VN" sz="6600" b="0" dirty="0" smtClean="0">
                <a:solidFill>
                  <a:srgbClr val="C00000"/>
                </a:solidFill>
                <a:effectLst/>
                <a:latin typeface="+mj-lt"/>
                <a:cs typeface="Times New Roman" pitchFamily="18" charset="0"/>
              </a:rPr>
              <a:t>: </a:t>
            </a:r>
            <a:r>
              <a:rPr lang="en-US" sz="6600" dirty="0" smtClean="0">
                <a:solidFill>
                  <a:srgbClr val="002060"/>
                </a:solidFill>
                <a:latin typeface="+mj-lt"/>
                <a:cs typeface="Times New Roman" pitchFamily="18" charset="0"/>
              </a:rPr>
              <a:t>Đời con là những lúc buồn vui Chúa luôn kề bên cùng sớt chia vui buồn. Đời con là tiếng hát vang xa hoan ca muôn đời lời tạ ơn Thiên Chúa.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13431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4800" dirty="0" smtClean="0">
                <a:solidFill>
                  <a:srgbClr val="C00000"/>
                </a:solidFill>
              </a:rPr>
              <a:t>**</a:t>
            </a:r>
            <a:r>
              <a:rPr lang="vi-VN" sz="4800" dirty="0" smtClean="0">
                <a:solidFill>
                  <a:srgbClr val="C00000"/>
                </a:solidFill>
              </a:rPr>
              <a:t>: </a:t>
            </a:r>
            <a:r>
              <a:rPr lang="en-US" sz="4800" dirty="0" smtClean="0">
                <a:solidFill>
                  <a:srgbClr val="002060"/>
                </a:solidFill>
              </a:rPr>
              <a:t>Tạ ơn vì những lúc hiền ngoan Chúa thương tặng ban nguồn thánh ân tuôn tràn. Tạ ơn vì những lúc điêu ngoa Chúa đã thương tha bằng tình yêu bao la. </a:t>
            </a:r>
            <a:endParaRPr lang="en-US" sz="4800" dirty="0">
              <a:solidFill>
                <a:srgbClr val="002060"/>
              </a:solidFill>
            </a:endParaRPr>
          </a:p>
        </p:txBody>
      </p:sp>
    </p:spTree>
    <p:extLst>
      <p:ext uri="{BB962C8B-B14F-4D97-AF65-F5344CB8AC3E}">
        <p14:creationId xmlns:p14="http://schemas.microsoft.com/office/powerpoint/2010/main" val="211323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a:t>
            </a:r>
            <a:r>
              <a:rPr lang="en-US" sz="6000" dirty="0" smtClean="0">
                <a:solidFill>
                  <a:srgbClr val="002060"/>
                </a:solidFill>
              </a:rPr>
              <a:t>Maria ôi, Mẹ Maria ôi! Con vâng nghe Mẹ rồi sớm chiều từ nay thống hối. Mẹ </a:t>
            </a:r>
            <a:r>
              <a:rPr lang="en-US" sz="6000" dirty="0">
                <a:solidFill>
                  <a:srgbClr val="002060"/>
                </a:solidFill>
              </a:rPr>
              <a:t>M</a:t>
            </a:r>
            <a:r>
              <a:rPr lang="en-US" sz="6000" dirty="0" smtClean="0">
                <a:solidFill>
                  <a:srgbClr val="002060"/>
                </a:solidFill>
              </a:rPr>
              <a:t>aria ơi! Xin mẹ đoái thương nhận lời cho nước Việt xinh tươi Đức tin sáng ngời. </a:t>
            </a:r>
            <a:endParaRPr lang="en-US" sz="6000" dirty="0">
              <a:solidFill>
                <a:srgbClr val="C00000"/>
              </a:solidFill>
            </a:endParaRPr>
          </a:p>
        </p:txBody>
      </p:sp>
    </p:spTree>
    <p:extLst>
      <p:ext uri="{BB962C8B-B14F-4D97-AF65-F5344CB8AC3E}">
        <p14:creationId xmlns:p14="http://schemas.microsoft.com/office/powerpoint/2010/main" val="2882576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tạ ơn con xin tạ ơn Chúa, mãi muôn đời con xin tạ ơn Chúa. Dù trần gian bao khó nguy ngập tràn tình Ngài thương con bước đi bình an.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758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en-US" sz="6600" dirty="0" smtClean="0">
                <a:solidFill>
                  <a:srgbClr val="C00000"/>
                </a:solidFill>
                <a:latin typeface="+mj-lt"/>
                <a:cs typeface="Times New Roman" pitchFamily="18" charset="0"/>
              </a:rPr>
              <a:t>**</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Xin ngợi ca bao la tình thương Chúa, mãi muôn đời ca vang tình thương Chúa. Trọn niềm tin con phó trong tay Ngài vì đời con tất cả là hồng ân.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3583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r>
              <a:rPr lang="vi-VN" sz="4800" dirty="0">
                <a:solidFill>
                  <a:srgbClr val="C00000"/>
                </a:solidFill>
              </a:rPr>
              <a:t>Kết lễ</a:t>
            </a:r>
            <a:br>
              <a:rPr lang="vi-VN" sz="4800" dirty="0">
                <a:solidFill>
                  <a:srgbClr val="C00000"/>
                </a:solidFill>
              </a:rPr>
            </a:br>
            <a:r>
              <a:rPr lang="en-US" sz="4800" dirty="0" smtClean="0">
                <a:solidFill>
                  <a:srgbClr val="002060"/>
                </a:solidFill>
              </a:rPr>
              <a:t>ĐỀ TẠ TRÁI TIM MẸ</a:t>
            </a:r>
            <a:r>
              <a:rPr lang="vi-VN" sz="4800" dirty="0">
                <a:solidFill>
                  <a:srgbClr val="002060"/>
                </a:solidFill>
              </a:rPr>
              <a:t/>
            </a:r>
            <a:br>
              <a:rPr lang="vi-VN" sz="4800" dirty="0">
                <a:solidFill>
                  <a:srgbClr val="002060"/>
                </a:solidFill>
              </a:rPr>
            </a:br>
            <a:r>
              <a:rPr lang="en-US" sz="4000" dirty="0" err="1" smtClean="0">
                <a:solidFill>
                  <a:srgbClr val="002060"/>
                </a:solidFill>
              </a:rPr>
              <a:t>Nguyễn</a:t>
            </a:r>
            <a:r>
              <a:rPr lang="en-US" sz="4000" dirty="0" smtClean="0">
                <a:solidFill>
                  <a:srgbClr val="002060"/>
                </a:solidFill>
              </a:rPr>
              <a:t> Khắc Tuần</a:t>
            </a:r>
            <a:endParaRPr lang="en-US" sz="4800" dirty="0">
              <a:solidFill>
                <a:srgbClr val="002060"/>
              </a:solidFill>
            </a:endParaRPr>
          </a:p>
        </p:txBody>
      </p:sp>
    </p:spTree>
    <p:extLst>
      <p:ext uri="{BB962C8B-B14F-4D97-AF65-F5344CB8AC3E}">
        <p14:creationId xmlns:p14="http://schemas.microsoft.com/office/powerpoint/2010/main" val="422333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20000"/>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Lạy Mẹ Fatima, Mẹ nỉ non bao lần. Tội gian trần để phiền cho Trái tim mẹ. Lòng Mẹ thương bao la và thiết tha vô ngần. Con dâng mình đền bao tội lỗi vong ân.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4800" dirty="0" smtClean="0">
                <a:solidFill>
                  <a:srgbClr val="C00000"/>
                </a:solidFill>
              </a:rPr>
              <a:t>Tk1</a:t>
            </a:r>
            <a:r>
              <a:rPr lang="vi-VN" sz="4800" dirty="0" smtClean="0">
                <a:solidFill>
                  <a:srgbClr val="C00000"/>
                </a:solidFill>
              </a:rPr>
              <a:t>: </a:t>
            </a:r>
            <a:r>
              <a:rPr lang="en-US" sz="4800" dirty="0" smtClean="0">
                <a:solidFill>
                  <a:srgbClr val="002060"/>
                </a:solidFill>
              </a:rPr>
              <a:t>Từ nay lòng con nhớ lời Mẹ tha thiết. Sá gì dầu nguy biến thề chết có Mẹ vui có Mẹ. Dù rằng bao sóng gió con lo gì, con lo gì. Chết bên Mẹ con sợ chi, con sợ chi Mẹ ơi!</a:t>
            </a:r>
            <a:endParaRPr lang="en-US" sz="4800" dirty="0">
              <a:solidFill>
                <a:srgbClr val="002060"/>
              </a:solidFill>
            </a:endParaRPr>
          </a:p>
        </p:txBody>
      </p:sp>
    </p:spTree>
    <p:extLst>
      <p:ext uri="{BB962C8B-B14F-4D97-AF65-F5344CB8AC3E}">
        <p14:creationId xmlns:p14="http://schemas.microsoft.com/office/powerpoint/2010/main" val="648495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20000"/>
          </a:bodyPr>
          <a:lstStyle/>
          <a:p>
            <a:pPr algn="just"/>
            <a:r>
              <a:rPr lang="en-US" sz="6600" dirty="0" err="1" smtClean="0">
                <a:solidFill>
                  <a:srgbClr val="C00000"/>
                </a:solidFill>
                <a:latin typeface="+mj-lt"/>
                <a:cs typeface="Times New Roman" pitchFamily="18" charset="0"/>
              </a:rPr>
              <a:t>Đk</a:t>
            </a:r>
            <a:r>
              <a:rPr lang="vi-VN" sz="6600" b="0" dirty="0" smtClean="0">
                <a:solidFill>
                  <a:srgbClr val="C00000"/>
                </a:solidFill>
                <a:effectLst/>
                <a:latin typeface="+mj-lt"/>
                <a:cs typeface="Times New Roman" pitchFamily="18" charset="0"/>
              </a:rPr>
              <a:t>: </a:t>
            </a:r>
            <a:r>
              <a:rPr lang="en-US" sz="6600" b="0" dirty="0" smtClean="0">
                <a:solidFill>
                  <a:srgbClr val="002060"/>
                </a:solidFill>
                <a:effectLst/>
                <a:latin typeface="+mj-lt"/>
                <a:cs typeface="Times New Roman" pitchFamily="18" charset="0"/>
              </a:rPr>
              <a:t>Lạy Mẹ Fatima, Mẹ nỉ non bao lần. Tội gian trần để phiền cho Trái tim mẹ. Lòng Mẹ thương bao la và thiết tha vô ngần. Con dâng mình đền bao tội lỗi vong ân.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144988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r>
              <a:rPr lang="vi-VN" sz="6000" dirty="0">
                <a:solidFill>
                  <a:srgbClr val="C00000"/>
                </a:solidFill>
              </a:rPr>
              <a:t>Đáp ca</a:t>
            </a:r>
            <a:br>
              <a:rPr lang="vi-VN" sz="6000" dirty="0">
                <a:solidFill>
                  <a:srgbClr val="C00000"/>
                </a:solidFill>
              </a:rPr>
            </a:br>
            <a:r>
              <a:rPr lang="vi-VN" sz="6000" dirty="0">
                <a:solidFill>
                  <a:srgbClr val="002060"/>
                </a:solidFill>
              </a:rPr>
              <a:t>Magnificat</a:t>
            </a:r>
            <a:endParaRPr lang="en-US" sz="6000" dirty="0">
              <a:solidFill>
                <a:srgbClr val="C00000"/>
              </a:solidFill>
            </a:endParaRPr>
          </a:p>
        </p:txBody>
      </p:sp>
    </p:spTree>
    <p:extLst>
      <p:ext uri="{BB962C8B-B14F-4D97-AF65-F5344CB8AC3E}">
        <p14:creationId xmlns:p14="http://schemas.microsoft.com/office/powerpoint/2010/main" val="385705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51304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Đức Maria nói rằng linh hồn tôi ngợi khen </a:t>
            </a:r>
            <a:r>
              <a:rPr lang="vi-VN" sz="6600" b="0" dirty="0" smtClean="0">
                <a:solidFill>
                  <a:srgbClr val="002060"/>
                </a:solidFill>
                <a:effectLst/>
                <a:latin typeface="+mj-lt"/>
                <a:cs typeface="Times New Roman" pitchFamily="18" charset="0"/>
              </a:rPr>
              <a:t>Thi</a:t>
            </a:r>
            <a:r>
              <a:rPr lang="en-US" sz="6600" dirty="0">
                <a:solidFill>
                  <a:srgbClr val="002060"/>
                </a:solidFill>
                <a:latin typeface="+mj-lt"/>
                <a:cs typeface="Times New Roman" pitchFamily="18" charset="0"/>
              </a:rPr>
              <a:t>ê</a:t>
            </a:r>
            <a:r>
              <a:rPr lang="vi-VN" sz="6600" b="0" dirty="0" smtClean="0">
                <a:solidFill>
                  <a:srgbClr val="002060"/>
                </a:solidFill>
                <a:effectLst/>
                <a:latin typeface="+mj-lt"/>
                <a:cs typeface="Times New Roman" pitchFamily="18" charset="0"/>
              </a:rPr>
              <a:t>n </a:t>
            </a:r>
            <a:r>
              <a:rPr lang="vi-VN" sz="6600" b="0" dirty="0">
                <a:solidFill>
                  <a:srgbClr val="002060"/>
                </a:solidFill>
                <a:effectLst/>
                <a:latin typeface="+mj-lt"/>
                <a:cs typeface="Times New Roman" pitchFamily="18" charset="0"/>
              </a:rPr>
              <a:t>Chúa và thần </a:t>
            </a:r>
            <a:r>
              <a:rPr lang="vi-VN" sz="6600" b="0" dirty="0" smtClean="0">
                <a:solidFill>
                  <a:srgbClr val="002060"/>
                </a:solidFill>
                <a:effectLst/>
                <a:latin typeface="+mj-lt"/>
                <a:cs typeface="Times New Roman" pitchFamily="18" charset="0"/>
              </a:rPr>
              <a:t>tr</a:t>
            </a:r>
            <a:r>
              <a:rPr lang="en-US" sz="6600" dirty="0">
                <a:solidFill>
                  <a:srgbClr val="002060"/>
                </a:solidFill>
                <a:latin typeface="+mj-lt"/>
                <a:cs typeface="Times New Roman" pitchFamily="18" charset="0"/>
              </a:rPr>
              <a:t>í</a:t>
            </a:r>
            <a:r>
              <a:rPr lang="vi-VN" sz="6600" b="0" dirty="0" smtClean="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tôi reo mừng vì Thiên Chúa, Đấng cứu độ tôi. </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4247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3754048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1154</Words>
  <Application>Microsoft Office PowerPoint</Application>
  <PresentationFormat>On-screen Show (16:9)</PresentationFormat>
  <Paragraphs>45</Paragraphs>
  <Slides>48</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48</vt:i4>
      </vt:variant>
    </vt:vector>
  </HeadingPairs>
  <TitlesOfParts>
    <vt:vector size="61" baseType="lpstr">
      <vt:lpstr>Arial</vt:lpstr>
      <vt:lpstr>Calibri</vt:lpstr>
      <vt:lpstr>Times New Roman</vt:lpstr>
      <vt:lpstr>UTM American Sans</vt:lpstr>
      <vt:lpstr>Office Theme</vt:lpstr>
      <vt:lpstr>18_Office Theme</vt:lpstr>
      <vt:lpstr>5_Office Theme</vt:lpstr>
      <vt:lpstr>6_Office Theme</vt:lpstr>
      <vt:lpstr>7_Office Theme</vt:lpstr>
      <vt:lpstr>1_Office Theme</vt:lpstr>
      <vt:lpstr>2_Office Theme</vt:lpstr>
      <vt:lpstr>3_Office Theme</vt:lpstr>
      <vt:lpstr>4_Office Theme</vt:lpstr>
      <vt:lpstr>PowerPoint Presentation</vt:lpstr>
      <vt:lpstr>PowerPoint Presentation</vt:lpstr>
      <vt:lpstr>PowerPoint Presentation</vt:lpstr>
      <vt:lpstr>Đk: Mẹ Maria ôi, Mẹ Maria ôi! Con vâng nghe Mẹ rồi sớm chiều từ nay thống hối. Mẹ Maria ơi! Xin mẹ đoái thương nhận lời cho nước Việt xinh tươi Đức tin sáng ngời. </vt:lpstr>
      <vt:lpstr>PowerPoint Presentation</vt:lpstr>
      <vt:lpstr>Đáp ca Magnificat</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PowerPoint Presentation</vt:lpstr>
      <vt:lpstr>PowerPoint Presentation</vt:lpstr>
      <vt:lpstr>Dâng lễ TIẾN DÂNG CỦA LỄ Đinh Công Huỳnh</vt:lpstr>
      <vt:lpstr>Tk1: Dâng tiến Cha lễ vật đây bánh rượu tình yêu nồng thắm. Dâng tiến Cha lao nhọc tháng ngày góp công đầy tâm. </vt:lpstr>
      <vt:lpstr>PowerPoint Presentation</vt:lpstr>
      <vt:lpstr>PowerPoint Presentation</vt:lpstr>
      <vt:lpstr>PowerPoint Presentation</vt:lpstr>
      <vt:lpstr>PowerPoint Presentation</vt:lpstr>
      <vt:lpstr>PowerPoint Presentation</vt:lpstr>
      <vt:lpstr>PowerPoint Presentation</vt:lpstr>
      <vt:lpstr>Hiệp lễ KHÚC CA TẠ ƠN Lm. Thiên Ân </vt:lpstr>
      <vt:lpstr>PowerPoint Presentation</vt:lpstr>
      <vt:lpstr>**: Tạ ơn vì Chúa đã rộng ban phúc ân tràn lan tình mến thương vô vàn. Tạ ơn vì những nỗi oan khiên Chúa đã tôi luyện một niềm tin trung kiên. </vt:lpstr>
      <vt:lpstr>PowerPoint Presentation</vt:lpstr>
      <vt:lpstr>PowerPoint Presentation</vt:lpstr>
      <vt:lpstr>PowerPoint Presentation</vt:lpstr>
      <vt:lpstr>**: Tạ ơn vì những lúc bình an Chúa thương tặng ban cuộc sống vui chan hòa. Tạ ơn vì những lúc nguy nan Chúa đã thương ban niềm cậy trông miên man. </vt:lpstr>
      <vt:lpstr>PowerPoint Presentation</vt:lpstr>
      <vt:lpstr>PowerPoint Presentation</vt:lpstr>
      <vt:lpstr>PowerPoint Presentation</vt:lpstr>
      <vt:lpstr>**: Tạ ơn vì những lúc hiền ngoan Chúa thương tặng ban nguồn thánh ân tuôn tràn. Tạ ơn vì những lúc điêu ngoa Chúa đã thương tha bằng tình yêu bao la. </vt:lpstr>
      <vt:lpstr>PowerPoint Presentation</vt:lpstr>
      <vt:lpstr>PowerPoint Presentation</vt:lpstr>
      <vt:lpstr>PowerPoint Presentation</vt:lpstr>
      <vt:lpstr>PowerPoint Presentation</vt:lpstr>
      <vt:lpstr>Kết lễ ĐỀ TẠ TRÁI TIM MẸ Nguyễn Khắc Tuần</vt:lpstr>
      <vt:lpstr>PowerPoint Presentation</vt:lpstr>
      <vt:lpstr>Tk1: Từ nay lòng con nhớ lời Mẹ tha thiết. Sá gì dầu nguy biến thề chết có Mẹ vui có Mẹ. Dù rằng bao sóng gió con lo gì, con lo gì. Chết bên Mẹ con sợ chi, con sợ chi Mẹ ơi!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MAYTINH</cp:lastModifiedBy>
  <cp:revision>85</cp:revision>
  <dcterms:created xsi:type="dcterms:W3CDTF">2022-10-30T00:36:35Z</dcterms:created>
  <dcterms:modified xsi:type="dcterms:W3CDTF">2024-05-08T06:28:29Z</dcterms:modified>
</cp:coreProperties>
</file>