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936" r:id="rId2"/>
    <p:sldMasterId id="2147483960" r:id="rId3"/>
    <p:sldMasterId id="2147484076" r:id="rId4"/>
    <p:sldMasterId id="2147484136" r:id="rId5"/>
    <p:sldMasterId id="2147484160" r:id="rId6"/>
    <p:sldMasterId id="2147484172" r:id="rId7"/>
    <p:sldMasterId id="2147484184" r:id="rId8"/>
    <p:sldMasterId id="2147484196" r:id="rId9"/>
    <p:sldMasterId id="2147484208" r:id="rId10"/>
    <p:sldMasterId id="2147484220" r:id="rId11"/>
  </p:sldMasterIdLst>
  <p:notesMasterIdLst>
    <p:notesMasterId r:id="rId44"/>
  </p:notesMasterIdLst>
  <p:sldIdLst>
    <p:sldId id="280" r:id="rId12"/>
    <p:sldId id="408" r:id="rId13"/>
    <p:sldId id="404" r:id="rId14"/>
    <p:sldId id="386" r:id="rId15"/>
    <p:sldId id="387" r:id="rId16"/>
    <p:sldId id="388" r:id="rId17"/>
    <p:sldId id="332" r:id="rId18"/>
    <p:sldId id="371" r:id="rId19"/>
    <p:sldId id="281" r:id="rId20"/>
    <p:sldId id="282" r:id="rId21"/>
    <p:sldId id="344" r:id="rId22"/>
    <p:sldId id="341" r:id="rId23"/>
    <p:sldId id="382" r:id="rId24"/>
    <p:sldId id="405" r:id="rId25"/>
    <p:sldId id="389" r:id="rId26"/>
    <p:sldId id="391" r:id="rId27"/>
    <p:sldId id="392" r:id="rId28"/>
    <p:sldId id="393" r:id="rId29"/>
    <p:sldId id="283" r:id="rId30"/>
    <p:sldId id="410" r:id="rId31"/>
    <p:sldId id="406" r:id="rId32"/>
    <p:sldId id="395" r:id="rId33"/>
    <p:sldId id="396" r:id="rId34"/>
    <p:sldId id="397" r:id="rId35"/>
    <p:sldId id="398" r:id="rId36"/>
    <p:sldId id="399" r:id="rId37"/>
    <p:sldId id="400" r:id="rId38"/>
    <p:sldId id="384" r:id="rId39"/>
    <p:sldId id="407" r:id="rId40"/>
    <p:sldId id="402" r:id="rId41"/>
    <p:sldId id="403" r:id="rId42"/>
    <p:sldId id="409" r:id="rId4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00" d="100"/>
          <a:sy n="100" d="100"/>
        </p:scale>
        <p:origin x="-2338" y="-1080"/>
      </p:cViewPr>
      <p:guideLst>
        <p:guide orient="horz" pos="1620"/>
        <p:guide pos="2880"/>
      </p:guideLst>
    </p:cSldViewPr>
  </p:slideViewPr>
  <p:outlineViewPr>
    <p:cViewPr>
      <p:scale>
        <a:sx n="33" d="100"/>
        <a:sy n="33" d="100"/>
      </p:scale>
      <p:origin x="0" y="188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tableStyles" Target="tableStyle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viewProps" Target="viewProps.xml"/><Relationship Id="rId20" Type="http://schemas.openxmlformats.org/officeDocument/2006/relationships/slide" Target="slides/slide9.xml"/><Relationship Id="rId41" Type="http://schemas.openxmlformats.org/officeDocument/2006/relationships/slide" Target="slides/slide3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2D375B-612C-4207-8D39-3F054B08B417}" type="datetimeFigureOut">
              <a:rPr lang="en-US" smtClean="0"/>
              <a:t>8/30/2024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BDD0A1-759E-4490-BC96-EE7445A3C757}" type="slidenum">
              <a:rPr lang="en-US" smtClean="0"/>
              <a:t>‹#›</a:t>
            </a:fld>
            <a:endParaRPr lang="en-US"/>
          </a:p>
        </p:txBody>
      </p:sp>
    </p:spTree>
    <p:extLst>
      <p:ext uri="{BB962C8B-B14F-4D97-AF65-F5344CB8AC3E}">
        <p14:creationId xmlns:p14="http://schemas.microsoft.com/office/powerpoint/2010/main" val="3299036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8/30/2024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16462147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8/30/2024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7635642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E39482-4EB0-4B14-B26D-943EB7BAF646}"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8/30/2024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58B6E9-FDE9-4331-BD41-48738A3DE83E}"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213484834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E39482-4EB0-4B14-B26D-943EB7BAF646}"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8/30/2024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58B6E9-FDE9-4331-BD41-48738A3DE83E}"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51175869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E39482-4EB0-4B14-B26D-943EB7BAF646}"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8/30/2024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58B6E9-FDE9-4331-BD41-48738A3DE83E}"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13743639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E39482-4EB0-4B14-B26D-943EB7BAF646}"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8/30/2024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58B6E9-FDE9-4331-BD41-48738A3DE83E}"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319364092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E39482-4EB0-4B14-B26D-943EB7BAF646}"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8/30/2024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58B6E9-FDE9-4331-BD41-48738A3DE83E}"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35911633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E39482-4EB0-4B14-B26D-943EB7BAF646}"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8/30/2024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58B6E9-FDE9-4331-BD41-48738A3DE83E}"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201244558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E39482-4EB0-4B14-B26D-943EB7BAF646}"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8/30/2024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58B6E9-FDE9-4331-BD41-48738A3DE83E}"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202056238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E39482-4EB0-4B14-B26D-943EB7BAF646}"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8/30/2024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58B6E9-FDE9-4331-BD41-48738A3DE83E}"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243716925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E39482-4EB0-4B14-B26D-943EB7BAF646}"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8/30/2024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58B6E9-FDE9-4331-BD41-48738A3DE83E}"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201036586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E39482-4EB0-4B14-B26D-943EB7BAF646}"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8/30/2024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58B6E9-FDE9-4331-BD41-48738A3DE83E}"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763053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8/30/2024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7797246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E39482-4EB0-4B14-B26D-943EB7BAF646}"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8/30/2024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58B6E9-FDE9-4331-BD41-48738A3DE83E}"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121600669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861936"/>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878019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102201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21938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8/30/2024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150563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8/30/2024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837255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8/30/2024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74201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080023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16001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8606076"/>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889786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3499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75763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24670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569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8/30/2024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4601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8/30/2024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52549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8/30/2024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61712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9907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8/30/2024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35292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09195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83511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34003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902128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16667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11549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26909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8/30/2024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57959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8/30/2024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59063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8/30/2024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6006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t>8/30/2024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14151423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8976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42687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51929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66790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086403"/>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48148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5099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07342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8/30/2024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63195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8/30/2024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0305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t>8/30/2024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2267459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8/30/2024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31152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06897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85514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43299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21351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5592456"/>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34457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926081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14256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8/30/2024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7156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t>8/30/2024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3457085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8/30/2024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956361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8/30/2024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160362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21800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43989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655336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720201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E39482-4EB0-4B14-B26D-943EB7BAF646}"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8/30/2024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58B6E9-FDE9-4331-BD41-48738A3DE83E}"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106822169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E39482-4EB0-4B14-B26D-943EB7BAF646}"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8/30/2024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58B6E9-FDE9-4331-BD41-48738A3DE83E}"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234415300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E39482-4EB0-4B14-B26D-943EB7BAF646}"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8/30/2024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58B6E9-FDE9-4331-BD41-48738A3DE83E}"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419928343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E39482-4EB0-4B14-B26D-943EB7BAF646}"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8/30/2024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58B6E9-FDE9-4331-BD41-48738A3DE83E}"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2097502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t>8/30/2024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654256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E39482-4EB0-4B14-B26D-943EB7BAF646}"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8/30/2024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58B6E9-FDE9-4331-BD41-48738A3DE83E}"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170220003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E39482-4EB0-4B14-B26D-943EB7BAF646}"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8/30/2024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58B6E9-FDE9-4331-BD41-48738A3DE83E}"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262341638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E39482-4EB0-4B14-B26D-943EB7BAF646}"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8/30/2024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58B6E9-FDE9-4331-BD41-48738A3DE83E}"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174276483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E39482-4EB0-4B14-B26D-943EB7BAF646}"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8/30/2024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58B6E9-FDE9-4331-BD41-48738A3DE83E}"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112700640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E39482-4EB0-4B14-B26D-943EB7BAF646}"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8/30/2024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58B6E9-FDE9-4331-BD41-48738A3DE83E}"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191470590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E39482-4EB0-4B14-B26D-943EB7BAF646}"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8/30/2024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58B6E9-FDE9-4331-BD41-48738A3DE83E}"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295285679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E39482-4EB0-4B14-B26D-943EB7BAF646}"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8/30/2024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58B6E9-FDE9-4331-BD41-48738A3DE83E}"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346759760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E39482-4EB0-4B14-B26D-943EB7BAF646}"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8/30/2024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58B6E9-FDE9-4331-BD41-48738A3DE83E}"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8098198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E39482-4EB0-4B14-B26D-943EB7BAF646}"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8/30/2024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58B6E9-FDE9-4331-BD41-48738A3DE83E}"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42041560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E39482-4EB0-4B14-B26D-943EB7BAF646}"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8/30/2024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58B6E9-FDE9-4331-BD41-48738A3DE83E}"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2075729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t>8/30/2024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63093195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E39482-4EB0-4B14-B26D-943EB7BAF646}"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8/30/2024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58B6E9-FDE9-4331-BD41-48738A3DE83E}"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207066980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E39482-4EB0-4B14-B26D-943EB7BAF646}"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8/30/2024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58B6E9-FDE9-4331-BD41-48738A3DE83E}"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36892460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E39482-4EB0-4B14-B26D-943EB7BAF646}"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8/30/2024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58B6E9-FDE9-4331-BD41-48738A3DE83E}"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142490868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E39482-4EB0-4B14-B26D-943EB7BAF646}"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8/30/2024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58B6E9-FDE9-4331-BD41-48738A3DE83E}"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143180177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E39482-4EB0-4B14-B26D-943EB7BAF646}"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8/30/2024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58B6E9-FDE9-4331-BD41-48738A3DE83E}"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27579114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E39482-4EB0-4B14-B26D-943EB7BAF646}"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8/30/2024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58B6E9-FDE9-4331-BD41-48738A3DE83E}"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293981399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E39482-4EB0-4B14-B26D-943EB7BAF646}"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8/30/2024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58B6E9-FDE9-4331-BD41-48738A3DE83E}"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109421506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E39482-4EB0-4B14-B26D-943EB7BAF646}"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8/30/2024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58B6E9-FDE9-4331-BD41-48738A3DE83E}"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80452608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E39482-4EB0-4B14-B26D-943EB7BAF646}"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8/30/2024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58B6E9-FDE9-4331-BD41-48738A3DE83E}"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168729343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E39482-4EB0-4B14-B26D-943EB7BAF646}"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8/30/2024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58B6E9-FDE9-4331-BD41-48738A3DE83E}"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3225015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8/30/2024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02862760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E39482-4EB0-4B14-B26D-943EB7BAF646}"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8/30/2024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58B6E9-FDE9-4331-BD41-48738A3DE83E}"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413081000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E39482-4EB0-4B14-B26D-943EB7BAF646}"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8/30/2024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58B6E9-FDE9-4331-BD41-48738A3DE83E}"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72127533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E39482-4EB0-4B14-B26D-943EB7BAF646}"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8/30/2024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58B6E9-FDE9-4331-BD41-48738A3DE83E}"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419510977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E39482-4EB0-4B14-B26D-943EB7BAF646}"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8/30/2024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58B6E9-FDE9-4331-BD41-48738A3DE83E}"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378157375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E39482-4EB0-4B14-B26D-943EB7BAF646}"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8/30/2024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58B6E9-FDE9-4331-BD41-48738A3DE83E}"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162015175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E39482-4EB0-4B14-B26D-943EB7BAF646}"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8/30/2024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58B6E9-FDE9-4331-BD41-48738A3DE83E}"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79566301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E39482-4EB0-4B14-B26D-943EB7BAF646}"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8/30/2024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58B6E9-FDE9-4331-BD41-48738A3DE83E}"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148959673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E39482-4EB0-4B14-B26D-943EB7BAF646}"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8/30/2024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58B6E9-FDE9-4331-BD41-48738A3DE83E}"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325716717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E39482-4EB0-4B14-B26D-943EB7BAF646}"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8/30/2024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58B6E9-FDE9-4331-BD41-48738A3DE83E}"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124790055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E39482-4EB0-4B14-B26D-943EB7BAF646}"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8/30/2024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58B6E9-FDE9-4331-BD41-48738A3DE83E}"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3489990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8/30/2024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01607230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E39482-4EB0-4B14-B26D-943EB7BAF646}"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8/30/2024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58B6E9-FDE9-4331-BD41-48738A3DE83E}"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131365799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E39482-4EB0-4B14-B26D-943EB7BAF646}"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8/30/2024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58B6E9-FDE9-4331-BD41-48738A3DE83E}"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167942730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E39482-4EB0-4B14-B26D-943EB7BAF646}"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8/30/2024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58B6E9-FDE9-4331-BD41-48738A3DE83E}"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206726260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E39482-4EB0-4B14-B26D-943EB7BAF646}"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8/30/2024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58B6E9-FDE9-4331-BD41-48738A3DE83E}"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79529256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E39482-4EB0-4B14-B26D-943EB7BAF646}"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8/30/2024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58B6E9-FDE9-4331-BD41-48738A3DE83E}"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3994311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E39482-4EB0-4B14-B26D-943EB7BAF646}"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8/30/2024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58B6E9-FDE9-4331-BD41-48738A3DE83E}"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23160842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E39482-4EB0-4B14-B26D-943EB7BAF646}"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8/30/2024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58B6E9-FDE9-4331-BD41-48738A3DE83E}"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253538192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E39482-4EB0-4B14-B26D-943EB7BAF646}"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8/30/2024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58B6E9-FDE9-4331-BD41-48738A3DE83E}"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220550698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E39482-4EB0-4B14-B26D-943EB7BAF646}"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8/30/2024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58B6E9-FDE9-4331-BD41-48738A3DE83E}"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231878774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E39482-4EB0-4B14-B26D-943EB7BAF646}"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8/30/2024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58B6E9-FDE9-4331-BD41-48738A3DE83E}"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1607149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t>8/30/2024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t>‹#›</a:t>
            </a:fld>
            <a:endParaRPr lang="en-US"/>
          </a:p>
        </p:txBody>
      </p:sp>
    </p:spTree>
    <p:extLst>
      <p:ext uri="{BB962C8B-B14F-4D97-AF65-F5344CB8AC3E}">
        <p14:creationId xmlns:p14="http://schemas.microsoft.com/office/powerpoint/2010/main" val="945765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AE39482-4EB0-4B14-B26D-943EB7BAF646}"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8/30/2024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B58B6E9-FDE9-4331-BD41-48738A3DE83E}"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480985537"/>
      </p:ext>
    </p:extLst>
  </p:cSld>
  <p:clrMap bg1="lt1" tx1="dk1" bg2="lt2" tx2="dk2" accent1="accent1" accent2="accent2" accent3="accent3" accent4="accent4" accent5="accent5" accent6="accent6" hlink="hlink" folHlink="folHlink"/>
  <p:sldLayoutIdLst>
    <p:sldLayoutId id="2147484209" r:id="rId1"/>
    <p:sldLayoutId id="2147484210" r:id="rId2"/>
    <p:sldLayoutId id="2147484211" r:id="rId3"/>
    <p:sldLayoutId id="2147484212" r:id="rId4"/>
    <p:sldLayoutId id="2147484213" r:id="rId5"/>
    <p:sldLayoutId id="2147484214" r:id="rId6"/>
    <p:sldLayoutId id="2147484215" r:id="rId7"/>
    <p:sldLayoutId id="2147484216" r:id="rId8"/>
    <p:sldLayoutId id="2147484217" r:id="rId9"/>
    <p:sldLayoutId id="2147484218" r:id="rId10"/>
    <p:sldLayoutId id="21474842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8/30/2024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7063458"/>
      </p:ext>
    </p:extLst>
  </p:cSld>
  <p:clrMap bg1="lt1" tx1="dk1" bg2="lt2" tx2="dk2" accent1="accent1" accent2="accent2" accent3="accent3" accent4="accent4" accent5="accent5" accent6="accent6" hlink="hlink" folHlink="folHlink"/>
  <p:sldLayoutIdLst>
    <p:sldLayoutId id="2147484221" r:id="rId1"/>
    <p:sldLayoutId id="2147484222" r:id="rId2"/>
    <p:sldLayoutId id="2147484223" r:id="rId3"/>
    <p:sldLayoutId id="2147484224" r:id="rId4"/>
    <p:sldLayoutId id="2147484225" r:id="rId5"/>
    <p:sldLayoutId id="2147484226" r:id="rId6"/>
    <p:sldLayoutId id="2147484227" r:id="rId7"/>
    <p:sldLayoutId id="2147484228" r:id="rId8"/>
    <p:sldLayoutId id="2147484229" r:id="rId9"/>
    <p:sldLayoutId id="2147484230" r:id="rId10"/>
    <p:sldLayoutId id="21474842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8/30/2024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290029"/>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8/30/2024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1708855"/>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8/30/2024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8787256"/>
      </p:ext>
    </p:extLst>
  </p:cSld>
  <p:clrMap bg1="lt1" tx1="dk1" bg2="lt2" tx2="dk2" accent1="accent1" accent2="accent2" accent3="accent3" accent4="accent4" accent5="accent5" accent6="accent6" hlink="hlink" folHlink="folHlink"/>
  <p:sldLayoutIdLst>
    <p:sldLayoutId id="2147484077" r:id="rId1"/>
    <p:sldLayoutId id="2147484078" r:id="rId2"/>
    <p:sldLayoutId id="2147484079" r:id="rId3"/>
    <p:sldLayoutId id="2147484080" r:id="rId4"/>
    <p:sldLayoutId id="2147484081" r:id="rId5"/>
    <p:sldLayoutId id="2147484082" r:id="rId6"/>
    <p:sldLayoutId id="2147484083" r:id="rId7"/>
    <p:sldLayoutId id="2147484084" r:id="rId8"/>
    <p:sldLayoutId id="2147484085" r:id="rId9"/>
    <p:sldLayoutId id="2147484086" r:id="rId10"/>
    <p:sldLayoutId id="21474840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8/30/2024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6884826"/>
      </p:ext>
    </p:extLst>
  </p:cSld>
  <p:clrMap bg1="lt1" tx1="dk1" bg2="lt2" tx2="dk2" accent1="accent1" accent2="accent2" accent3="accent3" accent4="accent4" accent5="accent5" accent6="accent6" hlink="hlink" folHlink="folHlink"/>
  <p:sldLayoutIdLst>
    <p:sldLayoutId id="2147484137" r:id="rId1"/>
    <p:sldLayoutId id="2147484138" r:id="rId2"/>
    <p:sldLayoutId id="2147484139" r:id="rId3"/>
    <p:sldLayoutId id="2147484140" r:id="rId4"/>
    <p:sldLayoutId id="2147484141" r:id="rId5"/>
    <p:sldLayoutId id="2147484142" r:id="rId6"/>
    <p:sldLayoutId id="2147484143" r:id="rId7"/>
    <p:sldLayoutId id="2147484144" r:id="rId8"/>
    <p:sldLayoutId id="2147484145" r:id="rId9"/>
    <p:sldLayoutId id="2147484146" r:id="rId10"/>
    <p:sldLayoutId id="21474841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AE39482-4EB0-4B14-B26D-943EB7BAF646}"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8/30/2024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B58B6E9-FDE9-4331-BD41-48738A3DE83E}"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2021298093"/>
      </p:ext>
    </p:extLst>
  </p:cSld>
  <p:clrMap bg1="lt1" tx1="dk1" bg2="lt2" tx2="dk2" accent1="accent1" accent2="accent2" accent3="accent3" accent4="accent4" accent5="accent5" accent6="accent6" hlink="hlink" folHlink="folHlink"/>
  <p:sldLayoutIdLst>
    <p:sldLayoutId id="2147484161" r:id="rId1"/>
    <p:sldLayoutId id="2147484162" r:id="rId2"/>
    <p:sldLayoutId id="2147484163" r:id="rId3"/>
    <p:sldLayoutId id="2147484164" r:id="rId4"/>
    <p:sldLayoutId id="2147484165" r:id="rId5"/>
    <p:sldLayoutId id="2147484166" r:id="rId6"/>
    <p:sldLayoutId id="2147484167" r:id="rId7"/>
    <p:sldLayoutId id="2147484168" r:id="rId8"/>
    <p:sldLayoutId id="2147484169" r:id="rId9"/>
    <p:sldLayoutId id="2147484170" r:id="rId10"/>
    <p:sldLayoutId id="21474841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AE39482-4EB0-4B14-B26D-943EB7BAF646}"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8/30/2024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B58B6E9-FDE9-4331-BD41-48738A3DE83E}"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3941186553"/>
      </p:ext>
    </p:extLst>
  </p:cSld>
  <p:clrMap bg1="lt1" tx1="dk1" bg2="lt2" tx2="dk2" accent1="accent1" accent2="accent2" accent3="accent3" accent4="accent4" accent5="accent5" accent6="accent6" hlink="hlink" folHlink="folHlink"/>
  <p:sldLayoutIdLst>
    <p:sldLayoutId id="2147484173" r:id="rId1"/>
    <p:sldLayoutId id="2147484174" r:id="rId2"/>
    <p:sldLayoutId id="2147484175" r:id="rId3"/>
    <p:sldLayoutId id="2147484176" r:id="rId4"/>
    <p:sldLayoutId id="2147484177" r:id="rId5"/>
    <p:sldLayoutId id="2147484178" r:id="rId6"/>
    <p:sldLayoutId id="2147484179" r:id="rId7"/>
    <p:sldLayoutId id="2147484180" r:id="rId8"/>
    <p:sldLayoutId id="2147484181" r:id="rId9"/>
    <p:sldLayoutId id="2147484182" r:id="rId10"/>
    <p:sldLayoutId id="21474841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AE39482-4EB0-4B14-B26D-943EB7BAF646}"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8/30/2024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B58B6E9-FDE9-4331-BD41-48738A3DE83E}"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2106631331"/>
      </p:ext>
    </p:extLst>
  </p:cSld>
  <p:clrMap bg1="lt1" tx1="dk1" bg2="lt2" tx2="dk2" accent1="accent1" accent2="accent2" accent3="accent3" accent4="accent4" accent5="accent5" accent6="accent6" hlink="hlink" folHlink="folHlink"/>
  <p:sldLayoutIdLst>
    <p:sldLayoutId id="2147484185" r:id="rId1"/>
    <p:sldLayoutId id="2147484186" r:id="rId2"/>
    <p:sldLayoutId id="2147484187" r:id="rId3"/>
    <p:sldLayoutId id="2147484188" r:id="rId4"/>
    <p:sldLayoutId id="2147484189" r:id="rId5"/>
    <p:sldLayoutId id="2147484190" r:id="rId6"/>
    <p:sldLayoutId id="2147484191" r:id="rId7"/>
    <p:sldLayoutId id="2147484192" r:id="rId8"/>
    <p:sldLayoutId id="2147484193" r:id="rId9"/>
    <p:sldLayoutId id="2147484194" r:id="rId10"/>
    <p:sldLayoutId id="21474841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AE39482-4EB0-4B14-B26D-943EB7BAF646}"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8/30/2024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B58B6E9-FDE9-4331-BD41-48738A3DE83E}"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3463813160"/>
      </p:ext>
    </p:extLst>
  </p:cSld>
  <p:clrMap bg1="lt1" tx1="dk1" bg2="lt2" tx2="dk2" accent1="accent1" accent2="accent2" accent3="accent3" accent4="accent4" accent5="accent5" accent6="accent6" hlink="hlink" folHlink="folHlink"/>
  <p:sldLayoutIdLst>
    <p:sldLayoutId id="2147484197" r:id="rId1"/>
    <p:sldLayoutId id="2147484198" r:id="rId2"/>
    <p:sldLayoutId id="2147484199" r:id="rId3"/>
    <p:sldLayoutId id="2147484200" r:id="rId4"/>
    <p:sldLayoutId id="2147484201" r:id="rId5"/>
    <p:sldLayoutId id="2147484202" r:id="rId6"/>
    <p:sldLayoutId id="2147484203" r:id="rId7"/>
    <p:sldLayoutId id="2147484204" r:id="rId8"/>
    <p:sldLayoutId id="2147484205" r:id="rId9"/>
    <p:sldLayoutId id="2147484206" r:id="rId10"/>
    <p:sldLayoutId id="21474842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45.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0.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0" smtClean="0">
              <a:solidFill>
                <a:srgbClr val="FFFF00"/>
              </a:solidFill>
              <a:effectLst/>
              <a:latin typeface="+mj-lt"/>
              <a:cs typeface="Times New Roman" pitchFamily="18" charset="0"/>
            </a:endParaRPr>
          </a:p>
          <a:p>
            <a:endParaRPr lang="en-US" sz="4400" b="0">
              <a:solidFill>
                <a:srgbClr val="FFFF00"/>
              </a:solidFill>
              <a:effectLst/>
              <a:latin typeface="+mj-lt"/>
              <a:cs typeface="Times New Roman" pitchFamily="18" charset="0"/>
            </a:endParaRPr>
          </a:p>
          <a:p>
            <a:r>
              <a:rPr lang="en-US" sz="4400" b="0" smtClean="0">
                <a:solidFill>
                  <a:srgbClr val="FFFF00"/>
                </a:solidFill>
                <a:effectLst/>
                <a:latin typeface="+mj-lt"/>
                <a:cs typeface="Times New Roman" pitchFamily="18" charset="0"/>
              </a:rPr>
              <a:t>THỨ SÁU</a:t>
            </a:r>
          </a:p>
          <a:p>
            <a:r>
              <a:rPr lang="vi-VN" sz="4400" b="0">
                <a:solidFill>
                  <a:srgbClr val="FFFF00"/>
                </a:solidFill>
                <a:effectLst/>
                <a:latin typeface="+mj-lt"/>
                <a:cs typeface="Times New Roman" pitchFamily="18" charset="0"/>
              </a:rPr>
              <a:t>SAU CHÚA NHẬT </a:t>
            </a:r>
            <a:r>
              <a:rPr lang="vi-VN" sz="4400" b="0" smtClean="0">
                <a:solidFill>
                  <a:srgbClr val="FFFF00"/>
                </a:solidFill>
                <a:effectLst/>
                <a:latin typeface="+mj-lt"/>
                <a:cs typeface="Times New Roman" pitchFamily="18" charset="0"/>
              </a:rPr>
              <a:t>X</a:t>
            </a:r>
            <a:r>
              <a:rPr lang="en-US" sz="4400" b="0" smtClean="0">
                <a:solidFill>
                  <a:srgbClr val="FFFF00"/>
                </a:solidFill>
                <a:effectLst/>
                <a:latin typeface="+mj-lt"/>
                <a:cs typeface="Times New Roman" pitchFamily="18" charset="0"/>
              </a:rPr>
              <a:t>XII</a:t>
            </a:r>
            <a:r>
              <a:rPr lang="vi-VN" sz="4400" b="0" smtClean="0">
                <a:solidFill>
                  <a:srgbClr val="FFFF00"/>
                </a:solidFill>
                <a:effectLst/>
                <a:latin typeface="+mj-lt"/>
                <a:cs typeface="Times New Roman" pitchFamily="18" charset="0"/>
              </a:rPr>
              <a:t> </a:t>
            </a:r>
            <a:endParaRPr lang="vi-VN" sz="4400" b="0">
              <a:solidFill>
                <a:srgbClr val="FFFF00"/>
              </a:solidFill>
              <a:effectLst/>
              <a:latin typeface="+mj-lt"/>
              <a:cs typeface="Times New Roman" pitchFamily="18" charset="0"/>
            </a:endParaRPr>
          </a:p>
          <a:p>
            <a:r>
              <a:rPr lang="vi-VN" sz="4400" b="0">
                <a:solidFill>
                  <a:srgbClr val="FFFF00"/>
                </a:solidFill>
                <a:effectLst/>
                <a:latin typeface="+mj-lt"/>
                <a:cs typeface="Times New Roman" pitchFamily="18" charset="0"/>
              </a:rPr>
              <a:t>THƯỜNG NIÊN</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9550"/>
            <a:ext cx="9144000" cy="1354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01473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vi-VN" sz="6000" dirty="0">
                <a:solidFill>
                  <a:schemeClr val="bg1"/>
                </a:solidFill>
                <a:latin typeface="+mj-lt"/>
                <a:cs typeface="Times New Roman" pitchFamily="18" charset="0"/>
              </a:rPr>
              <a:t> Chúa nói : Tôi là ánh sáng thế gian. Ai theo tôi, sẽ nhận được ánh sáng đem lại sự sống.</a:t>
            </a:r>
            <a:endParaRPr lang="en-US" sz="6000" b="0" dirty="0">
              <a:solidFill>
                <a:schemeClr val="bg1"/>
              </a:solidFill>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FFFF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FFFF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21940505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23"/>
            <a:ext cx="9144000" cy="5139054"/>
          </a:xfrm>
          <a:prstGeom prst="rect">
            <a:avLst/>
          </a:prstGeom>
        </p:spPr>
      </p:pic>
    </p:spTree>
    <p:extLst>
      <p:ext uri="{BB962C8B-B14F-4D97-AF65-F5344CB8AC3E}">
        <p14:creationId xmlns:p14="http://schemas.microsoft.com/office/powerpoint/2010/main" val="11432473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021447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itle 1"/>
          <p:cNvSpPr>
            <a:spLocks noGrp="1"/>
          </p:cNvSpPr>
          <p:nvPr>
            <p:ph type="ctrTitle"/>
          </p:nvPr>
        </p:nvSpPr>
        <p:spPr>
          <a:xfrm>
            <a:off x="4038600" y="1962150"/>
            <a:ext cx="5105400" cy="2571750"/>
          </a:xfrm>
        </p:spPr>
        <p:txBody>
          <a:bodyPr>
            <a:normAutofit/>
          </a:bodyPr>
          <a:lstStyle/>
          <a:p>
            <a:r>
              <a:rPr lang="en-US" dirty="0" smtClean="0">
                <a:solidFill>
                  <a:srgbClr val="FFFF00"/>
                </a:solidFill>
              </a:rPr>
              <a:t>Ca Dâng Lễ</a:t>
            </a:r>
            <a:br>
              <a:rPr lang="en-US" dirty="0" smtClean="0">
                <a:solidFill>
                  <a:srgbClr val="FFFF00"/>
                </a:solidFill>
              </a:rPr>
            </a:br>
            <a:r>
              <a:rPr lang="en-US" sz="3200" dirty="0" smtClean="0">
                <a:solidFill>
                  <a:srgbClr val="FFFF00"/>
                </a:solidFill>
              </a:rPr>
              <a:t>DÂNG</a:t>
            </a:r>
            <a:br>
              <a:rPr lang="en-US" sz="3200" dirty="0" smtClean="0">
                <a:solidFill>
                  <a:srgbClr val="FFFF00"/>
                </a:solidFill>
              </a:rPr>
            </a:br>
            <a:r>
              <a:rPr lang="en-US" sz="2800" i="1" dirty="0" smtClean="0">
                <a:solidFill>
                  <a:schemeClr val="bg1"/>
                </a:solidFill>
              </a:rPr>
              <a:t>Lm. </a:t>
            </a:r>
            <a:r>
              <a:rPr lang="en-US" sz="2800" i="1" dirty="0" err="1" smtClean="0">
                <a:solidFill>
                  <a:schemeClr val="bg1"/>
                </a:solidFill>
              </a:rPr>
              <a:t>Nguyễn</a:t>
            </a:r>
            <a:r>
              <a:rPr lang="en-US" sz="2800" i="1" dirty="0" smtClean="0">
                <a:solidFill>
                  <a:schemeClr val="bg1"/>
                </a:solidFill>
              </a:rPr>
              <a:t> Duy</a:t>
            </a:r>
            <a:endParaRPr lang="en-US" sz="2800" b="0" i="1" dirty="0">
              <a:solidFill>
                <a:schemeClr val="bg1"/>
              </a:solidFill>
              <a:effectLst/>
            </a:endParaRPr>
          </a:p>
        </p:txBody>
      </p:sp>
      <p:pic>
        <p:nvPicPr>
          <p:cNvPr id="4" name="Picture 3">
            <a:extLst>
              <a:ext uri="{FF2B5EF4-FFF2-40B4-BE49-F238E27FC236}">
                <a16:creationId xmlns:a16="http://schemas.microsoft.com/office/drawing/2014/main" xmlns="" id="{675D7836-C92D-3896-45A5-8820EDD851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0600" y="4155193"/>
            <a:ext cx="3114294" cy="459566"/>
          </a:xfrm>
          <a:prstGeom prst="rect">
            <a:avLst/>
          </a:prstGeom>
        </p:spPr>
      </p:pic>
      <p:sp>
        <p:nvSpPr>
          <p:cNvPr id="5" name="TextBox 4">
            <a:extLst>
              <a:ext uri="{FF2B5EF4-FFF2-40B4-BE49-F238E27FC236}">
                <a16:creationId xmlns:a16="http://schemas.microsoft.com/office/drawing/2014/main" xmlns="" id="{0BC51977-FF7F-6E5A-8A7E-599F1AEB812B}"/>
              </a:ext>
            </a:extLst>
          </p:cNvPr>
          <p:cNvSpPr txBox="1"/>
          <p:nvPr/>
        </p:nvSpPr>
        <p:spPr>
          <a:xfrm>
            <a:off x="5570869" y="4215819"/>
            <a:ext cx="1573756"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00"/>
                </a:solidFill>
                <a:effectLst/>
                <a:uLnTx/>
                <a:uFillTx/>
                <a:latin typeface="UTM American Sans"/>
                <a:ea typeface="+mn-ea"/>
                <a:cs typeface="+mn-cs"/>
              </a:rPr>
              <a:t>CA ĐOÀN THÁNH CECILIA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00"/>
                </a:solidFill>
                <a:effectLst/>
                <a:uLnTx/>
                <a:uFillTx/>
                <a:latin typeface="UTM American Sans"/>
                <a:ea typeface="+mn-ea"/>
                <a:cs typeface="+mn-cs"/>
              </a:rPr>
              <a:t>GIÁO XỨ THIÊN ÂN</a:t>
            </a:r>
          </a:p>
        </p:txBody>
      </p:sp>
    </p:spTree>
    <p:extLst>
      <p:ext uri="{BB962C8B-B14F-4D97-AF65-F5344CB8AC3E}">
        <p14:creationId xmlns:p14="http://schemas.microsoft.com/office/powerpoint/2010/main" val="17443843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dirty="0" smtClean="0">
                <a:solidFill>
                  <a:srgbClr val="FFFF00"/>
                </a:solidFill>
              </a:rPr>
              <a:t>Ca Dâng Lễ</a:t>
            </a:r>
            <a:br>
              <a:rPr lang="en-US" dirty="0" smtClean="0">
                <a:solidFill>
                  <a:srgbClr val="FFFF00"/>
                </a:solidFill>
              </a:rPr>
            </a:br>
            <a:r>
              <a:rPr lang="en-US" dirty="0" smtClean="0">
                <a:solidFill>
                  <a:srgbClr val="FFFF00"/>
                </a:solidFill>
              </a:rPr>
              <a:t>DÂNG</a:t>
            </a:r>
            <a:br>
              <a:rPr lang="en-US" dirty="0" smtClean="0">
                <a:solidFill>
                  <a:srgbClr val="FFFF00"/>
                </a:solidFill>
              </a:rPr>
            </a:br>
            <a:r>
              <a:rPr lang="en-US" sz="4000" i="1" dirty="0" smtClean="0">
                <a:solidFill>
                  <a:schemeClr val="bg1"/>
                </a:solidFill>
              </a:rPr>
              <a:t>Lm. </a:t>
            </a:r>
            <a:r>
              <a:rPr lang="en-US" sz="4000" i="1" dirty="0" err="1" smtClean="0">
                <a:solidFill>
                  <a:schemeClr val="bg1"/>
                </a:solidFill>
              </a:rPr>
              <a:t>Nguyễn</a:t>
            </a:r>
            <a:r>
              <a:rPr lang="en-US" sz="4000" i="1" dirty="0" smtClean="0">
                <a:solidFill>
                  <a:schemeClr val="bg1"/>
                </a:solidFill>
              </a:rPr>
              <a:t> Duy</a:t>
            </a:r>
            <a:endParaRPr lang="en-US" sz="4000" b="0" i="1" dirty="0">
              <a:solidFill>
                <a:schemeClr val="bg1"/>
              </a:solidFill>
              <a:effectLst/>
            </a:endParaRPr>
          </a:p>
        </p:txBody>
      </p:sp>
      <p:pic>
        <p:nvPicPr>
          <p:cNvPr id="4" name="Picture 3">
            <a:extLst>
              <a:ext uri="{FF2B5EF4-FFF2-40B4-BE49-F238E27FC236}">
                <a16:creationId xmlns:a16="http://schemas.microsoft.com/office/drawing/2014/main" xmlns="" id="{675D7836-C92D-3896-45A5-8820EDD851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3638550"/>
            <a:ext cx="5577840" cy="823104"/>
          </a:xfrm>
          <a:prstGeom prst="rect">
            <a:avLst/>
          </a:prstGeom>
        </p:spPr>
      </p:pic>
      <p:sp>
        <p:nvSpPr>
          <p:cNvPr id="6" name="TextBox 5">
            <a:extLst>
              <a:ext uri="{FF2B5EF4-FFF2-40B4-BE49-F238E27FC236}">
                <a16:creationId xmlns:a16="http://schemas.microsoft.com/office/drawing/2014/main" xmlns="" id="{0BC51977-FF7F-6E5A-8A7E-599F1AEB812B}"/>
              </a:ext>
            </a:extLst>
          </p:cNvPr>
          <p:cNvSpPr txBox="1"/>
          <p:nvPr/>
        </p:nvSpPr>
        <p:spPr>
          <a:xfrm>
            <a:off x="3124200" y="3757714"/>
            <a:ext cx="2818668"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00"/>
                </a:solidFill>
                <a:effectLst/>
                <a:uLnTx/>
                <a:uFillTx/>
                <a:latin typeface="UTM American Sans"/>
                <a:ea typeface="+mn-ea"/>
                <a:cs typeface="+mn-cs"/>
              </a:rPr>
              <a:t>CA ĐOÀN THÁNH CECILIA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00"/>
                </a:solidFill>
                <a:effectLst/>
                <a:uLnTx/>
                <a:uFillTx/>
                <a:latin typeface="UTM American Sans"/>
                <a:ea typeface="+mn-ea"/>
                <a:cs typeface="+mn-cs"/>
              </a:rPr>
              <a:t>GIÁO XỨ THIÊN ÂN</a:t>
            </a:r>
          </a:p>
        </p:txBody>
      </p:sp>
    </p:spTree>
    <p:extLst>
      <p:ext uri="{BB962C8B-B14F-4D97-AF65-F5344CB8AC3E}">
        <p14:creationId xmlns:p14="http://schemas.microsoft.com/office/powerpoint/2010/main" val="22708607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800" u="sng" dirty="0" smtClean="0">
                <a:solidFill>
                  <a:srgbClr val="FFFF00"/>
                </a:solidFill>
                <a:latin typeface="+mj-lt"/>
              </a:rPr>
              <a:t>Tk3</a:t>
            </a:r>
            <a:r>
              <a:rPr lang="vi-VN" sz="4800" b="0" u="sng" dirty="0" smtClean="0">
                <a:solidFill>
                  <a:srgbClr val="FFFF00"/>
                </a:solidFill>
                <a:effectLst/>
                <a:latin typeface="+mj-lt"/>
              </a:rPr>
              <a:t>:</a:t>
            </a:r>
            <a:r>
              <a:rPr lang="vi-VN" sz="4800" b="0" dirty="0" smtClean="0">
                <a:solidFill>
                  <a:schemeClr val="bg1"/>
                </a:solidFill>
                <a:effectLst/>
                <a:latin typeface="+mj-lt"/>
              </a:rPr>
              <a:t> </a:t>
            </a:r>
            <a:r>
              <a:rPr lang="en-US" sz="4800" dirty="0" smtClean="0">
                <a:solidFill>
                  <a:schemeClr val="bg1"/>
                </a:solidFill>
                <a:latin typeface="+mj-lt"/>
              </a:rPr>
              <a:t>Nguyện xin Chúa cho người dâng lễ này. Mọi ơn thánh dư đầy muôn vinh phúc. Ngài thương đoái linh hồn người đã mất. Chóng về Thiên Đàng hưởng phúc lành Chúa ban. </a:t>
            </a:r>
            <a:endParaRPr lang="vi-VN" sz="4800" b="0" dirty="0">
              <a:solidFill>
                <a:schemeClr val="bg1"/>
              </a:solidFill>
              <a:effectLst/>
              <a:latin typeface="+mj-lt"/>
            </a:endParaRPr>
          </a:p>
        </p:txBody>
      </p:sp>
    </p:spTree>
    <p:extLst>
      <p:ext uri="{BB962C8B-B14F-4D97-AF65-F5344CB8AC3E}">
        <p14:creationId xmlns:p14="http://schemas.microsoft.com/office/powerpoint/2010/main" val="412143240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800" u="sng" dirty="0" smtClean="0">
                <a:solidFill>
                  <a:srgbClr val="FFFF00"/>
                </a:solidFill>
                <a:latin typeface="+mj-lt"/>
              </a:rPr>
              <a:t>ĐK</a:t>
            </a:r>
            <a:r>
              <a:rPr lang="vi-VN" sz="4800" b="0" u="sng" dirty="0" smtClean="0">
                <a:solidFill>
                  <a:srgbClr val="FFFF00"/>
                </a:solidFill>
                <a:effectLst/>
                <a:latin typeface="+mj-lt"/>
              </a:rPr>
              <a:t>:</a:t>
            </a:r>
            <a:r>
              <a:rPr lang="vi-VN" sz="4800" b="0" dirty="0" smtClean="0">
                <a:solidFill>
                  <a:schemeClr val="bg1"/>
                </a:solidFill>
                <a:effectLst/>
                <a:latin typeface="+mj-lt"/>
              </a:rPr>
              <a:t> </a:t>
            </a:r>
            <a:r>
              <a:rPr lang="en-US" sz="4800" dirty="0" smtClean="0">
                <a:solidFill>
                  <a:schemeClr val="bg1"/>
                </a:solidFill>
                <a:latin typeface="+mj-lt"/>
              </a:rPr>
              <a:t>Nguyện dâng Chúa tâm tình con thiết tha. Xin Cha thương ủ ấp trái tim hồng. Nguyện dâng Chúa bánh rượu thơm trắng trong. Xin trung kiên mến yêu Ngài hết lòng. </a:t>
            </a:r>
            <a:endParaRPr lang="vi-VN" sz="4800" b="0" dirty="0">
              <a:solidFill>
                <a:schemeClr val="bg1"/>
              </a:solidFill>
              <a:effectLst/>
              <a:latin typeface="+mj-lt"/>
            </a:endParaRPr>
          </a:p>
        </p:txBody>
      </p:sp>
    </p:spTree>
    <p:extLst>
      <p:ext uri="{BB962C8B-B14F-4D97-AF65-F5344CB8AC3E}">
        <p14:creationId xmlns:p14="http://schemas.microsoft.com/office/powerpoint/2010/main" val="70207755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800" u="sng" dirty="0" smtClean="0">
                <a:solidFill>
                  <a:srgbClr val="FFFF00"/>
                </a:solidFill>
                <a:latin typeface="+mj-lt"/>
              </a:rPr>
              <a:t>Tk1</a:t>
            </a:r>
            <a:r>
              <a:rPr lang="vi-VN" sz="4800" b="0" u="sng" dirty="0" smtClean="0">
                <a:solidFill>
                  <a:srgbClr val="FFFF00"/>
                </a:solidFill>
                <a:effectLst/>
                <a:latin typeface="+mj-lt"/>
              </a:rPr>
              <a:t>:</a:t>
            </a:r>
            <a:r>
              <a:rPr lang="vi-VN" sz="4800" b="0" dirty="0" smtClean="0">
                <a:solidFill>
                  <a:schemeClr val="bg1"/>
                </a:solidFill>
                <a:effectLst/>
                <a:latin typeface="+mj-lt"/>
              </a:rPr>
              <a:t> </a:t>
            </a:r>
            <a:r>
              <a:rPr lang="en-US" sz="4800" dirty="0" smtClean="0">
                <a:solidFill>
                  <a:schemeClr val="bg1"/>
                </a:solidFill>
                <a:latin typeface="+mj-lt"/>
              </a:rPr>
              <a:t>Nguyện dâng Chúa lễ tình yêu chân thành. Này tấm bánh đây rượu nho thơm ngát. Nguyện dâng Chúa đôi bàn tay con hiến. Chúa thương chấp nhận ban phước lành tháng năm. </a:t>
            </a:r>
            <a:endParaRPr lang="vi-VN" sz="4800" b="0" dirty="0">
              <a:solidFill>
                <a:schemeClr val="bg1"/>
              </a:solidFill>
              <a:effectLst/>
              <a:latin typeface="+mj-lt"/>
            </a:endParaRPr>
          </a:p>
        </p:txBody>
      </p:sp>
    </p:spTree>
    <p:extLst>
      <p:ext uri="{BB962C8B-B14F-4D97-AF65-F5344CB8AC3E}">
        <p14:creationId xmlns:p14="http://schemas.microsoft.com/office/powerpoint/2010/main" val="229315884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800" u="sng" dirty="0" smtClean="0">
                <a:solidFill>
                  <a:srgbClr val="FFFF00"/>
                </a:solidFill>
                <a:latin typeface="+mj-lt"/>
              </a:rPr>
              <a:t>ĐK</a:t>
            </a:r>
            <a:r>
              <a:rPr lang="vi-VN" sz="4800" b="0" u="sng" dirty="0" smtClean="0">
                <a:solidFill>
                  <a:srgbClr val="FFFF00"/>
                </a:solidFill>
                <a:effectLst/>
                <a:latin typeface="+mj-lt"/>
              </a:rPr>
              <a:t>:</a:t>
            </a:r>
            <a:r>
              <a:rPr lang="vi-VN" sz="4800" b="0" dirty="0" smtClean="0">
                <a:solidFill>
                  <a:schemeClr val="bg1"/>
                </a:solidFill>
                <a:effectLst/>
                <a:latin typeface="+mj-lt"/>
              </a:rPr>
              <a:t> </a:t>
            </a:r>
            <a:r>
              <a:rPr lang="en-US" sz="4800" dirty="0" smtClean="0">
                <a:solidFill>
                  <a:schemeClr val="bg1"/>
                </a:solidFill>
                <a:latin typeface="+mj-lt"/>
              </a:rPr>
              <a:t>Nguyện dâng Chúa tâm tình con thiết tha. Xin Cha thương ủ ấp trái tim hồng. Nguyện dâng Chúa bánh rượu thơm trắng trong. Xin trung kiên mến yêu Ngài hết lòng. </a:t>
            </a:r>
            <a:endParaRPr lang="vi-VN" sz="4800" b="0" dirty="0">
              <a:solidFill>
                <a:schemeClr val="bg1"/>
              </a:solidFill>
              <a:effectLst/>
              <a:latin typeface="+mj-lt"/>
            </a:endParaRPr>
          </a:p>
        </p:txBody>
      </p:sp>
    </p:spTree>
    <p:extLst>
      <p:ext uri="{BB962C8B-B14F-4D97-AF65-F5344CB8AC3E}">
        <p14:creationId xmlns:p14="http://schemas.microsoft.com/office/powerpoint/2010/main" val="419075235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53541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23"/>
            <a:ext cx="9144000" cy="5139054"/>
          </a:xfrm>
          <a:prstGeom prst="rect">
            <a:avLst/>
          </a:prstGeom>
        </p:spPr>
      </p:pic>
    </p:spTree>
    <p:extLst>
      <p:ext uri="{BB962C8B-B14F-4D97-AF65-F5344CB8AC3E}">
        <p14:creationId xmlns:p14="http://schemas.microsoft.com/office/powerpoint/2010/main" val="23849729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23"/>
            <a:ext cx="9144000" cy="5139054"/>
          </a:xfrm>
          <a:prstGeom prst="rect">
            <a:avLst/>
          </a:prstGeom>
        </p:spPr>
      </p:pic>
    </p:spTree>
    <p:extLst>
      <p:ext uri="{BB962C8B-B14F-4D97-AF65-F5344CB8AC3E}">
        <p14:creationId xmlns:p14="http://schemas.microsoft.com/office/powerpoint/2010/main" val="40745658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dirty="0" smtClean="0">
                <a:solidFill>
                  <a:srgbClr val="FFFF00"/>
                </a:solidFill>
              </a:rPr>
              <a:t>Ca Hiệp Lễ</a:t>
            </a:r>
            <a:br>
              <a:rPr lang="en-US" dirty="0" smtClean="0">
                <a:solidFill>
                  <a:srgbClr val="FFFF00"/>
                </a:solidFill>
              </a:rPr>
            </a:br>
            <a:r>
              <a:rPr lang="en-US" dirty="0" smtClean="0">
                <a:solidFill>
                  <a:srgbClr val="FFFF00"/>
                </a:solidFill>
              </a:rPr>
              <a:t>CHÚA TRONG ĐỜI CON</a:t>
            </a:r>
            <a:br>
              <a:rPr lang="en-US" dirty="0" smtClean="0">
                <a:solidFill>
                  <a:srgbClr val="FFFF00"/>
                </a:solidFill>
              </a:rPr>
            </a:br>
            <a:r>
              <a:rPr lang="en-US" sz="4000" i="1" dirty="0" smtClean="0">
                <a:solidFill>
                  <a:schemeClr val="bg1"/>
                </a:solidFill>
              </a:rPr>
              <a:t>Lm. Thái Nguyên</a:t>
            </a:r>
            <a:endParaRPr lang="en-US" sz="4000" b="0" i="1" dirty="0">
              <a:solidFill>
                <a:schemeClr val="bg1"/>
              </a:solidFill>
              <a:effectLst/>
            </a:endParaRPr>
          </a:p>
        </p:txBody>
      </p:sp>
      <p:pic>
        <p:nvPicPr>
          <p:cNvPr id="5" name="Picture 4">
            <a:extLst>
              <a:ext uri="{FF2B5EF4-FFF2-40B4-BE49-F238E27FC236}">
                <a16:creationId xmlns:a16="http://schemas.microsoft.com/office/drawing/2014/main" xmlns="" id="{675D7836-C92D-3896-45A5-8820EDD851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2986" y="3824186"/>
            <a:ext cx="5577840" cy="823104"/>
          </a:xfrm>
          <a:prstGeom prst="rect">
            <a:avLst/>
          </a:prstGeom>
        </p:spPr>
      </p:pic>
      <p:sp>
        <p:nvSpPr>
          <p:cNvPr id="7" name="TextBox 6">
            <a:extLst>
              <a:ext uri="{FF2B5EF4-FFF2-40B4-BE49-F238E27FC236}">
                <a16:creationId xmlns:a16="http://schemas.microsoft.com/office/drawing/2014/main" xmlns="" id="{0BC51977-FF7F-6E5A-8A7E-599F1AEB812B}"/>
              </a:ext>
            </a:extLst>
          </p:cNvPr>
          <p:cNvSpPr txBox="1"/>
          <p:nvPr/>
        </p:nvSpPr>
        <p:spPr>
          <a:xfrm>
            <a:off x="3208386" y="3943350"/>
            <a:ext cx="2818668"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00"/>
                </a:solidFill>
                <a:effectLst/>
                <a:uLnTx/>
                <a:uFillTx/>
                <a:latin typeface="UTM American Sans"/>
                <a:ea typeface="+mn-ea"/>
                <a:cs typeface="+mn-cs"/>
              </a:rPr>
              <a:t>CA ĐOÀN THÁNH CECILIA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00"/>
                </a:solidFill>
                <a:effectLst/>
                <a:uLnTx/>
                <a:uFillTx/>
                <a:latin typeface="UTM American Sans"/>
                <a:ea typeface="+mn-ea"/>
                <a:cs typeface="+mn-cs"/>
              </a:rPr>
              <a:t>GIÁO XỨ THIÊN ÂN</a:t>
            </a:r>
          </a:p>
        </p:txBody>
      </p:sp>
    </p:spTree>
    <p:extLst>
      <p:ext uri="{BB962C8B-B14F-4D97-AF65-F5344CB8AC3E}">
        <p14:creationId xmlns:p14="http://schemas.microsoft.com/office/powerpoint/2010/main" val="34435428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400" u="sng" dirty="0" smtClean="0">
                <a:solidFill>
                  <a:srgbClr val="FFFF00"/>
                </a:solidFill>
                <a:latin typeface="+mj-lt"/>
              </a:rPr>
              <a:t>Tk1</a:t>
            </a:r>
            <a:r>
              <a:rPr lang="vi-VN" sz="4400" b="0" u="sng" dirty="0" smtClean="0">
                <a:solidFill>
                  <a:srgbClr val="FFFF00"/>
                </a:solidFill>
                <a:effectLst/>
                <a:latin typeface="+mj-lt"/>
              </a:rPr>
              <a:t>:</a:t>
            </a:r>
            <a:r>
              <a:rPr lang="vi-VN" sz="4400" b="0" dirty="0" smtClean="0">
                <a:solidFill>
                  <a:schemeClr val="bg1"/>
                </a:solidFill>
                <a:effectLst/>
                <a:latin typeface="+mj-lt"/>
              </a:rPr>
              <a:t> </a:t>
            </a:r>
            <a:r>
              <a:rPr lang="en-US" sz="4400" dirty="0" smtClean="0">
                <a:solidFill>
                  <a:schemeClr val="bg1"/>
                </a:solidFill>
                <a:latin typeface="+mj-lt"/>
              </a:rPr>
              <a:t>Chúa vẫn âm thầm từng ngày trong con, với những vui buồn cuộc đời gian nan, bước con lầm than tình Chúa vẫn giăng tràn. Tình yêu của Chúa ví như khung trời xanh ngày đêm lặng lẽ vẫn chở che mọi lúc, bước con an bình đời thắm tươi đẹp tình. </a:t>
            </a:r>
            <a:endParaRPr lang="vi-VN" sz="4400" b="0" dirty="0">
              <a:solidFill>
                <a:schemeClr val="bg1"/>
              </a:solidFill>
              <a:effectLst/>
              <a:latin typeface="+mj-lt"/>
            </a:endParaRPr>
          </a:p>
        </p:txBody>
      </p:sp>
    </p:spTree>
    <p:extLst>
      <p:ext uri="{BB962C8B-B14F-4D97-AF65-F5344CB8AC3E}">
        <p14:creationId xmlns:p14="http://schemas.microsoft.com/office/powerpoint/2010/main" val="1871349644"/>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800" u="sng" dirty="0" smtClean="0">
                <a:solidFill>
                  <a:srgbClr val="FFFF00"/>
                </a:solidFill>
                <a:latin typeface="+mj-lt"/>
              </a:rPr>
              <a:t>ĐK</a:t>
            </a:r>
            <a:r>
              <a:rPr lang="vi-VN" sz="4800" b="0" u="sng" dirty="0" smtClean="0">
                <a:solidFill>
                  <a:srgbClr val="FFFF00"/>
                </a:solidFill>
                <a:effectLst/>
                <a:latin typeface="+mj-lt"/>
              </a:rPr>
              <a:t>:</a:t>
            </a:r>
            <a:r>
              <a:rPr lang="vi-VN" sz="4800" b="0" dirty="0" smtClean="0">
                <a:solidFill>
                  <a:schemeClr val="bg1"/>
                </a:solidFill>
                <a:effectLst/>
                <a:latin typeface="+mj-lt"/>
              </a:rPr>
              <a:t> </a:t>
            </a:r>
            <a:r>
              <a:rPr lang="en-US" sz="4800" dirty="0" smtClean="0">
                <a:solidFill>
                  <a:schemeClr val="bg1"/>
                </a:solidFill>
                <a:latin typeface="+mj-lt"/>
              </a:rPr>
              <a:t>Chúa ở cùng con với tấm lòng son sống cho đời con chan chứa khôn vơi tình thương Chúa sang ngời. Tình con dâng Chúa quyết tâm từ đây mến yêu nồng say dấn thân dựng xây trọn cả cuộc đời này. </a:t>
            </a:r>
            <a:endParaRPr lang="vi-VN" sz="4800" dirty="0">
              <a:solidFill>
                <a:schemeClr val="bg1"/>
              </a:solidFill>
              <a:latin typeface="+mj-lt"/>
            </a:endParaRPr>
          </a:p>
        </p:txBody>
      </p:sp>
    </p:spTree>
    <p:extLst>
      <p:ext uri="{BB962C8B-B14F-4D97-AF65-F5344CB8AC3E}">
        <p14:creationId xmlns:p14="http://schemas.microsoft.com/office/powerpoint/2010/main" val="3441273128"/>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400" u="sng" dirty="0" smtClean="0">
                <a:solidFill>
                  <a:srgbClr val="FFFF00"/>
                </a:solidFill>
                <a:latin typeface="+mj-lt"/>
              </a:rPr>
              <a:t>Tk2</a:t>
            </a:r>
            <a:r>
              <a:rPr lang="vi-VN" sz="4400" b="0" u="sng" dirty="0" smtClean="0">
                <a:solidFill>
                  <a:srgbClr val="FFFF00"/>
                </a:solidFill>
                <a:effectLst/>
                <a:latin typeface="+mj-lt"/>
              </a:rPr>
              <a:t>:</a:t>
            </a:r>
            <a:r>
              <a:rPr lang="vi-VN" sz="4400" b="0" dirty="0" smtClean="0">
                <a:solidFill>
                  <a:schemeClr val="bg1"/>
                </a:solidFill>
                <a:effectLst/>
                <a:latin typeface="+mj-lt"/>
              </a:rPr>
              <a:t> </a:t>
            </a:r>
            <a:r>
              <a:rPr lang="en-US" sz="4400" dirty="0" smtClean="0">
                <a:solidFill>
                  <a:schemeClr val="bg1"/>
                </a:solidFill>
                <a:latin typeface="+mj-lt"/>
              </a:rPr>
              <a:t>Chúa vẫn âm thầm lặng nhìn con đi, ánh mắt nhân từ dịu dàng yêu thương, bước đi ngàn phương cùng với con trên đường. Tình yêu của Chúa thắm tô cho đời con, làm nên cuộc sống sáng ngời trong tình mến, mãi luôn vững bền tình Chúa ôi ngọt mềm. </a:t>
            </a:r>
            <a:endParaRPr lang="vi-VN" sz="4400" b="0" dirty="0">
              <a:solidFill>
                <a:schemeClr val="bg1"/>
              </a:solidFill>
              <a:effectLst/>
              <a:latin typeface="+mj-lt"/>
            </a:endParaRPr>
          </a:p>
        </p:txBody>
      </p:sp>
    </p:spTree>
    <p:extLst>
      <p:ext uri="{BB962C8B-B14F-4D97-AF65-F5344CB8AC3E}">
        <p14:creationId xmlns:p14="http://schemas.microsoft.com/office/powerpoint/2010/main" val="361292257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800" u="sng" dirty="0" smtClean="0">
                <a:solidFill>
                  <a:srgbClr val="FFFF00"/>
                </a:solidFill>
                <a:latin typeface="+mj-lt"/>
              </a:rPr>
              <a:t>ĐK</a:t>
            </a:r>
            <a:r>
              <a:rPr lang="vi-VN" sz="4800" b="0" u="sng" dirty="0" smtClean="0">
                <a:solidFill>
                  <a:srgbClr val="FFFF00"/>
                </a:solidFill>
                <a:effectLst/>
                <a:latin typeface="+mj-lt"/>
              </a:rPr>
              <a:t>:</a:t>
            </a:r>
            <a:r>
              <a:rPr lang="vi-VN" sz="4800" b="0" dirty="0" smtClean="0">
                <a:solidFill>
                  <a:schemeClr val="bg1"/>
                </a:solidFill>
                <a:effectLst/>
                <a:latin typeface="+mj-lt"/>
              </a:rPr>
              <a:t> </a:t>
            </a:r>
            <a:r>
              <a:rPr lang="en-US" sz="4800" dirty="0" smtClean="0">
                <a:solidFill>
                  <a:schemeClr val="bg1"/>
                </a:solidFill>
                <a:latin typeface="+mj-lt"/>
              </a:rPr>
              <a:t>Chúa ở cùng con với tấm lòng son sống cho đời con chan chứa khôn vơi tình thương Chúa sang ngời. Tình con dâng Chúa quyết tâm từ đây mến yêu nồng say dấn thân dựng xây trọn cả cuộc đời này. </a:t>
            </a:r>
            <a:endParaRPr lang="vi-VN" sz="4800" dirty="0">
              <a:solidFill>
                <a:schemeClr val="bg1"/>
              </a:solidFill>
              <a:latin typeface="+mj-lt"/>
            </a:endParaRPr>
          </a:p>
        </p:txBody>
      </p:sp>
    </p:spTree>
    <p:extLst>
      <p:ext uri="{BB962C8B-B14F-4D97-AF65-F5344CB8AC3E}">
        <p14:creationId xmlns:p14="http://schemas.microsoft.com/office/powerpoint/2010/main" val="3255733959"/>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400" u="sng" dirty="0" smtClean="0">
                <a:solidFill>
                  <a:srgbClr val="FFFF00"/>
                </a:solidFill>
                <a:latin typeface="+mj-lt"/>
              </a:rPr>
              <a:t>Tk3</a:t>
            </a:r>
            <a:r>
              <a:rPr lang="vi-VN" sz="4400" b="0" u="sng" dirty="0" smtClean="0">
                <a:solidFill>
                  <a:srgbClr val="FFFF00"/>
                </a:solidFill>
                <a:effectLst/>
                <a:latin typeface="+mj-lt"/>
              </a:rPr>
              <a:t>:</a:t>
            </a:r>
            <a:r>
              <a:rPr lang="vi-VN" sz="4400" b="0" dirty="0" smtClean="0">
                <a:solidFill>
                  <a:schemeClr val="bg1"/>
                </a:solidFill>
                <a:effectLst/>
                <a:latin typeface="+mj-lt"/>
              </a:rPr>
              <a:t> </a:t>
            </a:r>
            <a:r>
              <a:rPr lang="en-US" sz="4400" dirty="0" smtClean="0">
                <a:solidFill>
                  <a:schemeClr val="bg1"/>
                </a:solidFill>
                <a:latin typeface="+mj-lt"/>
              </a:rPr>
              <a:t>Chúa vẫn âm thầm đợi chờ trong con, biết hiến dâng trọn cuộc đời xin vâng, biết quên mình đi để mến yêu chân tình. Để còn vang mãi khúc ca của đời con lời chúc tung Chúa Đấng tình yêu vạn thuở Đấng con tôn thờ và mến yêu đợi chờ. </a:t>
            </a:r>
            <a:endParaRPr lang="vi-VN" sz="4400" b="0" dirty="0">
              <a:solidFill>
                <a:schemeClr val="bg1"/>
              </a:solidFill>
              <a:effectLst/>
              <a:latin typeface="+mj-lt"/>
            </a:endParaRPr>
          </a:p>
        </p:txBody>
      </p:sp>
    </p:spTree>
    <p:extLst>
      <p:ext uri="{BB962C8B-B14F-4D97-AF65-F5344CB8AC3E}">
        <p14:creationId xmlns:p14="http://schemas.microsoft.com/office/powerpoint/2010/main" val="1069304687"/>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800" u="sng" dirty="0" smtClean="0">
                <a:solidFill>
                  <a:srgbClr val="FFFF00"/>
                </a:solidFill>
                <a:latin typeface="+mj-lt"/>
              </a:rPr>
              <a:t>ĐK</a:t>
            </a:r>
            <a:r>
              <a:rPr lang="vi-VN" sz="4800" b="0" u="sng" dirty="0" smtClean="0">
                <a:solidFill>
                  <a:srgbClr val="FFFF00"/>
                </a:solidFill>
                <a:effectLst/>
                <a:latin typeface="+mj-lt"/>
              </a:rPr>
              <a:t>:</a:t>
            </a:r>
            <a:r>
              <a:rPr lang="vi-VN" sz="4800" b="0" dirty="0" smtClean="0">
                <a:solidFill>
                  <a:schemeClr val="bg1"/>
                </a:solidFill>
                <a:effectLst/>
                <a:latin typeface="+mj-lt"/>
              </a:rPr>
              <a:t> </a:t>
            </a:r>
            <a:r>
              <a:rPr lang="en-US" sz="4800" dirty="0" smtClean="0">
                <a:solidFill>
                  <a:schemeClr val="bg1"/>
                </a:solidFill>
                <a:latin typeface="+mj-lt"/>
              </a:rPr>
              <a:t>Chúa ở cùng con với tấm lòng son sống cho đời con chan chứa khôn vơi tình thương Chúa sang ngời. Tình con dâng Chúa quyết tâm từ đây mến yêu nồng say dấn thân dựng xây trọn cả cuộc đời này. </a:t>
            </a:r>
            <a:endParaRPr lang="vi-VN" sz="4800" dirty="0">
              <a:solidFill>
                <a:schemeClr val="bg1"/>
              </a:solidFill>
              <a:latin typeface="+mj-lt"/>
            </a:endParaRPr>
          </a:p>
        </p:txBody>
      </p:sp>
    </p:spTree>
    <p:extLst>
      <p:ext uri="{BB962C8B-B14F-4D97-AF65-F5344CB8AC3E}">
        <p14:creationId xmlns:p14="http://schemas.microsoft.com/office/powerpoint/2010/main" val="3377249994"/>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23"/>
            <a:ext cx="9144000" cy="5139054"/>
          </a:xfrm>
          <a:prstGeom prst="rect">
            <a:avLst/>
          </a:prstGeom>
        </p:spPr>
      </p:pic>
    </p:spTree>
    <p:extLst>
      <p:ext uri="{BB962C8B-B14F-4D97-AF65-F5344CB8AC3E}">
        <p14:creationId xmlns:p14="http://schemas.microsoft.com/office/powerpoint/2010/main" val="41619227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4248149"/>
          </a:xfrm>
        </p:spPr>
        <p:txBody>
          <a:bodyPr>
            <a:normAutofit/>
          </a:bodyPr>
          <a:lstStyle/>
          <a:p>
            <a:r>
              <a:rPr lang="en-US" dirty="0" smtClean="0">
                <a:solidFill>
                  <a:srgbClr val="FFFF00"/>
                </a:solidFill>
              </a:rPr>
              <a:t>Kết Lễ</a:t>
            </a:r>
            <a:br>
              <a:rPr lang="en-US" dirty="0" smtClean="0">
                <a:solidFill>
                  <a:srgbClr val="FFFF00"/>
                </a:solidFill>
              </a:rPr>
            </a:br>
            <a:r>
              <a:rPr lang="en-US" dirty="0" smtClean="0">
                <a:solidFill>
                  <a:srgbClr val="FFFF00"/>
                </a:solidFill>
              </a:rPr>
              <a:t>TÌNH CHA NGHĨA MẸ</a:t>
            </a:r>
            <a:br>
              <a:rPr lang="en-US" dirty="0" smtClean="0">
                <a:solidFill>
                  <a:srgbClr val="FFFF00"/>
                </a:solidFill>
              </a:rPr>
            </a:br>
            <a:r>
              <a:rPr lang="en-US" sz="4000" i="1" dirty="0" smtClean="0">
                <a:solidFill>
                  <a:schemeClr val="bg1"/>
                </a:solidFill>
              </a:rPr>
              <a:t>Lm. </a:t>
            </a:r>
            <a:r>
              <a:rPr lang="en-US" sz="4000" i="1" dirty="0" err="1" smtClean="0">
                <a:solidFill>
                  <a:schemeClr val="bg1"/>
                </a:solidFill>
              </a:rPr>
              <a:t>Nguyễn</a:t>
            </a:r>
            <a:r>
              <a:rPr lang="en-US" sz="4000" i="1" dirty="0" smtClean="0">
                <a:solidFill>
                  <a:schemeClr val="bg1"/>
                </a:solidFill>
              </a:rPr>
              <a:t> Duy</a:t>
            </a:r>
            <a:endParaRPr lang="en-US" sz="4000" b="0" i="1" dirty="0">
              <a:solidFill>
                <a:schemeClr val="bg1"/>
              </a:solidFill>
              <a:effectLst/>
            </a:endParaRPr>
          </a:p>
        </p:txBody>
      </p:sp>
      <p:pic>
        <p:nvPicPr>
          <p:cNvPr id="5" name="Picture 4">
            <a:extLst>
              <a:ext uri="{FF2B5EF4-FFF2-40B4-BE49-F238E27FC236}">
                <a16:creationId xmlns:a16="http://schemas.microsoft.com/office/drawing/2014/main" xmlns="" id="{675D7836-C92D-3896-45A5-8820EDD851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0126" y="3346162"/>
            <a:ext cx="5577840" cy="823104"/>
          </a:xfrm>
          <a:prstGeom prst="rect">
            <a:avLst/>
          </a:prstGeom>
        </p:spPr>
      </p:pic>
      <p:sp>
        <p:nvSpPr>
          <p:cNvPr id="7" name="TextBox 6">
            <a:extLst>
              <a:ext uri="{FF2B5EF4-FFF2-40B4-BE49-F238E27FC236}">
                <a16:creationId xmlns:a16="http://schemas.microsoft.com/office/drawing/2014/main" xmlns="" id="{0BC51977-FF7F-6E5A-8A7E-599F1AEB812B}"/>
              </a:ext>
            </a:extLst>
          </p:cNvPr>
          <p:cNvSpPr txBox="1"/>
          <p:nvPr/>
        </p:nvSpPr>
        <p:spPr>
          <a:xfrm>
            <a:off x="3185526" y="3465326"/>
            <a:ext cx="2818668"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00"/>
                </a:solidFill>
                <a:effectLst/>
                <a:uLnTx/>
                <a:uFillTx/>
                <a:latin typeface="UTM American Sans"/>
                <a:ea typeface="+mn-ea"/>
                <a:cs typeface="+mn-cs"/>
              </a:rPr>
              <a:t>CA ĐOÀN THÁNH CECILIA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00"/>
                </a:solidFill>
                <a:effectLst/>
                <a:uLnTx/>
                <a:uFillTx/>
                <a:latin typeface="UTM American Sans"/>
                <a:ea typeface="+mn-ea"/>
                <a:cs typeface="+mn-cs"/>
              </a:rPr>
              <a:t>GIÁO XỨ THIÊN ÂN</a:t>
            </a:r>
          </a:p>
        </p:txBody>
      </p:sp>
    </p:spTree>
    <p:extLst>
      <p:ext uri="{BB962C8B-B14F-4D97-AF65-F5344CB8AC3E}">
        <p14:creationId xmlns:p14="http://schemas.microsoft.com/office/powerpoint/2010/main" val="3722463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dirty="0" smtClean="0">
                <a:solidFill>
                  <a:srgbClr val="FFFF00"/>
                </a:solidFill>
              </a:rPr>
              <a:t>Ca Nhập Lễ</a:t>
            </a:r>
            <a:br>
              <a:rPr lang="en-US" dirty="0" smtClean="0">
                <a:solidFill>
                  <a:srgbClr val="FFFF00"/>
                </a:solidFill>
              </a:rPr>
            </a:br>
            <a:r>
              <a:rPr lang="en-US" dirty="0" err="1" smtClean="0">
                <a:solidFill>
                  <a:srgbClr val="FFFF00"/>
                </a:solidFill>
              </a:rPr>
              <a:t>Cửa</a:t>
            </a:r>
            <a:r>
              <a:rPr lang="en-US" dirty="0" smtClean="0">
                <a:solidFill>
                  <a:srgbClr val="FFFF00"/>
                </a:solidFill>
              </a:rPr>
              <a:t> </a:t>
            </a:r>
            <a:r>
              <a:rPr lang="en-US" dirty="0" err="1" smtClean="0">
                <a:solidFill>
                  <a:srgbClr val="FFFF00"/>
                </a:solidFill>
              </a:rPr>
              <a:t>Công</a:t>
            </a:r>
            <a:r>
              <a:rPr lang="en-US" dirty="0" smtClean="0">
                <a:solidFill>
                  <a:srgbClr val="FFFF00"/>
                </a:solidFill>
              </a:rPr>
              <a:t> </a:t>
            </a:r>
            <a:r>
              <a:rPr lang="en-US" dirty="0" err="1" smtClean="0">
                <a:solidFill>
                  <a:srgbClr val="FFFF00"/>
                </a:solidFill>
              </a:rPr>
              <a:t>Chính</a:t>
            </a:r>
            <a:r>
              <a:rPr lang="en-US" dirty="0" smtClean="0">
                <a:solidFill>
                  <a:srgbClr val="FFFF00"/>
                </a:solidFill>
              </a:rPr>
              <a:t> </a:t>
            </a:r>
            <a:br>
              <a:rPr lang="en-US" dirty="0" smtClean="0">
                <a:solidFill>
                  <a:srgbClr val="FFFF00"/>
                </a:solidFill>
              </a:rPr>
            </a:br>
            <a:r>
              <a:rPr lang="en-US" sz="4000" i="1" dirty="0" smtClean="0">
                <a:solidFill>
                  <a:schemeClr val="bg1"/>
                </a:solidFill>
              </a:rPr>
              <a:t>Lm. Kim Long</a:t>
            </a:r>
            <a:endParaRPr lang="en-US" sz="4000" b="0" i="1" dirty="0">
              <a:solidFill>
                <a:schemeClr val="bg1"/>
              </a:solidFill>
              <a:effectLst/>
            </a:endParaRPr>
          </a:p>
        </p:txBody>
      </p:sp>
      <p:pic>
        <p:nvPicPr>
          <p:cNvPr id="4" name="Picture 3">
            <a:extLst>
              <a:ext uri="{FF2B5EF4-FFF2-40B4-BE49-F238E27FC236}">
                <a16:creationId xmlns:a16="http://schemas.microsoft.com/office/drawing/2014/main" xmlns="" id="{675D7836-C92D-3896-45A5-8820EDD851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3777276"/>
            <a:ext cx="5577840" cy="823104"/>
          </a:xfrm>
          <a:prstGeom prst="rect">
            <a:avLst/>
          </a:prstGeom>
        </p:spPr>
      </p:pic>
      <p:sp>
        <p:nvSpPr>
          <p:cNvPr id="6" name="TextBox 5">
            <a:extLst>
              <a:ext uri="{FF2B5EF4-FFF2-40B4-BE49-F238E27FC236}">
                <a16:creationId xmlns:a16="http://schemas.microsoft.com/office/drawing/2014/main" xmlns="" id="{0BC51977-FF7F-6E5A-8A7E-599F1AEB812B}"/>
              </a:ext>
            </a:extLst>
          </p:cNvPr>
          <p:cNvSpPr txBox="1"/>
          <p:nvPr/>
        </p:nvSpPr>
        <p:spPr>
          <a:xfrm>
            <a:off x="3200400" y="3896593"/>
            <a:ext cx="2818668" cy="70757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00"/>
                </a:solidFill>
                <a:effectLst/>
                <a:uLnTx/>
                <a:uFillTx/>
                <a:latin typeface="UTM American Sans"/>
                <a:ea typeface="+mn-ea"/>
                <a:cs typeface="+mn-cs"/>
              </a:rPr>
              <a:t>CA ĐOÀN THÁNH CECILIA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00"/>
                </a:solidFill>
                <a:effectLst/>
                <a:uLnTx/>
                <a:uFillTx/>
                <a:latin typeface="UTM American Sans"/>
                <a:ea typeface="+mn-ea"/>
                <a:cs typeface="+mn-cs"/>
              </a:rPr>
              <a:t>GIÁO XỨ THIÊN ÂN</a:t>
            </a:r>
          </a:p>
        </p:txBody>
      </p:sp>
    </p:spTree>
    <p:extLst>
      <p:ext uri="{BB962C8B-B14F-4D97-AF65-F5344CB8AC3E}">
        <p14:creationId xmlns:p14="http://schemas.microsoft.com/office/powerpoint/2010/main" val="40753416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400" u="sng" dirty="0" smtClean="0">
                <a:solidFill>
                  <a:srgbClr val="FFFF00"/>
                </a:solidFill>
                <a:latin typeface="+mj-lt"/>
              </a:rPr>
              <a:t>Tk1</a:t>
            </a:r>
            <a:r>
              <a:rPr lang="vi-VN" sz="4400" b="0" u="sng" dirty="0" smtClean="0">
                <a:solidFill>
                  <a:srgbClr val="FFFF00"/>
                </a:solidFill>
                <a:effectLst/>
                <a:latin typeface="+mj-lt"/>
              </a:rPr>
              <a:t>:</a:t>
            </a:r>
            <a:r>
              <a:rPr lang="vi-VN" sz="4400" b="0" dirty="0" smtClean="0">
                <a:solidFill>
                  <a:schemeClr val="bg1"/>
                </a:solidFill>
                <a:effectLst/>
                <a:latin typeface="+mj-lt"/>
              </a:rPr>
              <a:t> </a:t>
            </a:r>
            <a:r>
              <a:rPr lang="en-US" sz="4400" dirty="0" smtClean="0">
                <a:solidFill>
                  <a:schemeClr val="bg1"/>
                </a:solidFill>
                <a:latin typeface="+mj-lt"/>
              </a:rPr>
              <a:t>Cho con làm người bàn tay cha nâng đỡ chở che. Cho con vào đời mẹ thương yêu dạy con bước đi. Cho con thắm nụ cười. Cho con lớn thành người. Ôi tình mẹ cha quá bao la, ôi tình thương đó tựa biển xa. </a:t>
            </a:r>
            <a:endParaRPr lang="vi-VN" sz="4400" b="0" dirty="0">
              <a:solidFill>
                <a:schemeClr val="bg1"/>
              </a:solidFill>
              <a:effectLst/>
              <a:latin typeface="+mj-lt"/>
            </a:endParaRPr>
          </a:p>
        </p:txBody>
      </p:sp>
    </p:spTree>
    <p:extLst>
      <p:ext uri="{BB962C8B-B14F-4D97-AF65-F5344CB8AC3E}">
        <p14:creationId xmlns:p14="http://schemas.microsoft.com/office/powerpoint/2010/main" val="1251840911"/>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800" u="sng" dirty="0" smtClean="0">
                <a:solidFill>
                  <a:srgbClr val="FFFF00"/>
                </a:solidFill>
                <a:latin typeface="+mj-lt"/>
              </a:rPr>
              <a:t>ĐK</a:t>
            </a:r>
            <a:r>
              <a:rPr lang="vi-VN" sz="4800" b="0" u="sng" dirty="0" smtClean="0">
                <a:solidFill>
                  <a:srgbClr val="FFFF00"/>
                </a:solidFill>
                <a:effectLst/>
                <a:latin typeface="+mj-lt"/>
              </a:rPr>
              <a:t>:</a:t>
            </a:r>
            <a:r>
              <a:rPr lang="vi-VN" sz="4800" b="0" dirty="0" smtClean="0">
                <a:solidFill>
                  <a:schemeClr val="bg1"/>
                </a:solidFill>
                <a:effectLst/>
                <a:latin typeface="+mj-lt"/>
              </a:rPr>
              <a:t> </a:t>
            </a:r>
            <a:r>
              <a:rPr lang="en-US" sz="4800" dirty="0" smtClean="0">
                <a:solidFill>
                  <a:schemeClr val="bg1"/>
                </a:solidFill>
                <a:latin typeface="+mj-lt"/>
              </a:rPr>
              <a:t>Nguyện Chúa xuống muôn ơn cho cha mẹ của con. Được mãi </a:t>
            </a:r>
            <a:r>
              <a:rPr lang="en-US" sz="4800" dirty="0" err="1" smtClean="0">
                <a:solidFill>
                  <a:schemeClr val="bg1"/>
                </a:solidFill>
                <a:latin typeface="+mj-lt"/>
              </a:rPr>
              <a:t>mãi</a:t>
            </a:r>
            <a:r>
              <a:rPr lang="en-US" sz="4800" dirty="0" smtClean="0">
                <a:solidFill>
                  <a:schemeClr val="bg1"/>
                </a:solidFill>
                <a:latin typeface="+mj-lt"/>
              </a:rPr>
              <a:t> an khang đi qua từng năm tháng. Dù đời bao sóng gió thì lòng con vẫn nhớ. Trọn niềm tin yêu Chúa đền đáp ân tình mẹ cha. </a:t>
            </a:r>
            <a:endParaRPr lang="vi-VN" sz="4800" dirty="0">
              <a:solidFill>
                <a:schemeClr val="bg1"/>
              </a:solidFill>
              <a:latin typeface="+mj-lt"/>
            </a:endParaRPr>
          </a:p>
        </p:txBody>
      </p:sp>
    </p:spTree>
    <p:extLst>
      <p:ext uri="{BB962C8B-B14F-4D97-AF65-F5344CB8AC3E}">
        <p14:creationId xmlns:p14="http://schemas.microsoft.com/office/powerpoint/2010/main" val="2747877492"/>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23"/>
            <a:ext cx="9144000" cy="5139054"/>
          </a:xfrm>
          <a:prstGeom prst="rect">
            <a:avLst/>
          </a:prstGeom>
        </p:spPr>
      </p:pic>
    </p:spTree>
    <p:extLst>
      <p:ext uri="{BB962C8B-B14F-4D97-AF65-F5344CB8AC3E}">
        <p14:creationId xmlns:p14="http://schemas.microsoft.com/office/powerpoint/2010/main" val="32819825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800" b="0" u="sng" dirty="0" err="1" smtClean="0">
                <a:solidFill>
                  <a:srgbClr val="FFFF00"/>
                </a:solidFill>
                <a:effectLst/>
                <a:latin typeface="+mj-lt"/>
              </a:rPr>
              <a:t>Đk</a:t>
            </a:r>
            <a:r>
              <a:rPr lang="vi-VN" sz="4800" b="0" u="sng" dirty="0" smtClean="0">
                <a:solidFill>
                  <a:srgbClr val="FFFF00"/>
                </a:solidFill>
                <a:effectLst/>
                <a:latin typeface="+mj-lt"/>
              </a:rPr>
              <a:t>:</a:t>
            </a:r>
            <a:r>
              <a:rPr lang="vi-VN" sz="4800" b="0" dirty="0" smtClean="0">
                <a:solidFill>
                  <a:schemeClr val="bg1"/>
                </a:solidFill>
                <a:effectLst/>
                <a:latin typeface="+mj-lt"/>
              </a:rPr>
              <a:t> </a:t>
            </a:r>
            <a:r>
              <a:rPr lang="en-US" sz="4800" dirty="0" smtClean="0">
                <a:solidFill>
                  <a:schemeClr val="bg1"/>
                </a:solidFill>
                <a:latin typeface="+mj-lt"/>
              </a:rPr>
              <a:t>Cửa công chính hãy mở cho tôi vào, cho tôi vào tạ ơn Chúa nơi cung điện ngập quang vinh. Chính đây là chính đây là cửa Thiên Chúa, hỡi người công chính hãy mau tiến vào.  </a:t>
            </a:r>
            <a:endParaRPr lang="vi-VN" sz="4800" b="0" dirty="0">
              <a:solidFill>
                <a:schemeClr val="bg1"/>
              </a:solidFill>
              <a:effectLst/>
              <a:latin typeface="+mj-lt"/>
            </a:endParaRPr>
          </a:p>
        </p:txBody>
      </p:sp>
    </p:spTree>
    <p:extLst>
      <p:ext uri="{BB962C8B-B14F-4D97-AF65-F5344CB8AC3E}">
        <p14:creationId xmlns:p14="http://schemas.microsoft.com/office/powerpoint/2010/main" val="184079568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b="0" u="sng" dirty="0" smtClean="0">
                <a:solidFill>
                  <a:srgbClr val="FFFF00"/>
                </a:solidFill>
                <a:effectLst/>
                <a:latin typeface="+mj-lt"/>
              </a:rPr>
              <a:t>Tk3</a:t>
            </a:r>
            <a:r>
              <a:rPr lang="vi-VN" sz="5400" b="0" u="sng" dirty="0" smtClean="0">
                <a:solidFill>
                  <a:srgbClr val="FFFF00"/>
                </a:solidFill>
                <a:effectLst/>
                <a:latin typeface="+mj-lt"/>
              </a:rPr>
              <a:t>:</a:t>
            </a:r>
            <a:r>
              <a:rPr lang="vi-VN" sz="5400" b="0" dirty="0" smtClean="0">
                <a:solidFill>
                  <a:schemeClr val="bg1"/>
                </a:solidFill>
                <a:effectLst/>
                <a:latin typeface="+mj-lt"/>
              </a:rPr>
              <a:t> </a:t>
            </a:r>
            <a:r>
              <a:rPr lang="en-US" sz="5400" dirty="0" smtClean="0">
                <a:solidFill>
                  <a:schemeClr val="bg1"/>
                </a:solidFill>
                <a:latin typeface="+mj-lt"/>
              </a:rPr>
              <a:t>Trong lúc sầu thương hằng vững tin Người. Và bền lòng tôi kêu xin Người sẽ nghe lời. </a:t>
            </a:r>
            <a:endParaRPr lang="vi-VN" sz="5400" dirty="0">
              <a:solidFill>
                <a:schemeClr val="bg1"/>
              </a:solidFill>
              <a:latin typeface="+mj-lt"/>
            </a:endParaRPr>
          </a:p>
        </p:txBody>
      </p:sp>
    </p:spTree>
    <p:extLst>
      <p:ext uri="{BB962C8B-B14F-4D97-AF65-F5344CB8AC3E}">
        <p14:creationId xmlns:p14="http://schemas.microsoft.com/office/powerpoint/2010/main" val="105787634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800" b="0" u="sng" dirty="0" err="1" smtClean="0">
                <a:solidFill>
                  <a:srgbClr val="FFFF00"/>
                </a:solidFill>
                <a:effectLst/>
                <a:latin typeface="+mj-lt"/>
              </a:rPr>
              <a:t>Đk</a:t>
            </a:r>
            <a:r>
              <a:rPr lang="vi-VN" sz="4800" b="0" u="sng" dirty="0" smtClean="0">
                <a:solidFill>
                  <a:srgbClr val="FFFF00"/>
                </a:solidFill>
                <a:effectLst/>
                <a:latin typeface="+mj-lt"/>
              </a:rPr>
              <a:t>:</a:t>
            </a:r>
            <a:r>
              <a:rPr lang="vi-VN" sz="4800" b="0" dirty="0" smtClean="0">
                <a:solidFill>
                  <a:schemeClr val="bg1"/>
                </a:solidFill>
                <a:effectLst/>
                <a:latin typeface="+mj-lt"/>
              </a:rPr>
              <a:t> </a:t>
            </a:r>
            <a:r>
              <a:rPr lang="en-US" sz="4800" dirty="0" smtClean="0">
                <a:solidFill>
                  <a:schemeClr val="bg1"/>
                </a:solidFill>
                <a:latin typeface="+mj-lt"/>
              </a:rPr>
              <a:t>Cửa công chính hãy mở cho tôi vào, cho tôi vào tạ ơn Chúa nơi cung điện ngập quang vinh. Chính đây là chính đây là cửa Thiên Chúa, hỡi người công chính hãy mau tiến vào.  </a:t>
            </a:r>
            <a:endParaRPr lang="vi-VN" sz="4800" b="0" dirty="0">
              <a:solidFill>
                <a:schemeClr val="bg1"/>
              </a:solidFill>
              <a:effectLst/>
              <a:latin typeface="+mj-lt"/>
            </a:endParaRPr>
          </a:p>
        </p:txBody>
      </p:sp>
    </p:spTree>
    <p:extLst>
      <p:ext uri="{BB962C8B-B14F-4D97-AF65-F5344CB8AC3E}">
        <p14:creationId xmlns:p14="http://schemas.microsoft.com/office/powerpoint/2010/main" val="204688353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23"/>
            <a:ext cx="9144000" cy="5139054"/>
          </a:xfrm>
          <a:prstGeom prst="rect">
            <a:avLst/>
          </a:prstGeom>
        </p:spPr>
      </p:pic>
    </p:spTree>
    <p:extLst>
      <p:ext uri="{BB962C8B-B14F-4D97-AF65-F5344CB8AC3E}">
        <p14:creationId xmlns:p14="http://schemas.microsoft.com/office/powerpoint/2010/main" val="12457009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57550"/>
            <a:ext cx="5367822" cy="2569845"/>
          </a:xfrm>
          <a:prstGeom prst="rect">
            <a:avLst/>
          </a:prstGeom>
        </p:spPr>
      </p:pic>
      <p:sp>
        <p:nvSpPr>
          <p:cNvPr id="4" name="Rectangle 3"/>
          <p:cNvSpPr/>
          <p:nvPr/>
        </p:nvSpPr>
        <p:spPr>
          <a:xfrm>
            <a:off x="0" y="1270"/>
            <a:ext cx="9143999" cy="2554545"/>
          </a:xfrm>
          <a:prstGeom prst="rect">
            <a:avLst/>
          </a:prstGeom>
        </p:spPr>
        <p:txBody>
          <a:bodyPr wrap="square">
            <a:spAutoFit/>
          </a:bodyPr>
          <a:lstStyle/>
          <a:p>
            <a:r>
              <a:rPr lang="vi-VN" sz="3200" u="sng" dirty="0">
                <a:solidFill>
                  <a:srgbClr val="FFFF00"/>
                </a:solidFill>
              </a:rPr>
              <a:t>Bài đọc </a:t>
            </a:r>
            <a:r>
              <a:rPr lang="vi-VN" sz="3200" u="sng" dirty="0" smtClean="0">
                <a:solidFill>
                  <a:srgbClr val="FFFF00"/>
                </a:solidFill>
              </a:rPr>
              <a:t>1</a:t>
            </a:r>
            <a:endParaRPr lang="vi-VN" sz="3200" u="sng" dirty="0">
              <a:solidFill>
                <a:srgbClr val="FFFF00"/>
              </a:solidFill>
            </a:endParaRPr>
          </a:p>
          <a:p>
            <a:r>
              <a:rPr lang="vi-VN" sz="3200" i="1" dirty="0">
                <a:solidFill>
                  <a:prstClr val="white"/>
                </a:solidFill>
              </a:rPr>
              <a:t>Chúa phơi bày những ý định trong thâm tâm con người</a:t>
            </a:r>
            <a:r>
              <a:rPr lang="vi-VN" sz="3200" i="1" dirty="0" smtClean="0">
                <a:solidFill>
                  <a:prstClr val="white"/>
                </a:solidFill>
              </a:rPr>
              <a:t>.</a:t>
            </a:r>
            <a:endParaRPr lang="en-US" sz="3200" i="1" dirty="0" smtClean="0">
              <a:solidFill>
                <a:prstClr val="white"/>
              </a:solidFill>
            </a:endParaRPr>
          </a:p>
          <a:p>
            <a:r>
              <a:rPr lang="vi-VN" sz="3200" dirty="0" smtClean="0">
                <a:solidFill>
                  <a:srgbClr val="FFFF00"/>
                </a:solidFill>
              </a:rPr>
              <a:t>Bài </a:t>
            </a:r>
            <a:r>
              <a:rPr lang="vi-VN" sz="3200" dirty="0">
                <a:solidFill>
                  <a:srgbClr val="FFFF00"/>
                </a:solidFill>
              </a:rPr>
              <a:t>trích thư thứ nhất của thánh Phao-lô tông đồ gửi tín hữu Cô-rin-tô.</a:t>
            </a:r>
            <a:endParaRPr lang="vi-VN" sz="3200" dirty="0" smtClean="0">
              <a:solidFill>
                <a:srgbClr val="FFFF00"/>
              </a:solidFill>
            </a:endParaRPr>
          </a:p>
        </p:txBody>
      </p:sp>
    </p:spTree>
    <p:extLst>
      <p:ext uri="{BB962C8B-B14F-4D97-AF65-F5344CB8AC3E}">
        <p14:creationId xmlns:p14="http://schemas.microsoft.com/office/powerpoint/2010/main" val="11284249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a:bodyPr>
          <a:lstStyle/>
          <a:p>
            <a:pPr algn="just"/>
            <a:r>
              <a:rPr lang="vi-VN" sz="8000" dirty="0">
                <a:solidFill>
                  <a:schemeClr val="bg1"/>
                </a:solidFill>
                <a:latin typeface="+mj-lt"/>
                <a:cs typeface="Times New Roman" pitchFamily="18" charset="0"/>
              </a:rPr>
              <a:t>Người công chính được Chúa thương cứu độ.</a:t>
            </a:r>
            <a:endParaRPr lang="en-US" sz="8000" b="0" dirty="0">
              <a:solidFill>
                <a:schemeClr val="bg1"/>
              </a:solidFill>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a:solidFill>
                  <a:srgbClr val="FFFF00"/>
                </a:solidFill>
                <a:effectLst>
                  <a:outerShdw blurRad="38100" dist="38100" dir="2700000" algn="tl">
                    <a:srgbClr val="000000">
                      <a:alpha val="43137"/>
                    </a:srgbClr>
                  </a:outerShdw>
                </a:effectLst>
                <a:latin typeface="+mj-lt"/>
                <a:cs typeface="Times New Roman" pitchFamily="18" charset="0"/>
              </a:rPr>
              <a:t>Đáp ca:</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9191" y="285750"/>
            <a:ext cx="4095750"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67988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485</TotalTime>
  <Words>812</Words>
  <Application>Microsoft Office PowerPoint</Application>
  <PresentationFormat>On-screen Show (16:9)</PresentationFormat>
  <Paragraphs>43</Paragraphs>
  <Slides>32</Slides>
  <Notes>0</Notes>
  <HiddenSlides>0</HiddenSlides>
  <MMClips>0</MMClips>
  <ScaleCrop>false</ScaleCrop>
  <HeadingPairs>
    <vt:vector size="4" baseType="variant">
      <vt:variant>
        <vt:lpstr>Theme</vt:lpstr>
      </vt:variant>
      <vt:variant>
        <vt:i4>11</vt:i4>
      </vt:variant>
      <vt:variant>
        <vt:lpstr>Slide Titles</vt:lpstr>
      </vt:variant>
      <vt:variant>
        <vt:i4>32</vt:i4>
      </vt:variant>
    </vt:vector>
  </HeadingPairs>
  <TitlesOfParts>
    <vt:vector size="43" baseType="lpstr">
      <vt:lpstr>Office Theme</vt:lpstr>
      <vt:lpstr>20_Office Theme</vt:lpstr>
      <vt:lpstr>22_Office Theme</vt:lpstr>
      <vt:lpstr>9_Office Theme</vt:lpstr>
      <vt:lpstr>33_Office Theme</vt:lpstr>
      <vt:lpstr>6_Office Theme</vt:lpstr>
      <vt:lpstr>1_Office Theme</vt:lpstr>
      <vt:lpstr>2_Office Theme</vt:lpstr>
      <vt:lpstr>3_Office Theme</vt:lpstr>
      <vt:lpstr>4_Office Theme</vt:lpstr>
      <vt:lpstr>5_Office Theme</vt:lpstr>
      <vt:lpstr>PowerPoint Presentation</vt:lpstr>
      <vt:lpstr>PowerPoint Presentation</vt:lpstr>
      <vt:lpstr>Ca Nhập Lễ Cửa Công Chính  Lm. Kim Long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Dâng Lễ DÂNG Lm. Nguyễn Duy</vt:lpstr>
      <vt:lpstr>Ca Dâng Lễ DÂNG Lm. Nguyễn Duy</vt:lpstr>
      <vt:lpstr>PowerPoint Presentation</vt:lpstr>
      <vt:lpstr>PowerPoint Presentation</vt:lpstr>
      <vt:lpstr>PowerPoint Presentation</vt:lpstr>
      <vt:lpstr>PowerPoint Presentation</vt:lpstr>
      <vt:lpstr>PowerPoint Presentation</vt:lpstr>
      <vt:lpstr>PowerPoint Presentation</vt:lpstr>
      <vt:lpstr>Ca Hiệp Lễ CHÚA TRONG ĐỜI CON Lm. Thái Nguyên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Kết Lễ TÌNH CHA NGHĨA MẸ Lm. Nguyễn Duy</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Hùng Nam</cp:lastModifiedBy>
  <cp:revision>92</cp:revision>
  <dcterms:created xsi:type="dcterms:W3CDTF">2022-10-30T00:36:35Z</dcterms:created>
  <dcterms:modified xsi:type="dcterms:W3CDTF">2024-08-30T12:53:54Z</dcterms:modified>
</cp:coreProperties>
</file>