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0" r:id="rId3"/>
    <p:sldMasterId id="2147483708" r:id="rId4"/>
    <p:sldMasterId id="2147483776" r:id="rId5"/>
    <p:sldMasterId id="2147484016" r:id="rId6"/>
    <p:sldMasterId id="2147484064" r:id="rId7"/>
    <p:sldMasterId id="2147484076" r:id="rId8"/>
    <p:sldMasterId id="2147484184" r:id="rId9"/>
    <p:sldMasterId id="2147484232" r:id="rId10"/>
    <p:sldMasterId id="2147484244" r:id="rId11"/>
    <p:sldMasterId id="2147484256" r:id="rId12"/>
    <p:sldMasterId id="2147484280" r:id="rId13"/>
    <p:sldMasterId id="2147484292" r:id="rId14"/>
    <p:sldMasterId id="2147484304" r:id="rId15"/>
    <p:sldMasterId id="2147484316" r:id="rId16"/>
    <p:sldMasterId id="2147484328" r:id="rId17"/>
    <p:sldMasterId id="2147484340" r:id="rId18"/>
    <p:sldMasterId id="2147484352" r:id="rId19"/>
    <p:sldMasterId id="2147484364" r:id="rId20"/>
  </p:sldMasterIdLst>
  <p:notesMasterIdLst>
    <p:notesMasterId r:id="rId98"/>
  </p:notesMasterIdLst>
  <p:sldIdLst>
    <p:sldId id="256" r:id="rId21"/>
    <p:sldId id="9810" r:id="rId22"/>
    <p:sldId id="9811" r:id="rId23"/>
    <p:sldId id="9812" r:id="rId24"/>
    <p:sldId id="9813" r:id="rId25"/>
    <p:sldId id="9948" r:id="rId26"/>
    <p:sldId id="9949" r:id="rId27"/>
    <p:sldId id="9950" r:id="rId28"/>
    <p:sldId id="9938" r:id="rId29"/>
    <p:sldId id="9771" r:id="rId30"/>
    <p:sldId id="9773" r:id="rId31"/>
    <p:sldId id="9774" r:id="rId32"/>
    <p:sldId id="9775" r:id="rId33"/>
    <p:sldId id="9776" r:id="rId34"/>
    <p:sldId id="9777" r:id="rId35"/>
    <p:sldId id="9778" r:id="rId36"/>
    <p:sldId id="9688" r:id="rId37"/>
    <p:sldId id="2361" r:id="rId38"/>
    <p:sldId id="9831" r:id="rId39"/>
    <p:sldId id="9832" r:id="rId40"/>
    <p:sldId id="9833" r:id="rId41"/>
    <p:sldId id="9942" r:id="rId42"/>
    <p:sldId id="9835" r:id="rId43"/>
    <p:sldId id="9943" r:id="rId44"/>
    <p:sldId id="9837" r:id="rId45"/>
    <p:sldId id="9944" r:id="rId46"/>
    <p:sldId id="9946" r:id="rId47"/>
    <p:sldId id="9945" r:id="rId48"/>
    <p:sldId id="9947" r:id="rId49"/>
    <p:sldId id="9842" r:id="rId50"/>
    <p:sldId id="9828" r:id="rId51"/>
    <p:sldId id="9659" r:id="rId52"/>
    <p:sldId id="9644" r:id="rId53"/>
    <p:sldId id="9645" r:id="rId54"/>
    <p:sldId id="9646" r:id="rId55"/>
    <p:sldId id="9647" r:id="rId56"/>
    <p:sldId id="9648" r:id="rId57"/>
    <p:sldId id="9649" r:id="rId58"/>
    <p:sldId id="9650" r:id="rId59"/>
    <p:sldId id="9651" r:id="rId60"/>
    <p:sldId id="9652" r:id="rId61"/>
    <p:sldId id="9653" r:id="rId62"/>
    <p:sldId id="9654" r:id="rId63"/>
    <p:sldId id="9655" r:id="rId64"/>
    <p:sldId id="9656" r:id="rId65"/>
    <p:sldId id="9779" r:id="rId66"/>
    <p:sldId id="258" r:id="rId67"/>
    <p:sldId id="1134" r:id="rId68"/>
    <p:sldId id="1161" r:id="rId69"/>
    <p:sldId id="9820" r:id="rId70"/>
    <p:sldId id="1139" r:id="rId71"/>
    <p:sldId id="9806" r:id="rId72"/>
    <p:sldId id="9951" r:id="rId73"/>
    <p:sldId id="9952" r:id="rId74"/>
    <p:sldId id="9784" r:id="rId75"/>
    <p:sldId id="9669" r:id="rId76"/>
    <p:sldId id="9789" r:id="rId77"/>
    <p:sldId id="9953" r:id="rId78"/>
    <p:sldId id="9850" r:id="rId79"/>
    <p:sldId id="9920" r:id="rId80"/>
    <p:sldId id="9921" r:id="rId81"/>
    <p:sldId id="9826" r:id="rId82"/>
    <p:sldId id="9692" r:id="rId83"/>
    <p:sldId id="9914" r:id="rId84"/>
    <p:sldId id="9954" r:id="rId85"/>
    <p:sldId id="9931" r:id="rId86"/>
    <p:sldId id="9790" r:id="rId87"/>
    <p:sldId id="9955" r:id="rId88"/>
    <p:sldId id="9691" r:id="rId89"/>
    <p:sldId id="9940" r:id="rId90"/>
    <p:sldId id="9934" r:id="rId91"/>
    <p:sldId id="9796" r:id="rId92"/>
    <p:sldId id="9935" r:id="rId93"/>
    <p:sldId id="9956" r:id="rId94"/>
    <p:sldId id="9936" r:id="rId95"/>
    <p:sldId id="9957" r:id="rId96"/>
    <p:sldId id="9941" r:id="rId9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224" y="-462"/>
      </p:cViewPr>
      <p:guideLst>
        <p:guide orient="horz" pos="1620"/>
        <p:guide pos="2880"/>
      </p:guideLst>
    </p:cSldViewPr>
  </p:slideViewPr>
  <p:outlineViewPr>
    <p:cViewPr>
      <p:scale>
        <a:sx n="33" d="100"/>
        <a:sy n="33" d="100"/>
      </p:scale>
      <p:origin x="0" y="1785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6.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slide" Target="slides/slide35.xml"/><Relationship Id="rId63" Type="http://schemas.openxmlformats.org/officeDocument/2006/relationships/slide" Target="slides/slide43.xml"/><Relationship Id="rId68" Type="http://schemas.openxmlformats.org/officeDocument/2006/relationships/slide" Target="slides/slide48.xml"/><Relationship Id="rId76" Type="http://schemas.openxmlformats.org/officeDocument/2006/relationships/slide" Target="slides/slide56.xml"/><Relationship Id="rId84" Type="http://schemas.openxmlformats.org/officeDocument/2006/relationships/slide" Target="slides/slide64.xml"/><Relationship Id="rId89" Type="http://schemas.openxmlformats.org/officeDocument/2006/relationships/slide" Target="slides/slide69.xml"/><Relationship Id="rId97" Type="http://schemas.openxmlformats.org/officeDocument/2006/relationships/slide" Target="slides/slide77.xml"/><Relationship Id="rId7" Type="http://schemas.openxmlformats.org/officeDocument/2006/relationships/slideMaster" Target="slideMasters/slideMaster7.xml"/><Relationship Id="rId71" Type="http://schemas.openxmlformats.org/officeDocument/2006/relationships/slide" Target="slides/slide51.xml"/><Relationship Id="rId92" Type="http://schemas.openxmlformats.org/officeDocument/2006/relationships/slide" Target="slides/slide72.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66" Type="http://schemas.openxmlformats.org/officeDocument/2006/relationships/slide" Target="slides/slide46.xml"/><Relationship Id="rId74" Type="http://schemas.openxmlformats.org/officeDocument/2006/relationships/slide" Target="slides/slide54.xml"/><Relationship Id="rId79" Type="http://schemas.openxmlformats.org/officeDocument/2006/relationships/slide" Target="slides/slide59.xml"/><Relationship Id="rId87" Type="http://schemas.openxmlformats.org/officeDocument/2006/relationships/slide" Target="slides/slide67.xml"/><Relationship Id="rId102"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1.xml"/><Relationship Id="rId82" Type="http://schemas.openxmlformats.org/officeDocument/2006/relationships/slide" Target="slides/slide62.xml"/><Relationship Id="rId90" Type="http://schemas.openxmlformats.org/officeDocument/2006/relationships/slide" Target="slides/slide70.xml"/><Relationship Id="rId95" Type="http://schemas.openxmlformats.org/officeDocument/2006/relationships/slide" Target="slides/slide75.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slide" Target="slides/slide44.xml"/><Relationship Id="rId69" Type="http://schemas.openxmlformats.org/officeDocument/2006/relationships/slide" Target="slides/slide49.xml"/><Relationship Id="rId77" Type="http://schemas.openxmlformats.org/officeDocument/2006/relationships/slide" Target="slides/slide57.xml"/><Relationship Id="rId100"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80" Type="http://schemas.openxmlformats.org/officeDocument/2006/relationships/slide" Target="slides/slide60.xml"/><Relationship Id="rId85" Type="http://schemas.openxmlformats.org/officeDocument/2006/relationships/slide" Target="slides/slide65.xml"/><Relationship Id="rId93" Type="http://schemas.openxmlformats.org/officeDocument/2006/relationships/slide" Target="slides/slide73.xml"/><Relationship Id="rId98"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slide" Target="slides/slide55.xml"/><Relationship Id="rId83" Type="http://schemas.openxmlformats.org/officeDocument/2006/relationships/slide" Target="slides/slide63.xml"/><Relationship Id="rId88" Type="http://schemas.openxmlformats.org/officeDocument/2006/relationships/slide" Target="slides/slide68.xml"/><Relationship Id="rId91" Type="http://schemas.openxmlformats.org/officeDocument/2006/relationships/slide" Target="slides/slide71.xml"/><Relationship Id="rId96"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slide" Target="slides/slide58.xml"/><Relationship Id="rId81" Type="http://schemas.openxmlformats.org/officeDocument/2006/relationships/slide" Target="slides/slide61.xml"/><Relationship Id="rId86" Type="http://schemas.openxmlformats.org/officeDocument/2006/relationships/slide" Target="slides/slide66.xml"/><Relationship Id="rId94" Type="http://schemas.openxmlformats.org/officeDocument/2006/relationships/slide" Target="slides/slide74.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4/23/2024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16804888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40816882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59482688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355203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335939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0792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96310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88889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91961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638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479337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70738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56697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68061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91987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345109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997692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482218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410547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0661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56043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45688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677731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200232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57633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59944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8346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531511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320272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1590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69073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614007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837653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485099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3436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73108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0229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819798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5961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0276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027871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00570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748604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390423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825790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390382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6990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312500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03334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02204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44746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14526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49954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01867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628475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064899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86942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2782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12088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5259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85549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790621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278944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59887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132237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09040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340941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911704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331494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6114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546010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145239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435712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895560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777774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57529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63281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3028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491049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91728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611453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546010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145239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435712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895560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777774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57529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63281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3028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49104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917281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358718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42482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557577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346442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256593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274452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707531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03266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896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244681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51614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358718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42482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557577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346442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256593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274452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707531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0326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896789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244681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516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6677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044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7635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9591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7954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61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5303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039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58608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8608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0186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205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13229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7417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7864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9574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1894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8759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3231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9989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8805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467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7696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85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9187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0560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5821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0673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8821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1047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5450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339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9508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97069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4833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5795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58727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4/23/2024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2534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4/23/2024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992316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4/23/2024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314193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06056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2700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27113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460599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535786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20770163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4606150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8245727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69366478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11371269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2405517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171919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2.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4/23/2024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4/23/2024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53276533"/>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232543"/>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0927682"/>
      </p:ext>
    </p:extLst>
  </p:cSld>
  <p:clrMap bg1="lt1" tx1="dk1" bg2="lt2" tx2="dk2" accent1="accent1" accent2="accent2" accent3="accent3" accent4="accent4" accent5="accent5" accent6="accent6" hlink="hlink" folHlink="folHlink"/>
  <p:sldLayoutIdLst>
    <p:sldLayoutId id="2147484257" r:id="rId1"/>
    <p:sldLayoutId id="2147484258" r:id="rId2"/>
    <p:sldLayoutId id="2147484259" r:id="rId3"/>
    <p:sldLayoutId id="2147484260" r:id="rId4"/>
    <p:sldLayoutId id="2147484261" r:id="rId5"/>
    <p:sldLayoutId id="2147484262" r:id="rId6"/>
    <p:sldLayoutId id="2147484263" r:id="rId7"/>
    <p:sldLayoutId id="2147484264" r:id="rId8"/>
    <p:sldLayoutId id="2147484265" r:id="rId9"/>
    <p:sldLayoutId id="2147484266" r:id="rId10"/>
    <p:sldLayoutId id="21474842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478040"/>
      </p:ext>
    </p:extLst>
  </p:cSld>
  <p:clrMap bg1="lt1" tx1="dk1" bg2="lt2" tx2="dk2" accent1="accent1" accent2="accent2" accent3="accent3" accent4="accent4" accent5="accent5" accent6="accent6" hlink="hlink" folHlink="folHlink"/>
  <p:sldLayoutIdLst>
    <p:sldLayoutId id="2147484281" r:id="rId1"/>
    <p:sldLayoutId id="2147484282" r:id="rId2"/>
    <p:sldLayoutId id="2147484283" r:id="rId3"/>
    <p:sldLayoutId id="2147484284" r:id="rId4"/>
    <p:sldLayoutId id="2147484285" r:id="rId5"/>
    <p:sldLayoutId id="2147484286" r:id="rId6"/>
    <p:sldLayoutId id="2147484287" r:id="rId7"/>
    <p:sldLayoutId id="2147484288" r:id="rId8"/>
    <p:sldLayoutId id="2147484289" r:id="rId9"/>
    <p:sldLayoutId id="2147484290" r:id="rId10"/>
    <p:sldLayoutId id="21474842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829284"/>
      </p:ext>
    </p:extLst>
  </p:cSld>
  <p:clrMap bg1="lt1" tx1="dk1" bg2="lt2" tx2="dk2" accent1="accent1" accent2="accent2" accent3="accent3" accent4="accent4" accent5="accent5" accent6="accent6" hlink="hlink" folHlink="folHlink"/>
  <p:sldLayoutIdLst>
    <p:sldLayoutId id="2147484293" r:id="rId1"/>
    <p:sldLayoutId id="2147484294" r:id="rId2"/>
    <p:sldLayoutId id="2147484295" r:id="rId3"/>
    <p:sldLayoutId id="2147484296" r:id="rId4"/>
    <p:sldLayoutId id="2147484297" r:id="rId5"/>
    <p:sldLayoutId id="2147484298" r:id="rId6"/>
    <p:sldLayoutId id="2147484299" r:id="rId7"/>
    <p:sldLayoutId id="2147484300" r:id="rId8"/>
    <p:sldLayoutId id="2147484301" r:id="rId9"/>
    <p:sldLayoutId id="2147484302" r:id="rId10"/>
    <p:sldLayoutId id="21474843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4972666"/>
      </p:ext>
    </p:extLst>
  </p:cSld>
  <p:clrMap bg1="lt1" tx1="dk1" bg2="lt2" tx2="dk2" accent1="accent1" accent2="accent2" accent3="accent3" accent4="accent4" accent5="accent5" accent6="accent6" hlink="hlink" folHlink="folHlink"/>
  <p:sldLayoutIdLst>
    <p:sldLayoutId id="2147484305" r:id="rId1"/>
    <p:sldLayoutId id="2147484306" r:id="rId2"/>
    <p:sldLayoutId id="2147484307" r:id="rId3"/>
    <p:sldLayoutId id="2147484308" r:id="rId4"/>
    <p:sldLayoutId id="2147484309" r:id="rId5"/>
    <p:sldLayoutId id="2147484310" r:id="rId6"/>
    <p:sldLayoutId id="2147484311" r:id="rId7"/>
    <p:sldLayoutId id="2147484312" r:id="rId8"/>
    <p:sldLayoutId id="2147484313" r:id="rId9"/>
    <p:sldLayoutId id="2147484314" r:id="rId10"/>
    <p:sldLayoutId id="21474843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7515150"/>
      </p:ext>
    </p:extLst>
  </p:cSld>
  <p:clrMap bg1="lt1" tx1="dk1" bg2="lt2" tx2="dk2" accent1="accent1" accent2="accent2" accent3="accent3" accent4="accent4" accent5="accent5" accent6="accent6" hlink="hlink" folHlink="folHlink"/>
  <p:sldLayoutIdLst>
    <p:sldLayoutId id="2147484317" r:id="rId1"/>
    <p:sldLayoutId id="2147484318" r:id="rId2"/>
    <p:sldLayoutId id="2147484319" r:id="rId3"/>
    <p:sldLayoutId id="2147484320" r:id="rId4"/>
    <p:sldLayoutId id="2147484321" r:id="rId5"/>
    <p:sldLayoutId id="2147484322" r:id="rId6"/>
    <p:sldLayoutId id="2147484323" r:id="rId7"/>
    <p:sldLayoutId id="2147484324" r:id="rId8"/>
    <p:sldLayoutId id="2147484325" r:id="rId9"/>
    <p:sldLayoutId id="2147484326" r:id="rId10"/>
    <p:sldLayoutId id="21474843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2223468"/>
      </p:ext>
    </p:extLst>
  </p:cSld>
  <p:clrMap bg1="lt1" tx1="dk1" bg2="lt2" tx2="dk2" accent1="accent1" accent2="accent2" accent3="accent3" accent4="accent4" accent5="accent5" accent6="accent6" hlink="hlink" folHlink="folHlink"/>
  <p:sldLayoutIdLst>
    <p:sldLayoutId id="2147484329" r:id="rId1"/>
    <p:sldLayoutId id="2147484330" r:id="rId2"/>
    <p:sldLayoutId id="2147484331" r:id="rId3"/>
    <p:sldLayoutId id="2147484332" r:id="rId4"/>
    <p:sldLayoutId id="2147484333" r:id="rId5"/>
    <p:sldLayoutId id="2147484334" r:id="rId6"/>
    <p:sldLayoutId id="2147484335" r:id="rId7"/>
    <p:sldLayoutId id="2147484336" r:id="rId8"/>
    <p:sldLayoutId id="2147484337" r:id="rId9"/>
    <p:sldLayoutId id="2147484338" r:id="rId10"/>
    <p:sldLayoutId id="21474843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2223468"/>
      </p:ext>
    </p:extLst>
  </p:cSld>
  <p:clrMap bg1="lt1" tx1="dk1" bg2="lt2" tx2="dk2" accent1="accent1" accent2="accent2" accent3="accent3" accent4="accent4" accent5="accent5" accent6="accent6" hlink="hlink" folHlink="folHlink"/>
  <p:sldLayoutIdLst>
    <p:sldLayoutId id="2147484341" r:id="rId1"/>
    <p:sldLayoutId id="2147484342" r:id="rId2"/>
    <p:sldLayoutId id="2147484343" r:id="rId3"/>
    <p:sldLayoutId id="2147484344" r:id="rId4"/>
    <p:sldLayoutId id="2147484345" r:id="rId5"/>
    <p:sldLayoutId id="2147484346" r:id="rId6"/>
    <p:sldLayoutId id="2147484347" r:id="rId7"/>
    <p:sldLayoutId id="2147484348" r:id="rId8"/>
    <p:sldLayoutId id="2147484349" r:id="rId9"/>
    <p:sldLayoutId id="2147484350" r:id="rId10"/>
    <p:sldLayoutId id="21474843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537028"/>
      </p:ext>
    </p:extLst>
  </p:cSld>
  <p:clrMap bg1="lt1" tx1="dk1" bg2="lt2" tx2="dk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537028"/>
      </p:ext>
    </p:extLst>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 id="21474843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808546"/>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911417"/>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189288"/>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1156046"/>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6.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3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1.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8.xml"/></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1.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8.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8.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5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59.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3.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4.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3.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3.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3.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4.xml"/></Relationships>
</file>

<file path=ppt/slides/_rels/slide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0.xml"/></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3.xml"/></Relationships>
</file>

<file path=ppt/slides/_rels/slide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3.xml"/></Relationships>
</file>

<file path=ppt/slides/_rels/slide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1.xml"/></Relationships>
</file>

<file path=ppt/slides/_rels/slide6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25.xml"/></Relationships>
</file>

<file path=ppt/slides/_rels/slide7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3.xml"/></Relationships>
</file>

<file path=ppt/slides/_rels/slide7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8.xml"/></Relationships>
</file>

<file path=ppt/slides/_rels/slide7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8.xml"/></Relationships>
</file>

<file path=ppt/slides/_rels/slide7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7.xml"/></Relationships>
</file>

<file path=ppt/slides/_rels/slide7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9.xml"/></Relationships>
</file>

<file path=ppt/slides/_rels/slide7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08.xml"/></Relationships>
</file>

<file path=ppt/slides/_rels/slide7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latin typeface="+mj-lt"/>
              <a:cs typeface="Times New Roman" panose="02020603050405020304" pitchFamily="18" charset="0"/>
            </a:endParaRPr>
          </a:p>
          <a:p>
            <a:pPr eaLnBrk="1" hangingPunct="1">
              <a:lnSpc>
                <a:spcPct val="150000"/>
              </a:lnSpc>
            </a:pPr>
            <a:r>
              <a:rPr lang="en-US" sz="7200" b="1" i="1" dirty="0">
                <a:solidFill>
                  <a:srgbClr val="FF0000"/>
                </a:solidFill>
                <a:latin typeface="+mj-lt"/>
                <a:cs typeface="Times New Roman" panose="02020603050405020304" pitchFamily="18" charset="0"/>
              </a:rPr>
              <a:t>KINH VINH DANH</a:t>
            </a:r>
          </a:p>
          <a:p>
            <a:pPr eaLnBrk="1" hangingPunct="1">
              <a:lnSpc>
                <a:spcPct val="150000"/>
              </a:lnSpc>
            </a:pPr>
            <a:r>
              <a:rPr lang="en-US" sz="7200" b="1" i="1" dirty="0" err="1">
                <a:solidFill>
                  <a:srgbClr val="FF0000"/>
                </a:solidFill>
                <a:latin typeface="+mj-lt"/>
                <a:cs typeface="Times New Roman" panose="02020603050405020304" pitchFamily="18" charset="0"/>
              </a:rPr>
              <a:t>Ca</a:t>
            </a:r>
            <a:r>
              <a:rPr lang="en-US" sz="7200" b="1" i="1" dirty="0">
                <a:solidFill>
                  <a:srgbClr val="FF0000"/>
                </a:solidFill>
                <a:latin typeface="+mj-lt"/>
                <a:cs typeface="Times New Roman" panose="02020603050405020304" pitchFamily="18" charset="0"/>
              </a:rPr>
              <a:t> </a:t>
            </a:r>
            <a:r>
              <a:rPr lang="en-US" sz="7200" b="1" i="1" dirty="0" err="1">
                <a:solidFill>
                  <a:srgbClr val="FF0000"/>
                </a:solidFill>
                <a:latin typeface="+mj-lt"/>
                <a:cs typeface="Times New Roman" panose="02020603050405020304" pitchFamily="18" charset="0"/>
              </a:rPr>
              <a:t>Lên</a:t>
            </a:r>
            <a:r>
              <a:rPr lang="en-US" sz="7200" b="1" i="1" dirty="0">
                <a:solidFill>
                  <a:srgbClr val="FF0000"/>
                </a:solidFill>
                <a:latin typeface="+mj-lt"/>
                <a:cs typeface="Times New Roman" panose="02020603050405020304" pitchFamily="18" charset="0"/>
              </a:rPr>
              <a:t> </a:t>
            </a:r>
            <a:r>
              <a:rPr lang="en-US" sz="7200" b="1" i="1" dirty="0" err="1">
                <a:solidFill>
                  <a:srgbClr val="FF0000"/>
                </a:solidFill>
                <a:latin typeface="+mj-lt"/>
                <a:cs typeface="Times New Roman" panose="02020603050405020304" pitchFamily="18" charset="0"/>
              </a:rPr>
              <a:t>Đi</a:t>
            </a:r>
            <a:r>
              <a:rPr lang="en-US" sz="7200" b="1" i="1" dirty="0">
                <a:solidFill>
                  <a:srgbClr val="FF0000"/>
                </a:solidFill>
                <a:latin typeface="+mj-lt"/>
                <a:cs typeface="Times New Roman" panose="02020603050405020304" pitchFamily="18" charset="0"/>
              </a:rPr>
              <a:t> 2</a:t>
            </a:r>
            <a:endParaRPr lang="vi-VN" sz="7200" b="1" i="1"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2337179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a:solidFill>
                  <a:srgbClr val="C00000"/>
                </a:solidFill>
                <a:latin typeface="+mj-lt"/>
                <a:cs typeface="Times New Roman" panose="02020603050405020304" pitchFamily="18" charset="0"/>
              </a:rPr>
              <a:t>Chủ tế: </a:t>
            </a:r>
            <a:r>
              <a:rPr lang="vi-VN" sz="5400" b="1" i="1">
                <a:solidFill>
                  <a:srgbClr val="C00000"/>
                </a:solidFill>
                <a:latin typeface="+mj-lt"/>
                <a:cs typeface="Times New Roman" panose="02020603050405020304" pitchFamily="18" charset="0"/>
              </a:rPr>
              <a:t>Vinh danh Thiên Chúa trên các tầng trời. </a:t>
            </a:r>
            <a:r>
              <a:rPr lang="vi-VN" sz="5400" b="1">
                <a:solidFill>
                  <a:srgbClr val="002060"/>
                </a:solidFill>
                <a:latin typeface="+mj-lt"/>
                <a:cs typeface="Times New Roman" panose="02020603050405020304" pitchFamily="18" charset="0"/>
              </a:rPr>
              <a:t>Và bình an dưới thế, bình an dưới thế cho người thiện tâm. </a:t>
            </a:r>
            <a:endParaRPr lang="vi-VN" sz="72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4337650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a:solidFill>
                  <a:srgbClr val="002060"/>
                </a:solidFill>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1781550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a:solidFill>
                  <a:srgbClr val="002060"/>
                </a:solidFill>
                <a:latin typeface="+mj-lt"/>
                <a:cs typeface="Times New Roman" panose="02020603050405020304" pitchFamily="18" charset="0"/>
              </a:rPr>
              <a:t>Lạy Chúa là Thiên Chúa, là Vua trên trời, là Chúa Cha toàn năng. Lạy Con Một Thiên Chúa, </a:t>
            </a:r>
            <a:r>
              <a:rPr lang="vi-VN" sz="5400" b="1">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12501391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405311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9204446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rgbClr val="C00000"/>
                </a:solidFill>
                <a:latin typeface="+mj-lt"/>
                <a:cs typeface="Times New Roman" panose="02020603050405020304" pitchFamily="18" charset="0"/>
              </a:rPr>
              <a:t>Vì lạy Chúa Giê-su Ki-tô, </a:t>
            </a:r>
            <a:r>
              <a:rPr lang="en-US" sz="4400" b="1">
                <a:solidFill>
                  <a:srgbClr val="002060"/>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1" u="sng">
                <a:solidFill>
                  <a:srgbClr val="C00000"/>
                </a:solidFill>
                <a:latin typeface="+mj-lt"/>
                <a:cs typeface="Times New Roman" panose="02020603050405020304" pitchFamily="18" charset="0"/>
              </a:rPr>
              <a:t>A-men. A-men. </a:t>
            </a:r>
            <a:endParaRPr lang="vi-VN" sz="4400" b="1" u="sng">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36320834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96135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3943350"/>
            <a:ext cx="5715000" cy="1077218"/>
          </a:xfrm>
          <a:prstGeom prst="rect">
            <a:avLst/>
          </a:prstGeom>
          <a:noFill/>
        </p:spPr>
        <p:txBody>
          <a:bodyPr wrap="square" rtlCol="0">
            <a:spAutoFit/>
          </a:bodyPr>
          <a:lstStyle/>
          <a:p>
            <a:r>
              <a:rPr lang="en-US" sz="3200" dirty="0" err="1">
                <a:solidFill>
                  <a:schemeClr val="bg1"/>
                </a:solidFill>
              </a:rPr>
              <a:t>Bài</a:t>
            </a:r>
            <a:r>
              <a:rPr lang="en-US" sz="3200" dirty="0">
                <a:solidFill>
                  <a:schemeClr val="bg1"/>
                </a:solidFill>
              </a:rPr>
              <a:t> </a:t>
            </a:r>
            <a:r>
              <a:rPr lang="en-US" sz="3200" dirty="0" err="1">
                <a:solidFill>
                  <a:schemeClr val="bg1"/>
                </a:solidFill>
              </a:rPr>
              <a:t>Đọc</a:t>
            </a:r>
            <a:r>
              <a:rPr lang="en-US" sz="3200" dirty="0">
                <a:solidFill>
                  <a:schemeClr val="bg1"/>
                </a:solidFill>
              </a:rPr>
              <a:t> 1</a:t>
            </a:r>
          </a:p>
          <a:p>
            <a:r>
              <a:rPr lang="en-US" sz="3200" dirty="0" err="1">
                <a:solidFill>
                  <a:schemeClr val="bg1"/>
                </a:solidFill>
              </a:rPr>
              <a:t>Bài</a:t>
            </a:r>
            <a:r>
              <a:rPr lang="en-US" sz="3200" dirty="0">
                <a:solidFill>
                  <a:schemeClr val="bg1"/>
                </a:solidFill>
              </a:rPr>
              <a:t> </a:t>
            </a:r>
            <a:r>
              <a:rPr lang="en-US" sz="3200" dirty="0" err="1">
                <a:solidFill>
                  <a:schemeClr val="bg1"/>
                </a:solidFill>
              </a:rPr>
              <a:t>trích</a:t>
            </a:r>
            <a:r>
              <a:rPr lang="en-US" sz="3200" dirty="0">
                <a:solidFill>
                  <a:schemeClr val="bg1"/>
                </a:solidFill>
              </a:rPr>
              <a:t> </a:t>
            </a:r>
            <a:r>
              <a:rPr lang="en-US" sz="3200" dirty="0" err="1">
                <a:solidFill>
                  <a:schemeClr val="bg1"/>
                </a:solidFill>
              </a:rPr>
              <a:t>sách</a:t>
            </a:r>
            <a:r>
              <a:rPr lang="en-US" sz="3200" dirty="0">
                <a:solidFill>
                  <a:schemeClr val="bg1"/>
                </a:solidFill>
              </a:rPr>
              <a:t> </a:t>
            </a:r>
            <a:r>
              <a:rPr lang="en-US" sz="3200" dirty="0" err="1">
                <a:solidFill>
                  <a:schemeClr val="bg1"/>
                </a:solidFill>
              </a:rPr>
              <a:t>S</a:t>
            </a:r>
            <a:r>
              <a:rPr lang="en-US" sz="3200" dirty="0" err="1" smtClean="0">
                <a:solidFill>
                  <a:schemeClr val="bg1"/>
                </a:solidFill>
              </a:rPr>
              <a:t>áng</a:t>
            </a:r>
            <a:r>
              <a:rPr lang="en-US" sz="3200" dirty="0" smtClean="0">
                <a:solidFill>
                  <a:schemeClr val="bg1"/>
                </a:solidFill>
              </a:rPr>
              <a:t> </a:t>
            </a:r>
            <a:r>
              <a:rPr lang="en-US" sz="3200" dirty="0" err="1" smtClean="0">
                <a:solidFill>
                  <a:schemeClr val="bg1"/>
                </a:solidFill>
              </a:rPr>
              <a:t>thế</a:t>
            </a:r>
            <a:endParaRPr lang="en-US" sz="3200" dirty="0">
              <a:solidFill>
                <a:schemeClr val="bg1"/>
              </a:solidFill>
            </a:endParaRPr>
          </a:p>
        </p:txBody>
      </p:sp>
      <p:sp>
        <p:nvSpPr>
          <p:cNvPr id="5" name="TextBox 4"/>
          <p:cNvSpPr txBox="1"/>
          <p:nvPr/>
        </p:nvSpPr>
        <p:spPr>
          <a:xfrm>
            <a:off x="181356" y="895350"/>
            <a:ext cx="8732520" cy="1200329"/>
          </a:xfrm>
          <a:prstGeom prst="rect">
            <a:avLst/>
          </a:prstGeom>
          <a:noFill/>
        </p:spPr>
        <p:txBody>
          <a:bodyPr wrap="square" rtlCol="0">
            <a:spAutoFit/>
          </a:bodyPr>
          <a:lstStyle/>
          <a:p>
            <a:r>
              <a:rPr lang="en-US" sz="3600" dirty="0" err="1" smtClean="0">
                <a:solidFill>
                  <a:srgbClr val="000099"/>
                </a:solidFill>
              </a:rPr>
              <a:t>Hãy</a:t>
            </a:r>
            <a:r>
              <a:rPr lang="en-US" sz="3600" dirty="0" smtClean="0">
                <a:solidFill>
                  <a:srgbClr val="000099"/>
                </a:solidFill>
              </a:rPr>
              <a:t> </a:t>
            </a:r>
            <a:r>
              <a:rPr lang="en-US" sz="3600" dirty="0" err="1" smtClean="0">
                <a:solidFill>
                  <a:srgbClr val="000099"/>
                </a:solidFill>
              </a:rPr>
              <a:t>sinh</a:t>
            </a:r>
            <a:r>
              <a:rPr lang="en-US" sz="3600" dirty="0" smtClean="0">
                <a:solidFill>
                  <a:srgbClr val="000099"/>
                </a:solidFill>
              </a:rPr>
              <a:t> </a:t>
            </a:r>
            <a:r>
              <a:rPr lang="en-US" sz="3600" dirty="0" err="1" smtClean="0">
                <a:solidFill>
                  <a:srgbClr val="000099"/>
                </a:solidFill>
              </a:rPr>
              <a:t>sôi</a:t>
            </a:r>
            <a:r>
              <a:rPr lang="en-US" sz="3600" dirty="0" smtClean="0">
                <a:solidFill>
                  <a:srgbClr val="000099"/>
                </a:solidFill>
              </a:rPr>
              <a:t> </a:t>
            </a:r>
            <a:r>
              <a:rPr lang="en-US" sz="3600" dirty="0" err="1" smtClean="0">
                <a:solidFill>
                  <a:srgbClr val="000099"/>
                </a:solidFill>
              </a:rPr>
              <a:t>nảy</a:t>
            </a:r>
            <a:r>
              <a:rPr lang="en-US" sz="3600" dirty="0" smtClean="0">
                <a:solidFill>
                  <a:srgbClr val="000099"/>
                </a:solidFill>
              </a:rPr>
              <a:t> </a:t>
            </a:r>
            <a:r>
              <a:rPr lang="en-US" sz="3600" dirty="0" err="1" smtClean="0">
                <a:solidFill>
                  <a:srgbClr val="000099"/>
                </a:solidFill>
              </a:rPr>
              <a:t>nở</a:t>
            </a:r>
            <a:r>
              <a:rPr lang="en-US" sz="3600" dirty="0" smtClean="0">
                <a:solidFill>
                  <a:srgbClr val="000099"/>
                </a:solidFill>
              </a:rPr>
              <a:t> </a:t>
            </a:r>
            <a:r>
              <a:rPr lang="en-US" sz="3600" dirty="0" err="1" smtClean="0">
                <a:solidFill>
                  <a:srgbClr val="000099"/>
                </a:solidFill>
              </a:rPr>
              <a:t>cho</a:t>
            </a:r>
            <a:r>
              <a:rPr lang="en-US" sz="3600" dirty="0" smtClean="0">
                <a:solidFill>
                  <a:srgbClr val="000099"/>
                </a:solidFill>
              </a:rPr>
              <a:t> </a:t>
            </a:r>
            <a:r>
              <a:rPr lang="en-US" sz="3600" dirty="0" err="1" smtClean="0">
                <a:solidFill>
                  <a:srgbClr val="000099"/>
                </a:solidFill>
              </a:rPr>
              <a:t>nhiều</a:t>
            </a:r>
            <a:r>
              <a:rPr lang="en-US" sz="3600" dirty="0" smtClean="0">
                <a:solidFill>
                  <a:srgbClr val="000099"/>
                </a:solidFill>
              </a:rPr>
              <a:t>,</a:t>
            </a:r>
          </a:p>
          <a:p>
            <a:r>
              <a:rPr lang="en-US" sz="3600" dirty="0" err="1" smtClean="0">
                <a:solidFill>
                  <a:srgbClr val="000099"/>
                </a:solidFill>
              </a:rPr>
              <a:t>và</a:t>
            </a:r>
            <a:r>
              <a:rPr lang="en-US" sz="3600" dirty="0" smtClean="0">
                <a:solidFill>
                  <a:srgbClr val="000099"/>
                </a:solidFill>
              </a:rPr>
              <a:t> </a:t>
            </a:r>
            <a:r>
              <a:rPr lang="en-US" sz="3600" dirty="0" err="1" smtClean="0">
                <a:solidFill>
                  <a:srgbClr val="000099"/>
                </a:solidFill>
              </a:rPr>
              <a:t>thống</a:t>
            </a:r>
            <a:r>
              <a:rPr lang="en-US" sz="3600" dirty="0" smtClean="0">
                <a:solidFill>
                  <a:srgbClr val="000099"/>
                </a:solidFill>
              </a:rPr>
              <a:t> </a:t>
            </a:r>
            <a:r>
              <a:rPr lang="en-US" sz="3600" dirty="0" err="1" smtClean="0">
                <a:solidFill>
                  <a:srgbClr val="000099"/>
                </a:solidFill>
              </a:rPr>
              <a:t>trị</a:t>
            </a:r>
            <a:r>
              <a:rPr lang="en-US" sz="3600" dirty="0" smtClean="0">
                <a:solidFill>
                  <a:srgbClr val="000099"/>
                </a:solidFill>
              </a:rPr>
              <a:t> </a:t>
            </a:r>
            <a:r>
              <a:rPr lang="en-US" sz="3600" dirty="0" err="1" smtClean="0">
                <a:solidFill>
                  <a:srgbClr val="000099"/>
                </a:solidFill>
              </a:rPr>
              <a:t>mặt</a:t>
            </a:r>
            <a:r>
              <a:rPr lang="en-US" sz="3600" dirty="0" smtClean="0">
                <a:solidFill>
                  <a:srgbClr val="000099"/>
                </a:solidFill>
              </a:rPr>
              <a:t> </a:t>
            </a:r>
            <a:r>
              <a:rPr lang="en-US" sz="3600" dirty="0" err="1" smtClean="0">
                <a:solidFill>
                  <a:srgbClr val="000099"/>
                </a:solidFill>
              </a:rPr>
              <a:t>đất</a:t>
            </a:r>
            <a:r>
              <a:rPr lang="en-US" sz="3600" dirty="0" smtClean="0">
                <a:solidFill>
                  <a:srgbClr val="000099"/>
                </a:solidFill>
              </a:rPr>
              <a:t>.</a:t>
            </a:r>
            <a:endParaRPr lang="en-US" sz="3600" dirty="0">
              <a:solidFill>
                <a:srgbClr val="000099"/>
              </a:solidFill>
            </a:endParaRPr>
          </a:p>
        </p:txBody>
      </p:sp>
    </p:spTree>
    <p:extLst>
      <p:ext uri="{BB962C8B-B14F-4D97-AF65-F5344CB8AC3E}">
        <p14:creationId xmlns:p14="http://schemas.microsoft.com/office/powerpoint/2010/main" val="664176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1" dirty="0">
                <a:solidFill>
                  <a:srgbClr val="C00000"/>
                </a:solidFill>
              </a:rPr>
              <a:t>THÁNH VỊNH </a:t>
            </a:r>
            <a:r>
              <a:rPr lang="en-US" b="1" dirty="0" smtClean="0">
                <a:solidFill>
                  <a:srgbClr val="C00000"/>
                </a:solidFill>
              </a:rPr>
              <a:t>89</a:t>
            </a:r>
            <a:r>
              <a:rPr lang="en-US" b="1" dirty="0">
                <a:solidFill>
                  <a:srgbClr val="C00000"/>
                </a:solidFill>
              </a:rPr>
              <a:t/>
            </a:r>
            <a:br>
              <a:rPr lang="en-US" b="1" dirty="0">
                <a:solidFill>
                  <a:srgbClr val="C00000"/>
                </a:solidFill>
              </a:rPr>
            </a:br>
            <a:r>
              <a:rPr lang="en-US" b="1" dirty="0" smtClean="0">
                <a:solidFill>
                  <a:srgbClr val="C00000"/>
                </a:solidFill>
              </a:rPr>
              <a:t>THÁNH GIUSE THỢ 01-05</a:t>
            </a:r>
            <a:r>
              <a:rPr lang="en-US" b="1" dirty="0">
                <a:solidFill>
                  <a:srgbClr val="C00000"/>
                </a:solidFill>
              </a:rPr>
              <a:t/>
            </a:r>
            <a:br>
              <a:rPr lang="en-US" b="1" dirty="0">
                <a:solidFill>
                  <a:srgbClr val="C00000"/>
                </a:solidFill>
              </a:rPr>
            </a:br>
            <a:r>
              <a:rPr lang="en-US" b="1" dirty="0">
                <a:solidFill>
                  <a:srgbClr val="C00000"/>
                </a:solidFill>
              </a:rPr>
              <a:t>LM KIM LONG</a:t>
            </a:r>
            <a:br>
              <a:rPr lang="en-US" b="1" dirty="0">
                <a:solidFill>
                  <a:srgbClr val="C00000"/>
                </a:solidFill>
              </a:rPr>
            </a:br>
            <a:r>
              <a:rPr lang="en-US" b="1" dirty="0" smtClean="0">
                <a:solidFill>
                  <a:srgbClr val="C00000"/>
                </a:solidFill>
              </a:rPr>
              <a:t>04 </a:t>
            </a:r>
            <a:r>
              <a:rPr lang="en-US" b="1" dirty="0" err="1">
                <a:solidFill>
                  <a:srgbClr val="C00000"/>
                </a:solidFill>
              </a:rPr>
              <a:t>Câu</a:t>
            </a:r>
            <a:endParaRPr lang="en-US" b="1" dirty="0">
              <a:solidFill>
                <a:srgbClr val="C00000"/>
              </a:solidFill>
            </a:endParaRPr>
          </a:p>
        </p:txBody>
      </p:sp>
    </p:spTree>
    <p:extLst>
      <p:ext uri="{BB962C8B-B14F-4D97-AF65-F5344CB8AC3E}">
        <p14:creationId xmlns:p14="http://schemas.microsoft.com/office/powerpoint/2010/main" val="1797430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fontScale="85000" lnSpcReduction="20000"/>
          </a:bodyPr>
          <a:lstStyle/>
          <a:p>
            <a:pPr marL="27432" indent="0" algn="ctr">
              <a:lnSpc>
                <a:spcPct val="120000"/>
              </a:lnSpc>
              <a:buNone/>
            </a:pPr>
            <a:r>
              <a:rPr lang="en-US" sz="80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Ca</a:t>
            </a:r>
            <a:r>
              <a:rPr lang="en-US" sz="80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 </a:t>
            </a:r>
            <a:r>
              <a:rPr lang="en-US" sz="80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nhập</a:t>
            </a:r>
            <a:r>
              <a:rPr lang="en-US" sz="80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 </a:t>
            </a:r>
            <a:r>
              <a:rPr lang="en-US" sz="80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lễ</a:t>
            </a:r>
            <a:r>
              <a:rPr lang="en-US" sz="8000" b="1" dirty="0">
                <a:solidFill>
                  <a:srgbClr val="FF0000"/>
                </a:solidFill>
                <a:effectLst>
                  <a:outerShdw blurRad="38100" dist="38100" dir="2700000" algn="tl">
                    <a:srgbClr val="000000">
                      <a:alpha val="43137"/>
                    </a:srgbClr>
                  </a:outerShdw>
                </a:effectLst>
                <a:ea typeface="Tahoma" pitchFamily="34" charset="0"/>
                <a:cs typeface="Times New Roman" pitchFamily="18" charset="0"/>
              </a:rPr>
              <a:t> </a:t>
            </a:r>
          </a:p>
          <a:p>
            <a:pPr marL="27432" indent="0" algn="ctr">
              <a:lnSpc>
                <a:spcPct val="120000"/>
              </a:lnSpc>
              <a:buNone/>
            </a:pPr>
            <a:r>
              <a:rPr lang="en-US" sz="9600" b="1" dirty="0">
                <a:solidFill>
                  <a:srgbClr val="FF0000"/>
                </a:solidFill>
                <a:effectLst>
                  <a:outerShdw blurRad="38100" dist="38100" dir="2700000" algn="tl">
                    <a:srgbClr val="000000">
                      <a:alpha val="43137"/>
                    </a:srgbClr>
                  </a:outerShdw>
                </a:effectLst>
                <a:ea typeface="Tahoma" pitchFamily="34" charset="0"/>
                <a:cs typeface="Times New Roman" pitchFamily="18" charset="0"/>
              </a:rPr>
              <a:t>NGƯỜI CHA HIỀN</a:t>
            </a:r>
            <a:endParaRPr lang="vi-VN" sz="9600" b="1" dirty="0">
              <a:solidFill>
                <a:srgbClr val="FF0000"/>
              </a:solidFill>
              <a:effectLst>
                <a:outerShdw blurRad="38100" dist="38100" dir="2700000" algn="tl">
                  <a:srgbClr val="000000">
                    <a:alpha val="43137"/>
                  </a:srgbClr>
                </a:outerShdw>
              </a:effectLst>
              <a:ea typeface="Tahoma" pitchFamily="34" charset="0"/>
              <a:cs typeface="Times New Roman" pitchFamily="18" charset="0"/>
            </a:endParaRPr>
          </a:p>
          <a:p>
            <a:pPr marL="27432" indent="0" algn="ctr">
              <a:lnSpc>
                <a:spcPct val="120000"/>
              </a:lnSpc>
              <a:buNone/>
            </a:pPr>
            <a:r>
              <a:rPr lang="en-US" sz="7200" b="1" i="1"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Hồng</a:t>
            </a:r>
            <a:r>
              <a:rPr lang="en-US" sz="7200" b="1" i="1" dirty="0">
                <a:solidFill>
                  <a:srgbClr val="FF0000"/>
                </a:solidFill>
                <a:effectLst>
                  <a:outerShdw blurRad="38100" dist="38100" dir="2700000" algn="tl">
                    <a:srgbClr val="000000">
                      <a:alpha val="43137"/>
                    </a:srgbClr>
                  </a:outerShdw>
                </a:effectLst>
                <a:ea typeface="Tahoma" pitchFamily="34" charset="0"/>
                <a:cs typeface="Times New Roman" pitchFamily="18" charset="0"/>
              </a:rPr>
              <a:t> </a:t>
            </a:r>
            <a:r>
              <a:rPr lang="en-US" sz="7200" b="1" i="1"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Trần</a:t>
            </a:r>
            <a:r>
              <a:rPr lang="en-US" sz="7200" b="1" i="1" dirty="0">
                <a:solidFill>
                  <a:srgbClr val="FF0000"/>
                </a:solidFill>
                <a:effectLst>
                  <a:outerShdw blurRad="38100" dist="38100" dir="2700000" algn="tl">
                    <a:srgbClr val="000000">
                      <a:alpha val="43137"/>
                    </a:srgbClr>
                  </a:outerShdw>
                </a:effectLst>
                <a:ea typeface="Tahoma" pitchFamily="34" charset="0"/>
                <a:cs typeface="Times New Roman" pitchFamily="18" charset="0"/>
              </a:rPr>
              <a:t>- </a:t>
            </a:r>
            <a:r>
              <a:rPr lang="en-US" sz="7200" b="1" i="1"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Phạm</a:t>
            </a:r>
            <a:r>
              <a:rPr lang="en-US" sz="7200" b="1" i="1" dirty="0">
                <a:solidFill>
                  <a:srgbClr val="FF0000"/>
                </a:solidFill>
                <a:effectLst>
                  <a:outerShdw blurRad="38100" dist="38100" dir="2700000" algn="tl">
                    <a:srgbClr val="000000">
                      <a:alpha val="43137"/>
                    </a:srgbClr>
                  </a:outerShdw>
                </a:effectLst>
                <a:ea typeface="Tahoma" pitchFamily="34" charset="0"/>
                <a:cs typeface="Times New Roman" pitchFamily="18" charset="0"/>
              </a:rPr>
              <a:t> </a:t>
            </a:r>
            <a:r>
              <a:rPr lang="en-US" sz="7200" b="1" i="1"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Đình</a:t>
            </a:r>
            <a:r>
              <a:rPr lang="en-US" sz="7200" b="1" i="1" dirty="0">
                <a:solidFill>
                  <a:srgbClr val="FF0000"/>
                </a:solidFill>
                <a:effectLst>
                  <a:outerShdw blurRad="38100" dist="38100" dir="2700000" algn="tl">
                    <a:srgbClr val="000000">
                      <a:alpha val="43137"/>
                    </a:srgbClr>
                  </a:outerShdw>
                </a:effectLst>
                <a:ea typeface="Tahoma" pitchFamily="34" charset="0"/>
                <a:cs typeface="Times New Roman" pitchFamily="18" charset="0"/>
              </a:rPr>
              <a:t> </a:t>
            </a:r>
            <a:r>
              <a:rPr lang="en-US" sz="7200" b="1" i="1"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Đài</a:t>
            </a:r>
            <a:endParaRPr lang="en-US" sz="6000" b="1" i="1" dirty="0">
              <a:solidFill>
                <a:srgbClr val="FF000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60984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6600" b="1" dirty="0">
                <a:solidFill>
                  <a:srgbClr val="002060"/>
                </a:solidFill>
              </a:rPr>
              <a:t>Lạy Chúa xin củng cố việc tay chúng con làm</a:t>
            </a:r>
            <a:endParaRPr lang="en-US" sz="6600" b="1" dirty="0">
              <a:solidFill>
                <a:srgbClr val="002060"/>
              </a:solidFill>
            </a:endParaRPr>
          </a:p>
        </p:txBody>
      </p:sp>
    </p:spTree>
    <p:extLst>
      <p:ext uri="{BB962C8B-B14F-4D97-AF65-F5344CB8AC3E}">
        <p14:creationId xmlns:p14="http://schemas.microsoft.com/office/powerpoint/2010/main" val="4084024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C00000"/>
                </a:solidFill>
              </a:rPr>
              <a:t>Tk1:</a:t>
            </a:r>
            <a:r>
              <a:rPr lang="en-US" sz="5400" b="1" dirty="0">
                <a:solidFill>
                  <a:srgbClr val="002060"/>
                </a:solidFill>
              </a:rPr>
              <a:t> </a:t>
            </a:r>
            <a:r>
              <a:rPr lang="vi-VN" sz="5400" b="1" dirty="0">
                <a:solidFill>
                  <a:srgbClr val="002060"/>
                </a:solidFill>
              </a:rPr>
              <a:t>Ngay khi núi đồi chưa được tạo thành, địa cầu và hoàn vũ chưa được khai sinh. Từ muôn </a:t>
            </a:r>
            <a:r>
              <a:rPr lang="vi-VN" sz="5400" b="1" dirty="0" smtClean="0">
                <a:solidFill>
                  <a:srgbClr val="002060"/>
                </a:solidFill>
              </a:rPr>
              <a:t>thu</a:t>
            </a:r>
            <a:r>
              <a:rPr lang="en-US" sz="5400" b="1" dirty="0" smtClean="0">
                <a:solidFill>
                  <a:srgbClr val="002060"/>
                </a:solidFill>
              </a:rPr>
              <a:t>ở</a:t>
            </a:r>
            <a:r>
              <a:rPr lang="vi-VN" sz="5400" b="1" dirty="0" smtClean="0">
                <a:solidFill>
                  <a:srgbClr val="002060"/>
                </a:solidFill>
              </a:rPr>
              <a:t> </a:t>
            </a:r>
            <a:r>
              <a:rPr lang="vi-VN" sz="5400" b="1" dirty="0">
                <a:solidFill>
                  <a:srgbClr val="002060"/>
                </a:solidFill>
              </a:rPr>
              <a:t>đến muôn đời Chúa ơi, Ngài vẫn là Thiên Chúa.</a:t>
            </a:r>
            <a:endParaRPr lang="en-US" sz="5400" b="1" dirty="0">
              <a:solidFill>
                <a:srgbClr val="002060"/>
              </a:solidFill>
            </a:endParaRPr>
          </a:p>
        </p:txBody>
      </p:sp>
    </p:spTree>
    <p:extLst>
      <p:ext uri="{BB962C8B-B14F-4D97-AF65-F5344CB8AC3E}">
        <p14:creationId xmlns:p14="http://schemas.microsoft.com/office/powerpoint/2010/main" val="1605805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6600" b="1" dirty="0">
                <a:solidFill>
                  <a:srgbClr val="002060"/>
                </a:solidFill>
              </a:rPr>
              <a:t>Lạy Chúa xin củng cố việc tay chúng con làm</a:t>
            </a:r>
            <a:endParaRPr lang="en-US" sz="6600" b="1" dirty="0">
              <a:solidFill>
                <a:srgbClr val="002060"/>
              </a:solidFill>
            </a:endParaRPr>
          </a:p>
        </p:txBody>
      </p:sp>
    </p:spTree>
    <p:extLst>
      <p:ext uri="{BB962C8B-B14F-4D97-AF65-F5344CB8AC3E}">
        <p14:creationId xmlns:p14="http://schemas.microsoft.com/office/powerpoint/2010/main" val="2383767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C00000"/>
                </a:solidFill>
              </a:rPr>
              <a:t>Tk2:</a:t>
            </a:r>
            <a:r>
              <a:rPr lang="en-US" sz="5400" b="1" dirty="0">
                <a:solidFill>
                  <a:srgbClr val="002060"/>
                </a:solidFill>
              </a:rPr>
              <a:t> </a:t>
            </a:r>
            <a:r>
              <a:rPr lang="vi-VN" sz="5400" b="1" dirty="0">
                <a:solidFill>
                  <a:srgbClr val="002060"/>
                </a:solidFill>
              </a:rPr>
              <a:t>Đây Thiên Chúa truyền con người trở về, trở về cùng bụi cát, mau phàm nhân ơi. Ngàn năm nào khác một ngày mới qua, tựa canh tàn đêm vắng.</a:t>
            </a:r>
            <a:endParaRPr lang="en-US" sz="5400" b="1" dirty="0">
              <a:solidFill>
                <a:srgbClr val="002060"/>
              </a:solidFill>
            </a:endParaRPr>
          </a:p>
        </p:txBody>
      </p:sp>
    </p:spTree>
    <p:extLst>
      <p:ext uri="{BB962C8B-B14F-4D97-AF65-F5344CB8AC3E}">
        <p14:creationId xmlns:p14="http://schemas.microsoft.com/office/powerpoint/2010/main" val="496440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6600" b="1" dirty="0">
                <a:solidFill>
                  <a:srgbClr val="002060"/>
                </a:solidFill>
              </a:rPr>
              <a:t>Lạy Chúa xin củng cố việc tay chúng con làm</a:t>
            </a:r>
            <a:endParaRPr lang="en-US" sz="6600" b="1" dirty="0">
              <a:solidFill>
                <a:srgbClr val="002060"/>
              </a:solidFill>
            </a:endParaRPr>
          </a:p>
        </p:txBody>
      </p:sp>
    </p:spTree>
    <p:extLst>
      <p:ext uri="{BB962C8B-B14F-4D97-AF65-F5344CB8AC3E}">
        <p14:creationId xmlns:p14="http://schemas.microsoft.com/office/powerpoint/2010/main" val="2383767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C00000"/>
                </a:solidFill>
              </a:rPr>
              <a:t>Tk3:</a:t>
            </a:r>
            <a:r>
              <a:rPr lang="en-US" sz="5400" b="1" dirty="0">
                <a:solidFill>
                  <a:srgbClr val="002060"/>
                </a:solidFill>
              </a:rPr>
              <a:t> </a:t>
            </a:r>
            <a:r>
              <a:rPr lang="vi-VN" sz="5400" b="1" dirty="0">
                <a:solidFill>
                  <a:srgbClr val="002060"/>
                </a:solidFill>
              </a:rPr>
              <a:t>Ôi Thiên Chúa đợi bao giờ trở lại, mà chạnh lòng nhìn đến thương bầy tôi đây. Và răn dạy tính sổ đời chúng con, hầu thêm phần khôn khéo.</a:t>
            </a:r>
            <a:endParaRPr lang="en-US" sz="5400" b="1" dirty="0">
              <a:solidFill>
                <a:srgbClr val="002060"/>
              </a:solidFill>
            </a:endParaRPr>
          </a:p>
        </p:txBody>
      </p:sp>
    </p:spTree>
    <p:extLst>
      <p:ext uri="{BB962C8B-B14F-4D97-AF65-F5344CB8AC3E}">
        <p14:creationId xmlns:p14="http://schemas.microsoft.com/office/powerpoint/2010/main" val="2303786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6600" b="1" dirty="0">
                <a:solidFill>
                  <a:srgbClr val="002060"/>
                </a:solidFill>
              </a:rPr>
              <a:t>Lạy Chúa xin củng cố việc tay chúng con làm</a:t>
            </a:r>
            <a:endParaRPr lang="en-US" sz="6600" b="1" dirty="0">
              <a:solidFill>
                <a:srgbClr val="002060"/>
              </a:solidFill>
            </a:endParaRPr>
          </a:p>
        </p:txBody>
      </p:sp>
    </p:spTree>
    <p:extLst>
      <p:ext uri="{BB962C8B-B14F-4D97-AF65-F5344CB8AC3E}">
        <p14:creationId xmlns:p14="http://schemas.microsoft.com/office/powerpoint/2010/main" val="2383767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C00000"/>
                </a:solidFill>
              </a:rPr>
              <a:t>Tk4:</a:t>
            </a:r>
            <a:r>
              <a:rPr lang="en-US" sz="5400" b="1" dirty="0" smtClean="0">
                <a:solidFill>
                  <a:srgbClr val="002060"/>
                </a:solidFill>
              </a:rPr>
              <a:t> </a:t>
            </a:r>
            <a:r>
              <a:rPr lang="vi-VN" sz="5400" b="1" dirty="0">
                <a:solidFill>
                  <a:srgbClr val="002060"/>
                </a:solidFill>
              </a:rPr>
              <a:t>Cho ban sáng được no thỏa tình Ngài, để ngày ngày mừng rỡ vang lời hoan ca. Bù bao ngày nếm khổ nhục Chúa ơi, Ngài ban niềm vui sướng.</a:t>
            </a:r>
            <a:endParaRPr lang="en-US" sz="5400" b="1" dirty="0">
              <a:solidFill>
                <a:srgbClr val="002060"/>
              </a:solidFill>
            </a:endParaRPr>
          </a:p>
        </p:txBody>
      </p:sp>
    </p:spTree>
    <p:extLst>
      <p:ext uri="{BB962C8B-B14F-4D97-AF65-F5344CB8AC3E}">
        <p14:creationId xmlns:p14="http://schemas.microsoft.com/office/powerpoint/2010/main" val="921289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6600" b="1" dirty="0">
                <a:solidFill>
                  <a:srgbClr val="002060"/>
                </a:solidFill>
              </a:rPr>
              <a:t>Lạy Chúa xin củng cố việc tay chúng con làm</a:t>
            </a:r>
            <a:endParaRPr lang="en-US" sz="6600" b="1" dirty="0">
              <a:solidFill>
                <a:srgbClr val="002060"/>
              </a:solidFill>
            </a:endParaRPr>
          </a:p>
        </p:txBody>
      </p:sp>
    </p:spTree>
    <p:extLst>
      <p:ext uri="{BB962C8B-B14F-4D97-AF65-F5344CB8AC3E}">
        <p14:creationId xmlns:p14="http://schemas.microsoft.com/office/powerpoint/2010/main" val="2383767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2369663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endParaRPr lang="en-US" sz="20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endParaRPr>
          </a:p>
          <a:p>
            <a:pPr marL="27432" indent="0" algn="just">
              <a:lnSpc>
                <a:spcPct val="130000"/>
              </a:lnSpc>
              <a:buNone/>
            </a:pPr>
            <a:r>
              <a:rPr lang="en-US" sz="54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54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5400" b="1" dirty="0" err="1">
                <a:solidFill>
                  <a:srgbClr val="002060"/>
                </a:solidFill>
              </a:rPr>
              <a:t>Giuse</a:t>
            </a:r>
            <a:r>
              <a:rPr lang="en-US" sz="5400" b="1" dirty="0">
                <a:solidFill>
                  <a:srgbClr val="002060"/>
                </a:solidFill>
              </a:rPr>
              <a:t> </a:t>
            </a:r>
            <a:r>
              <a:rPr lang="en-US" sz="5400" b="1" dirty="0" err="1">
                <a:solidFill>
                  <a:srgbClr val="002060"/>
                </a:solidFill>
              </a:rPr>
              <a:t>Danh</a:t>
            </a:r>
            <a:r>
              <a:rPr lang="en-US" sz="5400" b="1" dirty="0">
                <a:solidFill>
                  <a:srgbClr val="002060"/>
                </a:solidFill>
              </a:rPr>
              <a:t> </a:t>
            </a:r>
            <a:r>
              <a:rPr lang="en-US" sz="5400" b="1" dirty="0" err="1">
                <a:solidFill>
                  <a:srgbClr val="002060"/>
                </a:solidFill>
              </a:rPr>
              <a:t>Ngài</a:t>
            </a:r>
            <a:r>
              <a:rPr lang="en-US" sz="5400" b="1" dirty="0">
                <a:solidFill>
                  <a:srgbClr val="002060"/>
                </a:solidFill>
              </a:rPr>
              <a:t> </a:t>
            </a:r>
            <a:r>
              <a:rPr lang="en-US" sz="5400" b="1" dirty="0" err="1">
                <a:solidFill>
                  <a:srgbClr val="002060"/>
                </a:solidFill>
              </a:rPr>
              <a:t>là</a:t>
            </a:r>
            <a:r>
              <a:rPr lang="en-US" sz="5400" b="1" dirty="0">
                <a:solidFill>
                  <a:srgbClr val="002060"/>
                </a:solidFill>
              </a:rPr>
              <a:t> Cha </a:t>
            </a:r>
            <a:r>
              <a:rPr lang="en-US" sz="5400" b="1" dirty="0" err="1">
                <a:solidFill>
                  <a:srgbClr val="002060"/>
                </a:solidFill>
              </a:rPr>
              <a:t>công</a:t>
            </a:r>
            <a:r>
              <a:rPr lang="en-US" sz="5400" b="1" dirty="0">
                <a:solidFill>
                  <a:srgbClr val="002060"/>
                </a:solidFill>
              </a:rPr>
              <a:t> </a:t>
            </a:r>
            <a:r>
              <a:rPr lang="en-US" sz="5400" b="1" dirty="0" err="1">
                <a:solidFill>
                  <a:srgbClr val="002060"/>
                </a:solidFill>
              </a:rPr>
              <a:t>chính</a:t>
            </a:r>
            <a:r>
              <a:rPr lang="en-US" sz="5400" b="1" dirty="0">
                <a:solidFill>
                  <a:srgbClr val="002060"/>
                </a:solidFill>
              </a:rPr>
              <a:t> </a:t>
            </a:r>
            <a:r>
              <a:rPr lang="en-US" sz="5400" b="1" dirty="0" err="1">
                <a:solidFill>
                  <a:srgbClr val="002060"/>
                </a:solidFill>
              </a:rPr>
              <a:t>xưa</a:t>
            </a:r>
            <a:r>
              <a:rPr lang="en-US" sz="5400" b="1" dirty="0">
                <a:solidFill>
                  <a:srgbClr val="002060"/>
                </a:solidFill>
              </a:rPr>
              <a:t> </a:t>
            </a:r>
            <a:r>
              <a:rPr lang="en-US" sz="5400" b="1" dirty="0" err="1">
                <a:solidFill>
                  <a:srgbClr val="002060"/>
                </a:solidFill>
              </a:rPr>
              <a:t>là</a:t>
            </a:r>
            <a:r>
              <a:rPr lang="en-US" sz="5400" b="1" dirty="0">
                <a:solidFill>
                  <a:srgbClr val="002060"/>
                </a:solidFill>
              </a:rPr>
              <a:t> </a:t>
            </a:r>
            <a:r>
              <a:rPr lang="en-US" sz="5400" b="1" dirty="0" err="1">
                <a:solidFill>
                  <a:srgbClr val="002060"/>
                </a:solidFill>
              </a:rPr>
              <a:t>bạn</a:t>
            </a:r>
            <a:r>
              <a:rPr lang="en-US" sz="5400" b="1" dirty="0">
                <a:solidFill>
                  <a:srgbClr val="002060"/>
                </a:solidFill>
              </a:rPr>
              <a:t> </a:t>
            </a:r>
            <a:r>
              <a:rPr lang="en-US" sz="5400" b="1" dirty="0" err="1">
                <a:solidFill>
                  <a:srgbClr val="002060"/>
                </a:solidFill>
              </a:rPr>
              <a:t>Đức</a:t>
            </a:r>
            <a:r>
              <a:rPr lang="en-US" sz="5400" b="1" dirty="0">
                <a:solidFill>
                  <a:srgbClr val="002060"/>
                </a:solidFill>
              </a:rPr>
              <a:t> </a:t>
            </a:r>
            <a:r>
              <a:rPr lang="en-US" sz="5400" b="1" dirty="0" err="1">
                <a:solidFill>
                  <a:srgbClr val="002060"/>
                </a:solidFill>
              </a:rPr>
              <a:t>Nữ</a:t>
            </a:r>
            <a:r>
              <a:rPr lang="en-US" sz="5400" b="1" dirty="0">
                <a:solidFill>
                  <a:srgbClr val="002060"/>
                </a:solidFill>
              </a:rPr>
              <a:t> Trinh nay </a:t>
            </a:r>
            <a:r>
              <a:rPr lang="en-US" sz="5400" b="1" dirty="0" err="1">
                <a:solidFill>
                  <a:srgbClr val="002060"/>
                </a:solidFill>
              </a:rPr>
              <a:t>hiển</a:t>
            </a:r>
            <a:r>
              <a:rPr lang="en-US" sz="5400" b="1" dirty="0">
                <a:solidFill>
                  <a:srgbClr val="002060"/>
                </a:solidFill>
              </a:rPr>
              <a:t> </a:t>
            </a:r>
            <a:r>
              <a:rPr lang="en-US" sz="5400" b="1" dirty="0" err="1">
                <a:solidFill>
                  <a:srgbClr val="002060"/>
                </a:solidFill>
              </a:rPr>
              <a:t>vinh</a:t>
            </a:r>
            <a:r>
              <a:rPr lang="en-US" sz="5400" b="1" dirty="0">
                <a:solidFill>
                  <a:srgbClr val="002060"/>
                </a:solidFill>
              </a:rPr>
              <a:t> </a:t>
            </a:r>
            <a:r>
              <a:rPr lang="en-US" sz="5400" b="1" dirty="0" err="1">
                <a:solidFill>
                  <a:srgbClr val="002060"/>
                </a:solidFill>
              </a:rPr>
              <a:t>trên</a:t>
            </a:r>
            <a:r>
              <a:rPr lang="en-US" sz="5400" b="1" dirty="0">
                <a:solidFill>
                  <a:srgbClr val="002060"/>
                </a:solidFill>
              </a:rPr>
              <a:t> </a:t>
            </a:r>
            <a:r>
              <a:rPr lang="en-US" sz="5400" b="1" dirty="0" err="1">
                <a:solidFill>
                  <a:srgbClr val="002060"/>
                </a:solidFill>
              </a:rPr>
              <a:t>nơi</a:t>
            </a:r>
            <a:r>
              <a:rPr lang="en-US" sz="5400" b="1" dirty="0">
                <a:solidFill>
                  <a:srgbClr val="002060"/>
                </a:solidFill>
              </a:rPr>
              <a:t> </a:t>
            </a:r>
            <a:r>
              <a:rPr lang="en-US" sz="5400" b="1" dirty="0" err="1">
                <a:solidFill>
                  <a:srgbClr val="002060"/>
                </a:solidFill>
              </a:rPr>
              <a:t>Thiên</a:t>
            </a:r>
            <a:r>
              <a:rPr lang="en-US" sz="5400" b="1" dirty="0">
                <a:solidFill>
                  <a:srgbClr val="002060"/>
                </a:solidFill>
              </a:rPr>
              <a:t> </a:t>
            </a:r>
            <a:r>
              <a:rPr lang="en-US" sz="5400" b="1" dirty="0" err="1">
                <a:solidFill>
                  <a:srgbClr val="002060"/>
                </a:solidFill>
              </a:rPr>
              <a:t>Đình</a:t>
            </a:r>
            <a:r>
              <a:rPr lang="en-US" sz="5400" b="1" dirty="0">
                <a:solidFill>
                  <a:srgbClr val="002060"/>
                </a:solidFill>
              </a:rPr>
              <a:t>. </a:t>
            </a:r>
            <a:endParaRPr lang="en-US" sz="5400" b="1" u="sng" dirty="0">
              <a:solidFill>
                <a:srgbClr val="002060"/>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107939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047750"/>
            <a:ext cx="9144000" cy="3352800"/>
          </a:xfrm>
        </p:spPr>
        <p:txBody>
          <a:bodyPr>
            <a:noAutofit/>
          </a:bodyPr>
          <a:lstStyle/>
          <a:p>
            <a:pPr algn="just"/>
            <a:r>
              <a:rPr lang="en-US" sz="5400" b="1" dirty="0" err="1" smtClean="0">
                <a:solidFill>
                  <a:srgbClr val="002060"/>
                </a:solidFill>
              </a:rPr>
              <a:t>Ngày</a:t>
            </a:r>
            <a:r>
              <a:rPr lang="en-US" sz="5400" b="1" dirty="0" smtClean="0">
                <a:solidFill>
                  <a:srgbClr val="002060"/>
                </a:solidFill>
              </a:rPr>
              <a:t> </a:t>
            </a:r>
            <a:r>
              <a:rPr lang="en-US" sz="5400" b="1" dirty="0" err="1" smtClean="0">
                <a:solidFill>
                  <a:srgbClr val="002060"/>
                </a:solidFill>
              </a:rPr>
              <a:t>lại</a:t>
            </a:r>
            <a:r>
              <a:rPr lang="en-US" sz="5400" b="1" dirty="0" smtClean="0">
                <a:solidFill>
                  <a:srgbClr val="002060"/>
                </a:solidFill>
              </a:rPr>
              <a:t> </a:t>
            </a:r>
            <a:r>
              <a:rPr lang="en-US" sz="5400" b="1" dirty="0" err="1" smtClean="0">
                <a:solidFill>
                  <a:srgbClr val="002060"/>
                </a:solidFill>
              </a:rPr>
              <a:t>ngày</a:t>
            </a:r>
            <a:r>
              <a:rPr lang="en-US" sz="5400" b="1" dirty="0" smtClean="0">
                <a:solidFill>
                  <a:srgbClr val="002060"/>
                </a:solidFill>
              </a:rPr>
              <a:t> </a:t>
            </a:r>
            <a:r>
              <a:rPr lang="en-US" sz="5400" b="1" dirty="0" err="1" smtClean="0">
                <a:solidFill>
                  <a:srgbClr val="002060"/>
                </a:solidFill>
              </a:rPr>
              <a:t>xin</a:t>
            </a:r>
            <a:r>
              <a:rPr lang="en-US" sz="5400" b="1" dirty="0" smtClean="0">
                <a:solidFill>
                  <a:srgbClr val="002060"/>
                </a:solidFill>
              </a:rPr>
              <a:t> </a:t>
            </a:r>
            <a:r>
              <a:rPr lang="en-US" sz="5400" b="1" dirty="0" err="1" smtClean="0">
                <a:solidFill>
                  <a:srgbClr val="002060"/>
                </a:solidFill>
              </a:rPr>
              <a:t>chúc</a:t>
            </a:r>
            <a:r>
              <a:rPr lang="en-US" sz="5400" b="1" dirty="0" smtClean="0">
                <a:solidFill>
                  <a:srgbClr val="002060"/>
                </a:solidFill>
              </a:rPr>
              <a:t> </a:t>
            </a:r>
            <a:r>
              <a:rPr lang="en-US" sz="5400" b="1" dirty="0" err="1" smtClean="0">
                <a:solidFill>
                  <a:srgbClr val="002060"/>
                </a:solidFill>
              </a:rPr>
              <a:t>tụng</a:t>
            </a:r>
            <a:r>
              <a:rPr lang="en-US" sz="5400" b="1" dirty="0" smtClean="0">
                <a:solidFill>
                  <a:srgbClr val="002060"/>
                </a:solidFill>
              </a:rPr>
              <a:t> </a:t>
            </a:r>
            <a:r>
              <a:rPr lang="en-US" sz="5400" b="1" dirty="0" err="1" smtClean="0">
                <a:solidFill>
                  <a:srgbClr val="002060"/>
                </a:solidFill>
              </a:rPr>
              <a:t>Chúa</a:t>
            </a:r>
            <a:r>
              <a:rPr lang="en-US" sz="5400" b="1" dirty="0" smtClean="0">
                <a:solidFill>
                  <a:srgbClr val="002060"/>
                </a:solidFill>
              </a:rPr>
              <a:t>. </a:t>
            </a:r>
            <a:r>
              <a:rPr lang="en-US" sz="5400" b="1" dirty="0" err="1" smtClean="0">
                <a:solidFill>
                  <a:srgbClr val="002060"/>
                </a:solidFill>
              </a:rPr>
              <a:t>Thiên</a:t>
            </a:r>
            <a:r>
              <a:rPr lang="en-US" sz="5400" b="1" dirty="0" smtClean="0">
                <a:solidFill>
                  <a:srgbClr val="002060"/>
                </a:solidFill>
              </a:rPr>
              <a:t> </a:t>
            </a:r>
            <a:r>
              <a:rPr lang="en-US" sz="5400" b="1" dirty="0" err="1" smtClean="0">
                <a:solidFill>
                  <a:srgbClr val="002060"/>
                </a:solidFill>
              </a:rPr>
              <a:t>Chúa</a:t>
            </a:r>
            <a:r>
              <a:rPr lang="en-US" sz="5400" b="1" dirty="0" smtClean="0">
                <a:solidFill>
                  <a:srgbClr val="002060"/>
                </a:solidFill>
              </a:rPr>
              <a:t> </a:t>
            </a:r>
            <a:r>
              <a:rPr lang="en-US" sz="5400" b="1" dirty="0" err="1" smtClean="0">
                <a:solidFill>
                  <a:srgbClr val="002060"/>
                </a:solidFill>
              </a:rPr>
              <a:t>cứu</a:t>
            </a:r>
            <a:r>
              <a:rPr lang="en-US" sz="5400" b="1" dirty="0" smtClean="0">
                <a:solidFill>
                  <a:srgbClr val="002060"/>
                </a:solidFill>
              </a:rPr>
              <a:t> </a:t>
            </a:r>
            <a:r>
              <a:rPr lang="en-US" sz="5400" b="1" dirty="0" err="1" smtClean="0">
                <a:solidFill>
                  <a:srgbClr val="002060"/>
                </a:solidFill>
              </a:rPr>
              <a:t>độ</a:t>
            </a:r>
            <a:r>
              <a:rPr lang="en-US" sz="5400" b="1" dirty="0" smtClean="0">
                <a:solidFill>
                  <a:srgbClr val="002060"/>
                </a:solidFill>
              </a:rPr>
              <a:t> ta </a:t>
            </a:r>
            <a:r>
              <a:rPr lang="en-US" sz="5400" b="1" dirty="0" err="1" smtClean="0">
                <a:solidFill>
                  <a:srgbClr val="002060"/>
                </a:solidFill>
              </a:rPr>
              <a:t>người</a:t>
            </a:r>
            <a:r>
              <a:rPr lang="en-US" sz="5400" b="1" dirty="0" smtClean="0">
                <a:solidFill>
                  <a:srgbClr val="002060"/>
                </a:solidFill>
              </a:rPr>
              <a:t> </a:t>
            </a:r>
            <a:r>
              <a:rPr lang="en-US" sz="5400" b="1" dirty="0" err="1" smtClean="0">
                <a:solidFill>
                  <a:srgbClr val="002060"/>
                </a:solidFill>
              </a:rPr>
              <a:t>nâng</a:t>
            </a:r>
            <a:r>
              <a:rPr lang="en-US" sz="5400" b="1" dirty="0" smtClean="0">
                <a:solidFill>
                  <a:srgbClr val="002060"/>
                </a:solidFill>
              </a:rPr>
              <a:t> </a:t>
            </a:r>
            <a:r>
              <a:rPr lang="en-US" sz="5400" b="1" dirty="0" err="1" smtClean="0">
                <a:solidFill>
                  <a:srgbClr val="002060"/>
                </a:solidFill>
              </a:rPr>
              <a:t>đỡ</a:t>
            </a:r>
            <a:r>
              <a:rPr lang="en-US" sz="5400" b="1" dirty="0" smtClean="0">
                <a:solidFill>
                  <a:srgbClr val="002060"/>
                </a:solidFill>
              </a:rPr>
              <a:t> ta </a:t>
            </a:r>
            <a:r>
              <a:rPr lang="en-US" sz="5400" b="1" dirty="0" err="1" smtClean="0">
                <a:solidFill>
                  <a:srgbClr val="002060"/>
                </a:solidFill>
              </a:rPr>
              <a:t>luôn</a:t>
            </a:r>
            <a:r>
              <a:rPr lang="en-US" sz="5400" b="1" dirty="0" smtClean="0">
                <a:solidFill>
                  <a:srgbClr val="002060"/>
                </a:solidFill>
              </a:rPr>
              <a:t>.</a:t>
            </a:r>
            <a:endParaRPr lang="en-US" b="1" dirty="0">
              <a:solidFill>
                <a:srgbClr val="002060"/>
              </a:solidFill>
            </a:endParaRPr>
          </a:p>
        </p:txBody>
      </p:sp>
      <p:sp>
        <p:nvSpPr>
          <p:cNvPr id="3" name="Rectangle 2"/>
          <p:cNvSpPr/>
          <p:nvPr/>
        </p:nvSpPr>
        <p:spPr>
          <a:xfrm>
            <a:off x="76200" y="133350"/>
            <a:ext cx="4191000" cy="646331"/>
          </a:xfrm>
          <a:prstGeom prst="rect">
            <a:avLst/>
          </a:prstGeom>
        </p:spPr>
        <p:txBody>
          <a:bodyPr wrap="square">
            <a:spAutoFit/>
          </a:bodyPr>
          <a:lstStyle/>
          <a:p>
            <a:r>
              <a:rPr lang="en-US" sz="3600" u="sng">
                <a:solidFill>
                  <a:srgbClr val="C00000"/>
                </a:solidFill>
              </a:rPr>
              <a:t>Alleluia-Alleluia: </a:t>
            </a:r>
          </a:p>
        </p:txBody>
      </p:sp>
      <p:sp>
        <p:nvSpPr>
          <p:cNvPr id="4" name="Rectangle 3"/>
          <p:cNvSpPr/>
          <p:nvPr/>
        </p:nvSpPr>
        <p:spPr>
          <a:xfrm>
            <a:off x="6705600" y="4497169"/>
            <a:ext cx="2053767" cy="646331"/>
          </a:xfrm>
          <a:prstGeom prst="rect">
            <a:avLst/>
          </a:prstGeom>
        </p:spPr>
        <p:txBody>
          <a:bodyPr wrap="none">
            <a:spAutoFit/>
          </a:bodyPr>
          <a:lstStyle/>
          <a:p>
            <a:pPr algn="r"/>
            <a:r>
              <a:rPr lang="en-US" sz="3600">
                <a:solidFill>
                  <a:srgbClr val="C00000"/>
                </a:solidFill>
              </a:rPr>
              <a:t>Alleluia… </a:t>
            </a:r>
          </a:p>
        </p:txBody>
      </p:sp>
    </p:spTree>
    <p:extLst>
      <p:ext uri="{BB962C8B-B14F-4D97-AF65-F5344CB8AC3E}">
        <p14:creationId xmlns:p14="http://schemas.microsoft.com/office/powerpoint/2010/main" val="4111818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4048046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2060"/>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2060"/>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2060"/>
                </a:solidFill>
                <a:effectLst>
                  <a:outerShdw blurRad="38100" dist="38100" dir="2700000" algn="tl">
                    <a:srgbClr val="000000">
                      <a:alpha val="43137"/>
                    </a:srgbClr>
                  </a:outerShdw>
                </a:effectLst>
                <a:latin typeface="+mj-lt"/>
              </a:rPr>
              <a:t> </a:t>
            </a:r>
            <a:r>
              <a:rPr lang="vi-VN" sz="7200" b="1" dirty="0">
                <a:solidFill>
                  <a:srgbClr val="002060"/>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60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60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6000" b="1" dirty="0" err="1">
                <a:solidFill>
                  <a:srgbClr val="002060"/>
                </a:solidFill>
              </a:rPr>
              <a:t>Giuse</a:t>
            </a:r>
            <a:r>
              <a:rPr lang="en-US" sz="6000" b="1" dirty="0">
                <a:solidFill>
                  <a:srgbClr val="002060"/>
                </a:solidFill>
              </a:rPr>
              <a:t> </a:t>
            </a:r>
            <a:r>
              <a:rPr lang="en-US" sz="6000" b="1" dirty="0" err="1">
                <a:solidFill>
                  <a:srgbClr val="002060"/>
                </a:solidFill>
              </a:rPr>
              <a:t>xin</a:t>
            </a:r>
            <a:r>
              <a:rPr lang="en-US" sz="6000" b="1" dirty="0">
                <a:solidFill>
                  <a:srgbClr val="002060"/>
                </a:solidFill>
              </a:rPr>
              <a:t> </a:t>
            </a:r>
            <a:r>
              <a:rPr lang="en-US" sz="6000" b="1" dirty="0" err="1">
                <a:solidFill>
                  <a:srgbClr val="002060"/>
                </a:solidFill>
              </a:rPr>
              <a:t>Ngài</a:t>
            </a:r>
            <a:r>
              <a:rPr lang="en-US" sz="6000" b="1" dirty="0">
                <a:solidFill>
                  <a:srgbClr val="002060"/>
                </a:solidFill>
              </a:rPr>
              <a:t> </a:t>
            </a:r>
            <a:r>
              <a:rPr lang="en-US" sz="6000" b="1" dirty="0" err="1">
                <a:solidFill>
                  <a:srgbClr val="002060"/>
                </a:solidFill>
              </a:rPr>
              <a:t>làm</a:t>
            </a:r>
            <a:r>
              <a:rPr lang="en-US" sz="6000" b="1" dirty="0">
                <a:solidFill>
                  <a:srgbClr val="002060"/>
                </a:solidFill>
              </a:rPr>
              <a:t> Cha con </a:t>
            </a:r>
            <a:r>
              <a:rPr lang="en-US" sz="6000" b="1" dirty="0" err="1">
                <a:solidFill>
                  <a:srgbClr val="002060"/>
                </a:solidFill>
              </a:rPr>
              <a:t>cái</a:t>
            </a:r>
            <a:r>
              <a:rPr lang="en-US" sz="6000" b="1" dirty="0">
                <a:solidFill>
                  <a:srgbClr val="002060"/>
                </a:solidFill>
              </a:rPr>
              <a:t> </a:t>
            </a:r>
            <a:r>
              <a:rPr lang="en-US" sz="6000" b="1" dirty="0" err="1">
                <a:solidFill>
                  <a:srgbClr val="002060"/>
                </a:solidFill>
              </a:rPr>
              <a:t>xin</a:t>
            </a:r>
            <a:r>
              <a:rPr lang="en-US" sz="6000" b="1" dirty="0">
                <a:solidFill>
                  <a:srgbClr val="002060"/>
                </a:solidFill>
              </a:rPr>
              <a:t> </a:t>
            </a:r>
            <a:r>
              <a:rPr lang="en-US" sz="6000" b="1" dirty="0" err="1">
                <a:solidFill>
                  <a:srgbClr val="002060"/>
                </a:solidFill>
              </a:rPr>
              <a:t>Ngài</a:t>
            </a:r>
            <a:r>
              <a:rPr lang="en-US" sz="6000" b="1" dirty="0">
                <a:solidFill>
                  <a:srgbClr val="002060"/>
                </a:solidFill>
              </a:rPr>
              <a:t> </a:t>
            </a:r>
            <a:r>
              <a:rPr lang="en-US" sz="6000" b="1" dirty="0" err="1">
                <a:solidFill>
                  <a:srgbClr val="002060"/>
                </a:solidFill>
              </a:rPr>
              <a:t>ngày</a:t>
            </a:r>
            <a:r>
              <a:rPr lang="en-US" sz="6000" b="1" dirty="0">
                <a:solidFill>
                  <a:srgbClr val="002060"/>
                </a:solidFill>
              </a:rPr>
              <a:t> </a:t>
            </a:r>
            <a:r>
              <a:rPr lang="en-US" sz="6000" b="1" dirty="0" err="1">
                <a:solidFill>
                  <a:srgbClr val="002060"/>
                </a:solidFill>
              </a:rPr>
              <a:t>tháng</a:t>
            </a:r>
            <a:r>
              <a:rPr lang="en-US" sz="6000" b="1" dirty="0">
                <a:solidFill>
                  <a:srgbClr val="002060"/>
                </a:solidFill>
              </a:rPr>
              <a:t> </a:t>
            </a:r>
            <a:r>
              <a:rPr lang="en-US" sz="6000" b="1" dirty="0" err="1">
                <a:solidFill>
                  <a:srgbClr val="002060"/>
                </a:solidFill>
              </a:rPr>
              <a:t>dẫn</a:t>
            </a:r>
            <a:r>
              <a:rPr lang="en-US" sz="6000" b="1" dirty="0">
                <a:solidFill>
                  <a:srgbClr val="002060"/>
                </a:solidFill>
              </a:rPr>
              <a:t> </a:t>
            </a:r>
            <a:r>
              <a:rPr lang="en-US" sz="6000" b="1" dirty="0" err="1">
                <a:solidFill>
                  <a:srgbClr val="002060"/>
                </a:solidFill>
              </a:rPr>
              <a:t>đưa</a:t>
            </a:r>
            <a:r>
              <a:rPr lang="en-US" sz="6000" b="1" dirty="0">
                <a:solidFill>
                  <a:srgbClr val="002060"/>
                </a:solidFill>
              </a:rPr>
              <a:t> </a:t>
            </a:r>
            <a:r>
              <a:rPr lang="en-US" sz="6000" b="1" dirty="0" err="1">
                <a:solidFill>
                  <a:srgbClr val="002060"/>
                </a:solidFill>
              </a:rPr>
              <a:t>phù</a:t>
            </a:r>
            <a:r>
              <a:rPr lang="en-US" sz="6000" b="1" dirty="0">
                <a:solidFill>
                  <a:srgbClr val="002060"/>
                </a:solidFill>
              </a:rPr>
              <a:t> </a:t>
            </a:r>
            <a:r>
              <a:rPr lang="en-US" sz="6000" b="1" dirty="0" err="1">
                <a:solidFill>
                  <a:srgbClr val="002060"/>
                </a:solidFill>
              </a:rPr>
              <a:t>hộ</a:t>
            </a:r>
            <a:r>
              <a:rPr lang="en-US" sz="6000" b="1" dirty="0">
                <a:solidFill>
                  <a:srgbClr val="002060"/>
                </a:solidFill>
              </a:rPr>
              <a:t> </a:t>
            </a:r>
            <a:r>
              <a:rPr lang="en-US" sz="6000" b="1" dirty="0" err="1">
                <a:solidFill>
                  <a:srgbClr val="002060"/>
                </a:solidFill>
              </a:rPr>
              <a:t>cho</a:t>
            </a:r>
            <a:r>
              <a:rPr lang="en-US" sz="6000" b="1" dirty="0">
                <a:solidFill>
                  <a:srgbClr val="002060"/>
                </a:solidFill>
              </a:rPr>
              <a:t> </a:t>
            </a:r>
            <a:r>
              <a:rPr lang="en-US" sz="6000" b="1" dirty="0" err="1">
                <a:solidFill>
                  <a:srgbClr val="002060"/>
                </a:solidFill>
              </a:rPr>
              <a:t>các</a:t>
            </a:r>
            <a:r>
              <a:rPr lang="en-US" sz="6000" b="1" dirty="0">
                <a:solidFill>
                  <a:srgbClr val="002060"/>
                </a:solidFill>
              </a:rPr>
              <a:t> </a:t>
            </a:r>
            <a:r>
              <a:rPr lang="en-US" sz="6000" b="1" dirty="0" err="1">
                <a:solidFill>
                  <a:srgbClr val="002060"/>
                </a:solidFill>
              </a:rPr>
              <a:t>gia</a:t>
            </a:r>
            <a:r>
              <a:rPr lang="en-US" sz="6000" b="1" dirty="0">
                <a:solidFill>
                  <a:srgbClr val="002060"/>
                </a:solidFill>
              </a:rPr>
              <a:t> </a:t>
            </a:r>
            <a:r>
              <a:rPr lang="en-US" sz="6000" b="1" dirty="0" err="1">
                <a:solidFill>
                  <a:srgbClr val="002060"/>
                </a:solidFill>
              </a:rPr>
              <a:t>đình</a:t>
            </a:r>
            <a:r>
              <a:rPr lang="en-US" sz="6000" b="1" dirty="0">
                <a:solidFill>
                  <a:srgbClr val="002060"/>
                </a:solidFill>
              </a:rPr>
              <a:t>. </a:t>
            </a:r>
            <a:endParaRPr lang="en-US" sz="6000" b="1" u="sng" dirty="0">
              <a:solidFill>
                <a:srgbClr val="002060"/>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2350016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2060"/>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2060"/>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2060"/>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2060"/>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2060"/>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3276600" y="209550"/>
            <a:ext cx="5715000" cy="1102519"/>
          </a:xfrm>
        </p:spPr>
        <p:txBody>
          <a:bodyPr/>
          <a:lstStyle/>
          <a:p>
            <a:r>
              <a:rPr lang="en-US" dirty="0">
                <a:solidFill>
                  <a:schemeClr val="accent6">
                    <a:lumMod val="50000"/>
                  </a:schemeClr>
                </a:solidFill>
              </a:rPr>
              <a:t>LỜI NGUYỆN TÍN HỮU</a:t>
            </a:r>
          </a:p>
        </p:txBody>
      </p:sp>
      <p:sp>
        <p:nvSpPr>
          <p:cNvPr id="4" name="Rectangle 3"/>
          <p:cNvSpPr/>
          <p:nvPr/>
        </p:nvSpPr>
        <p:spPr>
          <a:xfrm>
            <a:off x="3124200" y="1352550"/>
            <a:ext cx="5791200" cy="2062103"/>
          </a:xfrm>
          <a:prstGeom prst="rect">
            <a:avLst/>
          </a:prstGeom>
        </p:spPr>
        <p:txBody>
          <a:bodyPr wrap="square">
            <a:spAutoFit/>
          </a:bodyPr>
          <a:lstStyle/>
          <a:p>
            <a:r>
              <a:rPr lang="vi-VN" sz="3200" dirty="0">
                <a:solidFill>
                  <a:prstClr val="black"/>
                </a:solidFill>
              </a:rPr>
              <a:t>Chúng ta </a:t>
            </a:r>
            <a:r>
              <a:rPr lang="vi-VN" sz="3200" dirty="0" smtClean="0">
                <a:solidFill>
                  <a:prstClr val="black"/>
                </a:solidFill>
              </a:rPr>
              <a:t>xin</a:t>
            </a:r>
            <a:r>
              <a:rPr lang="en-US" sz="3200" dirty="0" smtClean="0">
                <a:solidFill>
                  <a:prstClr val="black"/>
                </a:solidFill>
              </a:rPr>
              <a:t> </a:t>
            </a:r>
            <a:r>
              <a:rPr lang="en-US" sz="3200" dirty="0" err="1" smtClean="0">
                <a:solidFill>
                  <a:prstClr val="black"/>
                </a:solidFill>
              </a:rPr>
              <a:t>Thánh</a:t>
            </a:r>
            <a:r>
              <a:rPr lang="en-US" sz="3200" dirty="0" smtClean="0">
                <a:solidFill>
                  <a:prstClr val="black"/>
                </a:solidFill>
              </a:rPr>
              <a:t> </a:t>
            </a:r>
            <a:r>
              <a:rPr lang="en-US" sz="3200" dirty="0" err="1" smtClean="0">
                <a:solidFill>
                  <a:prstClr val="black"/>
                </a:solidFill>
              </a:rPr>
              <a:t>Giuse</a:t>
            </a:r>
            <a:r>
              <a:rPr lang="en-US" sz="3200" dirty="0" smtClean="0">
                <a:solidFill>
                  <a:prstClr val="black"/>
                </a:solidFill>
              </a:rPr>
              <a:t> </a:t>
            </a:r>
            <a:r>
              <a:rPr lang="en-US" sz="3200" dirty="0" err="1" smtClean="0">
                <a:solidFill>
                  <a:prstClr val="black"/>
                </a:solidFill>
              </a:rPr>
              <a:t>cầu</a:t>
            </a:r>
            <a:r>
              <a:rPr lang="en-US" sz="3200" dirty="0" smtClean="0">
                <a:solidFill>
                  <a:prstClr val="black"/>
                </a:solidFill>
              </a:rPr>
              <a:t> </a:t>
            </a:r>
            <a:r>
              <a:rPr lang="en-US" sz="3200" dirty="0" err="1" smtClean="0">
                <a:solidFill>
                  <a:prstClr val="black"/>
                </a:solidFill>
              </a:rPr>
              <a:t>bầu</a:t>
            </a:r>
            <a:r>
              <a:rPr lang="en-US" sz="3200" dirty="0" smtClean="0">
                <a:solidFill>
                  <a:prstClr val="black"/>
                </a:solidFill>
              </a:rPr>
              <a:t> </a:t>
            </a:r>
            <a:r>
              <a:rPr lang="en-US" sz="3200" dirty="0" err="1" smtClean="0">
                <a:solidFill>
                  <a:prstClr val="black"/>
                </a:solidFill>
              </a:rPr>
              <a:t>cùng</a:t>
            </a:r>
            <a:r>
              <a:rPr lang="vi-VN" sz="3200" dirty="0" smtClean="0">
                <a:solidFill>
                  <a:prstClr val="black"/>
                </a:solidFill>
              </a:rPr>
              <a:t> </a:t>
            </a:r>
            <a:r>
              <a:rPr lang="vi-VN" sz="3200" dirty="0">
                <a:solidFill>
                  <a:prstClr val="black"/>
                </a:solidFill>
              </a:rPr>
              <a:t>Chúa cho </a:t>
            </a:r>
            <a:r>
              <a:rPr lang="en-US" sz="3200" dirty="0" smtClean="0">
                <a:solidFill>
                  <a:prstClr val="black"/>
                </a:solidFill>
              </a:rPr>
              <a:t>GIÁO XỨ THIÊN ÂN </a:t>
            </a:r>
            <a:r>
              <a:rPr lang="en-US" sz="3200" dirty="0" err="1" smtClean="0">
                <a:solidFill>
                  <a:prstClr val="black"/>
                </a:solidFill>
              </a:rPr>
              <a:t>luôn</a:t>
            </a:r>
            <a:r>
              <a:rPr lang="en-US" sz="3200" dirty="0" smtClean="0">
                <a:solidFill>
                  <a:prstClr val="black"/>
                </a:solidFill>
              </a:rPr>
              <a:t> </a:t>
            </a:r>
            <a:r>
              <a:rPr lang="en-US" sz="3200" dirty="0" err="1" smtClean="0">
                <a:solidFill>
                  <a:prstClr val="black"/>
                </a:solidFill>
              </a:rPr>
              <a:t>phát</a:t>
            </a:r>
            <a:r>
              <a:rPr lang="en-US" sz="3200" dirty="0" smtClean="0">
                <a:solidFill>
                  <a:prstClr val="black"/>
                </a:solidFill>
              </a:rPr>
              <a:t> </a:t>
            </a:r>
            <a:r>
              <a:rPr lang="en-US" sz="3200" dirty="0" err="1" smtClean="0">
                <a:solidFill>
                  <a:prstClr val="black"/>
                </a:solidFill>
              </a:rPr>
              <a:t>triển</a:t>
            </a:r>
            <a:r>
              <a:rPr lang="en-US" sz="3200" dirty="0" smtClean="0">
                <a:solidFill>
                  <a:prstClr val="black"/>
                </a:solidFill>
              </a:rPr>
              <a:t> </a:t>
            </a:r>
            <a:r>
              <a:rPr lang="en-US" sz="3200" dirty="0" err="1" smtClean="0">
                <a:solidFill>
                  <a:prstClr val="black"/>
                </a:solidFill>
              </a:rPr>
              <a:t>như</a:t>
            </a:r>
            <a:r>
              <a:rPr lang="en-US" sz="3200" dirty="0" smtClean="0">
                <a:solidFill>
                  <a:prstClr val="black"/>
                </a:solidFill>
              </a:rPr>
              <a:t> </a:t>
            </a:r>
            <a:r>
              <a:rPr lang="en-US" sz="3200" dirty="0" err="1" smtClean="0">
                <a:solidFill>
                  <a:prstClr val="black"/>
                </a:solidFill>
              </a:rPr>
              <a:t>lòng</a:t>
            </a:r>
            <a:r>
              <a:rPr lang="en-US" sz="3200" dirty="0" smtClean="0">
                <a:solidFill>
                  <a:prstClr val="black"/>
                </a:solidFill>
              </a:rPr>
              <a:t> </a:t>
            </a:r>
            <a:r>
              <a:rPr lang="en-US" sz="3200" dirty="0" err="1" smtClean="0">
                <a:solidFill>
                  <a:prstClr val="black"/>
                </a:solidFill>
              </a:rPr>
              <a:t>Chúa</a:t>
            </a:r>
            <a:r>
              <a:rPr lang="en-US" sz="3200" dirty="0" smtClean="0">
                <a:solidFill>
                  <a:prstClr val="black"/>
                </a:solidFill>
              </a:rPr>
              <a:t> </a:t>
            </a:r>
            <a:r>
              <a:rPr lang="en-US" sz="3200" dirty="0" err="1" smtClean="0">
                <a:solidFill>
                  <a:prstClr val="black"/>
                </a:solidFill>
              </a:rPr>
              <a:t>mong</a:t>
            </a:r>
            <a:r>
              <a:rPr lang="en-US" sz="3200" dirty="0" smtClean="0">
                <a:solidFill>
                  <a:prstClr val="black"/>
                </a:solidFill>
              </a:rPr>
              <a:t> </a:t>
            </a:r>
            <a:r>
              <a:rPr lang="en-US" sz="3200" dirty="0" err="1" smtClean="0">
                <a:solidFill>
                  <a:prstClr val="black"/>
                </a:solidFill>
              </a:rPr>
              <a:t>muốn</a:t>
            </a:r>
            <a:r>
              <a:rPr lang="en-US" sz="3200" dirty="0" smtClean="0">
                <a:solidFill>
                  <a:prstClr val="black"/>
                </a:solidFill>
              </a:rPr>
              <a:t>.</a:t>
            </a:r>
            <a:endParaRPr lang="en-US" sz="3200" dirty="0">
              <a:solidFill>
                <a:prstClr val="black"/>
              </a:solidFill>
            </a:endParaRPr>
          </a:p>
        </p:txBody>
      </p:sp>
    </p:spTree>
    <p:extLst>
      <p:ext uri="{BB962C8B-B14F-4D97-AF65-F5344CB8AC3E}">
        <p14:creationId xmlns:p14="http://schemas.microsoft.com/office/powerpoint/2010/main" val="5741224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000" b="1" u="sng" dirty="0" err="1">
                <a:solidFill>
                  <a:srgbClr val="FF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Ca</a:t>
            </a:r>
            <a:r>
              <a:rPr lang="en-US" altLang="en-US" sz="6000" b="1" u="sng" dirty="0">
                <a:solidFill>
                  <a:srgbClr val="FF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en-US" altLang="en-US" sz="6000" b="1" u="sng" dirty="0" err="1">
                <a:solidFill>
                  <a:srgbClr val="FF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Dâng</a:t>
            </a:r>
            <a:r>
              <a:rPr lang="en-US" altLang="en-US" sz="6000" b="1" u="sng" dirty="0">
                <a:solidFill>
                  <a:srgbClr val="FF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en-US" altLang="en-US" sz="6000" b="1" u="sng" dirty="0" err="1">
                <a:solidFill>
                  <a:srgbClr val="FF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Lễ</a:t>
            </a:r>
            <a:r>
              <a:rPr lang="en-US" altLang="en-US" sz="6000" b="1" u="sng" dirty="0">
                <a:solidFill>
                  <a:srgbClr val="FF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p>
          <a:p>
            <a:pPr marL="27385" indent="0" algn="ctr">
              <a:lnSpc>
                <a:spcPct val="120000"/>
              </a:lnSpc>
              <a:buNone/>
            </a:pPr>
            <a:r>
              <a:rPr lang="en-US" altLang="en-US" sz="6600" b="1" dirty="0">
                <a:solidFill>
                  <a:srgbClr val="FF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HIẾN LỄ TÌNH YÊU</a:t>
            </a:r>
          </a:p>
          <a:p>
            <a:pPr marL="27385" indent="0" algn="ctr">
              <a:lnSpc>
                <a:spcPct val="120000"/>
              </a:lnSpc>
              <a:buNone/>
            </a:pPr>
            <a:r>
              <a:rPr lang="en-US" altLang="en-US" sz="4400" b="1" i="1" dirty="0" err="1">
                <a:solidFill>
                  <a:srgbClr val="FF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Thế</a:t>
            </a:r>
            <a:r>
              <a:rPr lang="en-US" altLang="en-US" sz="4400" b="1" i="1" dirty="0">
                <a:solidFill>
                  <a:srgbClr val="FF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en-US" altLang="en-US" sz="4400" b="1" i="1" dirty="0" err="1">
                <a:solidFill>
                  <a:srgbClr val="FF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Thông</a:t>
            </a:r>
            <a:r>
              <a:rPr lang="en-US" altLang="en-US" sz="4400" b="1" i="1" dirty="0">
                <a:solidFill>
                  <a:srgbClr val="FF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en-US" altLang="en-US" sz="4400" b="1" i="1" dirty="0" err="1">
                <a:solidFill>
                  <a:srgbClr val="FF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Miên</a:t>
            </a:r>
            <a:r>
              <a:rPr lang="en-US" altLang="en-US" sz="4400" b="1" i="1" dirty="0">
                <a:solidFill>
                  <a:srgbClr val="FF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Ly</a:t>
            </a:r>
            <a:endParaRPr lang="en-US" altLang="en-US" sz="2400" b="1" i="1" dirty="0">
              <a:solidFill>
                <a:srgbClr val="FF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sz="3600" b="1" u="sng" dirty="0">
                <a:solidFill>
                  <a:srgbClr val="FF0000"/>
                </a:solidFill>
                <a:effectLst>
                  <a:outerShdw blurRad="38100" dist="38100" dir="2700000" algn="tl">
                    <a:srgbClr val="000000">
                      <a:alpha val="43137"/>
                    </a:srgbClr>
                  </a:outerShdw>
                </a:effectLst>
              </a:rPr>
              <a:t>Tk1:</a:t>
            </a:r>
            <a:r>
              <a:rPr lang="en-US" sz="3600" b="1" dirty="0">
                <a:solidFill>
                  <a:srgbClr val="002060"/>
                </a:solidFill>
                <a:effectLst>
                  <a:outerShdw blurRad="38100" dist="38100" dir="2700000" algn="tl">
                    <a:srgbClr val="000000">
                      <a:alpha val="43137"/>
                    </a:srgbClr>
                  </a:outerShdw>
                </a:effectLst>
              </a:rPr>
              <a:t> </a:t>
            </a:r>
            <a:r>
              <a:rPr lang="vi-VN" sz="3600" b="1" dirty="0">
                <a:solidFill>
                  <a:srgbClr val="002060"/>
                </a:solidFill>
                <a:effectLst>
                  <a:outerShdw blurRad="38100" dist="38100" dir="2700000" algn="tl">
                    <a:srgbClr val="000000">
                      <a:alpha val="43137"/>
                    </a:srgbClr>
                  </a:outerShdw>
                </a:effectLst>
              </a:rPr>
              <a:t>Đền vàng vang điệu nhạc cung tiến. Con đến tiến dâng tình yêu. Tiến dâng ước mơ và xác hồn nguyện như lễ dâng toàn thiêu. Xin nhận tình con nhỏ bé, xin hiệp cùng với rượu bánh như chiều tiệc ly ngày xưa nên của lễ mừng khen Chúa Trời.</a:t>
            </a:r>
            <a:endParaRPr lang="en-US" altLang="en-US" sz="3600" b="1" u="sng" dirty="0">
              <a:solidFill>
                <a:srgbClr val="00206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48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4800" b="1" dirty="0" err="1">
                <a:solidFill>
                  <a:srgbClr val="002060"/>
                </a:solidFill>
              </a:rPr>
              <a:t>Guse</a:t>
            </a:r>
            <a:r>
              <a:rPr lang="en-US" sz="4800" b="1" dirty="0">
                <a:solidFill>
                  <a:srgbClr val="002060"/>
                </a:solidFill>
              </a:rPr>
              <a:t> </a:t>
            </a:r>
            <a:r>
              <a:rPr lang="en-US" sz="4800" b="1" dirty="0" err="1">
                <a:solidFill>
                  <a:srgbClr val="002060"/>
                </a:solidFill>
              </a:rPr>
              <a:t>xin</a:t>
            </a:r>
            <a:r>
              <a:rPr lang="en-US" sz="4800" b="1" dirty="0">
                <a:solidFill>
                  <a:srgbClr val="002060"/>
                </a:solidFill>
              </a:rPr>
              <a:t> </a:t>
            </a:r>
            <a:r>
              <a:rPr lang="en-US" sz="4800" b="1" dirty="0" err="1">
                <a:solidFill>
                  <a:srgbClr val="002060"/>
                </a:solidFill>
              </a:rPr>
              <a:t>Ngài</a:t>
            </a:r>
            <a:r>
              <a:rPr lang="en-US" sz="4800" b="1" dirty="0">
                <a:solidFill>
                  <a:srgbClr val="002060"/>
                </a:solidFill>
              </a:rPr>
              <a:t> </a:t>
            </a:r>
            <a:r>
              <a:rPr lang="en-US" sz="4800" b="1" dirty="0" err="1">
                <a:solidFill>
                  <a:srgbClr val="002060"/>
                </a:solidFill>
              </a:rPr>
              <a:t>dủ</a:t>
            </a:r>
            <a:r>
              <a:rPr lang="en-US" sz="4800" b="1" dirty="0">
                <a:solidFill>
                  <a:srgbClr val="002060"/>
                </a:solidFill>
              </a:rPr>
              <a:t> </a:t>
            </a:r>
            <a:r>
              <a:rPr lang="en-US" sz="4800" b="1" dirty="0" err="1">
                <a:solidFill>
                  <a:srgbClr val="002060"/>
                </a:solidFill>
              </a:rPr>
              <a:t>thương</a:t>
            </a:r>
            <a:r>
              <a:rPr lang="en-US" sz="4800" b="1" dirty="0">
                <a:solidFill>
                  <a:srgbClr val="002060"/>
                </a:solidFill>
              </a:rPr>
              <a:t> </a:t>
            </a:r>
            <a:r>
              <a:rPr lang="en-US" sz="4800" b="1" dirty="0" err="1">
                <a:solidFill>
                  <a:srgbClr val="002060"/>
                </a:solidFill>
              </a:rPr>
              <a:t>chúng</a:t>
            </a:r>
            <a:r>
              <a:rPr lang="en-US" sz="4800" b="1" dirty="0">
                <a:solidFill>
                  <a:srgbClr val="002060"/>
                </a:solidFill>
              </a:rPr>
              <a:t> con. Ban </a:t>
            </a:r>
            <a:r>
              <a:rPr lang="en-US" sz="4800" b="1" dirty="0" err="1">
                <a:solidFill>
                  <a:srgbClr val="002060"/>
                </a:solidFill>
              </a:rPr>
              <a:t>ơn</a:t>
            </a:r>
            <a:r>
              <a:rPr lang="en-US" sz="4800" b="1" dirty="0">
                <a:solidFill>
                  <a:srgbClr val="002060"/>
                </a:solidFill>
              </a:rPr>
              <a:t> </a:t>
            </a:r>
            <a:r>
              <a:rPr lang="en-US" sz="4800" b="1" dirty="0" err="1">
                <a:solidFill>
                  <a:srgbClr val="002060"/>
                </a:solidFill>
              </a:rPr>
              <a:t>hộ</a:t>
            </a:r>
            <a:r>
              <a:rPr lang="en-US" sz="4800" b="1" dirty="0">
                <a:solidFill>
                  <a:srgbClr val="002060"/>
                </a:solidFill>
              </a:rPr>
              <a:t> </a:t>
            </a:r>
            <a:r>
              <a:rPr lang="en-US" sz="4800" b="1" dirty="0" err="1">
                <a:solidFill>
                  <a:srgbClr val="002060"/>
                </a:solidFill>
              </a:rPr>
              <a:t>phù</a:t>
            </a:r>
            <a:r>
              <a:rPr lang="en-US" sz="4800" b="1" dirty="0">
                <a:solidFill>
                  <a:srgbClr val="002060"/>
                </a:solidFill>
              </a:rPr>
              <a:t> </a:t>
            </a:r>
            <a:r>
              <a:rPr lang="en-US" sz="4800" b="1" dirty="0" err="1">
                <a:solidFill>
                  <a:srgbClr val="002060"/>
                </a:solidFill>
              </a:rPr>
              <a:t>các</a:t>
            </a:r>
            <a:r>
              <a:rPr lang="en-US" sz="4800" b="1" dirty="0">
                <a:solidFill>
                  <a:srgbClr val="002060"/>
                </a:solidFill>
              </a:rPr>
              <a:t> </a:t>
            </a:r>
            <a:r>
              <a:rPr lang="en-US" sz="4800" b="1" dirty="0" err="1">
                <a:solidFill>
                  <a:srgbClr val="002060"/>
                </a:solidFill>
              </a:rPr>
              <a:t>gia</a:t>
            </a:r>
            <a:r>
              <a:rPr lang="en-US" sz="4800" b="1" dirty="0">
                <a:solidFill>
                  <a:srgbClr val="002060"/>
                </a:solidFill>
              </a:rPr>
              <a:t> </a:t>
            </a:r>
            <a:r>
              <a:rPr lang="en-US" sz="4800" b="1" dirty="0" err="1">
                <a:solidFill>
                  <a:srgbClr val="002060"/>
                </a:solidFill>
              </a:rPr>
              <a:t>đình</a:t>
            </a:r>
            <a:r>
              <a:rPr lang="en-US" sz="4800" b="1" dirty="0">
                <a:solidFill>
                  <a:srgbClr val="002060"/>
                </a:solidFill>
              </a:rPr>
              <a:t>. Cho cha </a:t>
            </a:r>
            <a:r>
              <a:rPr lang="en-US" sz="4800" b="1" dirty="0" err="1">
                <a:solidFill>
                  <a:srgbClr val="002060"/>
                </a:solidFill>
              </a:rPr>
              <a:t>mẹ</a:t>
            </a:r>
            <a:r>
              <a:rPr lang="en-US" sz="4800" b="1" dirty="0">
                <a:solidFill>
                  <a:srgbClr val="002060"/>
                </a:solidFill>
              </a:rPr>
              <a:t> </a:t>
            </a:r>
            <a:r>
              <a:rPr lang="en-US" sz="4800" b="1" dirty="0" err="1">
                <a:solidFill>
                  <a:srgbClr val="002060"/>
                </a:solidFill>
              </a:rPr>
              <a:t>hiền</a:t>
            </a:r>
            <a:r>
              <a:rPr lang="en-US" sz="4800" b="1" dirty="0">
                <a:solidFill>
                  <a:srgbClr val="002060"/>
                </a:solidFill>
              </a:rPr>
              <a:t> con </a:t>
            </a:r>
            <a:r>
              <a:rPr lang="en-US" sz="4800" b="1" dirty="0" err="1">
                <a:solidFill>
                  <a:srgbClr val="002060"/>
                </a:solidFill>
              </a:rPr>
              <a:t>ngoan</a:t>
            </a:r>
            <a:r>
              <a:rPr lang="en-US" sz="4800" b="1" dirty="0">
                <a:solidFill>
                  <a:srgbClr val="002060"/>
                </a:solidFill>
              </a:rPr>
              <a:t> </a:t>
            </a:r>
            <a:r>
              <a:rPr lang="en-US" sz="4800" b="1" dirty="0" err="1">
                <a:solidFill>
                  <a:srgbClr val="002060"/>
                </a:solidFill>
              </a:rPr>
              <a:t>một</a:t>
            </a:r>
            <a:r>
              <a:rPr lang="en-US" sz="4800" b="1" dirty="0">
                <a:solidFill>
                  <a:srgbClr val="002060"/>
                </a:solidFill>
              </a:rPr>
              <a:t> </a:t>
            </a:r>
            <a:r>
              <a:rPr lang="en-US" sz="4800" b="1" dirty="0" err="1">
                <a:solidFill>
                  <a:srgbClr val="002060"/>
                </a:solidFill>
              </a:rPr>
              <a:t>niềm</a:t>
            </a:r>
            <a:r>
              <a:rPr lang="en-US" sz="4800" b="1" dirty="0">
                <a:solidFill>
                  <a:srgbClr val="002060"/>
                </a:solidFill>
              </a:rPr>
              <a:t> </a:t>
            </a:r>
            <a:r>
              <a:rPr lang="en-US" sz="4800" b="1" dirty="0" err="1">
                <a:solidFill>
                  <a:srgbClr val="002060"/>
                </a:solidFill>
              </a:rPr>
              <a:t>cả</a:t>
            </a:r>
            <a:r>
              <a:rPr lang="en-US" sz="4800" b="1" dirty="0">
                <a:solidFill>
                  <a:srgbClr val="002060"/>
                </a:solidFill>
              </a:rPr>
              <a:t> </a:t>
            </a:r>
            <a:r>
              <a:rPr lang="en-US" sz="4800" b="1" dirty="0" err="1">
                <a:solidFill>
                  <a:srgbClr val="002060"/>
                </a:solidFill>
              </a:rPr>
              <a:t>nhà</a:t>
            </a:r>
            <a:r>
              <a:rPr lang="en-US" sz="4800" b="1" dirty="0">
                <a:solidFill>
                  <a:srgbClr val="002060"/>
                </a:solidFill>
              </a:rPr>
              <a:t> </a:t>
            </a:r>
            <a:r>
              <a:rPr lang="en-US" sz="4800" b="1" dirty="0" err="1">
                <a:solidFill>
                  <a:srgbClr val="002060"/>
                </a:solidFill>
              </a:rPr>
              <a:t>tình</a:t>
            </a:r>
            <a:r>
              <a:rPr lang="en-US" sz="4800" b="1" dirty="0">
                <a:solidFill>
                  <a:srgbClr val="002060"/>
                </a:solidFill>
              </a:rPr>
              <a:t> </a:t>
            </a:r>
            <a:r>
              <a:rPr lang="en-US" sz="4800" b="1" dirty="0" err="1">
                <a:solidFill>
                  <a:srgbClr val="002060"/>
                </a:solidFill>
              </a:rPr>
              <a:t>yêu</a:t>
            </a:r>
            <a:r>
              <a:rPr lang="en-US" sz="4800" b="1" dirty="0">
                <a:solidFill>
                  <a:srgbClr val="002060"/>
                </a:solidFill>
              </a:rPr>
              <a:t> </a:t>
            </a:r>
            <a:r>
              <a:rPr lang="en-US" sz="4800" b="1" dirty="0" err="1">
                <a:solidFill>
                  <a:srgbClr val="002060"/>
                </a:solidFill>
              </a:rPr>
              <a:t>Chúa</a:t>
            </a:r>
            <a:r>
              <a:rPr lang="en-US" sz="4800" b="1" dirty="0">
                <a:solidFill>
                  <a:srgbClr val="002060"/>
                </a:solidFill>
              </a:rPr>
              <a:t> </a:t>
            </a:r>
            <a:r>
              <a:rPr lang="en-US" sz="4800" b="1" dirty="0" err="1">
                <a:solidFill>
                  <a:srgbClr val="002060"/>
                </a:solidFill>
              </a:rPr>
              <a:t>xin</a:t>
            </a:r>
            <a:r>
              <a:rPr lang="en-US" sz="4800" b="1" dirty="0">
                <a:solidFill>
                  <a:srgbClr val="002060"/>
                </a:solidFill>
              </a:rPr>
              <a:t> </a:t>
            </a:r>
            <a:r>
              <a:rPr lang="en-US" sz="4800" b="1" dirty="0" err="1">
                <a:solidFill>
                  <a:srgbClr val="002060"/>
                </a:solidFill>
              </a:rPr>
              <a:t>được</a:t>
            </a:r>
            <a:r>
              <a:rPr lang="en-US" sz="4800" b="1" dirty="0">
                <a:solidFill>
                  <a:srgbClr val="002060"/>
                </a:solidFill>
              </a:rPr>
              <a:t> </a:t>
            </a:r>
            <a:r>
              <a:rPr lang="en-US" sz="4800" b="1" dirty="0" err="1">
                <a:solidFill>
                  <a:srgbClr val="002060"/>
                </a:solidFill>
              </a:rPr>
              <a:t>trung</a:t>
            </a:r>
            <a:r>
              <a:rPr lang="en-US" sz="4800" b="1" dirty="0">
                <a:solidFill>
                  <a:srgbClr val="002060"/>
                </a:solidFill>
              </a:rPr>
              <a:t> </a:t>
            </a:r>
            <a:r>
              <a:rPr lang="en-US" sz="4800" b="1" dirty="0" err="1">
                <a:solidFill>
                  <a:srgbClr val="002060"/>
                </a:solidFill>
              </a:rPr>
              <a:t>kiên</a:t>
            </a:r>
            <a:r>
              <a:rPr lang="en-US" sz="4800" b="1" dirty="0">
                <a:solidFill>
                  <a:srgbClr val="002060"/>
                </a:solidFill>
              </a:rPr>
              <a:t>. </a:t>
            </a:r>
            <a:endParaRPr lang="en-US" sz="48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13787867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dirty="0" err="1">
                <a:solidFill>
                  <a:srgbClr val="FF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Đk</a:t>
            </a:r>
            <a:r>
              <a:rPr lang="en-US" altLang="en-US" sz="5400" b="1" u="sng" dirty="0">
                <a:solidFill>
                  <a:srgbClr val="FF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a:t>
            </a:r>
            <a:r>
              <a:rPr lang="en-US" altLang="en-US" sz="5400" b="1"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vi-VN" sz="4800" b="1" dirty="0">
                <a:effectLst>
                  <a:outerShdw blurRad="38100" dist="38100" dir="2700000" algn="tl">
                    <a:srgbClr val="000000">
                      <a:alpha val="43137"/>
                    </a:srgbClr>
                  </a:outerShdw>
                </a:effectLst>
              </a:rPr>
              <a:t> </a:t>
            </a:r>
            <a:r>
              <a:rPr lang="vi-VN" sz="5400" b="1" dirty="0">
                <a:solidFill>
                  <a:srgbClr val="002060"/>
                </a:solidFill>
                <a:effectLst>
                  <a:outerShdw blurRad="38100" dist="38100" dir="2700000" algn="tl">
                    <a:srgbClr val="000000">
                      <a:alpha val="43137"/>
                    </a:srgbClr>
                  </a:outerShdw>
                </a:effectLst>
              </a:rPr>
              <a:t>Của lễ góp về dâng Chúa là bao sướng vui đau buồn. Dâng ước vọng mai sau, dâng tháng ngày đã qua </a:t>
            </a:r>
            <a:endParaRPr lang="en-US" altLang="en-US" sz="5400" b="1" u="sng" dirty="0">
              <a:solidFill>
                <a:srgbClr val="00206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085640685"/>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sz="4800" b="1" u="sng" dirty="0">
                <a:solidFill>
                  <a:srgbClr val="FF0000"/>
                </a:solidFill>
                <a:effectLst>
                  <a:outerShdw blurRad="38100" dist="38100" dir="2700000" algn="tl">
                    <a:srgbClr val="000000">
                      <a:alpha val="43137"/>
                    </a:srgbClr>
                  </a:outerShdw>
                </a:effectLst>
              </a:rPr>
              <a:t>**:</a:t>
            </a:r>
            <a:r>
              <a:rPr lang="en-US" sz="4800" b="1" dirty="0">
                <a:solidFill>
                  <a:srgbClr val="002060"/>
                </a:solidFill>
                <a:effectLst>
                  <a:outerShdw blurRad="38100" dist="38100" dir="2700000" algn="tl">
                    <a:srgbClr val="000000">
                      <a:alpha val="43137"/>
                    </a:srgbClr>
                  </a:outerShdw>
                </a:effectLst>
              </a:rPr>
              <a:t> </a:t>
            </a:r>
            <a:r>
              <a:rPr lang="vi-VN" sz="4800" b="1" dirty="0">
                <a:solidFill>
                  <a:srgbClr val="002060"/>
                </a:solidFill>
                <a:effectLst>
                  <a:outerShdw blurRad="38100" dist="38100" dir="2700000" algn="tl">
                    <a:srgbClr val="000000">
                      <a:alpha val="43137"/>
                    </a:srgbClr>
                  </a:outerShdw>
                </a:effectLst>
              </a:rPr>
              <a:t> Nguyện dâng lên cả cuộc đời còn đang rong ruổi gian trần. Nguyện Chúa thương nhận lễ con dâng, nguyện Chúa ban nhiều thánh ân.</a:t>
            </a:r>
            <a:endParaRPr lang="en-US" altLang="en-US" sz="4400" b="1" u="sng" dirty="0">
              <a:solidFill>
                <a:srgbClr val="00206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sz="4000" b="1" u="sng" dirty="0">
                <a:solidFill>
                  <a:srgbClr val="FF0000"/>
                </a:solidFill>
                <a:effectLst>
                  <a:outerShdw blurRad="38100" dist="38100" dir="2700000" algn="tl">
                    <a:srgbClr val="000000">
                      <a:alpha val="43137"/>
                    </a:srgbClr>
                  </a:outerShdw>
                </a:effectLst>
              </a:rPr>
              <a:t>Tk2:</a:t>
            </a:r>
            <a:r>
              <a:rPr lang="en-US" sz="4000" b="1" dirty="0">
                <a:solidFill>
                  <a:srgbClr val="002060"/>
                </a:solidFill>
                <a:effectLst>
                  <a:outerShdw blurRad="38100" dist="38100" dir="2700000" algn="tl">
                    <a:srgbClr val="000000">
                      <a:alpha val="43137"/>
                    </a:srgbClr>
                  </a:outerShdw>
                </a:effectLst>
              </a:rPr>
              <a:t> </a:t>
            </a:r>
            <a:r>
              <a:rPr lang="vi-VN" sz="4000" b="1" dirty="0">
                <a:solidFill>
                  <a:srgbClr val="002060"/>
                </a:solidFill>
                <a:effectLst>
                  <a:outerShdw blurRad="38100" dist="38100" dir="2700000" algn="tl">
                    <a:srgbClr val="000000">
                      <a:alpha val="43137"/>
                    </a:srgbClr>
                  </a:outerShdw>
                </a:effectLst>
              </a:rPr>
              <a:t>Chỉ là thân phận người mong manh sao dám tiến dâng tình yêu. Chính Cha đã thương gọi con về để con bước đi cùng Cha. Con được nhận như của lễ dâng về từ nơi trần thế, cứu đời lầm than tội mê đem tình Chúa vào tim mỗi người.</a:t>
            </a:r>
            <a:endParaRPr lang="en-US" altLang="en-US" sz="4000" b="1" u="sng" dirty="0">
              <a:solidFill>
                <a:srgbClr val="00206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09901089"/>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dirty="0" err="1">
                <a:solidFill>
                  <a:srgbClr val="FF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Đk</a:t>
            </a:r>
            <a:r>
              <a:rPr lang="en-US" altLang="en-US" sz="5400" b="1" u="sng" dirty="0">
                <a:solidFill>
                  <a:srgbClr val="FF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a:t>
            </a:r>
            <a:r>
              <a:rPr lang="en-US" altLang="en-US" sz="5400" b="1"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vi-VN" sz="4800" b="1" dirty="0">
                <a:effectLst>
                  <a:outerShdw blurRad="38100" dist="38100" dir="2700000" algn="tl">
                    <a:srgbClr val="000000">
                      <a:alpha val="43137"/>
                    </a:srgbClr>
                  </a:outerShdw>
                </a:effectLst>
              </a:rPr>
              <a:t> </a:t>
            </a:r>
            <a:r>
              <a:rPr lang="vi-VN" sz="5400" b="1" dirty="0">
                <a:solidFill>
                  <a:srgbClr val="002060"/>
                </a:solidFill>
                <a:effectLst>
                  <a:outerShdw blurRad="38100" dist="38100" dir="2700000" algn="tl">
                    <a:srgbClr val="000000">
                      <a:alpha val="43137"/>
                    </a:srgbClr>
                  </a:outerShdw>
                </a:effectLst>
              </a:rPr>
              <a:t>Của lễ góp về dâng Chúa là bao sướng vui đau buồn. Dâng ước vọng mai sau, dâng tháng ngày đã qua </a:t>
            </a:r>
            <a:endParaRPr lang="en-US" altLang="en-US" sz="5400" b="1" u="sng" dirty="0">
              <a:solidFill>
                <a:srgbClr val="00206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652777129"/>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sz="4800" b="1" u="sng" dirty="0">
                <a:solidFill>
                  <a:srgbClr val="FF0000"/>
                </a:solidFill>
                <a:effectLst>
                  <a:outerShdw blurRad="38100" dist="38100" dir="2700000" algn="tl">
                    <a:srgbClr val="000000">
                      <a:alpha val="43137"/>
                    </a:srgbClr>
                  </a:outerShdw>
                </a:effectLst>
              </a:rPr>
              <a:t>**:</a:t>
            </a:r>
            <a:r>
              <a:rPr lang="en-US" sz="4800" b="1" dirty="0">
                <a:solidFill>
                  <a:srgbClr val="002060"/>
                </a:solidFill>
                <a:effectLst>
                  <a:outerShdw blurRad="38100" dist="38100" dir="2700000" algn="tl">
                    <a:srgbClr val="000000">
                      <a:alpha val="43137"/>
                    </a:srgbClr>
                  </a:outerShdw>
                </a:effectLst>
              </a:rPr>
              <a:t> </a:t>
            </a:r>
            <a:r>
              <a:rPr lang="vi-VN" sz="4800" b="1" dirty="0">
                <a:solidFill>
                  <a:srgbClr val="002060"/>
                </a:solidFill>
                <a:effectLst>
                  <a:outerShdw blurRad="38100" dist="38100" dir="2700000" algn="tl">
                    <a:srgbClr val="000000">
                      <a:alpha val="43137"/>
                    </a:srgbClr>
                  </a:outerShdw>
                </a:effectLst>
              </a:rPr>
              <a:t> Nguyện dâng lên cả cuộc đời còn đang rong ruổi gian trần. Nguyện Chúa thương nhận lễ con dâng, nguyện Chúa ban nhiều thánh ân.</a:t>
            </a:r>
            <a:endParaRPr lang="en-US" altLang="en-US" sz="4400" b="1" u="sng" dirty="0">
              <a:solidFill>
                <a:srgbClr val="00206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509255135"/>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69761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944462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257913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60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60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VANG TÌNH YÊU CHÚA</a:t>
            </a:r>
            <a:endParaRPr lang="vi-VN"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6000" b="1" i="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Đinh Minh Hoàng</a:t>
            </a:r>
            <a:endParaRPr lang="en-US" b="1" i="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57168081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Ca</a:t>
            </a:r>
            <a:r>
              <a:rPr lang="en-US" sz="5400" b="1" dirty="0">
                <a:solidFill>
                  <a:srgbClr val="FF0000"/>
                </a:solidFill>
                <a:effectLst>
                  <a:outerShdw blurRad="38100" dist="38100" dir="2700000" algn="tl">
                    <a:srgbClr val="000000">
                      <a:alpha val="43137"/>
                    </a:srgbClr>
                  </a:outerShdw>
                </a:effectLs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Nguyện</a:t>
            </a:r>
            <a:r>
              <a:rPr lang="en-US" sz="5400" b="1" dirty="0">
                <a:solidFill>
                  <a:srgbClr val="FF0000"/>
                </a:solidFill>
                <a:effectLst>
                  <a:outerShdw blurRad="38100" dist="38100" dir="2700000" algn="tl">
                    <a:srgbClr val="000000">
                      <a:alpha val="43137"/>
                    </a:srgbClr>
                  </a:outerShdw>
                </a:effectLs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Hiệp</a:t>
            </a:r>
            <a:r>
              <a:rPr lang="en-US" sz="5400" b="1" dirty="0">
                <a:solidFill>
                  <a:srgbClr val="FF0000"/>
                </a:solidFill>
                <a:effectLst>
                  <a:outerShdw blurRad="38100" dist="38100" dir="2700000" algn="tl">
                    <a:srgbClr val="000000">
                      <a:alpha val="43137"/>
                    </a:srgbClr>
                  </a:outerShdw>
                </a:effectLs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Lễ</a:t>
            </a:r>
            <a:r>
              <a:rPr lang="en-US" sz="5400" b="1" dirty="0">
                <a:solidFill>
                  <a:srgbClr val="FF0000"/>
                </a:solidFill>
                <a:effectLst>
                  <a:outerShdw blurRad="38100" dist="38100" dir="2700000" algn="tl">
                    <a:srgbClr val="000000">
                      <a:alpha val="43137"/>
                    </a:srgbClr>
                  </a:outerShdw>
                </a:effectLst>
                <a:ea typeface="Tahoma" pitchFamily="34" charset="0"/>
                <a:cs typeface="Times New Roman" pitchFamily="18" charset="0"/>
              </a:rPr>
              <a:t> </a:t>
            </a:r>
          </a:p>
          <a:p>
            <a:pPr marL="27432" indent="0" algn="ctr">
              <a:lnSpc>
                <a:spcPct val="120000"/>
              </a:lnSpc>
              <a:buNone/>
            </a:pPr>
            <a:r>
              <a:rPr lang="en-US" sz="4800" b="1" dirty="0">
                <a:solidFill>
                  <a:srgbClr val="FF0000"/>
                </a:solidFill>
                <a:effectLst>
                  <a:outerShdw blurRad="38100" dist="38100" dir="2700000" algn="tl">
                    <a:srgbClr val="000000">
                      <a:alpha val="43137"/>
                    </a:srgbClr>
                  </a:outerShdw>
                </a:effectLst>
                <a:ea typeface="Tahoma" pitchFamily="34" charset="0"/>
                <a:cs typeface="Times New Roman" pitchFamily="18" charset="0"/>
              </a:rPr>
              <a:t>CA VANG TÌNH YÊU CHÚA</a:t>
            </a:r>
            <a:endParaRPr lang="vi-VN" sz="4800" b="1" dirty="0">
              <a:solidFill>
                <a:srgbClr val="FF0000"/>
              </a:solidFill>
              <a:effectLst>
                <a:outerShdw blurRad="38100" dist="38100" dir="2700000" algn="tl">
                  <a:srgbClr val="000000">
                    <a:alpha val="43137"/>
                  </a:srgbClr>
                </a:outerShdw>
              </a:effectLst>
              <a:ea typeface="Tahoma" pitchFamily="34" charset="0"/>
              <a:cs typeface="Times New Roman" pitchFamily="18" charset="0"/>
            </a:endParaRPr>
          </a:p>
          <a:p>
            <a:pPr marL="27432" indent="0" algn="ctr">
              <a:lnSpc>
                <a:spcPct val="120000"/>
              </a:lnSpc>
              <a:buNone/>
            </a:pPr>
            <a:r>
              <a:rPr lang="en-US" sz="5400" b="1" i="1" dirty="0" err="1">
                <a:solidFill>
                  <a:srgbClr val="000099"/>
                </a:solidFill>
                <a:effectLst>
                  <a:outerShdw blurRad="38100" dist="38100" dir="2700000" algn="tl">
                    <a:srgbClr val="000000">
                      <a:alpha val="43137"/>
                    </a:srgbClr>
                  </a:outerShdw>
                </a:effectLst>
                <a:ea typeface="Tahoma" pitchFamily="34" charset="0"/>
                <a:cs typeface="Times New Roman" pitchFamily="18" charset="0"/>
              </a:rPr>
              <a:t>Đinh</a:t>
            </a:r>
            <a:r>
              <a:rPr lang="en-US" sz="5400" b="1" i="1" dirty="0">
                <a:solidFill>
                  <a:srgbClr val="000099"/>
                </a:solidFill>
                <a:effectLst>
                  <a:outerShdw blurRad="38100" dist="38100" dir="2700000" algn="tl">
                    <a:srgbClr val="000000">
                      <a:alpha val="43137"/>
                    </a:srgbClr>
                  </a:outerShdw>
                </a:effectLst>
                <a:ea typeface="Tahoma" pitchFamily="34" charset="0"/>
                <a:cs typeface="Times New Roman" pitchFamily="18" charset="0"/>
              </a:rPr>
              <a:t> Minh </a:t>
            </a:r>
            <a:r>
              <a:rPr lang="en-US" sz="5400" b="1" i="1" dirty="0" err="1">
                <a:solidFill>
                  <a:srgbClr val="000099"/>
                </a:solidFill>
                <a:effectLst>
                  <a:outerShdw blurRad="38100" dist="38100" dir="2700000" algn="tl">
                    <a:srgbClr val="000000">
                      <a:alpha val="43137"/>
                    </a:srgbClr>
                  </a:outerShdw>
                </a:effectLst>
                <a:ea typeface="Tahoma" pitchFamily="34" charset="0"/>
                <a:cs typeface="Times New Roman" pitchFamily="18" charset="0"/>
              </a:rPr>
              <a:t>Hoàng</a:t>
            </a:r>
            <a:endParaRPr lang="en-US" sz="2800" b="1" i="1" dirty="0">
              <a:solidFill>
                <a:srgbClr val="000099"/>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1802577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endParaRPr lang="en-US" sz="20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endParaRPr>
          </a:p>
          <a:p>
            <a:pPr marL="27432" indent="0" algn="just">
              <a:lnSpc>
                <a:spcPct val="130000"/>
              </a:lnSpc>
              <a:buNone/>
            </a:pPr>
            <a:r>
              <a:rPr lang="en-US" sz="54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54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5400" b="1" dirty="0" err="1">
                <a:solidFill>
                  <a:srgbClr val="002060"/>
                </a:solidFill>
              </a:rPr>
              <a:t>Giuse</a:t>
            </a:r>
            <a:r>
              <a:rPr lang="en-US" sz="5400" b="1" dirty="0">
                <a:solidFill>
                  <a:srgbClr val="002060"/>
                </a:solidFill>
              </a:rPr>
              <a:t> </a:t>
            </a:r>
            <a:r>
              <a:rPr lang="en-US" sz="5400" b="1" dirty="0" err="1">
                <a:solidFill>
                  <a:srgbClr val="002060"/>
                </a:solidFill>
              </a:rPr>
              <a:t>Danh</a:t>
            </a:r>
            <a:r>
              <a:rPr lang="en-US" sz="5400" b="1" dirty="0">
                <a:solidFill>
                  <a:srgbClr val="002060"/>
                </a:solidFill>
              </a:rPr>
              <a:t> </a:t>
            </a:r>
            <a:r>
              <a:rPr lang="en-US" sz="5400" b="1" dirty="0" err="1">
                <a:solidFill>
                  <a:srgbClr val="002060"/>
                </a:solidFill>
              </a:rPr>
              <a:t>Ngài</a:t>
            </a:r>
            <a:r>
              <a:rPr lang="en-US" sz="5400" b="1" dirty="0">
                <a:solidFill>
                  <a:srgbClr val="002060"/>
                </a:solidFill>
              </a:rPr>
              <a:t> </a:t>
            </a:r>
            <a:r>
              <a:rPr lang="en-US" sz="5400" b="1" dirty="0" err="1">
                <a:solidFill>
                  <a:srgbClr val="002060"/>
                </a:solidFill>
              </a:rPr>
              <a:t>là</a:t>
            </a:r>
            <a:r>
              <a:rPr lang="en-US" sz="5400" b="1" dirty="0">
                <a:solidFill>
                  <a:srgbClr val="002060"/>
                </a:solidFill>
              </a:rPr>
              <a:t> Cha </a:t>
            </a:r>
            <a:r>
              <a:rPr lang="en-US" sz="5400" b="1" dirty="0" err="1">
                <a:solidFill>
                  <a:srgbClr val="002060"/>
                </a:solidFill>
              </a:rPr>
              <a:t>công</a:t>
            </a:r>
            <a:r>
              <a:rPr lang="en-US" sz="5400" b="1" dirty="0">
                <a:solidFill>
                  <a:srgbClr val="002060"/>
                </a:solidFill>
              </a:rPr>
              <a:t> </a:t>
            </a:r>
            <a:r>
              <a:rPr lang="en-US" sz="5400" b="1" dirty="0" err="1">
                <a:solidFill>
                  <a:srgbClr val="002060"/>
                </a:solidFill>
              </a:rPr>
              <a:t>chính</a:t>
            </a:r>
            <a:r>
              <a:rPr lang="en-US" sz="5400" b="1" dirty="0">
                <a:solidFill>
                  <a:srgbClr val="002060"/>
                </a:solidFill>
              </a:rPr>
              <a:t> </a:t>
            </a:r>
            <a:r>
              <a:rPr lang="en-US" sz="5400" b="1" dirty="0" err="1">
                <a:solidFill>
                  <a:srgbClr val="002060"/>
                </a:solidFill>
              </a:rPr>
              <a:t>xưa</a:t>
            </a:r>
            <a:r>
              <a:rPr lang="en-US" sz="5400" b="1" dirty="0">
                <a:solidFill>
                  <a:srgbClr val="002060"/>
                </a:solidFill>
              </a:rPr>
              <a:t> </a:t>
            </a:r>
            <a:r>
              <a:rPr lang="en-US" sz="5400" b="1" dirty="0" err="1">
                <a:solidFill>
                  <a:srgbClr val="002060"/>
                </a:solidFill>
              </a:rPr>
              <a:t>là</a:t>
            </a:r>
            <a:r>
              <a:rPr lang="en-US" sz="5400" b="1" dirty="0">
                <a:solidFill>
                  <a:srgbClr val="002060"/>
                </a:solidFill>
              </a:rPr>
              <a:t> </a:t>
            </a:r>
            <a:r>
              <a:rPr lang="en-US" sz="5400" b="1" dirty="0" err="1">
                <a:solidFill>
                  <a:srgbClr val="002060"/>
                </a:solidFill>
              </a:rPr>
              <a:t>bạn</a:t>
            </a:r>
            <a:r>
              <a:rPr lang="en-US" sz="5400" b="1" dirty="0">
                <a:solidFill>
                  <a:srgbClr val="002060"/>
                </a:solidFill>
              </a:rPr>
              <a:t> </a:t>
            </a:r>
            <a:r>
              <a:rPr lang="en-US" sz="5400" b="1" dirty="0" err="1">
                <a:solidFill>
                  <a:srgbClr val="002060"/>
                </a:solidFill>
              </a:rPr>
              <a:t>Đức</a:t>
            </a:r>
            <a:r>
              <a:rPr lang="en-US" sz="5400" b="1" dirty="0">
                <a:solidFill>
                  <a:srgbClr val="002060"/>
                </a:solidFill>
              </a:rPr>
              <a:t> </a:t>
            </a:r>
            <a:r>
              <a:rPr lang="en-US" sz="5400" b="1" dirty="0" err="1">
                <a:solidFill>
                  <a:srgbClr val="002060"/>
                </a:solidFill>
              </a:rPr>
              <a:t>Nữ</a:t>
            </a:r>
            <a:r>
              <a:rPr lang="en-US" sz="5400" b="1" dirty="0">
                <a:solidFill>
                  <a:srgbClr val="002060"/>
                </a:solidFill>
              </a:rPr>
              <a:t> Trinh nay </a:t>
            </a:r>
            <a:r>
              <a:rPr lang="en-US" sz="5400" b="1" dirty="0" err="1">
                <a:solidFill>
                  <a:srgbClr val="002060"/>
                </a:solidFill>
              </a:rPr>
              <a:t>hiển</a:t>
            </a:r>
            <a:r>
              <a:rPr lang="en-US" sz="5400" b="1" dirty="0">
                <a:solidFill>
                  <a:srgbClr val="002060"/>
                </a:solidFill>
              </a:rPr>
              <a:t> </a:t>
            </a:r>
            <a:r>
              <a:rPr lang="en-US" sz="5400" b="1" dirty="0" err="1">
                <a:solidFill>
                  <a:srgbClr val="002060"/>
                </a:solidFill>
              </a:rPr>
              <a:t>vinh</a:t>
            </a:r>
            <a:r>
              <a:rPr lang="en-US" sz="5400" b="1" dirty="0">
                <a:solidFill>
                  <a:srgbClr val="002060"/>
                </a:solidFill>
              </a:rPr>
              <a:t> </a:t>
            </a:r>
            <a:r>
              <a:rPr lang="en-US" sz="5400" b="1" dirty="0" err="1">
                <a:solidFill>
                  <a:srgbClr val="002060"/>
                </a:solidFill>
              </a:rPr>
              <a:t>trên</a:t>
            </a:r>
            <a:r>
              <a:rPr lang="en-US" sz="5400" b="1" dirty="0">
                <a:solidFill>
                  <a:srgbClr val="002060"/>
                </a:solidFill>
              </a:rPr>
              <a:t> </a:t>
            </a:r>
            <a:r>
              <a:rPr lang="en-US" sz="5400" b="1" dirty="0" err="1">
                <a:solidFill>
                  <a:srgbClr val="002060"/>
                </a:solidFill>
              </a:rPr>
              <a:t>nơi</a:t>
            </a:r>
            <a:r>
              <a:rPr lang="en-US" sz="5400" b="1" dirty="0">
                <a:solidFill>
                  <a:srgbClr val="002060"/>
                </a:solidFill>
              </a:rPr>
              <a:t> </a:t>
            </a:r>
            <a:r>
              <a:rPr lang="en-US" sz="5400" b="1" dirty="0" err="1">
                <a:solidFill>
                  <a:srgbClr val="002060"/>
                </a:solidFill>
              </a:rPr>
              <a:t>Thiên</a:t>
            </a:r>
            <a:r>
              <a:rPr lang="en-US" sz="5400" b="1" dirty="0">
                <a:solidFill>
                  <a:srgbClr val="002060"/>
                </a:solidFill>
              </a:rPr>
              <a:t> </a:t>
            </a:r>
            <a:r>
              <a:rPr lang="en-US" sz="5400" b="1" dirty="0" err="1">
                <a:solidFill>
                  <a:srgbClr val="002060"/>
                </a:solidFill>
              </a:rPr>
              <a:t>Đình</a:t>
            </a:r>
            <a:r>
              <a:rPr lang="en-US" sz="5400" b="1" dirty="0">
                <a:solidFill>
                  <a:srgbClr val="002060"/>
                </a:solidFill>
              </a:rPr>
              <a:t>. </a:t>
            </a:r>
            <a:endParaRPr lang="en-US" sz="5400" b="1" u="sng" dirty="0">
              <a:solidFill>
                <a:srgbClr val="002060"/>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0075907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20000"/>
              </a:lnSpc>
              <a:buNone/>
            </a:pPr>
            <a:r>
              <a:rPr lang="en-US" sz="40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Tk1:</a:t>
            </a:r>
            <a:r>
              <a:rPr lang="en-US" sz="40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4000" b="1" dirty="0" err="1">
                <a:solidFill>
                  <a:srgbClr val="002060"/>
                </a:solidFill>
                <a:cs typeface="Times New Roman" panose="02020603050405020304" pitchFamily="18" charset="0"/>
              </a:rPr>
              <a:t>Tình</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yêu</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Thiên</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Chúa</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như</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vầng</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dương</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soi</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tỏa</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khắp</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nơi</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Tình</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yêu</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Thiên</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Chúa</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là</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vì</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sao</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giữa</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đêm</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mù</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tối</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Tình</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yêu</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Thiên</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Chúa</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dìu</a:t>
            </a:r>
            <a:r>
              <a:rPr lang="en-US" sz="4000" b="1" dirty="0">
                <a:solidFill>
                  <a:srgbClr val="002060"/>
                </a:solidFill>
                <a:cs typeface="Times New Roman" panose="02020603050405020304" pitchFamily="18" charset="0"/>
              </a:rPr>
              <a:t> con </a:t>
            </a:r>
            <a:r>
              <a:rPr lang="en-US" sz="4000" b="1" dirty="0" err="1">
                <a:solidFill>
                  <a:srgbClr val="002060"/>
                </a:solidFill>
                <a:cs typeface="Times New Roman" panose="02020603050405020304" pitchFamily="18" charset="0"/>
              </a:rPr>
              <a:t>vượt</a:t>
            </a:r>
            <a:r>
              <a:rPr lang="en-US" sz="4000" b="1" dirty="0">
                <a:solidFill>
                  <a:srgbClr val="002060"/>
                </a:solidFill>
                <a:cs typeface="Times New Roman" panose="02020603050405020304" pitchFamily="18" charset="0"/>
              </a:rPr>
              <a:t> qua </a:t>
            </a:r>
            <a:r>
              <a:rPr lang="en-US" sz="4000" b="1" dirty="0" err="1">
                <a:solidFill>
                  <a:srgbClr val="002060"/>
                </a:solidFill>
                <a:cs typeface="Times New Roman" panose="02020603050405020304" pitchFamily="18" charset="0"/>
              </a:rPr>
              <a:t>sóng</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đời</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nổi</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trôi</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Thuyền</a:t>
            </a:r>
            <a:r>
              <a:rPr lang="en-US" sz="4000" b="1" dirty="0">
                <a:solidFill>
                  <a:srgbClr val="002060"/>
                </a:solidFill>
                <a:cs typeface="Times New Roman" panose="02020603050405020304" pitchFamily="18" charset="0"/>
              </a:rPr>
              <a:t> con </a:t>
            </a:r>
            <a:r>
              <a:rPr lang="en-US" sz="4000" b="1" dirty="0" err="1">
                <a:solidFill>
                  <a:srgbClr val="002060"/>
                </a:solidFill>
                <a:cs typeface="Times New Roman" panose="02020603050405020304" pitchFamily="18" charset="0"/>
              </a:rPr>
              <a:t>giữa</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dòng</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đại</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dương</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bấp</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bênh</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Ngài</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ơi</a:t>
            </a:r>
            <a:r>
              <a:rPr lang="en-US" sz="4000" b="1" dirty="0">
                <a:solidFill>
                  <a:srgbClr val="002060"/>
                </a:solidFill>
                <a:cs typeface="Times New Roman" panose="02020603050405020304" pitchFamily="18" charset="0"/>
              </a:rPr>
              <a:t>. </a:t>
            </a:r>
            <a:endParaRPr lang="en-US" sz="40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38677677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20000"/>
              </a:lnSpc>
              <a:buNone/>
            </a:pPr>
            <a:r>
              <a:rPr lang="en-US" sz="40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0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4000" b="1" dirty="0" err="1">
                <a:solidFill>
                  <a:srgbClr val="002060"/>
                </a:solidFill>
                <a:cs typeface="Times New Roman" panose="02020603050405020304" pitchFamily="18" charset="0"/>
              </a:rPr>
              <a:t>Tình</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yêu</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Thiên</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Chúa</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như</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dòng</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sông</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êm</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đềm</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lướt</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trôi</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Chảy</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xuôi</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năm</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tháng</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để</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hồn</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thơ</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tắm</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trong</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tình</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mến</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Tình</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yêu</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Thiên</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Chúa</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nồng</a:t>
            </a:r>
            <a:r>
              <a:rPr lang="en-US" sz="4000" b="1" dirty="0">
                <a:solidFill>
                  <a:srgbClr val="002060"/>
                </a:solidFill>
                <a:cs typeface="Times New Roman" panose="02020603050405020304" pitchFamily="18" charset="0"/>
              </a:rPr>
              <a:t> say </a:t>
            </a:r>
            <a:r>
              <a:rPr lang="en-US" sz="4000" b="1" dirty="0" err="1">
                <a:solidFill>
                  <a:srgbClr val="002060"/>
                </a:solidFill>
                <a:cs typeface="Times New Roman" panose="02020603050405020304" pitchFamily="18" charset="0"/>
              </a:rPr>
              <a:t>là</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hương</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gió</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trời</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dịu</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êm</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Dìu</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đưa</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tháng</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ngày</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bình</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yên</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với</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bao</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êm</a:t>
            </a:r>
            <a:r>
              <a:rPr lang="en-US" sz="4000" b="1" dirty="0">
                <a:solidFill>
                  <a:srgbClr val="002060"/>
                </a:solidFill>
                <a:cs typeface="Times New Roman" panose="02020603050405020304" pitchFamily="18" charset="0"/>
              </a:rPr>
              <a:t> </a:t>
            </a:r>
            <a:r>
              <a:rPr lang="en-US" sz="4000" b="1" dirty="0" err="1">
                <a:solidFill>
                  <a:srgbClr val="002060"/>
                </a:solidFill>
                <a:cs typeface="Times New Roman" panose="02020603050405020304" pitchFamily="18" charset="0"/>
              </a:rPr>
              <a:t>đềm</a:t>
            </a:r>
            <a:r>
              <a:rPr lang="en-US" sz="4000" b="1" dirty="0">
                <a:solidFill>
                  <a:srgbClr val="002060"/>
                </a:solidFill>
                <a:cs typeface="Times New Roman" panose="02020603050405020304" pitchFamily="18" charset="0"/>
              </a:rPr>
              <a:t>. </a:t>
            </a:r>
            <a:endParaRPr lang="en-US" sz="40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20683274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400" u="sng" dirty="0" err="1">
                <a:solidFill>
                  <a:srgbClr val="C00000"/>
                </a:solidFill>
              </a:rPr>
              <a:t>Đk</a:t>
            </a:r>
            <a:r>
              <a:rPr lang="en-US" sz="4400" u="sng" dirty="0">
                <a:solidFill>
                  <a:srgbClr val="C00000"/>
                </a:solidFill>
              </a:rPr>
              <a:t>:</a:t>
            </a:r>
            <a:r>
              <a:rPr lang="en-US" sz="4400" dirty="0">
                <a:solidFill>
                  <a:srgbClr val="002060"/>
                </a:solidFill>
              </a:rPr>
              <a:t> Con </a:t>
            </a:r>
            <a:r>
              <a:rPr lang="en-US" sz="4400" dirty="0" err="1">
                <a:solidFill>
                  <a:srgbClr val="002060"/>
                </a:solidFill>
              </a:rPr>
              <a:t>ca</a:t>
            </a:r>
            <a:r>
              <a:rPr lang="en-US" sz="4400" dirty="0">
                <a:solidFill>
                  <a:srgbClr val="002060"/>
                </a:solidFill>
              </a:rPr>
              <a:t> </a:t>
            </a:r>
            <a:r>
              <a:rPr lang="en-US" sz="4400" dirty="0" err="1">
                <a:solidFill>
                  <a:srgbClr val="002060"/>
                </a:solidFill>
              </a:rPr>
              <a:t>ngợi</a:t>
            </a:r>
            <a:r>
              <a:rPr lang="en-US" sz="4400" dirty="0">
                <a:solidFill>
                  <a:srgbClr val="002060"/>
                </a:solidFill>
              </a:rPr>
              <a:t> </a:t>
            </a:r>
            <a:r>
              <a:rPr lang="en-US" sz="4400" dirty="0" err="1">
                <a:solidFill>
                  <a:srgbClr val="002060"/>
                </a:solidFill>
              </a:rPr>
              <a:t>ngàn</a:t>
            </a:r>
            <a:r>
              <a:rPr lang="en-US" sz="4400" dirty="0">
                <a:solidFill>
                  <a:srgbClr val="002060"/>
                </a:solidFill>
              </a:rPr>
              <a:t> </a:t>
            </a:r>
            <a:r>
              <a:rPr lang="en-US" sz="4400" dirty="0" err="1">
                <a:solidFill>
                  <a:srgbClr val="002060"/>
                </a:solidFill>
              </a:rPr>
              <a:t>đời</a:t>
            </a:r>
            <a:r>
              <a:rPr lang="en-US" sz="4400" dirty="0">
                <a:solidFill>
                  <a:srgbClr val="002060"/>
                </a:solidFill>
              </a:rPr>
              <a:t> </a:t>
            </a:r>
            <a:r>
              <a:rPr lang="en-US" sz="4400" dirty="0" err="1">
                <a:solidFill>
                  <a:srgbClr val="002060"/>
                </a:solidFill>
              </a:rPr>
              <a:t>tình</a:t>
            </a:r>
            <a:r>
              <a:rPr lang="en-US" sz="4400" dirty="0">
                <a:solidFill>
                  <a:srgbClr val="002060"/>
                </a:solidFill>
              </a:rPr>
              <a:t> </a:t>
            </a:r>
            <a:r>
              <a:rPr lang="en-US" sz="4400" dirty="0" err="1">
                <a:solidFill>
                  <a:srgbClr val="002060"/>
                </a:solidFill>
              </a:rPr>
              <a:t>Ngài</a:t>
            </a:r>
            <a:r>
              <a:rPr lang="en-US" sz="4400" dirty="0">
                <a:solidFill>
                  <a:srgbClr val="002060"/>
                </a:solidFill>
              </a:rPr>
              <a:t> </a:t>
            </a:r>
            <a:r>
              <a:rPr lang="en-US" sz="4400" dirty="0" err="1">
                <a:solidFill>
                  <a:srgbClr val="002060"/>
                </a:solidFill>
              </a:rPr>
              <a:t>kiên</a:t>
            </a:r>
            <a:r>
              <a:rPr lang="en-US" sz="4400" dirty="0">
                <a:solidFill>
                  <a:srgbClr val="002060"/>
                </a:solidFill>
              </a:rPr>
              <a:t> </a:t>
            </a:r>
            <a:r>
              <a:rPr lang="en-US" sz="4400" dirty="0" err="1">
                <a:solidFill>
                  <a:srgbClr val="002060"/>
                </a:solidFill>
              </a:rPr>
              <a:t>vững</a:t>
            </a:r>
            <a:r>
              <a:rPr lang="en-US" sz="4400" dirty="0">
                <a:solidFill>
                  <a:srgbClr val="002060"/>
                </a:solidFill>
              </a:rPr>
              <a:t>. </a:t>
            </a:r>
            <a:r>
              <a:rPr lang="en-US" sz="4400" dirty="0" err="1">
                <a:solidFill>
                  <a:srgbClr val="002060"/>
                </a:solidFill>
              </a:rPr>
              <a:t>Suối</a:t>
            </a:r>
            <a:r>
              <a:rPr lang="en-US" sz="4400" dirty="0">
                <a:solidFill>
                  <a:srgbClr val="002060"/>
                </a:solidFill>
              </a:rPr>
              <a:t> </a:t>
            </a:r>
            <a:r>
              <a:rPr lang="en-US" sz="4400" dirty="0" err="1">
                <a:solidFill>
                  <a:srgbClr val="002060"/>
                </a:solidFill>
              </a:rPr>
              <a:t>thiêng</a:t>
            </a:r>
            <a:r>
              <a:rPr lang="en-US" sz="4400" dirty="0">
                <a:solidFill>
                  <a:srgbClr val="002060"/>
                </a:solidFill>
              </a:rPr>
              <a:t> </a:t>
            </a:r>
            <a:r>
              <a:rPr lang="en-US" sz="4400" dirty="0" err="1">
                <a:solidFill>
                  <a:srgbClr val="002060"/>
                </a:solidFill>
              </a:rPr>
              <a:t>dạt</a:t>
            </a:r>
            <a:r>
              <a:rPr lang="en-US" sz="4400" dirty="0">
                <a:solidFill>
                  <a:srgbClr val="002060"/>
                </a:solidFill>
              </a:rPr>
              <a:t> </a:t>
            </a:r>
            <a:r>
              <a:rPr lang="en-US" sz="4400" dirty="0" err="1">
                <a:solidFill>
                  <a:srgbClr val="002060"/>
                </a:solidFill>
              </a:rPr>
              <a:t>dào</a:t>
            </a:r>
            <a:r>
              <a:rPr lang="en-US" sz="4400" dirty="0">
                <a:solidFill>
                  <a:srgbClr val="002060"/>
                </a:solidFill>
              </a:rPr>
              <a:t> </a:t>
            </a:r>
            <a:r>
              <a:rPr lang="en-US" sz="4400" dirty="0" err="1">
                <a:solidFill>
                  <a:srgbClr val="002060"/>
                </a:solidFill>
              </a:rPr>
              <a:t>ngọt</a:t>
            </a:r>
            <a:r>
              <a:rPr lang="en-US" sz="4400" dirty="0">
                <a:solidFill>
                  <a:srgbClr val="002060"/>
                </a:solidFill>
              </a:rPr>
              <a:t> </a:t>
            </a:r>
            <a:r>
              <a:rPr lang="en-US" sz="4400" dirty="0" err="1">
                <a:solidFill>
                  <a:srgbClr val="002060"/>
                </a:solidFill>
              </a:rPr>
              <a:t>ngào</a:t>
            </a:r>
            <a:r>
              <a:rPr lang="en-US" sz="4400" dirty="0">
                <a:solidFill>
                  <a:srgbClr val="002060"/>
                </a:solidFill>
              </a:rPr>
              <a:t> </a:t>
            </a:r>
            <a:r>
              <a:rPr lang="en-US" sz="4400" dirty="0" err="1">
                <a:solidFill>
                  <a:srgbClr val="002060"/>
                </a:solidFill>
              </a:rPr>
              <a:t>tình</a:t>
            </a:r>
            <a:r>
              <a:rPr lang="en-US" sz="4400" dirty="0">
                <a:solidFill>
                  <a:srgbClr val="002060"/>
                </a:solidFill>
              </a:rPr>
              <a:t> </a:t>
            </a:r>
            <a:r>
              <a:rPr lang="en-US" sz="4400" dirty="0" err="1">
                <a:solidFill>
                  <a:srgbClr val="002060"/>
                </a:solidFill>
              </a:rPr>
              <a:t>yêu</a:t>
            </a:r>
            <a:r>
              <a:rPr lang="en-US" sz="4400" dirty="0">
                <a:solidFill>
                  <a:srgbClr val="002060"/>
                </a:solidFill>
              </a:rPr>
              <a:t> </a:t>
            </a:r>
            <a:r>
              <a:rPr lang="en-US" sz="4400" dirty="0" err="1">
                <a:solidFill>
                  <a:srgbClr val="002060"/>
                </a:solidFill>
              </a:rPr>
              <a:t>mến</a:t>
            </a:r>
            <a:r>
              <a:rPr lang="en-US" sz="4400" dirty="0">
                <a:solidFill>
                  <a:srgbClr val="002060"/>
                </a:solidFill>
              </a:rPr>
              <a:t> </a:t>
            </a:r>
            <a:r>
              <a:rPr lang="en-US" sz="4400" dirty="0" err="1">
                <a:solidFill>
                  <a:srgbClr val="002060"/>
                </a:solidFill>
              </a:rPr>
              <a:t>thương</a:t>
            </a:r>
            <a:r>
              <a:rPr lang="en-US" sz="4400" dirty="0">
                <a:solidFill>
                  <a:srgbClr val="002060"/>
                </a:solidFill>
              </a:rPr>
              <a:t>. </a:t>
            </a:r>
            <a:r>
              <a:rPr lang="en-US" sz="4400" dirty="0" err="1">
                <a:solidFill>
                  <a:srgbClr val="002060"/>
                </a:solidFill>
              </a:rPr>
              <a:t>Tình</a:t>
            </a:r>
            <a:r>
              <a:rPr lang="en-US" sz="4400" dirty="0">
                <a:solidFill>
                  <a:srgbClr val="002060"/>
                </a:solidFill>
              </a:rPr>
              <a:t> </a:t>
            </a:r>
            <a:r>
              <a:rPr lang="en-US" sz="4400" dirty="0" err="1">
                <a:solidFill>
                  <a:srgbClr val="002060"/>
                </a:solidFill>
              </a:rPr>
              <a:t>Ngài</a:t>
            </a:r>
            <a:r>
              <a:rPr lang="en-US" sz="4400" dirty="0">
                <a:solidFill>
                  <a:srgbClr val="002060"/>
                </a:solidFill>
              </a:rPr>
              <a:t> </a:t>
            </a:r>
            <a:r>
              <a:rPr lang="en-US" sz="4400" dirty="0" err="1">
                <a:solidFill>
                  <a:srgbClr val="002060"/>
                </a:solidFill>
              </a:rPr>
              <a:t>ngàn</a:t>
            </a:r>
            <a:r>
              <a:rPr lang="en-US" sz="4400" dirty="0">
                <a:solidFill>
                  <a:srgbClr val="002060"/>
                </a:solidFill>
              </a:rPr>
              <a:t> </a:t>
            </a:r>
            <a:r>
              <a:rPr lang="en-US" sz="4400" dirty="0" err="1">
                <a:solidFill>
                  <a:srgbClr val="002060"/>
                </a:solidFill>
              </a:rPr>
              <a:t>năm</a:t>
            </a:r>
            <a:r>
              <a:rPr lang="en-US" sz="4400" dirty="0">
                <a:solidFill>
                  <a:srgbClr val="002060"/>
                </a:solidFill>
              </a:rPr>
              <a:t> </a:t>
            </a:r>
            <a:r>
              <a:rPr lang="en-US" sz="4400" dirty="0" err="1">
                <a:solidFill>
                  <a:srgbClr val="002060"/>
                </a:solidFill>
              </a:rPr>
              <a:t>như</a:t>
            </a:r>
            <a:r>
              <a:rPr lang="en-US" sz="4400" dirty="0">
                <a:solidFill>
                  <a:srgbClr val="002060"/>
                </a:solidFill>
              </a:rPr>
              <a:t> </a:t>
            </a:r>
            <a:r>
              <a:rPr lang="en-US" sz="4400" dirty="0" err="1">
                <a:solidFill>
                  <a:srgbClr val="002060"/>
                </a:solidFill>
              </a:rPr>
              <a:t>núi</a:t>
            </a:r>
            <a:r>
              <a:rPr lang="en-US" sz="4400" dirty="0">
                <a:solidFill>
                  <a:srgbClr val="002060"/>
                </a:solidFill>
              </a:rPr>
              <a:t> </a:t>
            </a:r>
            <a:r>
              <a:rPr lang="en-US" sz="4400" dirty="0" err="1">
                <a:solidFill>
                  <a:srgbClr val="002060"/>
                </a:solidFill>
              </a:rPr>
              <a:t>cao</a:t>
            </a:r>
            <a:r>
              <a:rPr lang="en-US" sz="4400" dirty="0">
                <a:solidFill>
                  <a:srgbClr val="002060"/>
                </a:solidFill>
              </a:rPr>
              <a:t>, </a:t>
            </a:r>
            <a:r>
              <a:rPr lang="en-US" sz="4400" dirty="0" err="1">
                <a:solidFill>
                  <a:srgbClr val="002060"/>
                </a:solidFill>
              </a:rPr>
              <a:t>sông</a:t>
            </a:r>
            <a:r>
              <a:rPr lang="en-US" sz="4400" dirty="0">
                <a:solidFill>
                  <a:srgbClr val="002060"/>
                </a:solidFill>
              </a:rPr>
              <a:t> </a:t>
            </a:r>
            <a:r>
              <a:rPr lang="en-US" sz="4400" dirty="0" err="1">
                <a:solidFill>
                  <a:srgbClr val="002060"/>
                </a:solidFill>
              </a:rPr>
              <a:t>dài</a:t>
            </a:r>
            <a:r>
              <a:rPr lang="en-US" sz="4400" dirty="0">
                <a:solidFill>
                  <a:srgbClr val="002060"/>
                </a:solidFill>
              </a:rPr>
              <a:t>, </a:t>
            </a:r>
            <a:r>
              <a:rPr lang="en-US" sz="4400" dirty="0" err="1">
                <a:solidFill>
                  <a:srgbClr val="002060"/>
                </a:solidFill>
              </a:rPr>
              <a:t>biển</a:t>
            </a:r>
            <a:r>
              <a:rPr lang="en-US" sz="4400" dirty="0">
                <a:solidFill>
                  <a:srgbClr val="002060"/>
                </a:solidFill>
              </a:rPr>
              <a:t> </a:t>
            </a:r>
            <a:r>
              <a:rPr lang="en-US" sz="4400" dirty="0" err="1">
                <a:solidFill>
                  <a:srgbClr val="002060"/>
                </a:solidFill>
              </a:rPr>
              <a:t>khơi</a:t>
            </a:r>
            <a:r>
              <a:rPr lang="en-US" sz="4400" dirty="0">
                <a:solidFill>
                  <a:srgbClr val="002060"/>
                </a:solidFill>
              </a:rPr>
              <a:t>. Cao </a:t>
            </a:r>
            <a:r>
              <a:rPr lang="en-US" sz="4400" dirty="0" err="1">
                <a:solidFill>
                  <a:srgbClr val="002060"/>
                </a:solidFill>
              </a:rPr>
              <a:t>vời</a:t>
            </a:r>
            <a:r>
              <a:rPr lang="en-US" sz="4400" dirty="0">
                <a:solidFill>
                  <a:srgbClr val="002060"/>
                </a:solidFill>
              </a:rPr>
              <a:t> </a:t>
            </a:r>
            <a:r>
              <a:rPr lang="en-US" sz="4400" dirty="0" err="1">
                <a:solidFill>
                  <a:srgbClr val="002060"/>
                </a:solidFill>
              </a:rPr>
              <a:t>tình</a:t>
            </a:r>
            <a:r>
              <a:rPr lang="en-US" sz="4400" dirty="0">
                <a:solidFill>
                  <a:srgbClr val="002060"/>
                </a:solidFill>
              </a:rPr>
              <a:t> Cha con </a:t>
            </a:r>
            <a:r>
              <a:rPr lang="en-US" sz="4400" dirty="0" err="1">
                <a:solidFill>
                  <a:srgbClr val="002060"/>
                </a:solidFill>
              </a:rPr>
              <a:t>hát</a:t>
            </a:r>
            <a:r>
              <a:rPr lang="en-US" sz="4400" dirty="0">
                <a:solidFill>
                  <a:srgbClr val="002060"/>
                </a:solidFill>
              </a:rPr>
              <a:t> </a:t>
            </a:r>
            <a:r>
              <a:rPr lang="en-US" sz="4400" dirty="0" err="1">
                <a:solidFill>
                  <a:srgbClr val="002060"/>
                </a:solidFill>
              </a:rPr>
              <a:t>ca</a:t>
            </a:r>
            <a:r>
              <a:rPr lang="en-US" sz="4400" dirty="0">
                <a:solidFill>
                  <a:srgbClr val="002060"/>
                </a:solidFill>
              </a:rPr>
              <a:t> </a:t>
            </a:r>
            <a:r>
              <a:rPr lang="en-US" sz="4400" dirty="0" err="1">
                <a:solidFill>
                  <a:srgbClr val="002060"/>
                </a:solidFill>
              </a:rPr>
              <a:t>muôn</a:t>
            </a:r>
            <a:r>
              <a:rPr lang="en-US" sz="4400" dirty="0">
                <a:solidFill>
                  <a:srgbClr val="002060"/>
                </a:solidFill>
              </a:rPr>
              <a:t> </a:t>
            </a:r>
            <a:r>
              <a:rPr lang="en-US" sz="4400" dirty="0" err="1">
                <a:solidFill>
                  <a:srgbClr val="002060"/>
                </a:solidFill>
              </a:rPr>
              <a:t>đời</a:t>
            </a:r>
            <a:r>
              <a:rPr lang="en-US" sz="4400" dirty="0">
                <a:solidFill>
                  <a:srgbClr val="002060"/>
                </a:solidFill>
              </a:rPr>
              <a:t> </a:t>
            </a:r>
            <a:r>
              <a:rPr lang="en-US" sz="4400" dirty="0" err="1">
                <a:solidFill>
                  <a:srgbClr val="002060"/>
                </a:solidFill>
              </a:rPr>
              <a:t>chẳng</a:t>
            </a:r>
            <a:r>
              <a:rPr lang="en-US" sz="4400" dirty="0">
                <a:solidFill>
                  <a:srgbClr val="002060"/>
                </a:solidFill>
              </a:rPr>
              <a:t> </a:t>
            </a:r>
            <a:r>
              <a:rPr lang="en-US" sz="4400" dirty="0" err="1">
                <a:solidFill>
                  <a:srgbClr val="002060"/>
                </a:solidFill>
              </a:rPr>
              <a:t>ngơi</a:t>
            </a:r>
            <a:r>
              <a:rPr lang="en-US" sz="4400" dirty="0">
                <a:solidFill>
                  <a:srgbClr val="002060"/>
                </a:solidFill>
              </a:rPr>
              <a:t>. </a:t>
            </a:r>
            <a:endParaRPr lang="vi-VN"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3423543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067800" cy="5143500"/>
          </a:xfrm>
        </p:spPr>
        <p:txBody>
          <a:bodyPr>
            <a:noAutofit/>
          </a:bodyPr>
          <a:lstStyle/>
          <a:p>
            <a:pPr marL="27432" indent="0" algn="just">
              <a:lnSpc>
                <a:spcPct val="130000"/>
              </a:lnSpc>
              <a:buNone/>
            </a:pPr>
            <a:r>
              <a:rPr lang="en-US" sz="4000" u="sng" dirty="0">
                <a:solidFill>
                  <a:srgbClr val="C00000"/>
                </a:solidFill>
              </a:rPr>
              <a:t>Tk2:</a:t>
            </a:r>
            <a:r>
              <a:rPr lang="en-US" sz="4000" dirty="0">
                <a:solidFill>
                  <a:srgbClr val="002060"/>
                </a:solidFill>
              </a:rPr>
              <a:t> </a:t>
            </a:r>
            <a:r>
              <a:rPr lang="en-US" sz="4000" dirty="0" err="1">
                <a:solidFill>
                  <a:srgbClr val="002060"/>
                </a:solidFill>
              </a:rPr>
              <a:t>Tình</a:t>
            </a:r>
            <a:r>
              <a:rPr lang="en-US" sz="4000" dirty="0">
                <a:solidFill>
                  <a:srgbClr val="002060"/>
                </a:solidFill>
              </a:rPr>
              <a:t> </a:t>
            </a:r>
            <a:r>
              <a:rPr lang="en-US" sz="4000" dirty="0" err="1">
                <a:solidFill>
                  <a:srgbClr val="002060"/>
                </a:solidFill>
              </a:rPr>
              <a:t>yêu</a:t>
            </a:r>
            <a:r>
              <a:rPr lang="en-US" sz="4000" dirty="0">
                <a:solidFill>
                  <a:srgbClr val="002060"/>
                </a:solidFill>
              </a:rPr>
              <a:t> </a:t>
            </a:r>
            <a:r>
              <a:rPr lang="en-US" sz="4000" dirty="0" err="1">
                <a:solidFill>
                  <a:srgbClr val="002060"/>
                </a:solidFill>
              </a:rPr>
              <a:t>Thiên</a:t>
            </a:r>
            <a:r>
              <a:rPr lang="en-US" sz="4000" dirty="0">
                <a:solidFill>
                  <a:srgbClr val="002060"/>
                </a:solidFill>
              </a:rPr>
              <a:t> </a:t>
            </a:r>
            <a:r>
              <a:rPr lang="en-US" sz="4000" dirty="0" err="1">
                <a:solidFill>
                  <a:srgbClr val="002060"/>
                </a:solidFill>
              </a:rPr>
              <a:t>Chúa</a:t>
            </a:r>
            <a:r>
              <a:rPr lang="en-US" sz="4000" dirty="0">
                <a:solidFill>
                  <a:srgbClr val="002060"/>
                </a:solidFill>
              </a:rPr>
              <a:t> </a:t>
            </a:r>
            <a:r>
              <a:rPr lang="en-US" sz="4000" dirty="0" err="1">
                <a:solidFill>
                  <a:srgbClr val="002060"/>
                </a:solidFill>
              </a:rPr>
              <a:t>như</a:t>
            </a:r>
            <a:r>
              <a:rPr lang="en-US" sz="4000" dirty="0">
                <a:solidFill>
                  <a:srgbClr val="002060"/>
                </a:solidFill>
              </a:rPr>
              <a:t> </a:t>
            </a:r>
            <a:r>
              <a:rPr lang="en-US" sz="4000" dirty="0" err="1">
                <a:solidFill>
                  <a:srgbClr val="002060"/>
                </a:solidFill>
              </a:rPr>
              <a:t>mùa</a:t>
            </a:r>
            <a:r>
              <a:rPr lang="en-US" sz="4000" dirty="0">
                <a:solidFill>
                  <a:srgbClr val="002060"/>
                </a:solidFill>
              </a:rPr>
              <a:t> </a:t>
            </a:r>
            <a:r>
              <a:rPr lang="en-US" sz="4000" dirty="0" err="1">
                <a:solidFill>
                  <a:srgbClr val="002060"/>
                </a:solidFill>
              </a:rPr>
              <a:t>xuân</a:t>
            </a:r>
            <a:r>
              <a:rPr lang="en-US" sz="4000" dirty="0">
                <a:solidFill>
                  <a:srgbClr val="002060"/>
                </a:solidFill>
              </a:rPr>
              <a:t> </a:t>
            </a:r>
            <a:r>
              <a:rPr lang="en-US" sz="4000" dirty="0" err="1">
                <a:solidFill>
                  <a:srgbClr val="002060"/>
                </a:solidFill>
              </a:rPr>
              <a:t>tô</a:t>
            </a:r>
            <a:r>
              <a:rPr lang="en-US" sz="4000" dirty="0">
                <a:solidFill>
                  <a:srgbClr val="002060"/>
                </a:solidFill>
              </a:rPr>
              <a:t> </a:t>
            </a:r>
            <a:r>
              <a:rPr lang="en-US" sz="4000" dirty="0" err="1">
                <a:solidFill>
                  <a:srgbClr val="002060"/>
                </a:solidFill>
              </a:rPr>
              <a:t>đẹp</a:t>
            </a:r>
            <a:r>
              <a:rPr lang="en-US" sz="4000" dirty="0">
                <a:solidFill>
                  <a:srgbClr val="002060"/>
                </a:solidFill>
              </a:rPr>
              <a:t> </a:t>
            </a:r>
            <a:r>
              <a:rPr lang="en-US" sz="4000" dirty="0" err="1">
                <a:solidFill>
                  <a:srgbClr val="002060"/>
                </a:solidFill>
              </a:rPr>
              <a:t>ước</a:t>
            </a:r>
            <a:r>
              <a:rPr lang="en-US" sz="4000" dirty="0">
                <a:solidFill>
                  <a:srgbClr val="002060"/>
                </a:solidFill>
              </a:rPr>
              <a:t> </a:t>
            </a:r>
            <a:r>
              <a:rPr lang="en-US" sz="4000" dirty="0" err="1">
                <a:solidFill>
                  <a:srgbClr val="002060"/>
                </a:solidFill>
              </a:rPr>
              <a:t>mơ</a:t>
            </a:r>
            <a:r>
              <a:rPr lang="en-US" sz="4000" dirty="0">
                <a:solidFill>
                  <a:srgbClr val="002060"/>
                </a:solidFill>
              </a:rPr>
              <a:t>. </a:t>
            </a:r>
            <a:r>
              <a:rPr lang="en-US" sz="4000" dirty="0" err="1">
                <a:solidFill>
                  <a:srgbClr val="002060"/>
                </a:solidFill>
              </a:rPr>
              <a:t>Tuổi</a:t>
            </a:r>
            <a:r>
              <a:rPr lang="en-US" sz="4000" dirty="0">
                <a:solidFill>
                  <a:srgbClr val="002060"/>
                </a:solidFill>
              </a:rPr>
              <a:t> </a:t>
            </a:r>
            <a:r>
              <a:rPr lang="en-US" sz="4000" dirty="0" err="1">
                <a:solidFill>
                  <a:srgbClr val="002060"/>
                </a:solidFill>
              </a:rPr>
              <a:t>thơ</a:t>
            </a:r>
            <a:r>
              <a:rPr lang="en-US" sz="4000" dirty="0">
                <a:solidFill>
                  <a:srgbClr val="002060"/>
                </a:solidFill>
              </a:rPr>
              <a:t> </a:t>
            </a:r>
            <a:r>
              <a:rPr lang="en-US" sz="4000" dirty="0" err="1">
                <a:solidFill>
                  <a:srgbClr val="002060"/>
                </a:solidFill>
              </a:rPr>
              <a:t>yêu</a:t>
            </a:r>
            <a:r>
              <a:rPr lang="en-US" sz="4000" dirty="0">
                <a:solidFill>
                  <a:srgbClr val="002060"/>
                </a:solidFill>
              </a:rPr>
              <a:t> </a:t>
            </a:r>
            <a:r>
              <a:rPr lang="en-US" sz="4000" dirty="0" err="1">
                <a:solidFill>
                  <a:srgbClr val="002060"/>
                </a:solidFill>
              </a:rPr>
              <a:t>dấu</a:t>
            </a:r>
            <a:r>
              <a:rPr lang="en-US" sz="4000" dirty="0">
                <a:solidFill>
                  <a:srgbClr val="002060"/>
                </a:solidFill>
              </a:rPr>
              <a:t> </a:t>
            </a:r>
            <a:r>
              <a:rPr lang="en-US" sz="4000" dirty="0" err="1">
                <a:solidFill>
                  <a:srgbClr val="002060"/>
                </a:solidFill>
              </a:rPr>
              <a:t>ngày</a:t>
            </a:r>
            <a:r>
              <a:rPr lang="en-US" sz="4000" dirty="0">
                <a:solidFill>
                  <a:srgbClr val="002060"/>
                </a:solidFill>
              </a:rPr>
              <a:t> </a:t>
            </a:r>
            <a:r>
              <a:rPr lang="en-US" sz="4000" dirty="0" err="1">
                <a:solidFill>
                  <a:srgbClr val="002060"/>
                </a:solidFill>
              </a:rPr>
              <a:t>và</a:t>
            </a:r>
            <a:r>
              <a:rPr lang="en-US" sz="4000" dirty="0">
                <a:solidFill>
                  <a:srgbClr val="002060"/>
                </a:solidFill>
              </a:rPr>
              <a:t> </a:t>
            </a:r>
            <a:r>
              <a:rPr lang="en-US" sz="4000" dirty="0" err="1">
                <a:solidFill>
                  <a:srgbClr val="002060"/>
                </a:solidFill>
              </a:rPr>
              <a:t>đêm</a:t>
            </a:r>
            <a:r>
              <a:rPr lang="en-US" sz="4000" dirty="0">
                <a:solidFill>
                  <a:srgbClr val="002060"/>
                </a:solidFill>
              </a:rPr>
              <a:t> </a:t>
            </a:r>
            <a:r>
              <a:rPr lang="en-US" sz="4000" dirty="0" err="1">
                <a:solidFill>
                  <a:srgbClr val="002060"/>
                </a:solidFill>
              </a:rPr>
              <a:t>khát</a:t>
            </a:r>
            <a:r>
              <a:rPr lang="en-US" sz="4000" dirty="0">
                <a:solidFill>
                  <a:srgbClr val="002060"/>
                </a:solidFill>
              </a:rPr>
              <a:t> </a:t>
            </a:r>
            <a:r>
              <a:rPr lang="en-US" sz="4000" dirty="0" err="1">
                <a:solidFill>
                  <a:srgbClr val="002060"/>
                </a:solidFill>
              </a:rPr>
              <a:t>khao</a:t>
            </a:r>
            <a:r>
              <a:rPr lang="en-US" sz="4000" dirty="0">
                <a:solidFill>
                  <a:srgbClr val="002060"/>
                </a:solidFill>
              </a:rPr>
              <a:t> </a:t>
            </a:r>
            <a:r>
              <a:rPr lang="en-US" sz="4000" dirty="0" err="1">
                <a:solidFill>
                  <a:srgbClr val="002060"/>
                </a:solidFill>
              </a:rPr>
              <a:t>tình</a:t>
            </a:r>
            <a:r>
              <a:rPr lang="en-US" sz="4000" dirty="0">
                <a:solidFill>
                  <a:srgbClr val="002060"/>
                </a:solidFill>
              </a:rPr>
              <a:t> </a:t>
            </a:r>
            <a:r>
              <a:rPr lang="en-US" sz="4000" dirty="0" err="1">
                <a:solidFill>
                  <a:srgbClr val="002060"/>
                </a:solidFill>
              </a:rPr>
              <a:t>Chúa</a:t>
            </a:r>
            <a:r>
              <a:rPr lang="en-US" sz="4000" dirty="0">
                <a:solidFill>
                  <a:srgbClr val="002060"/>
                </a:solidFill>
              </a:rPr>
              <a:t>. </a:t>
            </a:r>
            <a:r>
              <a:rPr lang="en-US" sz="4000" dirty="0" err="1">
                <a:solidFill>
                  <a:srgbClr val="002060"/>
                </a:solidFill>
              </a:rPr>
              <a:t>Ngài</a:t>
            </a:r>
            <a:r>
              <a:rPr lang="en-US" sz="4000" dirty="0">
                <a:solidFill>
                  <a:srgbClr val="002060"/>
                </a:solidFill>
              </a:rPr>
              <a:t> </a:t>
            </a:r>
            <a:r>
              <a:rPr lang="en-US" sz="4000" dirty="0" err="1">
                <a:solidFill>
                  <a:srgbClr val="002060"/>
                </a:solidFill>
              </a:rPr>
              <a:t>luôn</a:t>
            </a:r>
            <a:r>
              <a:rPr lang="en-US" sz="4000" dirty="0">
                <a:solidFill>
                  <a:srgbClr val="002060"/>
                </a:solidFill>
              </a:rPr>
              <a:t> </a:t>
            </a:r>
            <a:r>
              <a:rPr lang="en-US" sz="4000" dirty="0" err="1">
                <a:solidFill>
                  <a:srgbClr val="002060"/>
                </a:solidFill>
              </a:rPr>
              <a:t>dõi</a:t>
            </a:r>
            <a:r>
              <a:rPr lang="en-US" sz="4000" dirty="0">
                <a:solidFill>
                  <a:srgbClr val="002060"/>
                </a:solidFill>
              </a:rPr>
              <a:t> </a:t>
            </a:r>
            <a:r>
              <a:rPr lang="en-US" sz="4000" dirty="0" err="1">
                <a:solidFill>
                  <a:srgbClr val="002060"/>
                </a:solidFill>
              </a:rPr>
              <a:t>bước</a:t>
            </a:r>
            <a:r>
              <a:rPr lang="en-US" sz="4000" dirty="0">
                <a:solidFill>
                  <a:srgbClr val="002060"/>
                </a:solidFill>
              </a:rPr>
              <a:t> </a:t>
            </a:r>
            <a:r>
              <a:rPr lang="en-US" sz="4000" dirty="0" err="1">
                <a:solidFill>
                  <a:srgbClr val="002060"/>
                </a:solidFill>
              </a:rPr>
              <a:t>đời</a:t>
            </a:r>
            <a:r>
              <a:rPr lang="en-US" sz="4000" dirty="0">
                <a:solidFill>
                  <a:srgbClr val="002060"/>
                </a:solidFill>
              </a:rPr>
              <a:t> con </a:t>
            </a:r>
            <a:r>
              <a:rPr lang="en-US" sz="4000" dirty="0" err="1">
                <a:solidFill>
                  <a:srgbClr val="002060"/>
                </a:solidFill>
              </a:rPr>
              <a:t>đổ</a:t>
            </a:r>
            <a:r>
              <a:rPr lang="en-US" sz="4000" dirty="0">
                <a:solidFill>
                  <a:srgbClr val="002060"/>
                </a:solidFill>
              </a:rPr>
              <a:t> </a:t>
            </a:r>
            <a:r>
              <a:rPr lang="en-US" sz="4000" dirty="0" err="1">
                <a:solidFill>
                  <a:srgbClr val="002060"/>
                </a:solidFill>
              </a:rPr>
              <a:t>muôn</a:t>
            </a:r>
            <a:r>
              <a:rPr lang="en-US" sz="4000" dirty="0">
                <a:solidFill>
                  <a:srgbClr val="002060"/>
                </a:solidFill>
              </a:rPr>
              <a:t> </a:t>
            </a:r>
            <a:r>
              <a:rPr lang="en-US" sz="4000" dirty="0" err="1">
                <a:solidFill>
                  <a:srgbClr val="002060"/>
                </a:solidFill>
              </a:rPr>
              <a:t>phúc</a:t>
            </a:r>
            <a:r>
              <a:rPr lang="en-US" sz="4000" dirty="0">
                <a:solidFill>
                  <a:srgbClr val="002060"/>
                </a:solidFill>
              </a:rPr>
              <a:t> </a:t>
            </a:r>
            <a:r>
              <a:rPr lang="en-US" sz="4000" dirty="0" err="1">
                <a:solidFill>
                  <a:srgbClr val="002060"/>
                </a:solidFill>
              </a:rPr>
              <a:t>ân</a:t>
            </a:r>
            <a:r>
              <a:rPr lang="en-US" sz="4000" dirty="0">
                <a:solidFill>
                  <a:srgbClr val="002060"/>
                </a:solidFill>
              </a:rPr>
              <a:t> </a:t>
            </a:r>
            <a:r>
              <a:rPr lang="en-US" sz="4000" dirty="0" err="1">
                <a:solidFill>
                  <a:srgbClr val="002060"/>
                </a:solidFill>
              </a:rPr>
              <a:t>tràn</a:t>
            </a:r>
            <a:r>
              <a:rPr lang="en-US" sz="4000" dirty="0">
                <a:solidFill>
                  <a:srgbClr val="002060"/>
                </a:solidFill>
              </a:rPr>
              <a:t> </a:t>
            </a:r>
            <a:r>
              <a:rPr lang="en-US" sz="4000" dirty="0" err="1">
                <a:solidFill>
                  <a:srgbClr val="002060"/>
                </a:solidFill>
              </a:rPr>
              <a:t>lan</a:t>
            </a:r>
            <a:r>
              <a:rPr lang="en-US" sz="4000" dirty="0">
                <a:solidFill>
                  <a:srgbClr val="002060"/>
                </a:solidFill>
              </a:rPr>
              <a:t>. </a:t>
            </a:r>
            <a:r>
              <a:rPr lang="en-US" sz="4000" dirty="0" err="1">
                <a:solidFill>
                  <a:srgbClr val="002060"/>
                </a:solidFill>
              </a:rPr>
              <a:t>Và</a:t>
            </a:r>
            <a:r>
              <a:rPr lang="en-US" sz="4000" dirty="0">
                <a:solidFill>
                  <a:srgbClr val="002060"/>
                </a:solidFill>
              </a:rPr>
              <a:t> </a:t>
            </a:r>
            <a:r>
              <a:rPr lang="en-US" sz="4000" dirty="0" err="1">
                <a:solidFill>
                  <a:srgbClr val="002060"/>
                </a:solidFill>
              </a:rPr>
              <a:t>luôn</a:t>
            </a:r>
            <a:r>
              <a:rPr lang="en-US" sz="4000" dirty="0">
                <a:solidFill>
                  <a:srgbClr val="002060"/>
                </a:solidFill>
              </a:rPr>
              <a:t> </a:t>
            </a:r>
            <a:r>
              <a:rPr lang="en-US" sz="4000" dirty="0" err="1">
                <a:solidFill>
                  <a:srgbClr val="002060"/>
                </a:solidFill>
              </a:rPr>
              <a:t>đỡ</a:t>
            </a:r>
            <a:r>
              <a:rPr lang="en-US" sz="4000" dirty="0">
                <a:solidFill>
                  <a:srgbClr val="002060"/>
                </a:solidFill>
              </a:rPr>
              <a:t> </a:t>
            </a:r>
            <a:r>
              <a:rPr lang="en-US" sz="4000" dirty="0" err="1">
                <a:solidFill>
                  <a:srgbClr val="002060"/>
                </a:solidFill>
              </a:rPr>
              <a:t>nâng</a:t>
            </a:r>
            <a:r>
              <a:rPr lang="en-US" sz="4000" dirty="0">
                <a:solidFill>
                  <a:srgbClr val="002060"/>
                </a:solidFill>
              </a:rPr>
              <a:t> </a:t>
            </a:r>
            <a:r>
              <a:rPr lang="en-US" sz="4000" dirty="0" err="1">
                <a:solidFill>
                  <a:srgbClr val="002060"/>
                </a:solidFill>
              </a:rPr>
              <a:t>ủi</a:t>
            </a:r>
            <a:r>
              <a:rPr lang="en-US" sz="4000" dirty="0">
                <a:solidFill>
                  <a:srgbClr val="002060"/>
                </a:solidFill>
              </a:rPr>
              <a:t> an </a:t>
            </a:r>
            <a:r>
              <a:rPr lang="en-US" sz="4000" dirty="0" err="1">
                <a:solidFill>
                  <a:srgbClr val="002060"/>
                </a:solidFill>
              </a:rPr>
              <a:t>những</a:t>
            </a:r>
            <a:r>
              <a:rPr lang="en-US" sz="4000" dirty="0">
                <a:solidFill>
                  <a:srgbClr val="002060"/>
                </a:solidFill>
              </a:rPr>
              <a:t> </a:t>
            </a:r>
            <a:r>
              <a:rPr lang="en-US" sz="4000" dirty="0" err="1">
                <a:solidFill>
                  <a:srgbClr val="002060"/>
                </a:solidFill>
              </a:rPr>
              <a:t>khi</a:t>
            </a:r>
            <a:r>
              <a:rPr lang="en-US" sz="4000" dirty="0">
                <a:solidFill>
                  <a:srgbClr val="002060"/>
                </a:solidFill>
              </a:rPr>
              <a:t> </a:t>
            </a:r>
            <a:r>
              <a:rPr lang="en-US" sz="4000" dirty="0" err="1">
                <a:solidFill>
                  <a:srgbClr val="002060"/>
                </a:solidFill>
              </a:rPr>
              <a:t>sầu</a:t>
            </a:r>
            <a:r>
              <a:rPr lang="en-US" sz="4000" dirty="0">
                <a:solidFill>
                  <a:srgbClr val="002060"/>
                </a:solidFill>
              </a:rPr>
              <a:t> </a:t>
            </a:r>
            <a:r>
              <a:rPr lang="en-US" sz="4000" dirty="0" err="1">
                <a:solidFill>
                  <a:srgbClr val="002060"/>
                </a:solidFill>
              </a:rPr>
              <a:t>vương</a:t>
            </a:r>
            <a:r>
              <a:rPr lang="en-US" sz="4000" dirty="0">
                <a:solidFill>
                  <a:srgbClr val="002060"/>
                </a:solidFill>
              </a:rPr>
              <a:t>.</a:t>
            </a:r>
            <a:endParaRPr lang="en-US" sz="40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278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067800" cy="5143500"/>
          </a:xfrm>
        </p:spPr>
        <p:txBody>
          <a:bodyPr>
            <a:noAutofit/>
          </a:bodyPr>
          <a:lstStyle/>
          <a:p>
            <a:pPr marL="27432" indent="0" algn="just">
              <a:lnSpc>
                <a:spcPct val="130000"/>
              </a:lnSpc>
              <a:buNone/>
            </a:pPr>
            <a:r>
              <a:rPr lang="en-US" sz="4000" u="sng" dirty="0">
                <a:solidFill>
                  <a:srgbClr val="C00000"/>
                </a:solidFill>
              </a:rPr>
              <a:t>**:</a:t>
            </a:r>
            <a:r>
              <a:rPr lang="en-US" sz="4000" dirty="0">
                <a:solidFill>
                  <a:srgbClr val="002060"/>
                </a:solidFill>
              </a:rPr>
              <a:t> </a:t>
            </a:r>
            <a:r>
              <a:rPr lang="en-US" sz="4000" dirty="0" err="1">
                <a:solidFill>
                  <a:srgbClr val="002060"/>
                </a:solidFill>
              </a:rPr>
              <a:t>Tình</a:t>
            </a:r>
            <a:r>
              <a:rPr lang="en-US" sz="4000" dirty="0">
                <a:solidFill>
                  <a:srgbClr val="002060"/>
                </a:solidFill>
              </a:rPr>
              <a:t> </a:t>
            </a:r>
            <a:r>
              <a:rPr lang="en-US" sz="4000" dirty="0" err="1">
                <a:solidFill>
                  <a:srgbClr val="002060"/>
                </a:solidFill>
              </a:rPr>
              <a:t>yêu</a:t>
            </a:r>
            <a:r>
              <a:rPr lang="en-US" sz="4000" dirty="0">
                <a:solidFill>
                  <a:srgbClr val="002060"/>
                </a:solidFill>
              </a:rPr>
              <a:t> </a:t>
            </a:r>
            <a:r>
              <a:rPr lang="en-US" sz="4000" dirty="0" err="1">
                <a:solidFill>
                  <a:srgbClr val="002060"/>
                </a:solidFill>
              </a:rPr>
              <a:t>Thiên</a:t>
            </a:r>
            <a:r>
              <a:rPr lang="en-US" sz="4000" dirty="0">
                <a:solidFill>
                  <a:srgbClr val="002060"/>
                </a:solidFill>
              </a:rPr>
              <a:t> </a:t>
            </a:r>
            <a:r>
              <a:rPr lang="en-US" sz="4000" dirty="0" err="1">
                <a:solidFill>
                  <a:srgbClr val="002060"/>
                </a:solidFill>
              </a:rPr>
              <a:t>Chúa</a:t>
            </a:r>
            <a:r>
              <a:rPr lang="en-US" sz="4000" dirty="0">
                <a:solidFill>
                  <a:srgbClr val="002060"/>
                </a:solidFill>
              </a:rPr>
              <a:t> </a:t>
            </a:r>
            <a:r>
              <a:rPr lang="en-US" sz="4000" dirty="0" err="1">
                <a:solidFill>
                  <a:srgbClr val="002060"/>
                </a:solidFill>
              </a:rPr>
              <a:t>không</a:t>
            </a:r>
            <a:r>
              <a:rPr lang="en-US" sz="4000" dirty="0">
                <a:solidFill>
                  <a:srgbClr val="002060"/>
                </a:solidFill>
              </a:rPr>
              <a:t> </a:t>
            </a:r>
            <a:r>
              <a:rPr lang="en-US" sz="4000" dirty="0" err="1">
                <a:solidFill>
                  <a:srgbClr val="002060"/>
                </a:solidFill>
              </a:rPr>
              <a:t>nhạt</a:t>
            </a:r>
            <a:r>
              <a:rPr lang="en-US" sz="4000" dirty="0">
                <a:solidFill>
                  <a:srgbClr val="002060"/>
                </a:solidFill>
              </a:rPr>
              <a:t> </a:t>
            </a:r>
            <a:r>
              <a:rPr lang="en-US" sz="4000" dirty="0" err="1">
                <a:solidFill>
                  <a:srgbClr val="002060"/>
                </a:solidFill>
              </a:rPr>
              <a:t>phai</a:t>
            </a:r>
            <a:r>
              <a:rPr lang="en-US" sz="4000" dirty="0">
                <a:solidFill>
                  <a:srgbClr val="002060"/>
                </a:solidFill>
              </a:rPr>
              <a:t> </a:t>
            </a:r>
            <a:r>
              <a:rPr lang="en-US" sz="4000" dirty="0" err="1">
                <a:solidFill>
                  <a:srgbClr val="002060"/>
                </a:solidFill>
              </a:rPr>
              <a:t>dẫu</a:t>
            </a:r>
            <a:r>
              <a:rPr lang="en-US" sz="4000" dirty="0">
                <a:solidFill>
                  <a:srgbClr val="002060"/>
                </a:solidFill>
              </a:rPr>
              <a:t> </a:t>
            </a:r>
            <a:r>
              <a:rPr lang="en-US" sz="4000" dirty="0" err="1">
                <a:solidFill>
                  <a:srgbClr val="002060"/>
                </a:solidFill>
              </a:rPr>
              <a:t>đời</a:t>
            </a:r>
            <a:r>
              <a:rPr lang="en-US" sz="4000" dirty="0">
                <a:solidFill>
                  <a:srgbClr val="002060"/>
                </a:solidFill>
              </a:rPr>
              <a:t> </a:t>
            </a:r>
            <a:r>
              <a:rPr lang="en-US" sz="4000" dirty="0" err="1">
                <a:solidFill>
                  <a:srgbClr val="002060"/>
                </a:solidFill>
              </a:rPr>
              <a:t>đổi</a:t>
            </a:r>
            <a:r>
              <a:rPr lang="en-US" sz="4000" dirty="0">
                <a:solidFill>
                  <a:srgbClr val="002060"/>
                </a:solidFill>
              </a:rPr>
              <a:t> </a:t>
            </a:r>
            <a:r>
              <a:rPr lang="en-US" sz="4000" dirty="0" err="1">
                <a:solidFill>
                  <a:srgbClr val="002060"/>
                </a:solidFill>
              </a:rPr>
              <a:t>thay</a:t>
            </a:r>
            <a:r>
              <a:rPr lang="en-US" sz="4000" dirty="0">
                <a:solidFill>
                  <a:srgbClr val="002060"/>
                </a:solidFill>
              </a:rPr>
              <a:t>. </a:t>
            </a:r>
            <a:r>
              <a:rPr lang="en-US" sz="4000" dirty="0" err="1">
                <a:solidFill>
                  <a:srgbClr val="002060"/>
                </a:solidFill>
              </a:rPr>
              <a:t>Nào</a:t>
            </a:r>
            <a:r>
              <a:rPr lang="en-US" sz="4000" dirty="0">
                <a:solidFill>
                  <a:srgbClr val="002060"/>
                </a:solidFill>
              </a:rPr>
              <a:t> </a:t>
            </a:r>
            <a:r>
              <a:rPr lang="en-US" sz="4000" dirty="0" err="1">
                <a:solidFill>
                  <a:srgbClr val="002060"/>
                </a:solidFill>
              </a:rPr>
              <a:t>ai</a:t>
            </a:r>
            <a:r>
              <a:rPr lang="en-US" sz="4000" dirty="0">
                <a:solidFill>
                  <a:srgbClr val="002060"/>
                </a:solidFill>
              </a:rPr>
              <a:t> </a:t>
            </a:r>
            <a:r>
              <a:rPr lang="en-US" sz="4000" dirty="0" err="1">
                <a:solidFill>
                  <a:srgbClr val="002060"/>
                </a:solidFill>
              </a:rPr>
              <a:t>có</a:t>
            </a:r>
            <a:r>
              <a:rPr lang="en-US" sz="4000" dirty="0">
                <a:solidFill>
                  <a:srgbClr val="002060"/>
                </a:solidFill>
              </a:rPr>
              <a:t> </a:t>
            </a:r>
            <a:r>
              <a:rPr lang="en-US" sz="4000" dirty="0" err="1">
                <a:solidFill>
                  <a:srgbClr val="002060"/>
                </a:solidFill>
              </a:rPr>
              <a:t>biết</a:t>
            </a:r>
            <a:r>
              <a:rPr lang="en-US" sz="4000" dirty="0">
                <a:solidFill>
                  <a:srgbClr val="002060"/>
                </a:solidFill>
              </a:rPr>
              <a:t> </a:t>
            </a:r>
            <a:r>
              <a:rPr lang="en-US" sz="4000" dirty="0" err="1">
                <a:solidFill>
                  <a:srgbClr val="002060"/>
                </a:solidFill>
              </a:rPr>
              <a:t>tình</a:t>
            </a:r>
            <a:r>
              <a:rPr lang="en-US" sz="4000" dirty="0">
                <a:solidFill>
                  <a:srgbClr val="002060"/>
                </a:solidFill>
              </a:rPr>
              <a:t> </a:t>
            </a:r>
            <a:r>
              <a:rPr lang="en-US" sz="4000" dirty="0" err="1">
                <a:solidFill>
                  <a:srgbClr val="002060"/>
                </a:solidFill>
              </a:rPr>
              <a:t>Ngài</a:t>
            </a:r>
            <a:r>
              <a:rPr lang="en-US" sz="4000" dirty="0">
                <a:solidFill>
                  <a:srgbClr val="002060"/>
                </a:solidFill>
              </a:rPr>
              <a:t> </a:t>
            </a:r>
            <a:r>
              <a:rPr lang="en-US" sz="4000" dirty="0" err="1">
                <a:solidFill>
                  <a:srgbClr val="002060"/>
                </a:solidFill>
              </a:rPr>
              <a:t>luôn</a:t>
            </a:r>
            <a:r>
              <a:rPr lang="en-US" sz="4000" dirty="0">
                <a:solidFill>
                  <a:srgbClr val="002060"/>
                </a:solidFill>
              </a:rPr>
              <a:t> </a:t>
            </a:r>
            <a:r>
              <a:rPr lang="en-US" sz="4000" dirty="0" err="1">
                <a:solidFill>
                  <a:srgbClr val="002060"/>
                </a:solidFill>
              </a:rPr>
              <a:t>sắt</a:t>
            </a:r>
            <a:r>
              <a:rPr lang="en-US" sz="4000" dirty="0">
                <a:solidFill>
                  <a:srgbClr val="002060"/>
                </a:solidFill>
              </a:rPr>
              <a:t> son </a:t>
            </a:r>
            <a:r>
              <a:rPr lang="en-US" sz="4000" dirty="0" err="1">
                <a:solidFill>
                  <a:srgbClr val="002060"/>
                </a:solidFill>
              </a:rPr>
              <a:t>bền</a:t>
            </a:r>
            <a:r>
              <a:rPr lang="en-US" sz="4000" dirty="0">
                <a:solidFill>
                  <a:srgbClr val="002060"/>
                </a:solidFill>
              </a:rPr>
              <a:t> </a:t>
            </a:r>
            <a:r>
              <a:rPr lang="en-US" sz="4000" dirty="0" err="1">
                <a:solidFill>
                  <a:srgbClr val="002060"/>
                </a:solidFill>
              </a:rPr>
              <a:t>vững</a:t>
            </a:r>
            <a:r>
              <a:rPr lang="en-US" sz="4000" dirty="0">
                <a:solidFill>
                  <a:srgbClr val="002060"/>
                </a:solidFill>
              </a:rPr>
              <a:t>. </a:t>
            </a:r>
            <a:r>
              <a:rPr lang="en-US" sz="4000" dirty="0" err="1">
                <a:solidFill>
                  <a:srgbClr val="002060"/>
                </a:solidFill>
              </a:rPr>
              <a:t>Là</a:t>
            </a:r>
            <a:r>
              <a:rPr lang="en-US" sz="4000" dirty="0">
                <a:solidFill>
                  <a:srgbClr val="002060"/>
                </a:solidFill>
              </a:rPr>
              <a:t> </a:t>
            </a:r>
            <a:r>
              <a:rPr lang="en-US" sz="4000" dirty="0" err="1">
                <a:solidFill>
                  <a:srgbClr val="002060"/>
                </a:solidFill>
              </a:rPr>
              <a:t>Chân</a:t>
            </a:r>
            <a:r>
              <a:rPr lang="en-US" sz="4000" dirty="0">
                <a:solidFill>
                  <a:srgbClr val="002060"/>
                </a:solidFill>
              </a:rPr>
              <a:t>, </a:t>
            </a:r>
            <a:r>
              <a:rPr lang="en-US" sz="4000" dirty="0" err="1">
                <a:solidFill>
                  <a:srgbClr val="002060"/>
                </a:solidFill>
              </a:rPr>
              <a:t>Thiện</a:t>
            </a:r>
            <a:r>
              <a:rPr lang="en-US" sz="4000" dirty="0">
                <a:solidFill>
                  <a:srgbClr val="002060"/>
                </a:solidFill>
              </a:rPr>
              <a:t>, </a:t>
            </a:r>
            <a:r>
              <a:rPr lang="en-US" sz="4000" dirty="0" err="1">
                <a:solidFill>
                  <a:srgbClr val="002060"/>
                </a:solidFill>
              </a:rPr>
              <a:t>Mỹ</a:t>
            </a:r>
            <a:r>
              <a:rPr lang="en-US" sz="4000" dirty="0">
                <a:solidFill>
                  <a:srgbClr val="002060"/>
                </a:solidFill>
              </a:rPr>
              <a:t> </a:t>
            </a:r>
            <a:r>
              <a:rPr lang="en-US" sz="4000" dirty="0" err="1">
                <a:solidFill>
                  <a:srgbClr val="002060"/>
                </a:solidFill>
              </a:rPr>
              <a:t>thẳm</a:t>
            </a:r>
            <a:r>
              <a:rPr lang="en-US" sz="4000" dirty="0">
                <a:solidFill>
                  <a:srgbClr val="002060"/>
                </a:solidFill>
              </a:rPr>
              <a:t> </a:t>
            </a:r>
            <a:r>
              <a:rPr lang="en-US" sz="4000" dirty="0" err="1">
                <a:solidFill>
                  <a:srgbClr val="002060"/>
                </a:solidFill>
              </a:rPr>
              <a:t>sâu</a:t>
            </a:r>
            <a:r>
              <a:rPr lang="en-US" sz="4000" dirty="0">
                <a:solidFill>
                  <a:srgbClr val="002060"/>
                </a:solidFill>
              </a:rPr>
              <a:t> </a:t>
            </a:r>
            <a:r>
              <a:rPr lang="en-US" sz="4000" dirty="0" err="1">
                <a:solidFill>
                  <a:srgbClr val="002060"/>
                </a:solidFill>
              </a:rPr>
              <a:t>để</a:t>
            </a:r>
            <a:r>
              <a:rPr lang="en-US" sz="4000" dirty="0">
                <a:solidFill>
                  <a:srgbClr val="002060"/>
                </a:solidFill>
              </a:rPr>
              <a:t> con </a:t>
            </a:r>
            <a:r>
              <a:rPr lang="en-US" sz="4000" dirty="0" err="1">
                <a:solidFill>
                  <a:srgbClr val="002060"/>
                </a:solidFill>
              </a:rPr>
              <a:t>kiếm</a:t>
            </a:r>
            <a:r>
              <a:rPr lang="en-US" sz="4000" dirty="0">
                <a:solidFill>
                  <a:srgbClr val="002060"/>
                </a:solidFill>
              </a:rPr>
              <a:t> </a:t>
            </a:r>
            <a:r>
              <a:rPr lang="en-US" sz="4000" dirty="0" err="1">
                <a:solidFill>
                  <a:srgbClr val="002060"/>
                </a:solidFill>
              </a:rPr>
              <a:t>tìm</a:t>
            </a:r>
            <a:r>
              <a:rPr lang="en-US" sz="4000" dirty="0">
                <a:solidFill>
                  <a:srgbClr val="002060"/>
                </a:solidFill>
              </a:rPr>
              <a:t> </a:t>
            </a:r>
            <a:r>
              <a:rPr lang="en-US" sz="4000" dirty="0" err="1">
                <a:solidFill>
                  <a:srgbClr val="002060"/>
                </a:solidFill>
              </a:rPr>
              <a:t>ngày</a:t>
            </a:r>
            <a:r>
              <a:rPr lang="en-US" sz="4000" dirty="0">
                <a:solidFill>
                  <a:srgbClr val="002060"/>
                </a:solidFill>
              </a:rPr>
              <a:t> </a:t>
            </a:r>
            <a:r>
              <a:rPr lang="en-US" sz="4000" dirty="0" err="1">
                <a:solidFill>
                  <a:srgbClr val="002060"/>
                </a:solidFill>
              </a:rPr>
              <a:t>đêm</a:t>
            </a:r>
            <a:r>
              <a:rPr lang="en-US" sz="4000" dirty="0">
                <a:solidFill>
                  <a:srgbClr val="002060"/>
                </a:solidFill>
              </a:rPr>
              <a:t>. </a:t>
            </a:r>
            <a:r>
              <a:rPr lang="en-US" sz="4000" dirty="0" err="1">
                <a:solidFill>
                  <a:srgbClr val="002060"/>
                </a:solidFill>
              </a:rPr>
              <a:t>Hồn</a:t>
            </a:r>
            <a:r>
              <a:rPr lang="en-US" sz="4000" dirty="0">
                <a:solidFill>
                  <a:srgbClr val="002060"/>
                </a:solidFill>
              </a:rPr>
              <a:t> con </a:t>
            </a:r>
            <a:r>
              <a:rPr lang="en-US" sz="4000" dirty="0" err="1">
                <a:solidFill>
                  <a:srgbClr val="002060"/>
                </a:solidFill>
              </a:rPr>
              <a:t>khát</a:t>
            </a:r>
            <a:r>
              <a:rPr lang="en-US" sz="4000" dirty="0">
                <a:solidFill>
                  <a:srgbClr val="002060"/>
                </a:solidFill>
              </a:rPr>
              <a:t> </a:t>
            </a:r>
            <a:r>
              <a:rPr lang="en-US" sz="4000" dirty="0" err="1">
                <a:solidFill>
                  <a:srgbClr val="002060"/>
                </a:solidFill>
              </a:rPr>
              <a:t>vọng</a:t>
            </a:r>
            <a:r>
              <a:rPr lang="en-US" sz="4000" dirty="0">
                <a:solidFill>
                  <a:srgbClr val="002060"/>
                </a:solidFill>
              </a:rPr>
              <a:t> </a:t>
            </a:r>
            <a:r>
              <a:rPr lang="en-US" sz="4000" dirty="0" err="1">
                <a:solidFill>
                  <a:srgbClr val="002060"/>
                </a:solidFill>
              </a:rPr>
              <a:t>cậy</a:t>
            </a:r>
            <a:r>
              <a:rPr lang="en-US" sz="4000" dirty="0">
                <a:solidFill>
                  <a:srgbClr val="002060"/>
                </a:solidFill>
              </a:rPr>
              <a:t> </a:t>
            </a:r>
            <a:r>
              <a:rPr lang="en-US" sz="4000" dirty="0" err="1">
                <a:solidFill>
                  <a:srgbClr val="002060"/>
                </a:solidFill>
              </a:rPr>
              <a:t>trông</a:t>
            </a:r>
            <a:r>
              <a:rPr lang="en-US" sz="4000" dirty="0">
                <a:solidFill>
                  <a:srgbClr val="002060"/>
                </a:solidFill>
              </a:rPr>
              <a:t> </a:t>
            </a:r>
            <a:r>
              <a:rPr lang="en-US" sz="4000" dirty="0" err="1">
                <a:solidFill>
                  <a:srgbClr val="002060"/>
                </a:solidFill>
              </a:rPr>
              <a:t>vững</a:t>
            </a:r>
            <a:r>
              <a:rPr lang="en-US" sz="4000" dirty="0">
                <a:solidFill>
                  <a:srgbClr val="002060"/>
                </a:solidFill>
              </a:rPr>
              <a:t> tin </a:t>
            </a:r>
            <a:r>
              <a:rPr lang="en-US" sz="4000" dirty="0" err="1">
                <a:solidFill>
                  <a:srgbClr val="002060"/>
                </a:solidFill>
              </a:rPr>
              <a:t>nơi</a:t>
            </a:r>
            <a:r>
              <a:rPr lang="en-US" sz="4000" dirty="0">
                <a:solidFill>
                  <a:srgbClr val="002060"/>
                </a:solidFill>
              </a:rPr>
              <a:t> </a:t>
            </a:r>
            <a:r>
              <a:rPr lang="en-US" sz="4000" dirty="0" err="1">
                <a:solidFill>
                  <a:srgbClr val="002060"/>
                </a:solidFill>
              </a:rPr>
              <a:t>Ngài</a:t>
            </a:r>
            <a:r>
              <a:rPr lang="en-US" sz="4000" dirty="0">
                <a:solidFill>
                  <a:srgbClr val="002060"/>
                </a:solidFill>
              </a:rPr>
              <a:t>. </a:t>
            </a:r>
            <a:endParaRPr lang="en-US" sz="40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1856923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400" u="sng" dirty="0" err="1">
                <a:solidFill>
                  <a:srgbClr val="C00000"/>
                </a:solidFill>
              </a:rPr>
              <a:t>Đk</a:t>
            </a:r>
            <a:r>
              <a:rPr lang="en-US" sz="4400" u="sng" dirty="0">
                <a:solidFill>
                  <a:srgbClr val="C00000"/>
                </a:solidFill>
              </a:rPr>
              <a:t>:</a:t>
            </a:r>
            <a:r>
              <a:rPr lang="en-US" sz="4400" dirty="0">
                <a:solidFill>
                  <a:srgbClr val="002060"/>
                </a:solidFill>
              </a:rPr>
              <a:t> Con </a:t>
            </a:r>
            <a:r>
              <a:rPr lang="en-US" sz="4400" dirty="0" err="1">
                <a:solidFill>
                  <a:srgbClr val="002060"/>
                </a:solidFill>
              </a:rPr>
              <a:t>ca</a:t>
            </a:r>
            <a:r>
              <a:rPr lang="en-US" sz="4400" dirty="0">
                <a:solidFill>
                  <a:srgbClr val="002060"/>
                </a:solidFill>
              </a:rPr>
              <a:t> </a:t>
            </a:r>
            <a:r>
              <a:rPr lang="en-US" sz="4400" dirty="0" err="1">
                <a:solidFill>
                  <a:srgbClr val="002060"/>
                </a:solidFill>
              </a:rPr>
              <a:t>ngợi</a:t>
            </a:r>
            <a:r>
              <a:rPr lang="en-US" sz="4400" dirty="0">
                <a:solidFill>
                  <a:srgbClr val="002060"/>
                </a:solidFill>
              </a:rPr>
              <a:t> </a:t>
            </a:r>
            <a:r>
              <a:rPr lang="en-US" sz="4400" dirty="0" err="1">
                <a:solidFill>
                  <a:srgbClr val="002060"/>
                </a:solidFill>
              </a:rPr>
              <a:t>ngàn</a:t>
            </a:r>
            <a:r>
              <a:rPr lang="en-US" sz="4400" dirty="0">
                <a:solidFill>
                  <a:srgbClr val="002060"/>
                </a:solidFill>
              </a:rPr>
              <a:t> </a:t>
            </a:r>
            <a:r>
              <a:rPr lang="en-US" sz="4400" dirty="0" err="1">
                <a:solidFill>
                  <a:srgbClr val="002060"/>
                </a:solidFill>
              </a:rPr>
              <a:t>đời</a:t>
            </a:r>
            <a:r>
              <a:rPr lang="en-US" sz="4400" dirty="0">
                <a:solidFill>
                  <a:srgbClr val="002060"/>
                </a:solidFill>
              </a:rPr>
              <a:t> </a:t>
            </a:r>
            <a:r>
              <a:rPr lang="en-US" sz="4400" dirty="0" err="1">
                <a:solidFill>
                  <a:srgbClr val="002060"/>
                </a:solidFill>
              </a:rPr>
              <a:t>tình</a:t>
            </a:r>
            <a:r>
              <a:rPr lang="en-US" sz="4400" dirty="0">
                <a:solidFill>
                  <a:srgbClr val="002060"/>
                </a:solidFill>
              </a:rPr>
              <a:t> </a:t>
            </a:r>
            <a:r>
              <a:rPr lang="en-US" sz="4400" dirty="0" err="1">
                <a:solidFill>
                  <a:srgbClr val="002060"/>
                </a:solidFill>
              </a:rPr>
              <a:t>Ngài</a:t>
            </a:r>
            <a:r>
              <a:rPr lang="en-US" sz="4400" dirty="0">
                <a:solidFill>
                  <a:srgbClr val="002060"/>
                </a:solidFill>
              </a:rPr>
              <a:t> </a:t>
            </a:r>
            <a:r>
              <a:rPr lang="en-US" sz="4400" dirty="0" err="1">
                <a:solidFill>
                  <a:srgbClr val="002060"/>
                </a:solidFill>
              </a:rPr>
              <a:t>kiên</a:t>
            </a:r>
            <a:r>
              <a:rPr lang="en-US" sz="4400" dirty="0">
                <a:solidFill>
                  <a:srgbClr val="002060"/>
                </a:solidFill>
              </a:rPr>
              <a:t> </a:t>
            </a:r>
            <a:r>
              <a:rPr lang="en-US" sz="4400" dirty="0" err="1">
                <a:solidFill>
                  <a:srgbClr val="002060"/>
                </a:solidFill>
              </a:rPr>
              <a:t>vững</a:t>
            </a:r>
            <a:r>
              <a:rPr lang="en-US" sz="4400" dirty="0">
                <a:solidFill>
                  <a:srgbClr val="002060"/>
                </a:solidFill>
              </a:rPr>
              <a:t>. </a:t>
            </a:r>
            <a:r>
              <a:rPr lang="en-US" sz="4400" dirty="0" err="1">
                <a:solidFill>
                  <a:srgbClr val="002060"/>
                </a:solidFill>
              </a:rPr>
              <a:t>Suối</a:t>
            </a:r>
            <a:r>
              <a:rPr lang="en-US" sz="4400" dirty="0">
                <a:solidFill>
                  <a:srgbClr val="002060"/>
                </a:solidFill>
              </a:rPr>
              <a:t> </a:t>
            </a:r>
            <a:r>
              <a:rPr lang="en-US" sz="4400" dirty="0" err="1">
                <a:solidFill>
                  <a:srgbClr val="002060"/>
                </a:solidFill>
              </a:rPr>
              <a:t>thiêng</a:t>
            </a:r>
            <a:r>
              <a:rPr lang="en-US" sz="4400" dirty="0">
                <a:solidFill>
                  <a:srgbClr val="002060"/>
                </a:solidFill>
              </a:rPr>
              <a:t> </a:t>
            </a:r>
            <a:r>
              <a:rPr lang="en-US" sz="4400" dirty="0" err="1">
                <a:solidFill>
                  <a:srgbClr val="002060"/>
                </a:solidFill>
              </a:rPr>
              <a:t>dạt</a:t>
            </a:r>
            <a:r>
              <a:rPr lang="en-US" sz="4400" dirty="0">
                <a:solidFill>
                  <a:srgbClr val="002060"/>
                </a:solidFill>
              </a:rPr>
              <a:t> </a:t>
            </a:r>
            <a:r>
              <a:rPr lang="en-US" sz="4400" dirty="0" err="1">
                <a:solidFill>
                  <a:srgbClr val="002060"/>
                </a:solidFill>
              </a:rPr>
              <a:t>dào</a:t>
            </a:r>
            <a:r>
              <a:rPr lang="en-US" sz="4400" dirty="0">
                <a:solidFill>
                  <a:srgbClr val="002060"/>
                </a:solidFill>
              </a:rPr>
              <a:t> </a:t>
            </a:r>
            <a:r>
              <a:rPr lang="en-US" sz="4400" dirty="0" err="1">
                <a:solidFill>
                  <a:srgbClr val="002060"/>
                </a:solidFill>
              </a:rPr>
              <a:t>ngọt</a:t>
            </a:r>
            <a:r>
              <a:rPr lang="en-US" sz="4400" dirty="0">
                <a:solidFill>
                  <a:srgbClr val="002060"/>
                </a:solidFill>
              </a:rPr>
              <a:t> </a:t>
            </a:r>
            <a:r>
              <a:rPr lang="en-US" sz="4400" dirty="0" err="1">
                <a:solidFill>
                  <a:srgbClr val="002060"/>
                </a:solidFill>
              </a:rPr>
              <a:t>ngào</a:t>
            </a:r>
            <a:r>
              <a:rPr lang="en-US" sz="4400" dirty="0">
                <a:solidFill>
                  <a:srgbClr val="002060"/>
                </a:solidFill>
              </a:rPr>
              <a:t> </a:t>
            </a:r>
            <a:r>
              <a:rPr lang="en-US" sz="4400" dirty="0" err="1">
                <a:solidFill>
                  <a:srgbClr val="002060"/>
                </a:solidFill>
              </a:rPr>
              <a:t>tình</a:t>
            </a:r>
            <a:r>
              <a:rPr lang="en-US" sz="4400" dirty="0">
                <a:solidFill>
                  <a:srgbClr val="002060"/>
                </a:solidFill>
              </a:rPr>
              <a:t> </a:t>
            </a:r>
            <a:r>
              <a:rPr lang="en-US" sz="4400" dirty="0" err="1">
                <a:solidFill>
                  <a:srgbClr val="002060"/>
                </a:solidFill>
              </a:rPr>
              <a:t>yêu</a:t>
            </a:r>
            <a:r>
              <a:rPr lang="en-US" sz="4400" dirty="0">
                <a:solidFill>
                  <a:srgbClr val="002060"/>
                </a:solidFill>
              </a:rPr>
              <a:t> </a:t>
            </a:r>
            <a:r>
              <a:rPr lang="en-US" sz="4400" dirty="0" err="1">
                <a:solidFill>
                  <a:srgbClr val="002060"/>
                </a:solidFill>
              </a:rPr>
              <a:t>mến</a:t>
            </a:r>
            <a:r>
              <a:rPr lang="en-US" sz="4400" dirty="0">
                <a:solidFill>
                  <a:srgbClr val="002060"/>
                </a:solidFill>
              </a:rPr>
              <a:t> </a:t>
            </a:r>
            <a:r>
              <a:rPr lang="en-US" sz="4400" dirty="0" err="1">
                <a:solidFill>
                  <a:srgbClr val="002060"/>
                </a:solidFill>
              </a:rPr>
              <a:t>thương</a:t>
            </a:r>
            <a:r>
              <a:rPr lang="en-US" sz="4400" dirty="0">
                <a:solidFill>
                  <a:srgbClr val="002060"/>
                </a:solidFill>
              </a:rPr>
              <a:t>. </a:t>
            </a:r>
            <a:r>
              <a:rPr lang="en-US" sz="4400" dirty="0" err="1">
                <a:solidFill>
                  <a:srgbClr val="002060"/>
                </a:solidFill>
              </a:rPr>
              <a:t>Tình</a:t>
            </a:r>
            <a:r>
              <a:rPr lang="en-US" sz="4400" dirty="0">
                <a:solidFill>
                  <a:srgbClr val="002060"/>
                </a:solidFill>
              </a:rPr>
              <a:t> </a:t>
            </a:r>
            <a:r>
              <a:rPr lang="en-US" sz="4400" dirty="0" err="1">
                <a:solidFill>
                  <a:srgbClr val="002060"/>
                </a:solidFill>
              </a:rPr>
              <a:t>Ngài</a:t>
            </a:r>
            <a:r>
              <a:rPr lang="en-US" sz="4400" dirty="0">
                <a:solidFill>
                  <a:srgbClr val="002060"/>
                </a:solidFill>
              </a:rPr>
              <a:t> </a:t>
            </a:r>
            <a:r>
              <a:rPr lang="en-US" sz="4400" dirty="0" err="1">
                <a:solidFill>
                  <a:srgbClr val="002060"/>
                </a:solidFill>
              </a:rPr>
              <a:t>ngàn</a:t>
            </a:r>
            <a:r>
              <a:rPr lang="en-US" sz="4400" dirty="0">
                <a:solidFill>
                  <a:srgbClr val="002060"/>
                </a:solidFill>
              </a:rPr>
              <a:t> </a:t>
            </a:r>
            <a:r>
              <a:rPr lang="en-US" sz="4400" dirty="0" err="1">
                <a:solidFill>
                  <a:srgbClr val="002060"/>
                </a:solidFill>
              </a:rPr>
              <a:t>năm</a:t>
            </a:r>
            <a:r>
              <a:rPr lang="en-US" sz="4400" dirty="0">
                <a:solidFill>
                  <a:srgbClr val="002060"/>
                </a:solidFill>
              </a:rPr>
              <a:t> </a:t>
            </a:r>
            <a:r>
              <a:rPr lang="en-US" sz="4400" dirty="0" err="1">
                <a:solidFill>
                  <a:srgbClr val="002060"/>
                </a:solidFill>
              </a:rPr>
              <a:t>như</a:t>
            </a:r>
            <a:r>
              <a:rPr lang="en-US" sz="4400" dirty="0">
                <a:solidFill>
                  <a:srgbClr val="002060"/>
                </a:solidFill>
              </a:rPr>
              <a:t> </a:t>
            </a:r>
            <a:r>
              <a:rPr lang="en-US" sz="4400" dirty="0" err="1">
                <a:solidFill>
                  <a:srgbClr val="002060"/>
                </a:solidFill>
              </a:rPr>
              <a:t>núi</a:t>
            </a:r>
            <a:r>
              <a:rPr lang="en-US" sz="4400" dirty="0">
                <a:solidFill>
                  <a:srgbClr val="002060"/>
                </a:solidFill>
              </a:rPr>
              <a:t> </a:t>
            </a:r>
            <a:r>
              <a:rPr lang="en-US" sz="4400" dirty="0" err="1">
                <a:solidFill>
                  <a:srgbClr val="002060"/>
                </a:solidFill>
              </a:rPr>
              <a:t>cao</a:t>
            </a:r>
            <a:r>
              <a:rPr lang="en-US" sz="4400" dirty="0">
                <a:solidFill>
                  <a:srgbClr val="002060"/>
                </a:solidFill>
              </a:rPr>
              <a:t>, </a:t>
            </a:r>
            <a:r>
              <a:rPr lang="en-US" sz="4400" dirty="0" err="1">
                <a:solidFill>
                  <a:srgbClr val="002060"/>
                </a:solidFill>
              </a:rPr>
              <a:t>sông</a:t>
            </a:r>
            <a:r>
              <a:rPr lang="en-US" sz="4400" dirty="0">
                <a:solidFill>
                  <a:srgbClr val="002060"/>
                </a:solidFill>
              </a:rPr>
              <a:t> </a:t>
            </a:r>
            <a:r>
              <a:rPr lang="en-US" sz="4400" dirty="0" err="1">
                <a:solidFill>
                  <a:srgbClr val="002060"/>
                </a:solidFill>
              </a:rPr>
              <a:t>dài</a:t>
            </a:r>
            <a:r>
              <a:rPr lang="en-US" sz="4400" dirty="0">
                <a:solidFill>
                  <a:srgbClr val="002060"/>
                </a:solidFill>
              </a:rPr>
              <a:t>, </a:t>
            </a:r>
            <a:r>
              <a:rPr lang="en-US" sz="4400" dirty="0" err="1">
                <a:solidFill>
                  <a:srgbClr val="002060"/>
                </a:solidFill>
              </a:rPr>
              <a:t>biển</a:t>
            </a:r>
            <a:r>
              <a:rPr lang="en-US" sz="4400" dirty="0">
                <a:solidFill>
                  <a:srgbClr val="002060"/>
                </a:solidFill>
              </a:rPr>
              <a:t> </a:t>
            </a:r>
            <a:r>
              <a:rPr lang="en-US" sz="4400" dirty="0" err="1">
                <a:solidFill>
                  <a:srgbClr val="002060"/>
                </a:solidFill>
              </a:rPr>
              <a:t>khơi</a:t>
            </a:r>
            <a:r>
              <a:rPr lang="en-US" sz="4400" dirty="0">
                <a:solidFill>
                  <a:srgbClr val="002060"/>
                </a:solidFill>
              </a:rPr>
              <a:t>. Cao </a:t>
            </a:r>
            <a:r>
              <a:rPr lang="en-US" sz="4400" dirty="0" err="1">
                <a:solidFill>
                  <a:srgbClr val="002060"/>
                </a:solidFill>
              </a:rPr>
              <a:t>vời</a:t>
            </a:r>
            <a:r>
              <a:rPr lang="en-US" sz="4400" dirty="0">
                <a:solidFill>
                  <a:srgbClr val="002060"/>
                </a:solidFill>
              </a:rPr>
              <a:t> </a:t>
            </a:r>
            <a:r>
              <a:rPr lang="en-US" sz="4400" dirty="0" err="1">
                <a:solidFill>
                  <a:srgbClr val="002060"/>
                </a:solidFill>
              </a:rPr>
              <a:t>tình</a:t>
            </a:r>
            <a:r>
              <a:rPr lang="en-US" sz="4400" dirty="0">
                <a:solidFill>
                  <a:srgbClr val="002060"/>
                </a:solidFill>
              </a:rPr>
              <a:t> Cha con </a:t>
            </a:r>
            <a:r>
              <a:rPr lang="en-US" sz="4400" dirty="0" err="1">
                <a:solidFill>
                  <a:srgbClr val="002060"/>
                </a:solidFill>
              </a:rPr>
              <a:t>hát</a:t>
            </a:r>
            <a:r>
              <a:rPr lang="en-US" sz="4400" dirty="0">
                <a:solidFill>
                  <a:srgbClr val="002060"/>
                </a:solidFill>
              </a:rPr>
              <a:t> </a:t>
            </a:r>
            <a:r>
              <a:rPr lang="en-US" sz="4400" dirty="0" err="1">
                <a:solidFill>
                  <a:srgbClr val="002060"/>
                </a:solidFill>
              </a:rPr>
              <a:t>ca</a:t>
            </a:r>
            <a:r>
              <a:rPr lang="en-US" sz="4400" dirty="0">
                <a:solidFill>
                  <a:srgbClr val="002060"/>
                </a:solidFill>
              </a:rPr>
              <a:t> </a:t>
            </a:r>
            <a:r>
              <a:rPr lang="en-US" sz="4400" dirty="0" err="1">
                <a:solidFill>
                  <a:srgbClr val="002060"/>
                </a:solidFill>
              </a:rPr>
              <a:t>muôn</a:t>
            </a:r>
            <a:r>
              <a:rPr lang="en-US" sz="4400" dirty="0">
                <a:solidFill>
                  <a:srgbClr val="002060"/>
                </a:solidFill>
              </a:rPr>
              <a:t> </a:t>
            </a:r>
            <a:r>
              <a:rPr lang="en-US" sz="4400" dirty="0" err="1">
                <a:solidFill>
                  <a:srgbClr val="002060"/>
                </a:solidFill>
              </a:rPr>
              <a:t>đời</a:t>
            </a:r>
            <a:r>
              <a:rPr lang="en-US" sz="4400" dirty="0">
                <a:solidFill>
                  <a:srgbClr val="002060"/>
                </a:solidFill>
              </a:rPr>
              <a:t> </a:t>
            </a:r>
            <a:r>
              <a:rPr lang="en-US" sz="4400" dirty="0" err="1">
                <a:solidFill>
                  <a:srgbClr val="002060"/>
                </a:solidFill>
              </a:rPr>
              <a:t>chẳng</a:t>
            </a:r>
            <a:r>
              <a:rPr lang="en-US" sz="4400" dirty="0">
                <a:solidFill>
                  <a:srgbClr val="002060"/>
                </a:solidFill>
              </a:rPr>
              <a:t> </a:t>
            </a:r>
            <a:r>
              <a:rPr lang="en-US" sz="4400" dirty="0" err="1">
                <a:solidFill>
                  <a:srgbClr val="002060"/>
                </a:solidFill>
              </a:rPr>
              <a:t>ngơi</a:t>
            </a:r>
            <a:r>
              <a:rPr lang="en-US" sz="4400" dirty="0">
                <a:solidFill>
                  <a:srgbClr val="002060"/>
                </a:solidFill>
              </a:rPr>
              <a:t>. </a:t>
            </a:r>
            <a:endParaRPr lang="vi-VN"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2577453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067800" cy="5162550"/>
          </a:xfrm>
        </p:spPr>
        <p:txBody>
          <a:bodyPr>
            <a:noAutofit/>
          </a:bodyPr>
          <a:lstStyle/>
          <a:p>
            <a:pPr marL="27432" indent="0" algn="just">
              <a:lnSpc>
                <a:spcPct val="130000"/>
              </a:lnSpc>
              <a:buNone/>
            </a:pPr>
            <a:r>
              <a:rPr lang="en-US" sz="4400" u="sng" dirty="0">
                <a:solidFill>
                  <a:srgbClr val="C00000"/>
                </a:solidFill>
              </a:rPr>
              <a:t>Tk3:</a:t>
            </a:r>
            <a:r>
              <a:rPr lang="en-US" sz="4400" dirty="0">
                <a:solidFill>
                  <a:srgbClr val="002060"/>
                </a:solidFill>
              </a:rPr>
              <a:t> </a:t>
            </a:r>
            <a:r>
              <a:rPr lang="en-US" sz="4400" dirty="0" err="1">
                <a:solidFill>
                  <a:srgbClr val="002060"/>
                </a:solidFill>
              </a:rPr>
              <a:t>Bàn</a:t>
            </a:r>
            <a:r>
              <a:rPr lang="en-US" sz="4400" dirty="0">
                <a:solidFill>
                  <a:srgbClr val="002060"/>
                </a:solidFill>
              </a:rPr>
              <a:t> </a:t>
            </a:r>
            <a:r>
              <a:rPr lang="en-US" sz="4400" dirty="0" err="1">
                <a:solidFill>
                  <a:srgbClr val="002060"/>
                </a:solidFill>
              </a:rPr>
              <a:t>tay</a:t>
            </a:r>
            <a:r>
              <a:rPr lang="en-US" sz="4400" dirty="0">
                <a:solidFill>
                  <a:srgbClr val="002060"/>
                </a:solidFill>
              </a:rPr>
              <a:t> </a:t>
            </a:r>
            <a:r>
              <a:rPr lang="en-US" sz="4400" dirty="0" err="1">
                <a:solidFill>
                  <a:srgbClr val="002060"/>
                </a:solidFill>
              </a:rPr>
              <a:t>Thiên</a:t>
            </a:r>
            <a:r>
              <a:rPr lang="en-US" sz="4400" dirty="0">
                <a:solidFill>
                  <a:srgbClr val="002060"/>
                </a:solidFill>
              </a:rPr>
              <a:t> </a:t>
            </a:r>
            <a:r>
              <a:rPr lang="en-US" sz="4400" dirty="0" err="1">
                <a:solidFill>
                  <a:srgbClr val="002060"/>
                </a:solidFill>
              </a:rPr>
              <a:t>Chúa</a:t>
            </a:r>
            <a:r>
              <a:rPr lang="en-US" sz="4400" dirty="0">
                <a:solidFill>
                  <a:srgbClr val="002060"/>
                </a:solidFill>
              </a:rPr>
              <a:t> </a:t>
            </a:r>
            <a:r>
              <a:rPr lang="en-US" sz="4400" dirty="0" err="1">
                <a:solidFill>
                  <a:srgbClr val="002060"/>
                </a:solidFill>
              </a:rPr>
              <a:t>dắt</a:t>
            </a:r>
            <a:r>
              <a:rPr lang="en-US" sz="4400" dirty="0">
                <a:solidFill>
                  <a:srgbClr val="002060"/>
                </a:solidFill>
              </a:rPr>
              <a:t> </a:t>
            </a:r>
            <a:r>
              <a:rPr lang="en-US" sz="4400" dirty="0" err="1">
                <a:solidFill>
                  <a:srgbClr val="002060"/>
                </a:solidFill>
              </a:rPr>
              <a:t>dìu</a:t>
            </a:r>
            <a:r>
              <a:rPr lang="en-US" sz="4400" dirty="0">
                <a:solidFill>
                  <a:srgbClr val="002060"/>
                </a:solidFill>
              </a:rPr>
              <a:t> con qua </a:t>
            </a:r>
            <a:r>
              <a:rPr lang="en-US" sz="4400" dirty="0" err="1">
                <a:solidFill>
                  <a:srgbClr val="002060"/>
                </a:solidFill>
              </a:rPr>
              <a:t>ngàn</a:t>
            </a:r>
            <a:r>
              <a:rPr lang="en-US" sz="4400" dirty="0">
                <a:solidFill>
                  <a:srgbClr val="002060"/>
                </a:solidFill>
              </a:rPr>
              <a:t> </a:t>
            </a:r>
            <a:r>
              <a:rPr lang="en-US" sz="4400" dirty="0" err="1">
                <a:solidFill>
                  <a:srgbClr val="002060"/>
                </a:solidFill>
              </a:rPr>
              <a:t>nắng</a:t>
            </a:r>
            <a:r>
              <a:rPr lang="en-US" sz="4400" dirty="0">
                <a:solidFill>
                  <a:srgbClr val="002060"/>
                </a:solidFill>
              </a:rPr>
              <a:t> </a:t>
            </a:r>
            <a:r>
              <a:rPr lang="en-US" sz="4400" dirty="0" err="1">
                <a:solidFill>
                  <a:srgbClr val="002060"/>
                </a:solidFill>
              </a:rPr>
              <a:t>mưa</a:t>
            </a:r>
            <a:r>
              <a:rPr lang="en-US" sz="4400" dirty="0">
                <a:solidFill>
                  <a:srgbClr val="002060"/>
                </a:solidFill>
              </a:rPr>
              <a:t>. </a:t>
            </a:r>
            <a:r>
              <a:rPr lang="en-US" sz="4400" dirty="0" err="1">
                <a:solidFill>
                  <a:srgbClr val="002060"/>
                </a:solidFill>
              </a:rPr>
              <a:t>Hồn</a:t>
            </a:r>
            <a:r>
              <a:rPr lang="en-US" sz="4400" dirty="0">
                <a:solidFill>
                  <a:srgbClr val="002060"/>
                </a:solidFill>
              </a:rPr>
              <a:t> con </a:t>
            </a:r>
            <a:r>
              <a:rPr lang="en-US" sz="4400" dirty="0" err="1">
                <a:solidFill>
                  <a:srgbClr val="002060"/>
                </a:solidFill>
              </a:rPr>
              <a:t>vui</a:t>
            </a:r>
            <a:r>
              <a:rPr lang="en-US" sz="4400" dirty="0">
                <a:solidFill>
                  <a:srgbClr val="002060"/>
                </a:solidFill>
              </a:rPr>
              <a:t> </a:t>
            </a:r>
            <a:r>
              <a:rPr lang="en-US" sz="4400" dirty="0" err="1">
                <a:solidFill>
                  <a:srgbClr val="002060"/>
                </a:solidFill>
              </a:rPr>
              <a:t>sướng</a:t>
            </a:r>
            <a:r>
              <a:rPr lang="en-US" sz="4400" dirty="0">
                <a:solidFill>
                  <a:srgbClr val="002060"/>
                </a:solidFill>
              </a:rPr>
              <a:t> </a:t>
            </a:r>
            <a:r>
              <a:rPr lang="en-US" sz="4400" dirty="0" err="1">
                <a:solidFill>
                  <a:srgbClr val="002060"/>
                </a:solidFill>
              </a:rPr>
              <a:t>chìm</a:t>
            </a:r>
            <a:r>
              <a:rPr lang="en-US" sz="4400" dirty="0">
                <a:solidFill>
                  <a:srgbClr val="002060"/>
                </a:solidFill>
              </a:rPr>
              <a:t> </a:t>
            </a:r>
            <a:r>
              <a:rPr lang="en-US" sz="4400" dirty="0" err="1">
                <a:solidFill>
                  <a:srgbClr val="002060"/>
                </a:solidFill>
              </a:rPr>
              <a:t>ngập</a:t>
            </a:r>
            <a:r>
              <a:rPr lang="en-US" sz="4400" dirty="0">
                <a:solidFill>
                  <a:srgbClr val="002060"/>
                </a:solidFill>
              </a:rPr>
              <a:t> </a:t>
            </a:r>
            <a:r>
              <a:rPr lang="en-US" sz="4400" dirty="0" err="1">
                <a:solidFill>
                  <a:srgbClr val="002060"/>
                </a:solidFill>
              </a:rPr>
              <a:t>trong</a:t>
            </a:r>
            <a:r>
              <a:rPr lang="en-US" sz="4400" dirty="0">
                <a:solidFill>
                  <a:srgbClr val="002060"/>
                </a:solidFill>
              </a:rPr>
              <a:t> </a:t>
            </a:r>
            <a:r>
              <a:rPr lang="en-US" sz="4400" dirty="0" err="1">
                <a:solidFill>
                  <a:srgbClr val="002060"/>
                </a:solidFill>
              </a:rPr>
              <a:t>trái</a:t>
            </a:r>
            <a:r>
              <a:rPr lang="en-US" sz="4400" dirty="0">
                <a:solidFill>
                  <a:srgbClr val="002060"/>
                </a:solidFill>
              </a:rPr>
              <a:t> </a:t>
            </a:r>
            <a:r>
              <a:rPr lang="en-US" sz="4400" dirty="0" err="1">
                <a:solidFill>
                  <a:srgbClr val="002060"/>
                </a:solidFill>
              </a:rPr>
              <a:t>tim</a:t>
            </a:r>
            <a:r>
              <a:rPr lang="en-US" sz="4400" dirty="0">
                <a:solidFill>
                  <a:srgbClr val="002060"/>
                </a:solidFill>
              </a:rPr>
              <a:t> </a:t>
            </a:r>
            <a:r>
              <a:rPr lang="en-US" sz="4400" dirty="0" err="1">
                <a:solidFill>
                  <a:srgbClr val="002060"/>
                </a:solidFill>
              </a:rPr>
              <a:t>của</a:t>
            </a:r>
            <a:r>
              <a:rPr lang="en-US" sz="4400" dirty="0">
                <a:solidFill>
                  <a:srgbClr val="002060"/>
                </a:solidFill>
              </a:rPr>
              <a:t> </a:t>
            </a:r>
            <a:r>
              <a:rPr lang="en-US" sz="4400" dirty="0" err="1">
                <a:solidFill>
                  <a:srgbClr val="002060"/>
                </a:solidFill>
              </a:rPr>
              <a:t>Chúa</a:t>
            </a:r>
            <a:r>
              <a:rPr lang="en-US" sz="4400" dirty="0">
                <a:solidFill>
                  <a:srgbClr val="002060"/>
                </a:solidFill>
              </a:rPr>
              <a:t>. </a:t>
            </a:r>
            <a:r>
              <a:rPr lang="en-US" sz="4400" dirty="0" err="1">
                <a:solidFill>
                  <a:srgbClr val="002060"/>
                </a:solidFill>
              </a:rPr>
              <a:t>Nhìn</a:t>
            </a:r>
            <a:r>
              <a:rPr lang="en-US" sz="4400" dirty="0">
                <a:solidFill>
                  <a:srgbClr val="002060"/>
                </a:solidFill>
              </a:rPr>
              <a:t> </a:t>
            </a:r>
            <a:r>
              <a:rPr lang="en-US" sz="4400" dirty="0" err="1">
                <a:solidFill>
                  <a:srgbClr val="002060"/>
                </a:solidFill>
              </a:rPr>
              <a:t>lên</a:t>
            </a:r>
            <a:r>
              <a:rPr lang="en-US" sz="4400" dirty="0">
                <a:solidFill>
                  <a:srgbClr val="002060"/>
                </a:solidFill>
              </a:rPr>
              <a:t> </a:t>
            </a:r>
            <a:r>
              <a:rPr lang="en-US" sz="4400" dirty="0" err="1">
                <a:solidFill>
                  <a:srgbClr val="002060"/>
                </a:solidFill>
              </a:rPr>
              <a:t>thánh</a:t>
            </a:r>
            <a:r>
              <a:rPr lang="en-US" sz="4400" dirty="0">
                <a:solidFill>
                  <a:srgbClr val="002060"/>
                </a:solidFill>
              </a:rPr>
              <a:t> </a:t>
            </a:r>
            <a:r>
              <a:rPr lang="en-US" sz="4400" dirty="0" err="1">
                <a:solidFill>
                  <a:srgbClr val="002060"/>
                </a:solidFill>
              </a:rPr>
              <a:t>giá</a:t>
            </a:r>
            <a:r>
              <a:rPr lang="en-US" sz="4400" dirty="0">
                <a:solidFill>
                  <a:srgbClr val="002060"/>
                </a:solidFill>
              </a:rPr>
              <a:t> </a:t>
            </a:r>
            <a:r>
              <a:rPr lang="en-US" sz="4400" dirty="0" err="1">
                <a:solidFill>
                  <a:srgbClr val="002060"/>
                </a:solidFill>
              </a:rPr>
              <a:t>đồi</a:t>
            </a:r>
            <a:r>
              <a:rPr lang="en-US" sz="4400" dirty="0">
                <a:solidFill>
                  <a:srgbClr val="002060"/>
                </a:solidFill>
              </a:rPr>
              <a:t> </a:t>
            </a:r>
            <a:r>
              <a:rPr lang="en-US" sz="4400" dirty="0" err="1">
                <a:solidFill>
                  <a:srgbClr val="002060"/>
                </a:solidFill>
              </a:rPr>
              <a:t>cao</a:t>
            </a:r>
            <a:r>
              <a:rPr lang="en-US" sz="4400" dirty="0">
                <a:solidFill>
                  <a:srgbClr val="002060"/>
                </a:solidFill>
              </a:rPr>
              <a:t> </a:t>
            </a:r>
            <a:r>
              <a:rPr lang="en-US" sz="4400" dirty="0" err="1">
                <a:solidFill>
                  <a:srgbClr val="002060"/>
                </a:solidFill>
              </a:rPr>
              <a:t>Ngài</a:t>
            </a:r>
            <a:r>
              <a:rPr lang="en-US" sz="4400" dirty="0">
                <a:solidFill>
                  <a:srgbClr val="002060"/>
                </a:solidFill>
              </a:rPr>
              <a:t> </a:t>
            </a:r>
            <a:r>
              <a:rPr lang="en-US" sz="4400" dirty="0" err="1">
                <a:solidFill>
                  <a:srgbClr val="002060"/>
                </a:solidFill>
              </a:rPr>
              <a:t>đã</a:t>
            </a:r>
            <a:r>
              <a:rPr lang="en-US" sz="4400" dirty="0">
                <a:solidFill>
                  <a:srgbClr val="002060"/>
                </a:solidFill>
              </a:rPr>
              <a:t> </a:t>
            </a:r>
            <a:r>
              <a:rPr lang="en-US" sz="4400" dirty="0" err="1">
                <a:solidFill>
                  <a:srgbClr val="002060"/>
                </a:solidFill>
              </a:rPr>
              <a:t>hiến</a:t>
            </a:r>
            <a:r>
              <a:rPr lang="en-US" sz="4400" dirty="0">
                <a:solidFill>
                  <a:srgbClr val="002060"/>
                </a:solidFill>
              </a:rPr>
              <a:t> </a:t>
            </a:r>
            <a:r>
              <a:rPr lang="en-US" sz="4400" dirty="0" err="1">
                <a:solidFill>
                  <a:srgbClr val="002060"/>
                </a:solidFill>
              </a:rPr>
              <a:t>mình</a:t>
            </a:r>
            <a:r>
              <a:rPr lang="en-US" sz="4400" dirty="0">
                <a:solidFill>
                  <a:srgbClr val="002060"/>
                </a:solidFill>
              </a:rPr>
              <a:t> </a:t>
            </a:r>
            <a:r>
              <a:rPr lang="en-US" sz="4400" dirty="0" err="1">
                <a:solidFill>
                  <a:srgbClr val="002060"/>
                </a:solidFill>
              </a:rPr>
              <a:t>vì</a:t>
            </a:r>
            <a:r>
              <a:rPr lang="en-US" sz="4400" dirty="0">
                <a:solidFill>
                  <a:srgbClr val="002060"/>
                </a:solidFill>
              </a:rPr>
              <a:t> </a:t>
            </a:r>
            <a:r>
              <a:rPr lang="en-US" sz="4400" dirty="0" err="1" smtClean="0">
                <a:solidFill>
                  <a:srgbClr val="002060"/>
                </a:solidFill>
              </a:rPr>
              <a:t>ai</a:t>
            </a:r>
            <a:r>
              <a:rPr lang="en-US" sz="4400" dirty="0">
                <a:solidFill>
                  <a:srgbClr val="002060"/>
                </a:solidFill>
              </a:rPr>
              <a:t>? </a:t>
            </a:r>
            <a:r>
              <a:rPr lang="en-US" sz="4400" dirty="0" err="1">
                <a:solidFill>
                  <a:srgbClr val="002060"/>
                </a:solidFill>
              </a:rPr>
              <a:t>Bởi</a:t>
            </a:r>
            <a:r>
              <a:rPr lang="en-US" sz="4400" dirty="0">
                <a:solidFill>
                  <a:srgbClr val="002060"/>
                </a:solidFill>
              </a:rPr>
              <a:t> </a:t>
            </a:r>
            <a:r>
              <a:rPr lang="en-US" sz="4400" dirty="0" err="1">
                <a:solidFill>
                  <a:srgbClr val="002060"/>
                </a:solidFill>
              </a:rPr>
              <a:t>yêu</a:t>
            </a:r>
            <a:r>
              <a:rPr lang="en-US" sz="4400" dirty="0">
                <a:solidFill>
                  <a:srgbClr val="002060"/>
                </a:solidFill>
              </a:rPr>
              <a:t> </a:t>
            </a:r>
            <a:r>
              <a:rPr lang="en-US" sz="4400" dirty="0" err="1">
                <a:solidFill>
                  <a:srgbClr val="002060"/>
                </a:solidFill>
              </a:rPr>
              <a:t>thế</a:t>
            </a:r>
            <a:r>
              <a:rPr lang="en-US" sz="4400" dirty="0">
                <a:solidFill>
                  <a:srgbClr val="002060"/>
                </a:solidFill>
              </a:rPr>
              <a:t> </a:t>
            </a:r>
            <a:r>
              <a:rPr lang="en-US" sz="4400" dirty="0" err="1">
                <a:solidFill>
                  <a:srgbClr val="002060"/>
                </a:solidFill>
              </a:rPr>
              <a:t>nhân</a:t>
            </a:r>
            <a:r>
              <a:rPr lang="en-US" sz="4400" dirty="0">
                <a:solidFill>
                  <a:srgbClr val="002060"/>
                </a:solidFill>
              </a:rPr>
              <a:t> </a:t>
            </a:r>
            <a:r>
              <a:rPr lang="en-US" sz="4400" dirty="0" err="1">
                <a:solidFill>
                  <a:srgbClr val="002060"/>
                </a:solidFill>
              </a:rPr>
              <a:t>lầm</a:t>
            </a:r>
            <a:r>
              <a:rPr lang="en-US" sz="4400" dirty="0">
                <a:solidFill>
                  <a:srgbClr val="002060"/>
                </a:solidFill>
              </a:rPr>
              <a:t> than </a:t>
            </a:r>
            <a:r>
              <a:rPr lang="en-US" sz="4400" dirty="0" err="1">
                <a:solidFill>
                  <a:srgbClr val="002060"/>
                </a:solidFill>
              </a:rPr>
              <a:t>Chúa</a:t>
            </a:r>
            <a:r>
              <a:rPr lang="en-US" sz="4400" dirty="0">
                <a:solidFill>
                  <a:srgbClr val="002060"/>
                </a:solidFill>
              </a:rPr>
              <a:t> </a:t>
            </a:r>
            <a:r>
              <a:rPr lang="en-US" sz="4400" dirty="0" err="1">
                <a:solidFill>
                  <a:srgbClr val="002060"/>
                </a:solidFill>
              </a:rPr>
              <a:t>xuống</a:t>
            </a:r>
            <a:r>
              <a:rPr lang="en-US" sz="4400" dirty="0">
                <a:solidFill>
                  <a:srgbClr val="002060"/>
                </a:solidFill>
              </a:rPr>
              <a:t> </a:t>
            </a:r>
            <a:r>
              <a:rPr lang="en-US" sz="4400" dirty="0" err="1">
                <a:solidFill>
                  <a:srgbClr val="002060"/>
                </a:solidFill>
              </a:rPr>
              <a:t>trần</a:t>
            </a:r>
            <a:r>
              <a:rPr lang="en-US" sz="4400" dirty="0">
                <a:solidFill>
                  <a:srgbClr val="002060"/>
                </a:solidFill>
              </a:rPr>
              <a:t> </a:t>
            </a:r>
            <a:r>
              <a:rPr lang="en-US" sz="4400" dirty="0" err="1">
                <a:solidFill>
                  <a:srgbClr val="002060"/>
                </a:solidFill>
              </a:rPr>
              <a:t>gian</a:t>
            </a:r>
            <a:r>
              <a:rPr lang="en-US" sz="4400" dirty="0">
                <a:solidFill>
                  <a:srgbClr val="002060"/>
                </a:solidFill>
              </a:rPr>
              <a:t>. </a:t>
            </a:r>
            <a:endParaRPr lang="en-US" sz="4400" b="1" u="sng" dirty="0">
              <a:solidFill>
                <a:srgbClr val="002060"/>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461146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000" u="sng" dirty="0">
                <a:solidFill>
                  <a:srgbClr val="C00000"/>
                </a:solidFill>
              </a:rPr>
              <a:t>**:</a:t>
            </a:r>
            <a:r>
              <a:rPr lang="en-US" sz="4000" dirty="0">
                <a:solidFill>
                  <a:srgbClr val="002060"/>
                </a:solidFill>
              </a:rPr>
              <a:t> </a:t>
            </a:r>
            <a:r>
              <a:rPr lang="en-US" sz="4000" dirty="0" err="1">
                <a:solidFill>
                  <a:srgbClr val="002060"/>
                </a:solidFill>
              </a:rPr>
              <a:t>Tìm</a:t>
            </a:r>
            <a:r>
              <a:rPr lang="en-US" sz="4000" dirty="0">
                <a:solidFill>
                  <a:srgbClr val="002060"/>
                </a:solidFill>
              </a:rPr>
              <a:t> </a:t>
            </a:r>
            <a:r>
              <a:rPr lang="en-US" sz="4000" dirty="0" err="1">
                <a:solidFill>
                  <a:srgbClr val="002060"/>
                </a:solidFill>
              </a:rPr>
              <a:t>về</a:t>
            </a:r>
            <a:r>
              <a:rPr lang="en-US" sz="4000" dirty="0">
                <a:solidFill>
                  <a:srgbClr val="002060"/>
                </a:solidFill>
              </a:rPr>
              <a:t> </a:t>
            </a:r>
            <a:r>
              <a:rPr lang="en-US" sz="4000" dirty="0" err="1">
                <a:solidFill>
                  <a:srgbClr val="002060"/>
                </a:solidFill>
              </a:rPr>
              <a:t>chân</a:t>
            </a:r>
            <a:r>
              <a:rPr lang="en-US" sz="4000" dirty="0">
                <a:solidFill>
                  <a:srgbClr val="002060"/>
                </a:solidFill>
              </a:rPr>
              <a:t> </a:t>
            </a:r>
            <a:r>
              <a:rPr lang="en-US" sz="4000" dirty="0" err="1">
                <a:solidFill>
                  <a:srgbClr val="002060"/>
                </a:solidFill>
              </a:rPr>
              <a:t>lý</a:t>
            </a:r>
            <a:r>
              <a:rPr lang="en-US" sz="4000" dirty="0">
                <a:solidFill>
                  <a:srgbClr val="002060"/>
                </a:solidFill>
              </a:rPr>
              <a:t> </a:t>
            </a:r>
            <a:r>
              <a:rPr lang="en-US" sz="4000" dirty="0" err="1">
                <a:solidFill>
                  <a:srgbClr val="002060"/>
                </a:solidFill>
              </a:rPr>
              <a:t>nơi</a:t>
            </a:r>
            <a:r>
              <a:rPr lang="en-US" sz="4000" dirty="0">
                <a:solidFill>
                  <a:srgbClr val="002060"/>
                </a:solidFill>
              </a:rPr>
              <a:t> </a:t>
            </a:r>
            <a:r>
              <a:rPr lang="en-US" sz="4000" dirty="0" err="1">
                <a:solidFill>
                  <a:srgbClr val="002060"/>
                </a:solidFill>
              </a:rPr>
              <a:t>tình</a:t>
            </a:r>
            <a:r>
              <a:rPr lang="en-US" sz="4000" dirty="0">
                <a:solidFill>
                  <a:srgbClr val="002060"/>
                </a:solidFill>
              </a:rPr>
              <a:t> </a:t>
            </a:r>
            <a:r>
              <a:rPr lang="en-US" sz="4000" dirty="0" err="1">
                <a:solidFill>
                  <a:srgbClr val="002060"/>
                </a:solidFill>
              </a:rPr>
              <a:t>yêu</a:t>
            </a:r>
            <a:r>
              <a:rPr lang="en-US" sz="4000" dirty="0">
                <a:solidFill>
                  <a:srgbClr val="002060"/>
                </a:solidFill>
              </a:rPr>
              <a:t> </a:t>
            </a:r>
            <a:r>
              <a:rPr lang="en-US" sz="4000" dirty="0" err="1">
                <a:solidFill>
                  <a:srgbClr val="002060"/>
                </a:solidFill>
              </a:rPr>
              <a:t>trên</a:t>
            </a:r>
            <a:r>
              <a:rPr lang="en-US" sz="4000" dirty="0">
                <a:solidFill>
                  <a:srgbClr val="002060"/>
                </a:solidFill>
              </a:rPr>
              <a:t> </a:t>
            </a:r>
            <a:r>
              <a:rPr lang="en-US" sz="4000" dirty="0" err="1">
                <a:solidFill>
                  <a:srgbClr val="002060"/>
                </a:solidFill>
              </a:rPr>
              <a:t>thập</a:t>
            </a:r>
            <a:r>
              <a:rPr lang="en-US" sz="4000" dirty="0">
                <a:solidFill>
                  <a:srgbClr val="002060"/>
                </a:solidFill>
              </a:rPr>
              <a:t> </a:t>
            </a:r>
            <a:r>
              <a:rPr lang="en-US" sz="4000" dirty="0" err="1">
                <a:solidFill>
                  <a:srgbClr val="002060"/>
                </a:solidFill>
              </a:rPr>
              <a:t>giá</a:t>
            </a:r>
            <a:r>
              <a:rPr lang="en-US" sz="4000" dirty="0">
                <a:solidFill>
                  <a:srgbClr val="002060"/>
                </a:solidFill>
              </a:rPr>
              <a:t> </a:t>
            </a:r>
            <a:r>
              <a:rPr lang="en-US" sz="4000" dirty="0" err="1">
                <a:solidFill>
                  <a:srgbClr val="002060"/>
                </a:solidFill>
              </a:rPr>
              <a:t>xưa</a:t>
            </a:r>
            <a:r>
              <a:rPr lang="en-US" sz="4000" dirty="0">
                <a:solidFill>
                  <a:srgbClr val="002060"/>
                </a:solidFill>
              </a:rPr>
              <a:t>. </a:t>
            </a:r>
            <a:r>
              <a:rPr lang="en-US" sz="4000" dirty="0" err="1">
                <a:solidFill>
                  <a:srgbClr val="002060"/>
                </a:solidFill>
              </a:rPr>
              <a:t>Ngàn</a:t>
            </a:r>
            <a:r>
              <a:rPr lang="en-US" sz="4000" dirty="0">
                <a:solidFill>
                  <a:srgbClr val="002060"/>
                </a:solidFill>
              </a:rPr>
              <a:t> </a:t>
            </a:r>
            <a:r>
              <a:rPr lang="en-US" sz="4000" dirty="0" err="1">
                <a:solidFill>
                  <a:srgbClr val="002060"/>
                </a:solidFill>
              </a:rPr>
              <a:t>năm</a:t>
            </a:r>
            <a:r>
              <a:rPr lang="en-US" sz="4000" dirty="0">
                <a:solidFill>
                  <a:srgbClr val="002060"/>
                </a:solidFill>
              </a:rPr>
              <a:t> </a:t>
            </a:r>
            <a:r>
              <a:rPr lang="en-US" sz="4000" dirty="0" err="1">
                <a:solidFill>
                  <a:srgbClr val="002060"/>
                </a:solidFill>
              </a:rPr>
              <a:t>ghi</a:t>
            </a:r>
            <a:r>
              <a:rPr lang="en-US" sz="4000" dirty="0">
                <a:solidFill>
                  <a:srgbClr val="002060"/>
                </a:solidFill>
              </a:rPr>
              <a:t> </a:t>
            </a:r>
            <a:r>
              <a:rPr lang="en-US" sz="4000" dirty="0" err="1">
                <a:solidFill>
                  <a:srgbClr val="002060"/>
                </a:solidFill>
              </a:rPr>
              <a:t>dấu</a:t>
            </a:r>
            <a:r>
              <a:rPr lang="en-US" sz="4000" dirty="0">
                <a:solidFill>
                  <a:srgbClr val="002060"/>
                </a:solidFill>
              </a:rPr>
              <a:t> </a:t>
            </a:r>
            <a:r>
              <a:rPr lang="en-US" sz="4000" dirty="0" err="1">
                <a:solidFill>
                  <a:srgbClr val="002060"/>
                </a:solidFill>
              </a:rPr>
              <a:t>một</a:t>
            </a:r>
            <a:r>
              <a:rPr lang="en-US" sz="4000" dirty="0">
                <a:solidFill>
                  <a:srgbClr val="002060"/>
                </a:solidFill>
              </a:rPr>
              <a:t> </a:t>
            </a:r>
            <a:r>
              <a:rPr lang="en-US" sz="4000" dirty="0" err="1">
                <a:solidFill>
                  <a:srgbClr val="002060"/>
                </a:solidFill>
              </a:rPr>
              <a:t>Giê</a:t>
            </a:r>
            <a:r>
              <a:rPr lang="en-US" sz="4000" dirty="0">
                <a:solidFill>
                  <a:srgbClr val="002060"/>
                </a:solidFill>
              </a:rPr>
              <a:t> </a:t>
            </a:r>
            <a:r>
              <a:rPr lang="en-US" sz="4000" dirty="0" err="1">
                <a:solidFill>
                  <a:srgbClr val="002060"/>
                </a:solidFill>
              </a:rPr>
              <a:t>su</a:t>
            </a:r>
            <a:r>
              <a:rPr lang="en-US" sz="4000" dirty="0">
                <a:solidFill>
                  <a:srgbClr val="002060"/>
                </a:solidFill>
              </a:rPr>
              <a:t> </a:t>
            </a:r>
            <a:r>
              <a:rPr lang="en-US" sz="4000" dirty="0" err="1">
                <a:solidFill>
                  <a:srgbClr val="002060"/>
                </a:solidFill>
              </a:rPr>
              <a:t>chết</a:t>
            </a:r>
            <a:r>
              <a:rPr lang="en-US" sz="4000" dirty="0">
                <a:solidFill>
                  <a:srgbClr val="002060"/>
                </a:solidFill>
              </a:rPr>
              <a:t> </a:t>
            </a:r>
            <a:r>
              <a:rPr lang="en-US" sz="4000" dirty="0" err="1">
                <a:solidFill>
                  <a:srgbClr val="002060"/>
                </a:solidFill>
              </a:rPr>
              <a:t>treo</a:t>
            </a:r>
            <a:r>
              <a:rPr lang="en-US" sz="4000" dirty="0">
                <a:solidFill>
                  <a:srgbClr val="002060"/>
                </a:solidFill>
              </a:rPr>
              <a:t> </a:t>
            </a:r>
            <a:r>
              <a:rPr lang="en-US" sz="4000" dirty="0" err="1">
                <a:solidFill>
                  <a:srgbClr val="002060"/>
                </a:solidFill>
              </a:rPr>
              <a:t>khổ</a:t>
            </a:r>
            <a:r>
              <a:rPr lang="en-US" sz="4000" dirty="0">
                <a:solidFill>
                  <a:srgbClr val="002060"/>
                </a:solidFill>
              </a:rPr>
              <a:t> </a:t>
            </a:r>
            <a:r>
              <a:rPr lang="en-US" sz="4000" dirty="0" err="1">
                <a:solidFill>
                  <a:srgbClr val="002060"/>
                </a:solidFill>
              </a:rPr>
              <a:t>giá</a:t>
            </a:r>
            <a:r>
              <a:rPr lang="en-US" sz="4000" dirty="0">
                <a:solidFill>
                  <a:srgbClr val="002060"/>
                </a:solidFill>
              </a:rPr>
              <a:t>. </a:t>
            </a:r>
            <a:r>
              <a:rPr lang="en-US" sz="4000" dirty="0" err="1">
                <a:solidFill>
                  <a:srgbClr val="002060"/>
                </a:solidFill>
              </a:rPr>
              <a:t>Tình</a:t>
            </a:r>
            <a:r>
              <a:rPr lang="en-US" sz="4000" dirty="0">
                <a:solidFill>
                  <a:srgbClr val="002060"/>
                </a:solidFill>
              </a:rPr>
              <a:t> </a:t>
            </a:r>
            <a:r>
              <a:rPr lang="en-US" sz="4000" dirty="0" err="1">
                <a:solidFill>
                  <a:srgbClr val="002060"/>
                </a:solidFill>
              </a:rPr>
              <a:t>trời</a:t>
            </a:r>
            <a:r>
              <a:rPr lang="en-US" sz="4000" dirty="0">
                <a:solidFill>
                  <a:srgbClr val="002060"/>
                </a:solidFill>
              </a:rPr>
              <a:t> </a:t>
            </a:r>
            <a:r>
              <a:rPr lang="en-US" sz="4000" dirty="0" err="1">
                <a:solidFill>
                  <a:srgbClr val="002060"/>
                </a:solidFill>
              </a:rPr>
              <a:t>mở</a:t>
            </a:r>
            <a:r>
              <a:rPr lang="en-US" sz="4000" dirty="0">
                <a:solidFill>
                  <a:srgbClr val="002060"/>
                </a:solidFill>
              </a:rPr>
              <a:t> </a:t>
            </a:r>
            <a:r>
              <a:rPr lang="en-US" sz="4000" dirty="0" err="1">
                <a:solidFill>
                  <a:srgbClr val="002060"/>
                </a:solidFill>
              </a:rPr>
              <a:t>lối</a:t>
            </a:r>
            <a:r>
              <a:rPr lang="en-US" sz="4000" dirty="0">
                <a:solidFill>
                  <a:srgbClr val="002060"/>
                </a:solidFill>
              </a:rPr>
              <a:t> </a:t>
            </a:r>
            <a:r>
              <a:rPr lang="en-US" sz="4000" dirty="0" err="1">
                <a:solidFill>
                  <a:srgbClr val="002060"/>
                </a:solidFill>
              </a:rPr>
              <a:t>ngàn</a:t>
            </a:r>
            <a:r>
              <a:rPr lang="en-US" sz="4000" dirty="0">
                <a:solidFill>
                  <a:srgbClr val="002060"/>
                </a:solidFill>
              </a:rPr>
              <a:t> </a:t>
            </a:r>
            <a:r>
              <a:rPr lang="en-US" sz="4000" dirty="0" err="1">
                <a:solidFill>
                  <a:srgbClr val="002060"/>
                </a:solidFill>
              </a:rPr>
              <a:t>nơi</a:t>
            </a:r>
            <a:r>
              <a:rPr lang="en-US" sz="4000" dirty="0">
                <a:solidFill>
                  <a:srgbClr val="002060"/>
                </a:solidFill>
              </a:rPr>
              <a:t> </a:t>
            </a:r>
            <a:r>
              <a:rPr lang="en-US" sz="4000" dirty="0" err="1">
                <a:solidFill>
                  <a:srgbClr val="002060"/>
                </a:solidFill>
              </a:rPr>
              <a:t>mùa</a:t>
            </a:r>
            <a:r>
              <a:rPr lang="en-US" sz="4000" dirty="0">
                <a:solidFill>
                  <a:srgbClr val="002060"/>
                </a:solidFill>
              </a:rPr>
              <a:t> </a:t>
            </a:r>
            <a:r>
              <a:rPr lang="en-US" sz="4000" dirty="0" err="1">
                <a:solidFill>
                  <a:srgbClr val="002060"/>
                </a:solidFill>
              </a:rPr>
              <a:t>xuân</a:t>
            </a:r>
            <a:r>
              <a:rPr lang="en-US" sz="4000" dirty="0">
                <a:solidFill>
                  <a:srgbClr val="002060"/>
                </a:solidFill>
              </a:rPr>
              <a:t> </a:t>
            </a:r>
            <a:r>
              <a:rPr lang="en-US" sz="4000" dirty="0" err="1">
                <a:solidFill>
                  <a:srgbClr val="002060"/>
                </a:solidFill>
              </a:rPr>
              <a:t>thắm</a:t>
            </a:r>
            <a:r>
              <a:rPr lang="en-US" sz="4000" dirty="0">
                <a:solidFill>
                  <a:srgbClr val="002060"/>
                </a:solidFill>
              </a:rPr>
              <a:t> </a:t>
            </a:r>
            <a:r>
              <a:rPr lang="en-US" sz="4000" dirty="0" err="1">
                <a:solidFill>
                  <a:srgbClr val="002060"/>
                </a:solidFill>
              </a:rPr>
              <a:t>mầu</a:t>
            </a:r>
            <a:r>
              <a:rPr lang="en-US" sz="4000" dirty="0">
                <a:solidFill>
                  <a:srgbClr val="002060"/>
                </a:solidFill>
              </a:rPr>
              <a:t> </a:t>
            </a:r>
            <a:r>
              <a:rPr lang="en-US" sz="4000" dirty="0" err="1">
                <a:solidFill>
                  <a:srgbClr val="002060"/>
                </a:solidFill>
              </a:rPr>
              <a:t>đẹp</a:t>
            </a:r>
            <a:r>
              <a:rPr lang="en-US" sz="4000" dirty="0">
                <a:solidFill>
                  <a:srgbClr val="002060"/>
                </a:solidFill>
              </a:rPr>
              <a:t> </a:t>
            </a:r>
            <a:r>
              <a:rPr lang="en-US" sz="4000" dirty="0" err="1">
                <a:solidFill>
                  <a:srgbClr val="002060"/>
                </a:solidFill>
              </a:rPr>
              <a:t>tươi</a:t>
            </a:r>
            <a:r>
              <a:rPr lang="en-US" sz="4000" dirty="0">
                <a:solidFill>
                  <a:srgbClr val="002060"/>
                </a:solidFill>
              </a:rPr>
              <a:t>. </a:t>
            </a:r>
            <a:r>
              <a:rPr lang="en-US" sz="4000" dirty="0" err="1">
                <a:solidFill>
                  <a:srgbClr val="002060"/>
                </a:solidFill>
              </a:rPr>
              <a:t>Trần</a:t>
            </a:r>
            <a:r>
              <a:rPr lang="en-US" sz="4000" dirty="0">
                <a:solidFill>
                  <a:srgbClr val="002060"/>
                </a:solidFill>
              </a:rPr>
              <a:t> </a:t>
            </a:r>
            <a:r>
              <a:rPr lang="en-US" sz="4000" dirty="0" err="1">
                <a:solidFill>
                  <a:srgbClr val="002060"/>
                </a:solidFill>
              </a:rPr>
              <a:t>gian</a:t>
            </a:r>
            <a:r>
              <a:rPr lang="en-US" sz="4000" dirty="0">
                <a:solidFill>
                  <a:srgbClr val="002060"/>
                </a:solidFill>
              </a:rPr>
              <a:t> </a:t>
            </a:r>
            <a:r>
              <a:rPr lang="en-US" sz="4000" dirty="0" err="1">
                <a:solidFill>
                  <a:srgbClr val="002060"/>
                </a:solidFill>
              </a:rPr>
              <a:t>ngóng</a:t>
            </a:r>
            <a:r>
              <a:rPr lang="en-US" sz="4000" dirty="0">
                <a:solidFill>
                  <a:srgbClr val="002060"/>
                </a:solidFill>
              </a:rPr>
              <a:t> </a:t>
            </a:r>
            <a:r>
              <a:rPr lang="en-US" sz="4000" dirty="0" err="1">
                <a:solidFill>
                  <a:srgbClr val="002060"/>
                </a:solidFill>
              </a:rPr>
              <a:t>chờ</a:t>
            </a:r>
            <a:r>
              <a:rPr lang="en-US" sz="4000" dirty="0">
                <a:solidFill>
                  <a:srgbClr val="002060"/>
                </a:solidFill>
              </a:rPr>
              <a:t> </a:t>
            </a:r>
            <a:r>
              <a:rPr lang="en-US" sz="4000" dirty="0" err="1">
                <a:solidFill>
                  <a:srgbClr val="002060"/>
                </a:solidFill>
              </a:rPr>
              <a:t>ngày</a:t>
            </a:r>
            <a:r>
              <a:rPr lang="en-US" sz="4000" dirty="0">
                <a:solidFill>
                  <a:srgbClr val="002060"/>
                </a:solidFill>
              </a:rPr>
              <a:t> </a:t>
            </a:r>
            <a:r>
              <a:rPr lang="en-US" sz="4000" dirty="0" err="1">
                <a:solidFill>
                  <a:srgbClr val="002060"/>
                </a:solidFill>
              </a:rPr>
              <a:t>sau</a:t>
            </a:r>
            <a:r>
              <a:rPr lang="en-US" sz="4000" dirty="0">
                <a:solidFill>
                  <a:srgbClr val="002060"/>
                </a:solidFill>
              </a:rPr>
              <a:t> </a:t>
            </a:r>
            <a:r>
              <a:rPr lang="en-US" sz="4000" dirty="0" err="1">
                <a:solidFill>
                  <a:srgbClr val="002060"/>
                </a:solidFill>
              </a:rPr>
              <a:t>phúc</a:t>
            </a:r>
            <a:r>
              <a:rPr lang="en-US" sz="4000" dirty="0">
                <a:solidFill>
                  <a:srgbClr val="002060"/>
                </a:solidFill>
              </a:rPr>
              <a:t> </a:t>
            </a:r>
            <a:r>
              <a:rPr lang="en-US" sz="4000" dirty="0" err="1">
                <a:solidFill>
                  <a:srgbClr val="002060"/>
                </a:solidFill>
              </a:rPr>
              <a:t>vinh</a:t>
            </a:r>
            <a:r>
              <a:rPr lang="en-US" sz="4000" dirty="0">
                <a:solidFill>
                  <a:srgbClr val="002060"/>
                </a:solidFill>
              </a:rPr>
              <a:t> </a:t>
            </a:r>
            <a:r>
              <a:rPr lang="en-US" sz="4000" dirty="0" err="1">
                <a:solidFill>
                  <a:srgbClr val="002060"/>
                </a:solidFill>
              </a:rPr>
              <a:t>quê</a:t>
            </a:r>
            <a:r>
              <a:rPr lang="en-US" sz="4000" dirty="0">
                <a:solidFill>
                  <a:srgbClr val="002060"/>
                </a:solidFill>
              </a:rPr>
              <a:t> </a:t>
            </a:r>
            <a:r>
              <a:rPr lang="en-US" sz="4000" dirty="0" err="1">
                <a:solidFill>
                  <a:srgbClr val="002060"/>
                </a:solidFill>
              </a:rPr>
              <a:t>trời</a:t>
            </a:r>
            <a:r>
              <a:rPr lang="en-US" sz="4000" dirty="0">
                <a:solidFill>
                  <a:srgbClr val="002060"/>
                </a:solidFill>
              </a:rPr>
              <a:t>. </a:t>
            </a:r>
            <a:endParaRPr lang="en-US" sz="40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2056428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400" u="sng" dirty="0" err="1">
                <a:solidFill>
                  <a:srgbClr val="C00000"/>
                </a:solidFill>
              </a:rPr>
              <a:t>Đk</a:t>
            </a:r>
            <a:r>
              <a:rPr lang="en-US" sz="4400" u="sng" dirty="0">
                <a:solidFill>
                  <a:srgbClr val="C00000"/>
                </a:solidFill>
              </a:rPr>
              <a:t>:</a:t>
            </a:r>
            <a:r>
              <a:rPr lang="en-US" sz="4400" dirty="0">
                <a:solidFill>
                  <a:srgbClr val="002060"/>
                </a:solidFill>
              </a:rPr>
              <a:t> Con </a:t>
            </a:r>
            <a:r>
              <a:rPr lang="en-US" sz="4400" dirty="0" err="1">
                <a:solidFill>
                  <a:srgbClr val="002060"/>
                </a:solidFill>
              </a:rPr>
              <a:t>ca</a:t>
            </a:r>
            <a:r>
              <a:rPr lang="en-US" sz="4400" dirty="0">
                <a:solidFill>
                  <a:srgbClr val="002060"/>
                </a:solidFill>
              </a:rPr>
              <a:t> </a:t>
            </a:r>
            <a:r>
              <a:rPr lang="en-US" sz="4400" dirty="0" err="1">
                <a:solidFill>
                  <a:srgbClr val="002060"/>
                </a:solidFill>
              </a:rPr>
              <a:t>ngợi</a:t>
            </a:r>
            <a:r>
              <a:rPr lang="en-US" sz="4400" dirty="0">
                <a:solidFill>
                  <a:srgbClr val="002060"/>
                </a:solidFill>
              </a:rPr>
              <a:t> </a:t>
            </a:r>
            <a:r>
              <a:rPr lang="en-US" sz="4400" dirty="0" err="1">
                <a:solidFill>
                  <a:srgbClr val="002060"/>
                </a:solidFill>
              </a:rPr>
              <a:t>ngàn</a:t>
            </a:r>
            <a:r>
              <a:rPr lang="en-US" sz="4400" dirty="0">
                <a:solidFill>
                  <a:srgbClr val="002060"/>
                </a:solidFill>
              </a:rPr>
              <a:t> </a:t>
            </a:r>
            <a:r>
              <a:rPr lang="en-US" sz="4400" dirty="0" err="1">
                <a:solidFill>
                  <a:srgbClr val="002060"/>
                </a:solidFill>
              </a:rPr>
              <a:t>đời</a:t>
            </a:r>
            <a:r>
              <a:rPr lang="en-US" sz="4400" dirty="0">
                <a:solidFill>
                  <a:srgbClr val="002060"/>
                </a:solidFill>
              </a:rPr>
              <a:t> </a:t>
            </a:r>
            <a:r>
              <a:rPr lang="en-US" sz="4400" dirty="0" err="1">
                <a:solidFill>
                  <a:srgbClr val="002060"/>
                </a:solidFill>
              </a:rPr>
              <a:t>tình</a:t>
            </a:r>
            <a:r>
              <a:rPr lang="en-US" sz="4400" dirty="0">
                <a:solidFill>
                  <a:srgbClr val="002060"/>
                </a:solidFill>
              </a:rPr>
              <a:t> </a:t>
            </a:r>
            <a:r>
              <a:rPr lang="en-US" sz="4400" dirty="0" err="1">
                <a:solidFill>
                  <a:srgbClr val="002060"/>
                </a:solidFill>
              </a:rPr>
              <a:t>Ngài</a:t>
            </a:r>
            <a:r>
              <a:rPr lang="en-US" sz="4400" dirty="0">
                <a:solidFill>
                  <a:srgbClr val="002060"/>
                </a:solidFill>
              </a:rPr>
              <a:t> </a:t>
            </a:r>
            <a:r>
              <a:rPr lang="en-US" sz="4400" dirty="0" err="1">
                <a:solidFill>
                  <a:srgbClr val="002060"/>
                </a:solidFill>
              </a:rPr>
              <a:t>kiên</a:t>
            </a:r>
            <a:r>
              <a:rPr lang="en-US" sz="4400" dirty="0">
                <a:solidFill>
                  <a:srgbClr val="002060"/>
                </a:solidFill>
              </a:rPr>
              <a:t> </a:t>
            </a:r>
            <a:r>
              <a:rPr lang="en-US" sz="4400" dirty="0" err="1">
                <a:solidFill>
                  <a:srgbClr val="002060"/>
                </a:solidFill>
              </a:rPr>
              <a:t>vững</a:t>
            </a:r>
            <a:r>
              <a:rPr lang="en-US" sz="4400" dirty="0">
                <a:solidFill>
                  <a:srgbClr val="002060"/>
                </a:solidFill>
              </a:rPr>
              <a:t>. </a:t>
            </a:r>
            <a:r>
              <a:rPr lang="en-US" sz="4400" dirty="0" err="1">
                <a:solidFill>
                  <a:srgbClr val="002060"/>
                </a:solidFill>
              </a:rPr>
              <a:t>Suối</a:t>
            </a:r>
            <a:r>
              <a:rPr lang="en-US" sz="4400" dirty="0">
                <a:solidFill>
                  <a:srgbClr val="002060"/>
                </a:solidFill>
              </a:rPr>
              <a:t> </a:t>
            </a:r>
            <a:r>
              <a:rPr lang="en-US" sz="4400" dirty="0" err="1">
                <a:solidFill>
                  <a:srgbClr val="002060"/>
                </a:solidFill>
              </a:rPr>
              <a:t>thiêng</a:t>
            </a:r>
            <a:r>
              <a:rPr lang="en-US" sz="4400" dirty="0">
                <a:solidFill>
                  <a:srgbClr val="002060"/>
                </a:solidFill>
              </a:rPr>
              <a:t> </a:t>
            </a:r>
            <a:r>
              <a:rPr lang="en-US" sz="4400" dirty="0" err="1">
                <a:solidFill>
                  <a:srgbClr val="002060"/>
                </a:solidFill>
              </a:rPr>
              <a:t>dạt</a:t>
            </a:r>
            <a:r>
              <a:rPr lang="en-US" sz="4400" dirty="0">
                <a:solidFill>
                  <a:srgbClr val="002060"/>
                </a:solidFill>
              </a:rPr>
              <a:t> </a:t>
            </a:r>
            <a:r>
              <a:rPr lang="en-US" sz="4400" dirty="0" err="1">
                <a:solidFill>
                  <a:srgbClr val="002060"/>
                </a:solidFill>
              </a:rPr>
              <a:t>dào</a:t>
            </a:r>
            <a:r>
              <a:rPr lang="en-US" sz="4400" dirty="0">
                <a:solidFill>
                  <a:srgbClr val="002060"/>
                </a:solidFill>
              </a:rPr>
              <a:t> </a:t>
            </a:r>
            <a:r>
              <a:rPr lang="en-US" sz="4400" dirty="0" err="1">
                <a:solidFill>
                  <a:srgbClr val="002060"/>
                </a:solidFill>
              </a:rPr>
              <a:t>ngọt</a:t>
            </a:r>
            <a:r>
              <a:rPr lang="en-US" sz="4400" dirty="0">
                <a:solidFill>
                  <a:srgbClr val="002060"/>
                </a:solidFill>
              </a:rPr>
              <a:t> </a:t>
            </a:r>
            <a:r>
              <a:rPr lang="en-US" sz="4400" dirty="0" err="1">
                <a:solidFill>
                  <a:srgbClr val="002060"/>
                </a:solidFill>
              </a:rPr>
              <a:t>ngào</a:t>
            </a:r>
            <a:r>
              <a:rPr lang="en-US" sz="4400" dirty="0">
                <a:solidFill>
                  <a:srgbClr val="002060"/>
                </a:solidFill>
              </a:rPr>
              <a:t> </a:t>
            </a:r>
            <a:r>
              <a:rPr lang="en-US" sz="4400" dirty="0" err="1">
                <a:solidFill>
                  <a:srgbClr val="002060"/>
                </a:solidFill>
              </a:rPr>
              <a:t>tình</a:t>
            </a:r>
            <a:r>
              <a:rPr lang="en-US" sz="4400" dirty="0">
                <a:solidFill>
                  <a:srgbClr val="002060"/>
                </a:solidFill>
              </a:rPr>
              <a:t> </a:t>
            </a:r>
            <a:r>
              <a:rPr lang="en-US" sz="4400" dirty="0" err="1">
                <a:solidFill>
                  <a:srgbClr val="002060"/>
                </a:solidFill>
              </a:rPr>
              <a:t>yêu</a:t>
            </a:r>
            <a:r>
              <a:rPr lang="en-US" sz="4400" dirty="0">
                <a:solidFill>
                  <a:srgbClr val="002060"/>
                </a:solidFill>
              </a:rPr>
              <a:t> </a:t>
            </a:r>
            <a:r>
              <a:rPr lang="en-US" sz="4400" dirty="0" err="1">
                <a:solidFill>
                  <a:srgbClr val="002060"/>
                </a:solidFill>
              </a:rPr>
              <a:t>mến</a:t>
            </a:r>
            <a:r>
              <a:rPr lang="en-US" sz="4400" dirty="0">
                <a:solidFill>
                  <a:srgbClr val="002060"/>
                </a:solidFill>
              </a:rPr>
              <a:t> </a:t>
            </a:r>
            <a:r>
              <a:rPr lang="en-US" sz="4400" dirty="0" err="1">
                <a:solidFill>
                  <a:srgbClr val="002060"/>
                </a:solidFill>
              </a:rPr>
              <a:t>thương</a:t>
            </a:r>
            <a:r>
              <a:rPr lang="en-US" sz="4400" dirty="0">
                <a:solidFill>
                  <a:srgbClr val="002060"/>
                </a:solidFill>
              </a:rPr>
              <a:t>. </a:t>
            </a:r>
            <a:r>
              <a:rPr lang="en-US" sz="4400" dirty="0" err="1">
                <a:solidFill>
                  <a:srgbClr val="002060"/>
                </a:solidFill>
              </a:rPr>
              <a:t>Tình</a:t>
            </a:r>
            <a:r>
              <a:rPr lang="en-US" sz="4400" dirty="0">
                <a:solidFill>
                  <a:srgbClr val="002060"/>
                </a:solidFill>
              </a:rPr>
              <a:t> </a:t>
            </a:r>
            <a:r>
              <a:rPr lang="en-US" sz="4400" dirty="0" err="1">
                <a:solidFill>
                  <a:srgbClr val="002060"/>
                </a:solidFill>
              </a:rPr>
              <a:t>Ngài</a:t>
            </a:r>
            <a:r>
              <a:rPr lang="en-US" sz="4400" dirty="0">
                <a:solidFill>
                  <a:srgbClr val="002060"/>
                </a:solidFill>
              </a:rPr>
              <a:t> </a:t>
            </a:r>
            <a:r>
              <a:rPr lang="en-US" sz="4400" dirty="0" err="1">
                <a:solidFill>
                  <a:srgbClr val="002060"/>
                </a:solidFill>
              </a:rPr>
              <a:t>ngàn</a:t>
            </a:r>
            <a:r>
              <a:rPr lang="en-US" sz="4400" dirty="0">
                <a:solidFill>
                  <a:srgbClr val="002060"/>
                </a:solidFill>
              </a:rPr>
              <a:t> </a:t>
            </a:r>
            <a:r>
              <a:rPr lang="en-US" sz="4400" dirty="0" err="1">
                <a:solidFill>
                  <a:srgbClr val="002060"/>
                </a:solidFill>
              </a:rPr>
              <a:t>năm</a:t>
            </a:r>
            <a:r>
              <a:rPr lang="en-US" sz="4400" dirty="0">
                <a:solidFill>
                  <a:srgbClr val="002060"/>
                </a:solidFill>
              </a:rPr>
              <a:t> </a:t>
            </a:r>
            <a:r>
              <a:rPr lang="en-US" sz="4400" dirty="0" err="1">
                <a:solidFill>
                  <a:srgbClr val="002060"/>
                </a:solidFill>
              </a:rPr>
              <a:t>như</a:t>
            </a:r>
            <a:r>
              <a:rPr lang="en-US" sz="4400" dirty="0">
                <a:solidFill>
                  <a:srgbClr val="002060"/>
                </a:solidFill>
              </a:rPr>
              <a:t> </a:t>
            </a:r>
            <a:r>
              <a:rPr lang="en-US" sz="4400" dirty="0" err="1">
                <a:solidFill>
                  <a:srgbClr val="002060"/>
                </a:solidFill>
              </a:rPr>
              <a:t>núi</a:t>
            </a:r>
            <a:r>
              <a:rPr lang="en-US" sz="4400" dirty="0">
                <a:solidFill>
                  <a:srgbClr val="002060"/>
                </a:solidFill>
              </a:rPr>
              <a:t> </a:t>
            </a:r>
            <a:r>
              <a:rPr lang="en-US" sz="4400" dirty="0" err="1">
                <a:solidFill>
                  <a:srgbClr val="002060"/>
                </a:solidFill>
              </a:rPr>
              <a:t>cao</a:t>
            </a:r>
            <a:r>
              <a:rPr lang="en-US" sz="4400" dirty="0">
                <a:solidFill>
                  <a:srgbClr val="002060"/>
                </a:solidFill>
              </a:rPr>
              <a:t>, </a:t>
            </a:r>
            <a:r>
              <a:rPr lang="en-US" sz="4400" dirty="0" err="1">
                <a:solidFill>
                  <a:srgbClr val="002060"/>
                </a:solidFill>
              </a:rPr>
              <a:t>sông</a:t>
            </a:r>
            <a:r>
              <a:rPr lang="en-US" sz="4400" dirty="0">
                <a:solidFill>
                  <a:srgbClr val="002060"/>
                </a:solidFill>
              </a:rPr>
              <a:t> </a:t>
            </a:r>
            <a:r>
              <a:rPr lang="en-US" sz="4400" dirty="0" err="1">
                <a:solidFill>
                  <a:srgbClr val="002060"/>
                </a:solidFill>
              </a:rPr>
              <a:t>dài</a:t>
            </a:r>
            <a:r>
              <a:rPr lang="en-US" sz="4400" dirty="0">
                <a:solidFill>
                  <a:srgbClr val="002060"/>
                </a:solidFill>
              </a:rPr>
              <a:t>, </a:t>
            </a:r>
            <a:r>
              <a:rPr lang="en-US" sz="4400" dirty="0" err="1">
                <a:solidFill>
                  <a:srgbClr val="002060"/>
                </a:solidFill>
              </a:rPr>
              <a:t>biển</a:t>
            </a:r>
            <a:r>
              <a:rPr lang="en-US" sz="4400" dirty="0">
                <a:solidFill>
                  <a:srgbClr val="002060"/>
                </a:solidFill>
              </a:rPr>
              <a:t> </a:t>
            </a:r>
            <a:r>
              <a:rPr lang="en-US" sz="4400" dirty="0" err="1">
                <a:solidFill>
                  <a:srgbClr val="002060"/>
                </a:solidFill>
              </a:rPr>
              <a:t>khơi</a:t>
            </a:r>
            <a:r>
              <a:rPr lang="en-US" sz="4400" dirty="0">
                <a:solidFill>
                  <a:srgbClr val="002060"/>
                </a:solidFill>
              </a:rPr>
              <a:t>. Cao </a:t>
            </a:r>
            <a:r>
              <a:rPr lang="en-US" sz="4400" dirty="0" err="1">
                <a:solidFill>
                  <a:srgbClr val="002060"/>
                </a:solidFill>
              </a:rPr>
              <a:t>vời</a:t>
            </a:r>
            <a:r>
              <a:rPr lang="en-US" sz="4400" dirty="0">
                <a:solidFill>
                  <a:srgbClr val="002060"/>
                </a:solidFill>
              </a:rPr>
              <a:t> </a:t>
            </a:r>
            <a:r>
              <a:rPr lang="en-US" sz="4400" dirty="0" err="1">
                <a:solidFill>
                  <a:srgbClr val="002060"/>
                </a:solidFill>
              </a:rPr>
              <a:t>tình</a:t>
            </a:r>
            <a:r>
              <a:rPr lang="en-US" sz="4400" dirty="0">
                <a:solidFill>
                  <a:srgbClr val="002060"/>
                </a:solidFill>
              </a:rPr>
              <a:t> Cha con </a:t>
            </a:r>
            <a:r>
              <a:rPr lang="en-US" sz="4400" dirty="0" err="1">
                <a:solidFill>
                  <a:srgbClr val="002060"/>
                </a:solidFill>
              </a:rPr>
              <a:t>hát</a:t>
            </a:r>
            <a:r>
              <a:rPr lang="en-US" sz="4400" dirty="0">
                <a:solidFill>
                  <a:srgbClr val="002060"/>
                </a:solidFill>
              </a:rPr>
              <a:t> </a:t>
            </a:r>
            <a:r>
              <a:rPr lang="en-US" sz="4400" dirty="0" err="1">
                <a:solidFill>
                  <a:srgbClr val="002060"/>
                </a:solidFill>
              </a:rPr>
              <a:t>ca</a:t>
            </a:r>
            <a:r>
              <a:rPr lang="en-US" sz="4400" dirty="0">
                <a:solidFill>
                  <a:srgbClr val="002060"/>
                </a:solidFill>
              </a:rPr>
              <a:t> </a:t>
            </a:r>
            <a:r>
              <a:rPr lang="en-US" sz="4400" dirty="0" err="1">
                <a:solidFill>
                  <a:srgbClr val="002060"/>
                </a:solidFill>
              </a:rPr>
              <a:t>muôn</a:t>
            </a:r>
            <a:r>
              <a:rPr lang="en-US" sz="4400" dirty="0">
                <a:solidFill>
                  <a:srgbClr val="002060"/>
                </a:solidFill>
              </a:rPr>
              <a:t> </a:t>
            </a:r>
            <a:r>
              <a:rPr lang="en-US" sz="4400" dirty="0" err="1">
                <a:solidFill>
                  <a:srgbClr val="002060"/>
                </a:solidFill>
              </a:rPr>
              <a:t>đời</a:t>
            </a:r>
            <a:r>
              <a:rPr lang="en-US" sz="4400" dirty="0">
                <a:solidFill>
                  <a:srgbClr val="002060"/>
                </a:solidFill>
              </a:rPr>
              <a:t> </a:t>
            </a:r>
            <a:r>
              <a:rPr lang="en-US" sz="4400" dirty="0" err="1">
                <a:solidFill>
                  <a:srgbClr val="002060"/>
                </a:solidFill>
              </a:rPr>
              <a:t>chẳng</a:t>
            </a:r>
            <a:r>
              <a:rPr lang="en-US" sz="4400" dirty="0">
                <a:solidFill>
                  <a:srgbClr val="002060"/>
                </a:solidFill>
              </a:rPr>
              <a:t> </a:t>
            </a:r>
            <a:r>
              <a:rPr lang="en-US" sz="4400" dirty="0" err="1">
                <a:solidFill>
                  <a:srgbClr val="002060"/>
                </a:solidFill>
              </a:rPr>
              <a:t>ngơi</a:t>
            </a:r>
            <a:r>
              <a:rPr lang="en-US" sz="4400" dirty="0">
                <a:solidFill>
                  <a:srgbClr val="002060"/>
                </a:solidFill>
              </a:rPr>
              <a:t>. </a:t>
            </a:r>
            <a:endParaRPr lang="vi-VN"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2577453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3753209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60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60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6000" b="1" dirty="0" err="1">
                <a:solidFill>
                  <a:srgbClr val="002060"/>
                </a:solidFill>
              </a:rPr>
              <a:t>Giuse</a:t>
            </a:r>
            <a:r>
              <a:rPr lang="en-US" sz="6000" b="1" dirty="0">
                <a:solidFill>
                  <a:srgbClr val="002060"/>
                </a:solidFill>
              </a:rPr>
              <a:t> </a:t>
            </a:r>
            <a:r>
              <a:rPr lang="en-US" sz="6000" b="1" dirty="0" err="1">
                <a:solidFill>
                  <a:srgbClr val="002060"/>
                </a:solidFill>
              </a:rPr>
              <a:t>xin</a:t>
            </a:r>
            <a:r>
              <a:rPr lang="en-US" sz="6000" b="1" dirty="0">
                <a:solidFill>
                  <a:srgbClr val="002060"/>
                </a:solidFill>
              </a:rPr>
              <a:t> </a:t>
            </a:r>
            <a:r>
              <a:rPr lang="en-US" sz="6000" b="1" dirty="0" err="1">
                <a:solidFill>
                  <a:srgbClr val="002060"/>
                </a:solidFill>
              </a:rPr>
              <a:t>Ngài</a:t>
            </a:r>
            <a:r>
              <a:rPr lang="en-US" sz="6000" b="1" dirty="0">
                <a:solidFill>
                  <a:srgbClr val="002060"/>
                </a:solidFill>
              </a:rPr>
              <a:t> </a:t>
            </a:r>
            <a:r>
              <a:rPr lang="en-US" sz="6000" b="1" dirty="0" err="1">
                <a:solidFill>
                  <a:srgbClr val="002060"/>
                </a:solidFill>
              </a:rPr>
              <a:t>làm</a:t>
            </a:r>
            <a:r>
              <a:rPr lang="en-US" sz="6000" b="1" dirty="0">
                <a:solidFill>
                  <a:srgbClr val="002060"/>
                </a:solidFill>
              </a:rPr>
              <a:t> Cha con </a:t>
            </a:r>
            <a:r>
              <a:rPr lang="en-US" sz="6000" b="1" dirty="0" err="1">
                <a:solidFill>
                  <a:srgbClr val="002060"/>
                </a:solidFill>
              </a:rPr>
              <a:t>cái</a:t>
            </a:r>
            <a:r>
              <a:rPr lang="en-US" sz="6000" b="1" dirty="0">
                <a:solidFill>
                  <a:srgbClr val="002060"/>
                </a:solidFill>
              </a:rPr>
              <a:t> </a:t>
            </a:r>
            <a:r>
              <a:rPr lang="en-US" sz="6000" b="1" dirty="0" err="1">
                <a:solidFill>
                  <a:srgbClr val="002060"/>
                </a:solidFill>
              </a:rPr>
              <a:t>xin</a:t>
            </a:r>
            <a:r>
              <a:rPr lang="en-US" sz="6000" b="1" dirty="0">
                <a:solidFill>
                  <a:srgbClr val="002060"/>
                </a:solidFill>
              </a:rPr>
              <a:t> </a:t>
            </a:r>
            <a:r>
              <a:rPr lang="en-US" sz="6000" b="1" dirty="0" err="1">
                <a:solidFill>
                  <a:srgbClr val="002060"/>
                </a:solidFill>
              </a:rPr>
              <a:t>Ngài</a:t>
            </a:r>
            <a:r>
              <a:rPr lang="en-US" sz="6000" b="1" dirty="0">
                <a:solidFill>
                  <a:srgbClr val="002060"/>
                </a:solidFill>
              </a:rPr>
              <a:t> </a:t>
            </a:r>
            <a:r>
              <a:rPr lang="en-US" sz="6000" b="1" dirty="0" err="1">
                <a:solidFill>
                  <a:srgbClr val="002060"/>
                </a:solidFill>
              </a:rPr>
              <a:t>ngày</a:t>
            </a:r>
            <a:r>
              <a:rPr lang="en-US" sz="6000" b="1" dirty="0">
                <a:solidFill>
                  <a:srgbClr val="002060"/>
                </a:solidFill>
              </a:rPr>
              <a:t> </a:t>
            </a:r>
            <a:r>
              <a:rPr lang="en-US" sz="6000" b="1" dirty="0" err="1">
                <a:solidFill>
                  <a:srgbClr val="002060"/>
                </a:solidFill>
              </a:rPr>
              <a:t>tháng</a:t>
            </a:r>
            <a:r>
              <a:rPr lang="en-US" sz="6000" b="1" dirty="0">
                <a:solidFill>
                  <a:srgbClr val="002060"/>
                </a:solidFill>
              </a:rPr>
              <a:t> </a:t>
            </a:r>
            <a:r>
              <a:rPr lang="en-US" sz="6000" b="1" dirty="0" err="1">
                <a:solidFill>
                  <a:srgbClr val="002060"/>
                </a:solidFill>
              </a:rPr>
              <a:t>dẫn</a:t>
            </a:r>
            <a:r>
              <a:rPr lang="en-US" sz="6000" b="1" dirty="0">
                <a:solidFill>
                  <a:srgbClr val="002060"/>
                </a:solidFill>
              </a:rPr>
              <a:t> </a:t>
            </a:r>
            <a:r>
              <a:rPr lang="en-US" sz="6000" b="1" dirty="0" err="1">
                <a:solidFill>
                  <a:srgbClr val="002060"/>
                </a:solidFill>
              </a:rPr>
              <a:t>đưa</a:t>
            </a:r>
            <a:r>
              <a:rPr lang="en-US" sz="6000" b="1" dirty="0">
                <a:solidFill>
                  <a:srgbClr val="002060"/>
                </a:solidFill>
              </a:rPr>
              <a:t> </a:t>
            </a:r>
            <a:r>
              <a:rPr lang="en-US" sz="6000" b="1" dirty="0" err="1">
                <a:solidFill>
                  <a:srgbClr val="002060"/>
                </a:solidFill>
              </a:rPr>
              <a:t>phù</a:t>
            </a:r>
            <a:r>
              <a:rPr lang="en-US" sz="6000" b="1" dirty="0">
                <a:solidFill>
                  <a:srgbClr val="002060"/>
                </a:solidFill>
              </a:rPr>
              <a:t> </a:t>
            </a:r>
            <a:r>
              <a:rPr lang="en-US" sz="6000" b="1" dirty="0" err="1">
                <a:solidFill>
                  <a:srgbClr val="002060"/>
                </a:solidFill>
              </a:rPr>
              <a:t>hộ</a:t>
            </a:r>
            <a:r>
              <a:rPr lang="en-US" sz="6000" b="1" dirty="0">
                <a:solidFill>
                  <a:srgbClr val="002060"/>
                </a:solidFill>
              </a:rPr>
              <a:t> </a:t>
            </a:r>
            <a:r>
              <a:rPr lang="en-US" sz="6000" b="1" dirty="0" err="1">
                <a:solidFill>
                  <a:srgbClr val="002060"/>
                </a:solidFill>
              </a:rPr>
              <a:t>cho</a:t>
            </a:r>
            <a:r>
              <a:rPr lang="en-US" sz="6000" b="1" dirty="0">
                <a:solidFill>
                  <a:srgbClr val="002060"/>
                </a:solidFill>
              </a:rPr>
              <a:t> </a:t>
            </a:r>
            <a:r>
              <a:rPr lang="en-US" sz="6000" b="1" dirty="0" err="1">
                <a:solidFill>
                  <a:srgbClr val="002060"/>
                </a:solidFill>
              </a:rPr>
              <a:t>các</a:t>
            </a:r>
            <a:r>
              <a:rPr lang="en-US" sz="6000" b="1" dirty="0">
                <a:solidFill>
                  <a:srgbClr val="002060"/>
                </a:solidFill>
              </a:rPr>
              <a:t> </a:t>
            </a:r>
            <a:r>
              <a:rPr lang="en-US" sz="6000" b="1" dirty="0" err="1">
                <a:solidFill>
                  <a:srgbClr val="002060"/>
                </a:solidFill>
              </a:rPr>
              <a:t>gia</a:t>
            </a:r>
            <a:r>
              <a:rPr lang="en-US" sz="6000" b="1" dirty="0">
                <a:solidFill>
                  <a:srgbClr val="002060"/>
                </a:solidFill>
              </a:rPr>
              <a:t> </a:t>
            </a:r>
            <a:r>
              <a:rPr lang="en-US" sz="6000" b="1" dirty="0" err="1">
                <a:solidFill>
                  <a:srgbClr val="002060"/>
                </a:solidFill>
              </a:rPr>
              <a:t>đình</a:t>
            </a:r>
            <a:r>
              <a:rPr lang="en-US" sz="6000" b="1" dirty="0">
                <a:solidFill>
                  <a:srgbClr val="002060"/>
                </a:solidFill>
              </a:rPr>
              <a:t>. </a:t>
            </a:r>
            <a:endParaRPr lang="en-US" sz="6000" b="1" u="sng" dirty="0">
              <a:solidFill>
                <a:srgbClr val="002060"/>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0311761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31835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514350"/>
            <a:ext cx="9144000" cy="3628686"/>
          </a:xfrm>
          <a:prstGeom prst="rect">
            <a:avLst/>
          </a:prstGeom>
        </p:spPr>
        <p:txBody>
          <a:bodyPr wrap="square">
            <a:spAutoFit/>
          </a:bodyPr>
          <a:lstStyle/>
          <a:p>
            <a:pPr marL="27432" indent="0" algn="ctr">
              <a:lnSpc>
                <a:spcPct val="130000"/>
              </a:lnSpc>
              <a:buNone/>
            </a:pPr>
            <a:r>
              <a:rPr lang="en-US" sz="6600" b="1" u="sng" dirty="0" err="1">
                <a:solidFill>
                  <a:srgbClr val="FF0000"/>
                </a:solidFill>
                <a:effectLst>
                  <a:outerShdw blurRad="38100" dist="38100" dir="2700000" algn="tl">
                    <a:srgbClr val="000000">
                      <a:alpha val="43137"/>
                    </a:srgbClr>
                  </a:outerShdw>
                </a:effectLst>
                <a:cs typeface="Times New Roman" pitchFamily="18" charset="0"/>
              </a:rPr>
              <a:t>Ca</a:t>
            </a:r>
            <a:r>
              <a:rPr lang="en-US" sz="6600" b="1" u="sng" dirty="0">
                <a:solidFill>
                  <a:srgbClr val="FF0000"/>
                </a:solidFill>
                <a:effectLst>
                  <a:outerShdw blurRad="38100" dist="38100" dir="2700000" algn="tl">
                    <a:srgbClr val="000000">
                      <a:alpha val="43137"/>
                    </a:srgbClr>
                  </a:outerShdw>
                </a:effectLst>
                <a:cs typeface="Times New Roman" pitchFamily="18" charset="0"/>
              </a:rPr>
              <a:t> </a:t>
            </a:r>
            <a:r>
              <a:rPr lang="en-US" sz="6600" b="1" u="sng" dirty="0" err="1">
                <a:solidFill>
                  <a:srgbClr val="FF0000"/>
                </a:solidFill>
                <a:effectLst>
                  <a:outerShdw blurRad="38100" dist="38100" dir="2700000" algn="tl">
                    <a:srgbClr val="000000">
                      <a:alpha val="43137"/>
                    </a:srgbClr>
                  </a:outerShdw>
                </a:effectLst>
                <a:cs typeface="Times New Roman" pitchFamily="18" charset="0"/>
              </a:rPr>
              <a:t>kết</a:t>
            </a:r>
            <a:r>
              <a:rPr lang="en-US" sz="6600" b="1" u="sng" dirty="0">
                <a:solidFill>
                  <a:srgbClr val="FF0000"/>
                </a:solidFill>
                <a:effectLst>
                  <a:outerShdw blurRad="38100" dist="38100" dir="2700000" algn="tl">
                    <a:srgbClr val="000000">
                      <a:alpha val="43137"/>
                    </a:srgbClr>
                  </a:outerShdw>
                </a:effectLst>
                <a:cs typeface="Times New Roman" pitchFamily="18" charset="0"/>
              </a:rPr>
              <a:t> </a:t>
            </a:r>
            <a:r>
              <a:rPr lang="en-US" sz="6600" b="1" u="sng" dirty="0" err="1">
                <a:solidFill>
                  <a:srgbClr val="FF0000"/>
                </a:solidFill>
                <a:effectLst>
                  <a:outerShdw blurRad="38100" dist="38100" dir="2700000" algn="tl">
                    <a:srgbClr val="000000">
                      <a:alpha val="43137"/>
                    </a:srgbClr>
                  </a:outerShdw>
                </a:effectLst>
                <a:cs typeface="Times New Roman" pitchFamily="18" charset="0"/>
              </a:rPr>
              <a:t>lễ</a:t>
            </a:r>
            <a:endParaRPr lang="en-US" sz="6600" b="1" u="sng" dirty="0">
              <a:solidFill>
                <a:srgbClr val="FF0000"/>
              </a:solidFill>
              <a:effectLst>
                <a:outerShdw blurRad="38100" dist="38100" dir="2700000" algn="tl">
                  <a:srgbClr val="000000">
                    <a:alpha val="43137"/>
                  </a:srgbClr>
                </a:outerShdw>
              </a:effectLst>
              <a:cs typeface="Times New Roman" pitchFamily="18" charset="0"/>
            </a:endParaRPr>
          </a:p>
          <a:p>
            <a:pPr algn="ctr">
              <a:lnSpc>
                <a:spcPct val="120000"/>
              </a:lnSpc>
            </a:pPr>
            <a:r>
              <a:rPr lang="en-US" sz="6000" b="1" dirty="0">
                <a:solidFill>
                  <a:srgbClr val="FF0000"/>
                </a:solidFill>
                <a:cs typeface="Times New Roman" panose="02020603050405020304" pitchFamily="18" charset="0"/>
              </a:rPr>
              <a:t>KÍNH MỪNG THÁNH GIUSE</a:t>
            </a:r>
          </a:p>
          <a:p>
            <a:pPr algn="ctr">
              <a:lnSpc>
                <a:spcPct val="120000"/>
              </a:lnSpc>
            </a:pPr>
            <a:r>
              <a:rPr lang="en-US" sz="6000" b="1" i="1" dirty="0">
                <a:solidFill>
                  <a:srgbClr val="000099"/>
                </a:solidFill>
                <a:cs typeface="Times New Roman" panose="02020603050405020304" pitchFamily="18" charset="0"/>
              </a:rPr>
              <a:t>Lm. </a:t>
            </a:r>
            <a:r>
              <a:rPr lang="en-US" sz="6000" b="1" i="1" dirty="0" err="1">
                <a:solidFill>
                  <a:srgbClr val="000099"/>
                </a:solidFill>
                <a:cs typeface="Times New Roman" panose="02020603050405020304" pitchFamily="18" charset="0"/>
              </a:rPr>
              <a:t>Từ</a:t>
            </a:r>
            <a:r>
              <a:rPr lang="en-US" sz="6000" b="1" i="1" dirty="0">
                <a:solidFill>
                  <a:srgbClr val="000099"/>
                </a:solidFill>
                <a:cs typeface="Times New Roman" panose="02020603050405020304" pitchFamily="18" charset="0"/>
              </a:rPr>
              <a:t> </a:t>
            </a:r>
            <a:r>
              <a:rPr lang="en-US" sz="6000" b="1" i="1" dirty="0" err="1">
                <a:solidFill>
                  <a:srgbClr val="000099"/>
                </a:solidFill>
                <a:cs typeface="Times New Roman" panose="02020603050405020304" pitchFamily="18" charset="0"/>
              </a:rPr>
              <a:t>Duyên</a:t>
            </a:r>
            <a:endParaRPr lang="en-US" sz="4000" b="1" i="1" dirty="0">
              <a:solidFill>
                <a:srgbClr val="000099"/>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35653950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800" b="1" u="sng" dirty="0" err="1">
                <a:solidFill>
                  <a:srgbClr val="FF0000"/>
                </a:solidFill>
                <a:effectLst>
                  <a:outerShdw blurRad="38100" dist="38100" dir="2700000" algn="tl">
                    <a:srgbClr val="000000">
                      <a:alpha val="43137"/>
                    </a:srgbClr>
                  </a:outerShdw>
                </a:effectLst>
                <a:ea typeface="SimHei" pitchFamily="49" charset="-122"/>
                <a:cs typeface="Times New Roman" pitchFamily="18" charset="0"/>
              </a:rPr>
              <a:t>Đk</a:t>
            </a:r>
            <a:r>
              <a:rPr lang="en-US" sz="4800" b="1" u="sng" dirty="0">
                <a:solidFill>
                  <a:srgbClr val="FF0000"/>
                </a:solidFill>
                <a:effectLst>
                  <a:outerShdw blurRad="38100" dist="38100" dir="2700000" algn="tl">
                    <a:srgbClr val="000000">
                      <a:alpha val="43137"/>
                    </a:srgbClr>
                  </a:outerShdw>
                </a:effectLst>
                <a:ea typeface="SimHei" pitchFamily="49" charset="-122"/>
                <a:cs typeface="Times New Roman" pitchFamily="18" charset="0"/>
              </a:rPr>
              <a:t>:</a:t>
            </a:r>
            <a:r>
              <a:rPr lang="en-US" sz="4800" b="1" dirty="0">
                <a:solidFill>
                  <a:srgbClr val="003399"/>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a:solidFill>
                  <a:srgbClr val="002060"/>
                </a:solidFill>
                <a:cs typeface="Times New Roman" panose="02020603050405020304" pitchFamily="18" charset="0"/>
              </a:rPr>
              <a:t>Hòa</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muôn</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tiếng</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hát</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kính</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mừng</a:t>
            </a:r>
            <a:r>
              <a:rPr lang="en-US" sz="4800" b="1" dirty="0">
                <a:solidFill>
                  <a:srgbClr val="002060"/>
                </a:solidFill>
                <a:cs typeface="Times New Roman" panose="02020603050405020304" pitchFamily="18" charset="0"/>
              </a:rPr>
              <a:t> Cha </a:t>
            </a:r>
            <a:r>
              <a:rPr lang="en-US" sz="4800" b="1" dirty="0" err="1">
                <a:solidFill>
                  <a:srgbClr val="002060"/>
                </a:solidFill>
                <a:cs typeface="Times New Roman" panose="02020603050405020304" pitchFamily="18" charset="0"/>
              </a:rPr>
              <a:t>Thánh</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Giuse</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Là</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Đấng</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chở</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che</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gìn</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giữ</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xứ</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đạo</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chúng</a:t>
            </a:r>
            <a:r>
              <a:rPr lang="en-US" sz="4800" b="1" dirty="0">
                <a:solidFill>
                  <a:srgbClr val="002060"/>
                </a:solidFill>
                <a:cs typeface="Times New Roman" panose="02020603050405020304" pitchFamily="18" charset="0"/>
              </a:rPr>
              <a:t> con. Qua </a:t>
            </a:r>
            <a:r>
              <a:rPr lang="en-US" sz="4800" b="1" dirty="0" err="1">
                <a:solidFill>
                  <a:srgbClr val="002060"/>
                </a:solidFill>
                <a:cs typeface="Times New Roman" panose="02020603050405020304" pitchFamily="18" charset="0"/>
              </a:rPr>
              <a:t>bao</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chông</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gai</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nhọc</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nhằn</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và</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những</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gian</a:t>
            </a:r>
            <a:r>
              <a:rPr lang="en-US" sz="4800" b="1" dirty="0">
                <a:solidFill>
                  <a:srgbClr val="002060"/>
                </a:solidFill>
                <a:cs typeface="Times New Roman" panose="02020603050405020304" pitchFamily="18" charset="0"/>
              </a:rPr>
              <a:t> nan. Qua </a:t>
            </a:r>
            <a:r>
              <a:rPr lang="en-US" sz="4800" b="1" dirty="0" err="1">
                <a:solidFill>
                  <a:srgbClr val="002060"/>
                </a:solidFill>
                <a:cs typeface="Times New Roman" panose="02020603050405020304" pitchFamily="18" charset="0"/>
              </a:rPr>
              <a:t>bao</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phong</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ba</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xứ</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đạo</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vẫn</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luôn</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bình</a:t>
            </a:r>
            <a:r>
              <a:rPr lang="en-US" sz="4800" b="1" dirty="0">
                <a:solidFill>
                  <a:srgbClr val="002060"/>
                </a:solidFill>
                <a:cs typeface="Times New Roman" panose="02020603050405020304" pitchFamily="18" charset="0"/>
              </a:rPr>
              <a:t> an. </a:t>
            </a:r>
            <a:endParaRPr lang="en-US" sz="4800" b="1" dirty="0">
              <a:solidFill>
                <a:srgbClr val="002060"/>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33932224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71450"/>
            <a:ext cx="9144000" cy="5143500"/>
          </a:xfrm>
        </p:spPr>
        <p:txBody>
          <a:bodyPr>
            <a:noAutofit/>
          </a:bodyPr>
          <a:lstStyle/>
          <a:p>
            <a:pPr marL="0" indent="0" algn="just">
              <a:buNone/>
            </a:pPr>
            <a:r>
              <a:rPr lang="en-US" sz="4800" b="1" u="sng" dirty="0">
                <a:solidFill>
                  <a:srgbClr val="FF0000"/>
                </a:solidFill>
                <a:ea typeface="SimHei" pitchFamily="49" charset="-122"/>
                <a:cs typeface="Times New Roman" pitchFamily="18" charset="0"/>
              </a:rPr>
              <a:t>Tk1:</a:t>
            </a:r>
            <a:r>
              <a:rPr lang="en-US" sz="4800" b="1" dirty="0">
                <a:solidFill>
                  <a:srgbClr val="003399"/>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a:solidFill>
                  <a:srgbClr val="002060"/>
                </a:solidFill>
                <a:cs typeface="Times New Roman" panose="02020603050405020304" pitchFamily="18" charset="0"/>
              </a:rPr>
              <a:t>Dâng</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lên</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Người</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này</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đây</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xứ</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đạo</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chúng</a:t>
            </a:r>
            <a:r>
              <a:rPr lang="en-US" sz="4800" b="1" dirty="0">
                <a:solidFill>
                  <a:srgbClr val="002060"/>
                </a:solidFill>
                <a:cs typeface="Times New Roman" panose="02020603050405020304" pitchFamily="18" charset="0"/>
              </a:rPr>
              <a:t> con. </a:t>
            </a:r>
            <a:r>
              <a:rPr lang="en-US" sz="4800" b="1" dirty="0" err="1">
                <a:solidFill>
                  <a:srgbClr val="002060"/>
                </a:solidFill>
                <a:cs typeface="Times New Roman" panose="02020603050405020304" pitchFamily="18" charset="0"/>
              </a:rPr>
              <a:t>Dâng</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lên</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Người</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vị</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chủ</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chăn</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và</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đoàn</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dân</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thánh</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Noi</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gương</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Người</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sống</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mỗi</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ngày</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phục</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vụ</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hiến</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thân</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Luôn</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trung</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thành</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dù</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cuộc</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sống</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biết</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bao</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khó</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khăn</a:t>
            </a:r>
            <a:r>
              <a:rPr lang="en-US" sz="4800" b="1" dirty="0">
                <a:solidFill>
                  <a:srgbClr val="002060"/>
                </a:solidFill>
                <a:cs typeface="Times New Roman" panose="02020603050405020304" pitchFamily="18" charset="0"/>
              </a:rPr>
              <a:t>. </a:t>
            </a:r>
          </a:p>
        </p:txBody>
      </p:sp>
    </p:spTree>
    <p:extLst>
      <p:ext uri="{BB962C8B-B14F-4D97-AF65-F5344CB8AC3E}">
        <p14:creationId xmlns:p14="http://schemas.microsoft.com/office/powerpoint/2010/main" val="21712795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800" b="1" u="sng" dirty="0" err="1">
                <a:solidFill>
                  <a:srgbClr val="FF0000"/>
                </a:solidFill>
                <a:effectLst>
                  <a:outerShdw blurRad="38100" dist="38100" dir="2700000" algn="tl">
                    <a:srgbClr val="000000">
                      <a:alpha val="43137"/>
                    </a:srgbClr>
                  </a:outerShdw>
                </a:effectLst>
                <a:ea typeface="SimHei" pitchFamily="49" charset="-122"/>
                <a:cs typeface="Times New Roman" pitchFamily="18" charset="0"/>
              </a:rPr>
              <a:t>Đk</a:t>
            </a:r>
            <a:r>
              <a:rPr lang="en-US" sz="4800" b="1" u="sng" dirty="0">
                <a:solidFill>
                  <a:srgbClr val="FF0000"/>
                </a:solidFill>
                <a:effectLst>
                  <a:outerShdw blurRad="38100" dist="38100" dir="2700000" algn="tl">
                    <a:srgbClr val="000000">
                      <a:alpha val="43137"/>
                    </a:srgbClr>
                  </a:outerShdw>
                </a:effectLst>
                <a:ea typeface="SimHei" pitchFamily="49" charset="-122"/>
                <a:cs typeface="Times New Roman" pitchFamily="18" charset="0"/>
              </a:rPr>
              <a:t>:</a:t>
            </a:r>
            <a:r>
              <a:rPr lang="en-US" sz="4800" b="1" dirty="0">
                <a:solidFill>
                  <a:srgbClr val="003399"/>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a:solidFill>
                  <a:srgbClr val="002060"/>
                </a:solidFill>
                <a:cs typeface="Times New Roman" panose="02020603050405020304" pitchFamily="18" charset="0"/>
              </a:rPr>
              <a:t>Hòa</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muôn</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tiếng</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hát</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kính</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mừng</a:t>
            </a:r>
            <a:r>
              <a:rPr lang="en-US" sz="4800" b="1" dirty="0">
                <a:solidFill>
                  <a:srgbClr val="002060"/>
                </a:solidFill>
                <a:cs typeface="Times New Roman" panose="02020603050405020304" pitchFamily="18" charset="0"/>
              </a:rPr>
              <a:t> Cha </a:t>
            </a:r>
            <a:r>
              <a:rPr lang="en-US" sz="4800" b="1" dirty="0" err="1">
                <a:solidFill>
                  <a:srgbClr val="002060"/>
                </a:solidFill>
                <a:cs typeface="Times New Roman" panose="02020603050405020304" pitchFamily="18" charset="0"/>
              </a:rPr>
              <a:t>Thánh</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Giuse</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Là</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Đấng</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chở</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che</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gìn</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giữ</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xứ</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đạo</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chúng</a:t>
            </a:r>
            <a:r>
              <a:rPr lang="en-US" sz="4800" b="1" dirty="0">
                <a:solidFill>
                  <a:srgbClr val="002060"/>
                </a:solidFill>
                <a:cs typeface="Times New Roman" panose="02020603050405020304" pitchFamily="18" charset="0"/>
              </a:rPr>
              <a:t> con. Qua </a:t>
            </a:r>
            <a:r>
              <a:rPr lang="en-US" sz="4800" b="1" dirty="0" err="1">
                <a:solidFill>
                  <a:srgbClr val="002060"/>
                </a:solidFill>
                <a:cs typeface="Times New Roman" panose="02020603050405020304" pitchFamily="18" charset="0"/>
              </a:rPr>
              <a:t>bao</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chông</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gai</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nhọc</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nhằn</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và</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những</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gian</a:t>
            </a:r>
            <a:r>
              <a:rPr lang="en-US" sz="4800" b="1" dirty="0">
                <a:solidFill>
                  <a:srgbClr val="002060"/>
                </a:solidFill>
                <a:cs typeface="Times New Roman" panose="02020603050405020304" pitchFamily="18" charset="0"/>
              </a:rPr>
              <a:t> nan. Qua </a:t>
            </a:r>
            <a:r>
              <a:rPr lang="en-US" sz="4800" b="1" dirty="0" err="1">
                <a:solidFill>
                  <a:srgbClr val="002060"/>
                </a:solidFill>
                <a:cs typeface="Times New Roman" panose="02020603050405020304" pitchFamily="18" charset="0"/>
              </a:rPr>
              <a:t>bao</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phong</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ba</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xứ</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đạo</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vẫn</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luôn</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bình</a:t>
            </a:r>
            <a:r>
              <a:rPr lang="en-US" sz="4800" b="1" dirty="0">
                <a:solidFill>
                  <a:srgbClr val="002060"/>
                </a:solidFill>
                <a:cs typeface="Times New Roman" panose="02020603050405020304" pitchFamily="18" charset="0"/>
              </a:rPr>
              <a:t> an. </a:t>
            </a:r>
            <a:endParaRPr lang="en-US" sz="4800" b="1" dirty="0">
              <a:solidFill>
                <a:srgbClr val="002060"/>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21130960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400" b="1" u="sng" dirty="0">
                <a:solidFill>
                  <a:srgbClr val="FF0000"/>
                </a:solidFill>
                <a:effectLst>
                  <a:outerShdw blurRad="38100" dist="38100" dir="2700000" algn="tl">
                    <a:srgbClr val="000000">
                      <a:alpha val="43137"/>
                    </a:srgbClr>
                  </a:outerShdw>
                </a:effectLst>
                <a:ea typeface="SimHei" pitchFamily="49" charset="-122"/>
                <a:cs typeface="Times New Roman" pitchFamily="18" charset="0"/>
              </a:rPr>
              <a:t>Tk2:</a:t>
            </a:r>
            <a:r>
              <a:rPr lang="en-US" sz="4400" b="1" dirty="0">
                <a:solidFill>
                  <a:srgbClr val="003399"/>
                </a:solidFill>
                <a:effectLst>
                  <a:outerShdw blurRad="38100" dist="38100" dir="2700000" algn="tl">
                    <a:srgbClr val="000000">
                      <a:alpha val="43137"/>
                    </a:srgbClr>
                  </a:outerShdw>
                </a:effectLst>
                <a:ea typeface="SimHei" pitchFamily="49" charset="-122"/>
                <a:cs typeface="Times New Roman" pitchFamily="18" charset="0"/>
              </a:rPr>
              <a:t> </a:t>
            </a:r>
            <a:r>
              <a:rPr lang="en-US" sz="4400" b="1" dirty="0" err="1">
                <a:solidFill>
                  <a:srgbClr val="002060"/>
                </a:solidFill>
                <a:cs typeface="Times New Roman" panose="02020603050405020304" pitchFamily="18" charset="0"/>
              </a:rPr>
              <a:t>Xin</a:t>
            </a:r>
            <a:r>
              <a:rPr lang="en-US" sz="4400" b="1" dirty="0">
                <a:solidFill>
                  <a:srgbClr val="002060"/>
                </a:solidFill>
                <a:cs typeface="Times New Roman" panose="02020603050405020304" pitchFamily="18" charset="0"/>
              </a:rPr>
              <a:t> </a:t>
            </a:r>
            <a:r>
              <a:rPr lang="en-US" sz="4400" b="1" dirty="0" err="1">
                <a:solidFill>
                  <a:srgbClr val="002060"/>
                </a:solidFill>
                <a:cs typeface="Times New Roman" panose="02020603050405020304" pitchFamily="18" charset="0"/>
              </a:rPr>
              <a:t>thương</a:t>
            </a:r>
            <a:r>
              <a:rPr lang="en-US" sz="4400" b="1" dirty="0">
                <a:solidFill>
                  <a:srgbClr val="002060"/>
                </a:solidFill>
                <a:cs typeface="Times New Roman" panose="02020603050405020304" pitchFamily="18" charset="0"/>
              </a:rPr>
              <a:t> </a:t>
            </a:r>
            <a:r>
              <a:rPr lang="en-US" sz="4400" b="1" dirty="0" err="1">
                <a:solidFill>
                  <a:srgbClr val="002060"/>
                </a:solidFill>
                <a:cs typeface="Times New Roman" panose="02020603050405020304" pitchFamily="18" charset="0"/>
              </a:rPr>
              <a:t>nhìn</a:t>
            </a:r>
            <a:r>
              <a:rPr lang="en-US" sz="4400" b="1" dirty="0">
                <a:solidFill>
                  <a:srgbClr val="002060"/>
                </a:solidFill>
                <a:cs typeface="Times New Roman" panose="02020603050405020304" pitchFamily="18" charset="0"/>
              </a:rPr>
              <a:t> </a:t>
            </a:r>
            <a:r>
              <a:rPr lang="en-US" sz="4400" b="1" dirty="0" err="1">
                <a:solidFill>
                  <a:srgbClr val="002060"/>
                </a:solidFill>
                <a:cs typeface="Times New Roman" panose="02020603050405020304" pitchFamily="18" charset="0"/>
              </a:rPr>
              <a:t>này</a:t>
            </a:r>
            <a:r>
              <a:rPr lang="en-US" sz="4400" b="1" dirty="0">
                <a:solidFill>
                  <a:srgbClr val="002060"/>
                </a:solidFill>
                <a:cs typeface="Times New Roman" panose="02020603050405020304" pitchFamily="18" charset="0"/>
              </a:rPr>
              <a:t> </a:t>
            </a:r>
            <a:r>
              <a:rPr lang="en-US" sz="4400" b="1" dirty="0" err="1">
                <a:solidFill>
                  <a:srgbClr val="002060"/>
                </a:solidFill>
                <a:cs typeface="Times New Roman" panose="02020603050405020304" pitchFamily="18" charset="0"/>
              </a:rPr>
              <a:t>đây</a:t>
            </a:r>
            <a:r>
              <a:rPr lang="en-US" sz="4400" b="1" dirty="0">
                <a:solidFill>
                  <a:srgbClr val="002060"/>
                </a:solidFill>
                <a:cs typeface="Times New Roman" panose="02020603050405020304" pitchFamily="18" charset="0"/>
              </a:rPr>
              <a:t> </a:t>
            </a:r>
            <a:r>
              <a:rPr lang="en-US" sz="4400" b="1" dirty="0" err="1">
                <a:solidFill>
                  <a:srgbClr val="002060"/>
                </a:solidFill>
                <a:cs typeface="Times New Roman" panose="02020603050405020304" pitchFamily="18" charset="0"/>
              </a:rPr>
              <a:t>xứ</a:t>
            </a:r>
            <a:r>
              <a:rPr lang="en-US" sz="4400" b="1" dirty="0">
                <a:solidFill>
                  <a:srgbClr val="002060"/>
                </a:solidFill>
                <a:cs typeface="Times New Roman" panose="02020603050405020304" pitchFamily="18" charset="0"/>
              </a:rPr>
              <a:t> </a:t>
            </a:r>
            <a:r>
              <a:rPr lang="en-US" sz="4400" b="1" dirty="0" err="1">
                <a:solidFill>
                  <a:srgbClr val="002060"/>
                </a:solidFill>
                <a:cs typeface="Times New Roman" panose="02020603050405020304" pitchFamily="18" charset="0"/>
              </a:rPr>
              <a:t>đạo</a:t>
            </a:r>
            <a:r>
              <a:rPr lang="en-US" sz="4400" b="1" dirty="0">
                <a:solidFill>
                  <a:srgbClr val="002060"/>
                </a:solidFill>
                <a:cs typeface="Times New Roman" panose="02020603050405020304" pitchFamily="18" charset="0"/>
              </a:rPr>
              <a:t> </a:t>
            </a:r>
            <a:r>
              <a:rPr lang="en-US" sz="4400" b="1" dirty="0" err="1">
                <a:solidFill>
                  <a:srgbClr val="002060"/>
                </a:solidFill>
                <a:cs typeface="Times New Roman" panose="02020603050405020304" pitchFamily="18" charset="0"/>
              </a:rPr>
              <a:t>chúng</a:t>
            </a:r>
            <a:r>
              <a:rPr lang="en-US" sz="4400" b="1" dirty="0">
                <a:solidFill>
                  <a:srgbClr val="002060"/>
                </a:solidFill>
                <a:cs typeface="Times New Roman" panose="02020603050405020304" pitchFamily="18" charset="0"/>
              </a:rPr>
              <a:t> con. Cho </a:t>
            </a:r>
            <a:r>
              <a:rPr lang="en-US" sz="4400" b="1" dirty="0" err="1">
                <a:solidFill>
                  <a:srgbClr val="002060"/>
                </a:solidFill>
                <a:cs typeface="Times New Roman" panose="02020603050405020304" pitchFamily="18" charset="0"/>
              </a:rPr>
              <a:t>muôn</a:t>
            </a:r>
            <a:r>
              <a:rPr lang="en-US" sz="4400" b="1" dirty="0">
                <a:solidFill>
                  <a:srgbClr val="002060"/>
                </a:solidFill>
                <a:cs typeface="Times New Roman" panose="02020603050405020304" pitchFamily="18" charset="0"/>
              </a:rPr>
              <a:t> </a:t>
            </a:r>
            <a:r>
              <a:rPr lang="en-US" sz="4400" b="1" dirty="0" err="1">
                <a:solidFill>
                  <a:srgbClr val="002060"/>
                </a:solidFill>
                <a:cs typeface="Times New Roman" panose="02020603050405020304" pitchFamily="18" charset="0"/>
              </a:rPr>
              <a:t>người</a:t>
            </a:r>
            <a:r>
              <a:rPr lang="en-US" sz="4400" b="1" dirty="0">
                <a:solidFill>
                  <a:srgbClr val="002060"/>
                </a:solidFill>
                <a:cs typeface="Times New Roman" panose="02020603050405020304" pitchFamily="18" charset="0"/>
              </a:rPr>
              <a:t> </a:t>
            </a:r>
            <a:r>
              <a:rPr lang="en-US" sz="4400" b="1" dirty="0" err="1">
                <a:solidFill>
                  <a:srgbClr val="002060"/>
                </a:solidFill>
                <a:cs typeface="Times New Roman" panose="02020603050405020304" pitchFamily="18" charset="0"/>
              </a:rPr>
              <a:t>một</a:t>
            </a:r>
            <a:r>
              <a:rPr lang="en-US" sz="4400" b="1" dirty="0">
                <a:solidFill>
                  <a:srgbClr val="002060"/>
                </a:solidFill>
                <a:cs typeface="Times New Roman" panose="02020603050405020304" pitchFamily="18" charset="0"/>
              </a:rPr>
              <a:t> </a:t>
            </a:r>
            <a:r>
              <a:rPr lang="en-US" sz="4400" b="1" dirty="0" err="1">
                <a:solidFill>
                  <a:srgbClr val="002060"/>
                </a:solidFill>
                <a:cs typeface="Times New Roman" panose="02020603050405020304" pitchFamily="18" charset="0"/>
              </a:rPr>
              <a:t>niềm</a:t>
            </a:r>
            <a:r>
              <a:rPr lang="en-US" sz="4400" b="1" dirty="0">
                <a:solidFill>
                  <a:srgbClr val="002060"/>
                </a:solidFill>
                <a:cs typeface="Times New Roman" panose="02020603050405020304" pitchFamily="18" charset="0"/>
              </a:rPr>
              <a:t> tin </a:t>
            </a:r>
            <a:r>
              <a:rPr lang="en-US" sz="4400" b="1" dirty="0" err="1">
                <a:solidFill>
                  <a:srgbClr val="002060"/>
                </a:solidFill>
                <a:cs typeface="Times New Roman" panose="02020603050405020304" pitchFamily="18" charset="0"/>
              </a:rPr>
              <a:t>luôn</a:t>
            </a:r>
            <a:r>
              <a:rPr lang="en-US" sz="4400" b="1" dirty="0">
                <a:solidFill>
                  <a:srgbClr val="002060"/>
                </a:solidFill>
                <a:cs typeface="Times New Roman" panose="02020603050405020304" pitchFamily="18" charset="0"/>
              </a:rPr>
              <a:t> </a:t>
            </a:r>
            <a:r>
              <a:rPr lang="en-US" sz="4400" b="1" dirty="0" err="1">
                <a:solidFill>
                  <a:srgbClr val="002060"/>
                </a:solidFill>
                <a:cs typeface="Times New Roman" panose="02020603050405020304" pitchFamily="18" charset="0"/>
              </a:rPr>
              <a:t>luôn</a:t>
            </a:r>
            <a:r>
              <a:rPr lang="en-US" sz="4400" b="1" dirty="0">
                <a:solidFill>
                  <a:srgbClr val="002060"/>
                </a:solidFill>
                <a:cs typeface="Times New Roman" panose="02020603050405020304" pitchFamily="18" charset="0"/>
              </a:rPr>
              <a:t> </a:t>
            </a:r>
            <a:r>
              <a:rPr lang="en-US" sz="4400" b="1" dirty="0" err="1">
                <a:solidFill>
                  <a:srgbClr val="002060"/>
                </a:solidFill>
                <a:cs typeface="Times New Roman" panose="02020603050405020304" pitchFamily="18" charset="0"/>
              </a:rPr>
              <a:t>tươi</a:t>
            </a:r>
            <a:r>
              <a:rPr lang="en-US" sz="4400" b="1" dirty="0">
                <a:solidFill>
                  <a:srgbClr val="002060"/>
                </a:solidFill>
                <a:cs typeface="Times New Roman" panose="02020603050405020304" pitchFamily="18" charset="0"/>
              </a:rPr>
              <a:t> </a:t>
            </a:r>
            <a:r>
              <a:rPr lang="en-US" sz="4400" b="1" dirty="0" err="1">
                <a:solidFill>
                  <a:srgbClr val="002060"/>
                </a:solidFill>
                <a:cs typeface="Times New Roman" panose="02020603050405020304" pitchFamily="18" charset="0"/>
              </a:rPr>
              <a:t>sáng</a:t>
            </a:r>
            <a:r>
              <a:rPr lang="en-US" sz="4400" b="1" dirty="0">
                <a:solidFill>
                  <a:srgbClr val="002060"/>
                </a:solidFill>
                <a:cs typeface="Times New Roman" panose="02020603050405020304" pitchFamily="18" charset="0"/>
              </a:rPr>
              <a:t>. </a:t>
            </a:r>
            <a:r>
              <a:rPr lang="en-US" sz="4400" b="1" dirty="0" err="1">
                <a:solidFill>
                  <a:srgbClr val="002060"/>
                </a:solidFill>
                <a:cs typeface="Times New Roman" panose="02020603050405020304" pitchFamily="18" charset="0"/>
              </a:rPr>
              <a:t>Noi</a:t>
            </a:r>
            <a:r>
              <a:rPr lang="en-US" sz="4400" b="1" dirty="0">
                <a:solidFill>
                  <a:srgbClr val="002060"/>
                </a:solidFill>
                <a:cs typeface="Times New Roman" panose="02020603050405020304" pitchFamily="18" charset="0"/>
              </a:rPr>
              <a:t> </a:t>
            </a:r>
            <a:r>
              <a:rPr lang="en-US" sz="4400" b="1" dirty="0" err="1">
                <a:solidFill>
                  <a:srgbClr val="002060"/>
                </a:solidFill>
                <a:cs typeface="Times New Roman" panose="02020603050405020304" pitchFamily="18" charset="0"/>
              </a:rPr>
              <a:t>gương</a:t>
            </a:r>
            <a:r>
              <a:rPr lang="en-US" sz="4400" b="1" dirty="0">
                <a:solidFill>
                  <a:srgbClr val="002060"/>
                </a:solidFill>
                <a:cs typeface="Times New Roman" panose="02020603050405020304" pitchFamily="18" charset="0"/>
              </a:rPr>
              <a:t> </a:t>
            </a:r>
            <a:r>
              <a:rPr lang="en-US" sz="4400" b="1" dirty="0" err="1">
                <a:solidFill>
                  <a:srgbClr val="002060"/>
                </a:solidFill>
                <a:cs typeface="Times New Roman" panose="02020603050405020304" pitchFamily="18" charset="0"/>
              </a:rPr>
              <a:t>Người</a:t>
            </a:r>
            <a:r>
              <a:rPr lang="en-US" sz="4400" b="1" dirty="0">
                <a:solidFill>
                  <a:srgbClr val="002060"/>
                </a:solidFill>
                <a:cs typeface="Times New Roman" panose="02020603050405020304" pitchFamily="18" charset="0"/>
              </a:rPr>
              <a:t> </a:t>
            </a:r>
            <a:r>
              <a:rPr lang="en-US" sz="4400" b="1" dirty="0" err="1">
                <a:solidFill>
                  <a:srgbClr val="002060"/>
                </a:solidFill>
                <a:cs typeface="Times New Roman" panose="02020603050405020304" pitchFamily="18" charset="0"/>
              </a:rPr>
              <a:t>sống</a:t>
            </a:r>
            <a:r>
              <a:rPr lang="en-US" sz="4400" b="1" dirty="0">
                <a:solidFill>
                  <a:srgbClr val="002060"/>
                </a:solidFill>
                <a:cs typeface="Times New Roman" panose="02020603050405020304" pitchFamily="18" charset="0"/>
              </a:rPr>
              <a:t> </a:t>
            </a:r>
            <a:r>
              <a:rPr lang="en-US" sz="4400" b="1" dirty="0" err="1">
                <a:solidFill>
                  <a:srgbClr val="002060"/>
                </a:solidFill>
                <a:cs typeface="Times New Roman" panose="02020603050405020304" pitchFamily="18" charset="0"/>
              </a:rPr>
              <a:t>mỗi</a:t>
            </a:r>
            <a:r>
              <a:rPr lang="en-US" sz="4400" b="1" dirty="0">
                <a:solidFill>
                  <a:srgbClr val="002060"/>
                </a:solidFill>
                <a:cs typeface="Times New Roman" panose="02020603050405020304" pitchFamily="18" charset="0"/>
              </a:rPr>
              <a:t> </a:t>
            </a:r>
            <a:r>
              <a:rPr lang="en-US" sz="4400" b="1" dirty="0" err="1">
                <a:solidFill>
                  <a:srgbClr val="002060"/>
                </a:solidFill>
                <a:cs typeface="Times New Roman" panose="02020603050405020304" pitchFamily="18" charset="0"/>
              </a:rPr>
              <a:t>ngày</a:t>
            </a:r>
            <a:r>
              <a:rPr lang="en-US" sz="4400" b="1" dirty="0">
                <a:solidFill>
                  <a:srgbClr val="002060"/>
                </a:solidFill>
                <a:cs typeface="Times New Roman" panose="02020603050405020304" pitchFamily="18" charset="0"/>
              </a:rPr>
              <a:t> </a:t>
            </a:r>
            <a:r>
              <a:rPr lang="en-US" sz="4400" b="1" dirty="0" err="1">
                <a:solidFill>
                  <a:srgbClr val="002060"/>
                </a:solidFill>
                <a:cs typeface="Times New Roman" panose="02020603050405020304" pitchFamily="18" charset="0"/>
              </a:rPr>
              <a:t>đầy</a:t>
            </a:r>
            <a:r>
              <a:rPr lang="en-US" sz="4400" b="1" dirty="0">
                <a:solidFill>
                  <a:srgbClr val="002060"/>
                </a:solidFill>
                <a:cs typeface="Times New Roman" panose="02020603050405020304" pitchFamily="18" charset="0"/>
              </a:rPr>
              <a:t> </a:t>
            </a:r>
            <a:r>
              <a:rPr lang="en-US" sz="4400" b="1" dirty="0" err="1">
                <a:solidFill>
                  <a:srgbClr val="002060"/>
                </a:solidFill>
                <a:cs typeface="Times New Roman" panose="02020603050405020304" pitchFamily="18" charset="0"/>
              </a:rPr>
              <a:t>tình</a:t>
            </a:r>
            <a:r>
              <a:rPr lang="en-US" sz="4400" b="1" dirty="0">
                <a:solidFill>
                  <a:srgbClr val="002060"/>
                </a:solidFill>
                <a:cs typeface="Times New Roman" panose="02020603050405020304" pitchFamily="18" charset="0"/>
              </a:rPr>
              <a:t> </a:t>
            </a:r>
            <a:r>
              <a:rPr lang="en-US" sz="4400" b="1" dirty="0" err="1">
                <a:solidFill>
                  <a:srgbClr val="002060"/>
                </a:solidFill>
                <a:cs typeface="Times New Roman" panose="02020603050405020304" pitchFamily="18" charset="0"/>
              </a:rPr>
              <a:t>mến</a:t>
            </a:r>
            <a:r>
              <a:rPr lang="en-US" sz="4400" b="1" dirty="0">
                <a:solidFill>
                  <a:srgbClr val="002060"/>
                </a:solidFill>
                <a:cs typeface="Times New Roman" panose="02020603050405020304" pitchFamily="18" charset="0"/>
              </a:rPr>
              <a:t> </a:t>
            </a:r>
            <a:r>
              <a:rPr lang="en-US" sz="4400" b="1" dirty="0" err="1">
                <a:solidFill>
                  <a:srgbClr val="002060"/>
                </a:solidFill>
                <a:cs typeface="Times New Roman" panose="02020603050405020304" pitchFamily="18" charset="0"/>
              </a:rPr>
              <a:t>thương</a:t>
            </a:r>
            <a:r>
              <a:rPr lang="en-US" sz="4400" b="1" dirty="0">
                <a:solidFill>
                  <a:srgbClr val="002060"/>
                </a:solidFill>
                <a:cs typeface="Times New Roman" panose="02020603050405020304" pitchFamily="18" charset="0"/>
              </a:rPr>
              <a:t>. Lo </a:t>
            </a:r>
            <a:r>
              <a:rPr lang="en-US" sz="4400" b="1" dirty="0" err="1">
                <a:solidFill>
                  <a:srgbClr val="002060"/>
                </a:solidFill>
                <a:cs typeface="Times New Roman" panose="02020603050405020304" pitchFamily="18" charset="0"/>
              </a:rPr>
              <a:t>vun</a:t>
            </a:r>
            <a:r>
              <a:rPr lang="en-US" sz="4400" b="1" dirty="0">
                <a:solidFill>
                  <a:srgbClr val="002060"/>
                </a:solidFill>
                <a:cs typeface="Times New Roman" panose="02020603050405020304" pitchFamily="18" charset="0"/>
              </a:rPr>
              <a:t> </a:t>
            </a:r>
            <a:r>
              <a:rPr lang="en-US" sz="4400" b="1" dirty="0" err="1">
                <a:solidFill>
                  <a:srgbClr val="002060"/>
                </a:solidFill>
                <a:cs typeface="Times New Roman" panose="02020603050405020304" pitchFamily="18" charset="0"/>
              </a:rPr>
              <a:t>trồng</a:t>
            </a:r>
            <a:r>
              <a:rPr lang="en-US" sz="4400" b="1" dirty="0">
                <a:solidFill>
                  <a:srgbClr val="002060"/>
                </a:solidFill>
                <a:cs typeface="Times New Roman" panose="02020603050405020304" pitchFamily="18" charset="0"/>
              </a:rPr>
              <a:t> </a:t>
            </a:r>
            <a:r>
              <a:rPr lang="en-US" sz="4400" b="1" dirty="0" err="1">
                <a:solidFill>
                  <a:srgbClr val="002060"/>
                </a:solidFill>
                <a:cs typeface="Times New Roman" panose="02020603050405020304" pitchFamily="18" charset="0"/>
              </a:rPr>
              <a:t>và</a:t>
            </a:r>
            <a:r>
              <a:rPr lang="en-US" sz="4400" b="1" dirty="0">
                <a:solidFill>
                  <a:srgbClr val="002060"/>
                </a:solidFill>
                <a:cs typeface="Times New Roman" panose="02020603050405020304" pitchFamily="18" charset="0"/>
              </a:rPr>
              <a:t> </a:t>
            </a:r>
            <a:r>
              <a:rPr lang="en-US" sz="4400" b="1" dirty="0" err="1">
                <a:solidFill>
                  <a:srgbClr val="002060"/>
                </a:solidFill>
                <a:cs typeface="Times New Roman" panose="02020603050405020304" pitchFamily="18" charset="0"/>
              </a:rPr>
              <a:t>dựng</a:t>
            </a:r>
            <a:r>
              <a:rPr lang="en-US" sz="4400" b="1" dirty="0">
                <a:solidFill>
                  <a:srgbClr val="002060"/>
                </a:solidFill>
                <a:cs typeface="Times New Roman" panose="02020603050405020304" pitchFamily="18" charset="0"/>
              </a:rPr>
              <a:t> </a:t>
            </a:r>
            <a:r>
              <a:rPr lang="en-US" sz="4400" b="1" dirty="0" err="1">
                <a:solidFill>
                  <a:srgbClr val="002060"/>
                </a:solidFill>
                <a:cs typeface="Times New Roman" panose="02020603050405020304" pitchFamily="18" charset="0"/>
              </a:rPr>
              <a:t>xây</a:t>
            </a:r>
            <a:r>
              <a:rPr lang="en-US" sz="4400" b="1" dirty="0">
                <a:solidFill>
                  <a:srgbClr val="002060"/>
                </a:solidFill>
                <a:cs typeface="Times New Roman" panose="02020603050405020304" pitchFamily="18" charset="0"/>
              </a:rPr>
              <a:t> </a:t>
            </a:r>
            <a:r>
              <a:rPr lang="en-US" sz="4400" b="1" dirty="0" err="1">
                <a:solidFill>
                  <a:srgbClr val="002060"/>
                </a:solidFill>
                <a:cs typeface="Times New Roman" panose="02020603050405020304" pitchFamily="18" charset="0"/>
              </a:rPr>
              <a:t>Đức</a:t>
            </a:r>
            <a:r>
              <a:rPr lang="en-US" sz="4400" b="1" dirty="0">
                <a:solidFill>
                  <a:srgbClr val="002060"/>
                </a:solidFill>
                <a:cs typeface="Times New Roman" panose="02020603050405020304" pitchFamily="18" charset="0"/>
              </a:rPr>
              <a:t> Tin </a:t>
            </a:r>
            <a:r>
              <a:rPr lang="en-US" sz="4400" b="1" dirty="0" err="1">
                <a:solidFill>
                  <a:srgbClr val="002060"/>
                </a:solidFill>
                <a:cs typeface="Times New Roman" panose="02020603050405020304" pitchFamily="18" charset="0"/>
              </a:rPr>
              <a:t>vững</a:t>
            </a:r>
            <a:r>
              <a:rPr lang="en-US" sz="4400" b="1" dirty="0">
                <a:solidFill>
                  <a:srgbClr val="002060"/>
                </a:solidFill>
                <a:cs typeface="Times New Roman" panose="02020603050405020304" pitchFamily="18" charset="0"/>
              </a:rPr>
              <a:t> </a:t>
            </a:r>
            <a:r>
              <a:rPr lang="en-US" sz="4400" b="1" dirty="0" err="1">
                <a:solidFill>
                  <a:srgbClr val="002060"/>
                </a:solidFill>
                <a:cs typeface="Times New Roman" panose="02020603050405020304" pitchFamily="18" charset="0"/>
              </a:rPr>
              <a:t>bền</a:t>
            </a:r>
            <a:r>
              <a:rPr lang="en-US" sz="4400" b="1" dirty="0">
                <a:solidFill>
                  <a:srgbClr val="002060"/>
                </a:solidFill>
                <a:cs typeface="Times New Roman" panose="02020603050405020304" pitchFamily="18" charset="0"/>
              </a:rPr>
              <a:t>. </a:t>
            </a:r>
            <a:endParaRPr lang="en-US" sz="4400" b="1" dirty="0">
              <a:solidFill>
                <a:srgbClr val="002060"/>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24551459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800" b="1" u="sng" dirty="0" err="1">
                <a:solidFill>
                  <a:srgbClr val="FF0000"/>
                </a:solidFill>
                <a:effectLst>
                  <a:outerShdw blurRad="38100" dist="38100" dir="2700000" algn="tl">
                    <a:srgbClr val="000000">
                      <a:alpha val="43137"/>
                    </a:srgbClr>
                  </a:outerShdw>
                </a:effectLst>
                <a:ea typeface="SimHei" pitchFamily="49" charset="-122"/>
                <a:cs typeface="Times New Roman" pitchFamily="18" charset="0"/>
              </a:rPr>
              <a:t>Đk</a:t>
            </a:r>
            <a:r>
              <a:rPr lang="en-US" sz="4800" b="1" u="sng" dirty="0">
                <a:solidFill>
                  <a:srgbClr val="FF0000"/>
                </a:solidFill>
                <a:effectLst>
                  <a:outerShdw blurRad="38100" dist="38100" dir="2700000" algn="tl">
                    <a:srgbClr val="000000">
                      <a:alpha val="43137"/>
                    </a:srgbClr>
                  </a:outerShdw>
                </a:effectLst>
                <a:ea typeface="SimHei" pitchFamily="49" charset="-122"/>
                <a:cs typeface="Times New Roman" pitchFamily="18" charset="0"/>
              </a:rPr>
              <a:t>:</a:t>
            </a:r>
            <a:r>
              <a:rPr lang="en-US" sz="4800" b="1" dirty="0">
                <a:solidFill>
                  <a:srgbClr val="003399"/>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a:solidFill>
                  <a:srgbClr val="002060"/>
                </a:solidFill>
                <a:cs typeface="Times New Roman" panose="02020603050405020304" pitchFamily="18" charset="0"/>
              </a:rPr>
              <a:t>Hòa</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muôn</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tiếng</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hát</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kính</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mừng</a:t>
            </a:r>
            <a:r>
              <a:rPr lang="en-US" sz="4800" b="1" dirty="0">
                <a:solidFill>
                  <a:srgbClr val="002060"/>
                </a:solidFill>
                <a:cs typeface="Times New Roman" panose="02020603050405020304" pitchFamily="18" charset="0"/>
              </a:rPr>
              <a:t> Cha </a:t>
            </a:r>
            <a:r>
              <a:rPr lang="en-US" sz="4800" b="1" dirty="0" err="1">
                <a:solidFill>
                  <a:srgbClr val="002060"/>
                </a:solidFill>
                <a:cs typeface="Times New Roman" panose="02020603050405020304" pitchFamily="18" charset="0"/>
              </a:rPr>
              <a:t>Thánh</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Giuse</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Là</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Đấng</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chở</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che</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gìn</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giữ</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xứ</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đạo</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chúng</a:t>
            </a:r>
            <a:r>
              <a:rPr lang="en-US" sz="4800" b="1" dirty="0">
                <a:solidFill>
                  <a:srgbClr val="002060"/>
                </a:solidFill>
                <a:cs typeface="Times New Roman" panose="02020603050405020304" pitchFamily="18" charset="0"/>
              </a:rPr>
              <a:t> con. Qua </a:t>
            </a:r>
            <a:r>
              <a:rPr lang="en-US" sz="4800" b="1" dirty="0" err="1">
                <a:solidFill>
                  <a:srgbClr val="002060"/>
                </a:solidFill>
                <a:cs typeface="Times New Roman" panose="02020603050405020304" pitchFamily="18" charset="0"/>
              </a:rPr>
              <a:t>bao</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chông</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gai</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nhọc</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nhằn</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và</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những</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gian</a:t>
            </a:r>
            <a:r>
              <a:rPr lang="en-US" sz="4800" b="1" dirty="0">
                <a:solidFill>
                  <a:srgbClr val="002060"/>
                </a:solidFill>
                <a:cs typeface="Times New Roman" panose="02020603050405020304" pitchFamily="18" charset="0"/>
              </a:rPr>
              <a:t> nan. Qua </a:t>
            </a:r>
            <a:r>
              <a:rPr lang="en-US" sz="4800" b="1" dirty="0" err="1">
                <a:solidFill>
                  <a:srgbClr val="002060"/>
                </a:solidFill>
                <a:cs typeface="Times New Roman" panose="02020603050405020304" pitchFamily="18" charset="0"/>
              </a:rPr>
              <a:t>bao</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phong</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ba</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xứ</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đạo</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vẫn</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luôn</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bình</a:t>
            </a:r>
            <a:r>
              <a:rPr lang="en-US" sz="4800" b="1" dirty="0">
                <a:solidFill>
                  <a:srgbClr val="002060"/>
                </a:solidFill>
                <a:cs typeface="Times New Roman" panose="02020603050405020304" pitchFamily="18" charset="0"/>
              </a:rPr>
              <a:t> an. </a:t>
            </a:r>
            <a:endParaRPr lang="en-US" sz="4800" b="1" dirty="0">
              <a:solidFill>
                <a:srgbClr val="002060"/>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21130960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3183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48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4800" b="1" dirty="0" err="1">
                <a:solidFill>
                  <a:srgbClr val="002060"/>
                </a:solidFill>
              </a:rPr>
              <a:t>Guse</a:t>
            </a:r>
            <a:r>
              <a:rPr lang="en-US" sz="4800" b="1" dirty="0">
                <a:solidFill>
                  <a:srgbClr val="002060"/>
                </a:solidFill>
              </a:rPr>
              <a:t> </a:t>
            </a:r>
            <a:r>
              <a:rPr lang="en-US" sz="4800" b="1" dirty="0" err="1">
                <a:solidFill>
                  <a:srgbClr val="002060"/>
                </a:solidFill>
              </a:rPr>
              <a:t>xin</a:t>
            </a:r>
            <a:r>
              <a:rPr lang="en-US" sz="4800" b="1" dirty="0">
                <a:solidFill>
                  <a:srgbClr val="002060"/>
                </a:solidFill>
              </a:rPr>
              <a:t> </a:t>
            </a:r>
            <a:r>
              <a:rPr lang="en-US" sz="4800" b="1" dirty="0" err="1">
                <a:solidFill>
                  <a:srgbClr val="002060"/>
                </a:solidFill>
              </a:rPr>
              <a:t>Ngài</a:t>
            </a:r>
            <a:r>
              <a:rPr lang="en-US" sz="4800" b="1" dirty="0">
                <a:solidFill>
                  <a:srgbClr val="002060"/>
                </a:solidFill>
              </a:rPr>
              <a:t> </a:t>
            </a:r>
            <a:r>
              <a:rPr lang="en-US" sz="4800" b="1" dirty="0" err="1">
                <a:solidFill>
                  <a:srgbClr val="002060"/>
                </a:solidFill>
              </a:rPr>
              <a:t>dủ</a:t>
            </a:r>
            <a:r>
              <a:rPr lang="en-US" sz="4800" b="1" dirty="0">
                <a:solidFill>
                  <a:srgbClr val="002060"/>
                </a:solidFill>
              </a:rPr>
              <a:t> </a:t>
            </a:r>
            <a:r>
              <a:rPr lang="en-US" sz="4800" b="1" dirty="0" err="1">
                <a:solidFill>
                  <a:srgbClr val="002060"/>
                </a:solidFill>
              </a:rPr>
              <a:t>thương</a:t>
            </a:r>
            <a:r>
              <a:rPr lang="en-US" sz="4800" b="1" dirty="0">
                <a:solidFill>
                  <a:srgbClr val="002060"/>
                </a:solidFill>
              </a:rPr>
              <a:t> </a:t>
            </a:r>
            <a:r>
              <a:rPr lang="en-US" sz="4800" b="1" dirty="0" err="1">
                <a:solidFill>
                  <a:srgbClr val="002060"/>
                </a:solidFill>
              </a:rPr>
              <a:t>chúng</a:t>
            </a:r>
            <a:r>
              <a:rPr lang="en-US" sz="4800" b="1" dirty="0">
                <a:solidFill>
                  <a:srgbClr val="002060"/>
                </a:solidFill>
              </a:rPr>
              <a:t> con. Ban </a:t>
            </a:r>
            <a:r>
              <a:rPr lang="en-US" sz="4800" b="1" dirty="0" err="1">
                <a:solidFill>
                  <a:srgbClr val="002060"/>
                </a:solidFill>
              </a:rPr>
              <a:t>ơn</a:t>
            </a:r>
            <a:r>
              <a:rPr lang="en-US" sz="4800" b="1" dirty="0">
                <a:solidFill>
                  <a:srgbClr val="002060"/>
                </a:solidFill>
              </a:rPr>
              <a:t> </a:t>
            </a:r>
            <a:r>
              <a:rPr lang="en-US" sz="4800" b="1" dirty="0" err="1">
                <a:solidFill>
                  <a:srgbClr val="002060"/>
                </a:solidFill>
              </a:rPr>
              <a:t>hộ</a:t>
            </a:r>
            <a:r>
              <a:rPr lang="en-US" sz="4800" b="1" dirty="0">
                <a:solidFill>
                  <a:srgbClr val="002060"/>
                </a:solidFill>
              </a:rPr>
              <a:t> </a:t>
            </a:r>
            <a:r>
              <a:rPr lang="en-US" sz="4800" b="1" dirty="0" err="1">
                <a:solidFill>
                  <a:srgbClr val="002060"/>
                </a:solidFill>
              </a:rPr>
              <a:t>phù</a:t>
            </a:r>
            <a:r>
              <a:rPr lang="en-US" sz="4800" b="1" dirty="0">
                <a:solidFill>
                  <a:srgbClr val="002060"/>
                </a:solidFill>
              </a:rPr>
              <a:t> </a:t>
            </a:r>
            <a:r>
              <a:rPr lang="en-US" sz="4800" b="1" dirty="0" err="1">
                <a:solidFill>
                  <a:srgbClr val="002060"/>
                </a:solidFill>
              </a:rPr>
              <a:t>các</a:t>
            </a:r>
            <a:r>
              <a:rPr lang="en-US" sz="4800" b="1" dirty="0">
                <a:solidFill>
                  <a:srgbClr val="002060"/>
                </a:solidFill>
              </a:rPr>
              <a:t> </a:t>
            </a:r>
            <a:r>
              <a:rPr lang="en-US" sz="4800" b="1" dirty="0" err="1">
                <a:solidFill>
                  <a:srgbClr val="002060"/>
                </a:solidFill>
              </a:rPr>
              <a:t>gia</a:t>
            </a:r>
            <a:r>
              <a:rPr lang="en-US" sz="4800" b="1" dirty="0">
                <a:solidFill>
                  <a:srgbClr val="002060"/>
                </a:solidFill>
              </a:rPr>
              <a:t> </a:t>
            </a:r>
            <a:r>
              <a:rPr lang="en-US" sz="4800" b="1" dirty="0" err="1">
                <a:solidFill>
                  <a:srgbClr val="002060"/>
                </a:solidFill>
              </a:rPr>
              <a:t>đình</a:t>
            </a:r>
            <a:r>
              <a:rPr lang="en-US" sz="4800" b="1" dirty="0">
                <a:solidFill>
                  <a:srgbClr val="002060"/>
                </a:solidFill>
              </a:rPr>
              <a:t>. Cho cha </a:t>
            </a:r>
            <a:r>
              <a:rPr lang="en-US" sz="4800" b="1" dirty="0" err="1">
                <a:solidFill>
                  <a:srgbClr val="002060"/>
                </a:solidFill>
              </a:rPr>
              <a:t>mẹ</a:t>
            </a:r>
            <a:r>
              <a:rPr lang="en-US" sz="4800" b="1" dirty="0">
                <a:solidFill>
                  <a:srgbClr val="002060"/>
                </a:solidFill>
              </a:rPr>
              <a:t> </a:t>
            </a:r>
            <a:r>
              <a:rPr lang="en-US" sz="4800" b="1" dirty="0" err="1">
                <a:solidFill>
                  <a:srgbClr val="002060"/>
                </a:solidFill>
              </a:rPr>
              <a:t>hiền</a:t>
            </a:r>
            <a:r>
              <a:rPr lang="en-US" sz="4800" b="1" dirty="0">
                <a:solidFill>
                  <a:srgbClr val="002060"/>
                </a:solidFill>
              </a:rPr>
              <a:t> con </a:t>
            </a:r>
            <a:r>
              <a:rPr lang="en-US" sz="4800" b="1" dirty="0" err="1">
                <a:solidFill>
                  <a:srgbClr val="002060"/>
                </a:solidFill>
              </a:rPr>
              <a:t>ngoan</a:t>
            </a:r>
            <a:r>
              <a:rPr lang="en-US" sz="4800" b="1" dirty="0">
                <a:solidFill>
                  <a:srgbClr val="002060"/>
                </a:solidFill>
              </a:rPr>
              <a:t> </a:t>
            </a:r>
            <a:r>
              <a:rPr lang="en-US" sz="4800" b="1" dirty="0" err="1">
                <a:solidFill>
                  <a:srgbClr val="002060"/>
                </a:solidFill>
              </a:rPr>
              <a:t>một</a:t>
            </a:r>
            <a:r>
              <a:rPr lang="en-US" sz="4800" b="1" dirty="0">
                <a:solidFill>
                  <a:srgbClr val="002060"/>
                </a:solidFill>
              </a:rPr>
              <a:t> </a:t>
            </a:r>
            <a:r>
              <a:rPr lang="en-US" sz="4800" b="1" dirty="0" err="1">
                <a:solidFill>
                  <a:srgbClr val="002060"/>
                </a:solidFill>
              </a:rPr>
              <a:t>niềm</a:t>
            </a:r>
            <a:r>
              <a:rPr lang="en-US" sz="4800" b="1" dirty="0">
                <a:solidFill>
                  <a:srgbClr val="002060"/>
                </a:solidFill>
              </a:rPr>
              <a:t> </a:t>
            </a:r>
            <a:r>
              <a:rPr lang="en-US" sz="4800" b="1" dirty="0" err="1">
                <a:solidFill>
                  <a:srgbClr val="002060"/>
                </a:solidFill>
              </a:rPr>
              <a:t>cả</a:t>
            </a:r>
            <a:r>
              <a:rPr lang="en-US" sz="4800" b="1" dirty="0">
                <a:solidFill>
                  <a:srgbClr val="002060"/>
                </a:solidFill>
              </a:rPr>
              <a:t> </a:t>
            </a:r>
            <a:r>
              <a:rPr lang="en-US" sz="4800" b="1" dirty="0" err="1">
                <a:solidFill>
                  <a:srgbClr val="002060"/>
                </a:solidFill>
              </a:rPr>
              <a:t>nhà</a:t>
            </a:r>
            <a:r>
              <a:rPr lang="en-US" sz="4800" b="1" dirty="0">
                <a:solidFill>
                  <a:srgbClr val="002060"/>
                </a:solidFill>
              </a:rPr>
              <a:t> </a:t>
            </a:r>
            <a:r>
              <a:rPr lang="en-US" sz="4800" b="1" dirty="0" err="1">
                <a:solidFill>
                  <a:srgbClr val="002060"/>
                </a:solidFill>
              </a:rPr>
              <a:t>tình</a:t>
            </a:r>
            <a:r>
              <a:rPr lang="en-US" sz="4800" b="1" dirty="0">
                <a:solidFill>
                  <a:srgbClr val="002060"/>
                </a:solidFill>
              </a:rPr>
              <a:t> </a:t>
            </a:r>
            <a:r>
              <a:rPr lang="en-US" sz="4800" b="1" dirty="0" err="1">
                <a:solidFill>
                  <a:srgbClr val="002060"/>
                </a:solidFill>
              </a:rPr>
              <a:t>yêu</a:t>
            </a:r>
            <a:r>
              <a:rPr lang="en-US" sz="4800" b="1" dirty="0">
                <a:solidFill>
                  <a:srgbClr val="002060"/>
                </a:solidFill>
              </a:rPr>
              <a:t> </a:t>
            </a:r>
            <a:r>
              <a:rPr lang="en-US" sz="4800" b="1" dirty="0" err="1">
                <a:solidFill>
                  <a:srgbClr val="002060"/>
                </a:solidFill>
              </a:rPr>
              <a:t>Chúa</a:t>
            </a:r>
            <a:r>
              <a:rPr lang="en-US" sz="4800" b="1" dirty="0">
                <a:solidFill>
                  <a:srgbClr val="002060"/>
                </a:solidFill>
              </a:rPr>
              <a:t> </a:t>
            </a:r>
            <a:r>
              <a:rPr lang="en-US" sz="4800" b="1" dirty="0" err="1">
                <a:solidFill>
                  <a:srgbClr val="002060"/>
                </a:solidFill>
              </a:rPr>
              <a:t>xin</a:t>
            </a:r>
            <a:r>
              <a:rPr lang="en-US" sz="4800" b="1" dirty="0">
                <a:solidFill>
                  <a:srgbClr val="002060"/>
                </a:solidFill>
              </a:rPr>
              <a:t> </a:t>
            </a:r>
            <a:r>
              <a:rPr lang="en-US" sz="4800" b="1" dirty="0" err="1">
                <a:solidFill>
                  <a:srgbClr val="002060"/>
                </a:solidFill>
              </a:rPr>
              <a:t>được</a:t>
            </a:r>
            <a:r>
              <a:rPr lang="en-US" sz="4800" b="1" dirty="0">
                <a:solidFill>
                  <a:srgbClr val="002060"/>
                </a:solidFill>
              </a:rPr>
              <a:t> </a:t>
            </a:r>
            <a:r>
              <a:rPr lang="en-US" sz="4800" b="1" dirty="0" err="1">
                <a:solidFill>
                  <a:srgbClr val="002060"/>
                </a:solidFill>
              </a:rPr>
              <a:t>trung</a:t>
            </a:r>
            <a:r>
              <a:rPr lang="en-US" sz="4800" b="1" dirty="0">
                <a:solidFill>
                  <a:srgbClr val="002060"/>
                </a:solidFill>
              </a:rPr>
              <a:t> </a:t>
            </a:r>
            <a:r>
              <a:rPr lang="en-US" sz="4800" b="1" dirty="0" err="1">
                <a:solidFill>
                  <a:srgbClr val="002060"/>
                </a:solidFill>
              </a:rPr>
              <a:t>kiên</a:t>
            </a:r>
            <a:r>
              <a:rPr lang="en-US" sz="4800" b="1" dirty="0">
                <a:solidFill>
                  <a:srgbClr val="002060"/>
                </a:solidFill>
              </a:rPr>
              <a:t>. </a:t>
            </a:r>
            <a:endParaRPr lang="en-US" sz="48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3623244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803611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758</TotalTime>
  <Words>1809</Words>
  <Application>Microsoft Office PowerPoint</Application>
  <PresentationFormat>On-screen Show (16:9)</PresentationFormat>
  <Paragraphs>98</Paragraphs>
  <Slides>77</Slides>
  <Notes>0</Notes>
  <HiddenSlides>0</HiddenSlides>
  <MMClips>0</MMClips>
  <ScaleCrop>false</ScaleCrop>
  <HeadingPairs>
    <vt:vector size="4" baseType="variant">
      <vt:variant>
        <vt:lpstr>Theme</vt:lpstr>
      </vt:variant>
      <vt:variant>
        <vt:i4>20</vt:i4>
      </vt:variant>
      <vt:variant>
        <vt:lpstr>Slide Titles</vt:lpstr>
      </vt:variant>
      <vt:variant>
        <vt:i4>77</vt:i4>
      </vt:variant>
    </vt:vector>
  </HeadingPairs>
  <TitlesOfParts>
    <vt:vector size="97" baseType="lpstr">
      <vt:lpstr>Office Theme</vt:lpstr>
      <vt:lpstr>10_Office Theme</vt:lpstr>
      <vt:lpstr>36_Default Design</vt:lpstr>
      <vt:lpstr>37_Default Design</vt:lpstr>
      <vt:lpstr>6_Office Theme</vt:lpstr>
      <vt:lpstr>9_Office Theme</vt:lpstr>
      <vt:lpstr>12_Office Theme</vt:lpstr>
      <vt:lpstr>22_Office Theme</vt:lpstr>
      <vt:lpstr>13_Office Theme</vt:lpstr>
      <vt:lpstr>7_Office Theme</vt:lpstr>
      <vt:lpstr>21_Office Theme</vt:lpstr>
      <vt:lpstr>1_Office Theme</vt:lpstr>
      <vt:lpstr>3_Office Theme</vt:lpstr>
      <vt:lpstr>4_Office Theme</vt:lpstr>
      <vt:lpstr>2_Office Theme</vt:lpstr>
      <vt:lpstr>5_Office Theme</vt:lpstr>
      <vt:lpstr>8_Office Theme</vt:lpstr>
      <vt:lpstr>11_Office Theme</vt:lpstr>
      <vt:lpstr>14_Office Theme</vt:lpstr>
      <vt:lpstr>15_Office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 </vt:lpstr>
      <vt:lpstr>THÁNH VỊNH 89 THÁNH GIUSE THỢ 01-05 LM KIM LONG 04 Câu</vt:lpstr>
      <vt:lpstr>Đk: Lạy Chúa xin củng cố việc tay chúng con làm</vt:lpstr>
      <vt:lpstr>Tk1: Ngay khi núi đồi chưa được tạo thành, địa cầu và hoàn vũ chưa được khai sinh. Từ muôn thuở đến muôn đời Chúa ơi, Ngài vẫn là Thiên Chúa.</vt:lpstr>
      <vt:lpstr>Đk: Lạy Chúa xin củng cố việc tay chúng con làm</vt:lpstr>
      <vt:lpstr>Tk2: Đây Thiên Chúa truyền con người trở về, trở về cùng bụi cát, mau phàm nhân ơi. Ngàn năm nào khác một ngày mới qua, tựa canh tàn đêm vắng.</vt:lpstr>
      <vt:lpstr>Đk: Lạy Chúa xin củng cố việc tay chúng con làm</vt:lpstr>
      <vt:lpstr>Tk3: Ôi Thiên Chúa đợi bao giờ trở lại, mà chạnh lòng nhìn đến thương bầy tôi đây. Và răn dạy tính sổ đời chúng con, hầu thêm phần khôn khéo.</vt:lpstr>
      <vt:lpstr>Đk: Lạy Chúa xin củng cố việc tay chúng con làm</vt:lpstr>
      <vt:lpstr>Tk4: Cho ban sáng được no thỏa tình Ngài, để ngày ngày mừng rỡ vang lời hoan ca. Bù bao ngày nếm khổ nhục Chúa ơi, Ngài ban niềm vui sướng.</vt:lpstr>
      <vt:lpstr>Đk: Lạy Chúa xin củng cố việc tay chúng con làm</vt:lpstr>
      <vt:lpstr>PowerPoint Presentation</vt:lpstr>
      <vt:lpstr>Ngày lại ngày xin chúc tụng Chúa. Thiên Chúa cứu độ ta người nâng đỡ ta luôn.</vt:lpstr>
      <vt:lpstr>PowerPoint Presentation</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LỜI NGUYỆN TÍN HỮU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Admin</cp:lastModifiedBy>
  <cp:revision>149</cp:revision>
  <dcterms:created xsi:type="dcterms:W3CDTF">2021-05-09T08:36:44Z</dcterms:created>
  <dcterms:modified xsi:type="dcterms:W3CDTF">2024-04-23T02:57:02Z</dcterms:modified>
</cp:coreProperties>
</file>