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6.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7.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8.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9.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10.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11.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84" r:id="rId3"/>
    <p:sldMasterId id="2147483692" r:id="rId4"/>
    <p:sldMasterId id="2147483704" r:id="rId5"/>
    <p:sldMasterId id="2147483736" r:id="rId6"/>
    <p:sldMasterId id="2147483928" r:id="rId7"/>
    <p:sldMasterId id="2147483976" r:id="rId8"/>
    <p:sldMasterId id="2147484060" r:id="rId9"/>
    <p:sldMasterId id="2147484072" r:id="rId10"/>
    <p:sldMasterId id="2147484084" r:id="rId11"/>
  </p:sldMasterIdLst>
  <p:sldIdLst>
    <p:sldId id="662" r:id="rId12"/>
    <p:sldId id="507" r:id="rId13"/>
    <p:sldId id="376" r:id="rId14"/>
    <p:sldId id="650" r:id="rId15"/>
    <p:sldId id="651" r:id="rId16"/>
    <p:sldId id="652" r:id="rId17"/>
    <p:sldId id="553" r:id="rId18"/>
    <p:sldId id="565" r:id="rId19"/>
    <p:sldId id="443" r:id="rId20"/>
    <p:sldId id="608" r:id="rId21"/>
    <p:sldId id="585" r:id="rId22"/>
    <p:sldId id="609" r:id="rId23"/>
    <p:sldId id="653" r:id="rId24"/>
    <p:sldId id="392" r:id="rId25"/>
    <p:sldId id="393" r:id="rId26"/>
    <p:sldId id="394" r:id="rId27"/>
    <p:sldId id="395" r:id="rId28"/>
    <p:sldId id="396" r:id="rId29"/>
    <p:sldId id="397" r:id="rId30"/>
    <p:sldId id="398" r:id="rId31"/>
    <p:sldId id="399" r:id="rId32"/>
    <p:sldId id="606" r:id="rId33"/>
    <p:sldId id="415" r:id="rId34"/>
    <p:sldId id="638" r:id="rId35"/>
    <p:sldId id="639" r:id="rId36"/>
    <p:sldId id="640" r:id="rId37"/>
    <p:sldId id="641" r:id="rId38"/>
    <p:sldId id="642" r:id="rId39"/>
    <p:sldId id="643" r:id="rId40"/>
    <p:sldId id="644" r:id="rId41"/>
    <p:sldId id="645" r:id="rId42"/>
    <p:sldId id="646" r:id="rId43"/>
    <p:sldId id="647" r:id="rId44"/>
    <p:sldId id="603" r:id="rId45"/>
    <p:sldId id="649" r:id="rId46"/>
    <p:sldId id="627" r:id="rId47"/>
    <p:sldId id="549" r:id="rId48"/>
    <p:sldId id="400" r:id="rId49"/>
    <p:sldId id="401" r:id="rId50"/>
    <p:sldId id="402" r:id="rId51"/>
    <p:sldId id="403" r:id="rId52"/>
    <p:sldId id="404" r:id="rId53"/>
    <p:sldId id="405" r:id="rId54"/>
    <p:sldId id="406" r:id="rId55"/>
    <p:sldId id="407" r:id="rId56"/>
    <p:sldId id="408" r:id="rId57"/>
    <p:sldId id="409" r:id="rId58"/>
    <p:sldId id="410" r:id="rId59"/>
    <p:sldId id="411" r:id="rId60"/>
    <p:sldId id="412" r:id="rId61"/>
    <p:sldId id="550" r:id="rId62"/>
    <p:sldId id="558" r:id="rId63"/>
    <p:sldId id="559" r:id="rId64"/>
    <p:sldId id="560" r:id="rId65"/>
    <p:sldId id="658" r:id="rId66"/>
    <p:sldId id="656" r:id="rId67"/>
    <p:sldId id="659" r:id="rId68"/>
    <p:sldId id="657" r:id="rId69"/>
    <p:sldId id="660" r:id="rId70"/>
    <p:sldId id="276" r:id="rId71"/>
    <p:sldId id="503" r:id="rId72"/>
    <p:sldId id="277" r:id="rId73"/>
    <p:sldId id="278" r:id="rId74"/>
    <p:sldId id="279" r:id="rId75"/>
    <p:sldId id="290" r:id="rId76"/>
    <p:sldId id="599" r:id="rId77"/>
    <p:sldId id="291" r:id="rId78"/>
    <p:sldId id="600" r:id="rId79"/>
    <p:sldId id="292" r:id="rId80"/>
    <p:sldId id="628" r:id="rId81"/>
    <p:sldId id="293" r:id="rId82"/>
    <p:sldId id="564" r:id="rId83"/>
    <p:sldId id="563" r:id="rId84"/>
    <p:sldId id="661" r:id="rId85"/>
    <p:sldId id="655" r:id="rId86"/>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73" autoAdjust="0"/>
    <p:restoredTop sz="94693" autoAdjust="0"/>
  </p:normalViewPr>
  <p:slideViewPr>
    <p:cSldViewPr>
      <p:cViewPr>
        <p:scale>
          <a:sx n="125" d="100"/>
          <a:sy n="125" d="100"/>
        </p:scale>
        <p:origin x="1181" y="557"/>
      </p:cViewPr>
      <p:guideLst>
        <p:guide orient="horz" pos="1620"/>
        <p:guide pos="2880"/>
      </p:guideLst>
    </p:cSldViewPr>
  </p:slideViewPr>
  <p:outlineViewPr>
    <p:cViewPr>
      <p:scale>
        <a:sx n="33" d="100"/>
        <a:sy n="33" d="100"/>
      </p:scale>
      <p:origin x="62" y="18826"/>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5.xml"/><Relationship Id="rId21" Type="http://schemas.openxmlformats.org/officeDocument/2006/relationships/slide" Target="slides/slide10.xml"/><Relationship Id="rId42" Type="http://schemas.openxmlformats.org/officeDocument/2006/relationships/slide" Target="slides/slide31.xml"/><Relationship Id="rId47" Type="http://schemas.openxmlformats.org/officeDocument/2006/relationships/slide" Target="slides/slide36.xml"/><Relationship Id="rId63" Type="http://schemas.openxmlformats.org/officeDocument/2006/relationships/slide" Target="slides/slide52.xml"/><Relationship Id="rId68" Type="http://schemas.openxmlformats.org/officeDocument/2006/relationships/slide" Target="slides/slide57.xml"/><Relationship Id="rId84" Type="http://schemas.openxmlformats.org/officeDocument/2006/relationships/slide" Target="slides/slide73.xml"/><Relationship Id="rId89" Type="http://schemas.openxmlformats.org/officeDocument/2006/relationships/theme" Target="theme/theme1.xml"/><Relationship Id="rId16" Type="http://schemas.openxmlformats.org/officeDocument/2006/relationships/slide" Target="slides/slide5.xml"/><Relationship Id="rId11" Type="http://schemas.openxmlformats.org/officeDocument/2006/relationships/slideMaster" Target="slideMasters/slideMaster11.xml"/><Relationship Id="rId32" Type="http://schemas.openxmlformats.org/officeDocument/2006/relationships/slide" Target="slides/slide21.xml"/><Relationship Id="rId37" Type="http://schemas.openxmlformats.org/officeDocument/2006/relationships/slide" Target="slides/slide26.xml"/><Relationship Id="rId53" Type="http://schemas.openxmlformats.org/officeDocument/2006/relationships/slide" Target="slides/slide42.xml"/><Relationship Id="rId58" Type="http://schemas.openxmlformats.org/officeDocument/2006/relationships/slide" Target="slides/slide47.xml"/><Relationship Id="rId74" Type="http://schemas.openxmlformats.org/officeDocument/2006/relationships/slide" Target="slides/slide63.xml"/><Relationship Id="rId79" Type="http://schemas.openxmlformats.org/officeDocument/2006/relationships/slide" Target="slides/slide68.xml"/><Relationship Id="rId5" Type="http://schemas.openxmlformats.org/officeDocument/2006/relationships/slideMaster" Target="slideMasters/slideMaster5.xml"/><Relationship Id="rId90" Type="http://schemas.openxmlformats.org/officeDocument/2006/relationships/tableStyles" Target="tableStyles.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slide" Target="slides/slide32.xml"/><Relationship Id="rId48" Type="http://schemas.openxmlformats.org/officeDocument/2006/relationships/slide" Target="slides/slide37.xml"/><Relationship Id="rId56" Type="http://schemas.openxmlformats.org/officeDocument/2006/relationships/slide" Target="slides/slide45.xml"/><Relationship Id="rId64" Type="http://schemas.openxmlformats.org/officeDocument/2006/relationships/slide" Target="slides/slide53.xml"/><Relationship Id="rId69" Type="http://schemas.openxmlformats.org/officeDocument/2006/relationships/slide" Target="slides/slide58.xml"/><Relationship Id="rId77" Type="http://schemas.openxmlformats.org/officeDocument/2006/relationships/slide" Target="slides/slide66.xml"/><Relationship Id="rId8" Type="http://schemas.openxmlformats.org/officeDocument/2006/relationships/slideMaster" Target="slideMasters/slideMaster8.xml"/><Relationship Id="rId51" Type="http://schemas.openxmlformats.org/officeDocument/2006/relationships/slide" Target="slides/slide40.xml"/><Relationship Id="rId72" Type="http://schemas.openxmlformats.org/officeDocument/2006/relationships/slide" Target="slides/slide61.xml"/><Relationship Id="rId80" Type="http://schemas.openxmlformats.org/officeDocument/2006/relationships/slide" Target="slides/slide69.xml"/><Relationship Id="rId85" Type="http://schemas.openxmlformats.org/officeDocument/2006/relationships/slide" Target="slides/slide74.xml"/><Relationship Id="rId3" Type="http://schemas.openxmlformats.org/officeDocument/2006/relationships/slideMaster" Target="slideMasters/slideMaster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slide" Target="slides/slide35.xml"/><Relationship Id="rId59" Type="http://schemas.openxmlformats.org/officeDocument/2006/relationships/slide" Target="slides/slide48.xml"/><Relationship Id="rId67" Type="http://schemas.openxmlformats.org/officeDocument/2006/relationships/slide" Target="slides/slide56.xml"/><Relationship Id="rId20" Type="http://schemas.openxmlformats.org/officeDocument/2006/relationships/slide" Target="slides/slide9.xml"/><Relationship Id="rId41" Type="http://schemas.openxmlformats.org/officeDocument/2006/relationships/slide" Target="slides/slide30.xml"/><Relationship Id="rId54" Type="http://schemas.openxmlformats.org/officeDocument/2006/relationships/slide" Target="slides/slide43.xml"/><Relationship Id="rId62" Type="http://schemas.openxmlformats.org/officeDocument/2006/relationships/slide" Target="slides/slide51.xml"/><Relationship Id="rId70" Type="http://schemas.openxmlformats.org/officeDocument/2006/relationships/slide" Target="slides/slide59.xml"/><Relationship Id="rId75" Type="http://schemas.openxmlformats.org/officeDocument/2006/relationships/slide" Target="slides/slide64.xml"/><Relationship Id="rId83" Type="http://schemas.openxmlformats.org/officeDocument/2006/relationships/slide" Target="slides/slide72.xml"/><Relationship Id="rId88"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slide" Target="slides/slide38.xml"/><Relationship Id="rId57" Type="http://schemas.openxmlformats.org/officeDocument/2006/relationships/slide" Target="slides/slide46.xml"/><Relationship Id="rId10" Type="http://schemas.openxmlformats.org/officeDocument/2006/relationships/slideMaster" Target="slideMasters/slideMaster10.xml"/><Relationship Id="rId31" Type="http://schemas.openxmlformats.org/officeDocument/2006/relationships/slide" Target="slides/slide20.xml"/><Relationship Id="rId44" Type="http://schemas.openxmlformats.org/officeDocument/2006/relationships/slide" Target="slides/slide33.xml"/><Relationship Id="rId52" Type="http://schemas.openxmlformats.org/officeDocument/2006/relationships/slide" Target="slides/slide41.xml"/><Relationship Id="rId60" Type="http://schemas.openxmlformats.org/officeDocument/2006/relationships/slide" Target="slides/slide49.xml"/><Relationship Id="rId65" Type="http://schemas.openxmlformats.org/officeDocument/2006/relationships/slide" Target="slides/slide54.xml"/><Relationship Id="rId73" Type="http://schemas.openxmlformats.org/officeDocument/2006/relationships/slide" Target="slides/slide62.xml"/><Relationship Id="rId78" Type="http://schemas.openxmlformats.org/officeDocument/2006/relationships/slide" Target="slides/slide67.xml"/><Relationship Id="rId81" Type="http://schemas.openxmlformats.org/officeDocument/2006/relationships/slide" Target="slides/slide70.xml"/><Relationship Id="rId86" Type="http://schemas.openxmlformats.org/officeDocument/2006/relationships/slide" Target="slides/slide75.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2.xml"/><Relationship Id="rId18" Type="http://schemas.openxmlformats.org/officeDocument/2006/relationships/slide" Target="slides/slide7.xml"/><Relationship Id="rId39" Type="http://schemas.openxmlformats.org/officeDocument/2006/relationships/slide" Target="slides/slide28.xml"/><Relationship Id="rId34" Type="http://schemas.openxmlformats.org/officeDocument/2006/relationships/slide" Target="slides/slide23.xml"/><Relationship Id="rId50" Type="http://schemas.openxmlformats.org/officeDocument/2006/relationships/slide" Target="slides/slide39.xml"/><Relationship Id="rId55" Type="http://schemas.openxmlformats.org/officeDocument/2006/relationships/slide" Target="slides/slide44.xml"/><Relationship Id="rId76" Type="http://schemas.openxmlformats.org/officeDocument/2006/relationships/slide" Target="slides/slide65.xml"/><Relationship Id="rId7" Type="http://schemas.openxmlformats.org/officeDocument/2006/relationships/slideMaster" Target="slideMasters/slideMaster7.xml"/><Relationship Id="rId71" Type="http://schemas.openxmlformats.org/officeDocument/2006/relationships/slide" Target="slides/slide60.xml"/><Relationship Id="rId2" Type="http://schemas.openxmlformats.org/officeDocument/2006/relationships/slideMaster" Target="slideMasters/slideMaster2.xml"/><Relationship Id="rId29" Type="http://schemas.openxmlformats.org/officeDocument/2006/relationships/slide" Target="slides/slide18.xml"/><Relationship Id="rId24" Type="http://schemas.openxmlformats.org/officeDocument/2006/relationships/slide" Target="slides/slide13.xml"/><Relationship Id="rId40" Type="http://schemas.openxmlformats.org/officeDocument/2006/relationships/slide" Target="slides/slide29.xml"/><Relationship Id="rId45" Type="http://schemas.openxmlformats.org/officeDocument/2006/relationships/slide" Target="slides/slide34.xml"/><Relationship Id="rId66" Type="http://schemas.openxmlformats.org/officeDocument/2006/relationships/slide" Target="slides/slide55.xml"/><Relationship Id="rId87" Type="http://schemas.openxmlformats.org/officeDocument/2006/relationships/presProps" Target="presProps.xml"/><Relationship Id="rId61" Type="http://schemas.openxmlformats.org/officeDocument/2006/relationships/slide" Target="slides/slide50.xml"/><Relationship Id="rId82" Type="http://schemas.openxmlformats.org/officeDocument/2006/relationships/slide" Target="slides/slide71.xml"/><Relationship Id="rId1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t>8/8/2024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08122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8/8/2024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1618054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256075"/>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92752854"/>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0460908"/>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55008791"/>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6136302"/>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4429598"/>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7003349"/>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8/8/2024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0735922"/>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8/8/2024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8583790"/>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8/8/2024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879068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8/8/2024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46477207"/>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57134567"/>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256075"/>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92752854"/>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04609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8/8/2024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5526643"/>
      </p:ext>
    </p:extLst>
  </p:cSld>
  <p:clrMapOvr>
    <a:masterClrMapping/>
  </p:clrMapOvr>
  <p:transition spd="slow" advClick="0"/>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8/8/2024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1319383"/>
      </p:ext>
    </p:extLst>
  </p:cSld>
  <p:clrMapOvr>
    <a:masterClrMapping/>
  </p:clrMapOvr>
  <p:transition spd="slow" advClick="0"/>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8/8/2024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9365108"/>
      </p:ext>
    </p:extLst>
  </p:cSld>
  <p:clrMapOvr>
    <a:masterClrMapping/>
  </p:clrMapOvr>
  <p:transition spd="slow" advClick="0"/>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8/8/2024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0193730"/>
      </p:ext>
    </p:extLst>
  </p:cSld>
  <p:clrMapOvr>
    <a:masterClrMapping/>
  </p:clrMapOvr>
  <p:transition spd="slow" advClick="0"/>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8/8/2024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0216233"/>
      </p:ext>
    </p:extLst>
  </p:cSld>
  <p:clrMapOvr>
    <a:masterClrMapping/>
  </p:clrMapOvr>
  <p:transition spd="slow" advClick="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8/8/2024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806212"/>
      </p:ext>
    </p:extLst>
  </p:cSld>
  <p:clrMapOvr>
    <a:masterClrMapping/>
  </p:clrMapOvr>
  <p:transition spd="slow" advClick="0"/>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8/8/2024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3819458"/>
      </p:ext>
    </p:extLst>
  </p:cSld>
  <p:clrMapOvr>
    <a:masterClrMapping/>
  </p:clrMapOvr>
  <p:transition spd="slow" advClick="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8/8/2024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7205029"/>
      </p:ext>
    </p:extLst>
  </p:cSld>
  <p:clrMapOvr>
    <a:masterClrMapping/>
  </p:clrMapOvr>
  <p:transition spd="slow" advClick="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8/8/2024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628363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8/8/2024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08986"/>
      </p:ext>
    </p:extLst>
  </p:cSld>
  <p:clrMapOvr>
    <a:masterClrMapping/>
  </p:clrMapOvr>
  <p:transition spd="slow" advClick="0"/>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8/8/2024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5039423"/>
      </p:ext>
    </p:extLst>
  </p:cSld>
  <p:clrMapOvr>
    <a:masterClrMapping/>
  </p:clrMapOvr>
  <p:transition spd="slow" advClick="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8/8/2024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7237270"/>
      </p:ext>
    </p:extLst>
  </p:cSld>
  <p:clrMapOvr>
    <a:masterClrMapping/>
  </p:clrMapOvr>
  <p:transition spd="slow" advClick="0"/>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241344305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246565057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1334417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258032719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415446244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118576382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5137380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t>8/8/2024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306415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74044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629722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48684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8/8/2024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903099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8/8/2024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952666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8/8/2024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61020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8/8/2024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78573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8/8/2024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188267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8/8/2024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968302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34658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t>8/8/2024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85837859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559132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334270199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192764624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310228852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42964688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84838796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248879676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271960692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031733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26497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t>8/8/2024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2643585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492463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450732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8/8/2024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513047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8/8/2024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330667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8/8/2024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877115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9764347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048370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298476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363193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6472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t>8/8/2024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02657638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495330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499828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206813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8/8/2024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894151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8/8/2024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923801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8/8/2024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890583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687203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285311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102706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78867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t>8/8/2024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2349463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7900443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5753556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4797714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499521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8/8/2024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764052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8/8/2024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7698273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8/8/2024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391126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441353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539311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107839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8/8/2024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96442600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2174605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8/8/2024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0003895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8/8/2024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006801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8/8/2024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7827665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8/8/2024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599055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99C4AFC-49E7-4410-AD5D-CE20BB0DBB8C}" type="datetimeFigureOut">
              <a:rPr lang="en-US" smtClean="0">
                <a:solidFill>
                  <a:prstClr val="black">
                    <a:tint val="75000"/>
                  </a:prstClr>
                </a:solidFill>
              </a:rPr>
              <a:pPr/>
              <a:t>8/8/2024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6444868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99C4AFC-49E7-4410-AD5D-CE20BB0DBB8C}" type="datetimeFigureOut">
              <a:rPr lang="en-US" smtClean="0">
                <a:solidFill>
                  <a:prstClr val="black">
                    <a:tint val="75000"/>
                  </a:prstClr>
                </a:solidFill>
              </a:rPr>
              <a:pPr/>
              <a:t>8/8/2024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82984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9C4AFC-49E7-4410-AD5D-CE20BB0DBB8C}" type="datetimeFigureOut">
              <a:rPr lang="en-US" smtClean="0">
                <a:solidFill>
                  <a:prstClr val="black">
                    <a:tint val="75000"/>
                  </a:prstClr>
                </a:solidFill>
              </a:rPr>
              <a:pPr/>
              <a:t>8/8/2024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483337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8/8/2024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4425986"/>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8/8/2024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31599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8/8/2024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27354484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8/8/2024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637081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8/8/2024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5642659"/>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55008791"/>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6136302"/>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4429598"/>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7003349"/>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8/8/2024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073592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8/8/2024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8583790"/>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8/8/2024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87906825"/>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571345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image" Target="../media/image1.jpg"/><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theme" Target="../theme/theme10.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0.xml"/><Relationship Id="rId13" Type="http://schemas.openxmlformats.org/officeDocument/2006/relationships/image" Target="../media/image1.jpg"/><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theme" Target="../theme/theme11.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9" Type="http://schemas.openxmlformats.org/officeDocument/2006/relationships/image" Target="../media/image2.jp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image" Target="../media/image3.jpg"/><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theme" Target="../theme/theme4.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43.xml"/><Relationship Id="rId7" Type="http://schemas.openxmlformats.org/officeDocument/2006/relationships/slideLayout" Target="../slideLayouts/slideLayout47.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5" Type="http://schemas.openxmlformats.org/officeDocument/2006/relationships/slideLayout" Target="../slideLayouts/slideLayout45.xml"/><Relationship Id="rId4" Type="http://schemas.openxmlformats.org/officeDocument/2006/relationships/slideLayout" Target="../slideLayouts/slideLayout44.xml"/><Relationship Id="rId9" Type="http://schemas.openxmlformats.org/officeDocument/2006/relationships/image" Target="../media/image3.jp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image" Target="../media/image1.jpg"/><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6.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image" Target="../media/image1.jpg"/><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7.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image" Target="../media/image1.jpg"/><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8.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image" Target="../media/image4.jpg"/><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9.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t>8/8/2024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t>‹#›</a:t>
            </a:fld>
            <a:endParaRPr lang="en-US"/>
          </a:p>
        </p:txBody>
      </p:sp>
    </p:spTree>
    <p:extLst>
      <p:ext uri="{BB962C8B-B14F-4D97-AF65-F5344CB8AC3E}">
        <p14:creationId xmlns:p14="http://schemas.microsoft.com/office/powerpoint/2010/main" val="20223431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8/8/2024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05981261"/>
      </p:ext>
    </p:extLst>
  </p:cSld>
  <p:clrMap bg1="lt1" tx1="dk1" bg2="lt2" tx2="dk2" accent1="accent1" accent2="accent2" accent3="accent3" accent4="accent4" accent5="accent5" accent6="accent6" hlink="hlink" folHlink="folHlink"/>
  <p:sldLayoutIdLst>
    <p:sldLayoutId id="2147484073" r:id="rId1"/>
    <p:sldLayoutId id="2147484074" r:id="rId2"/>
    <p:sldLayoutId id="2147484075" r:id="rId3"/>
    <p:sldLayoutId id="2147484076" r:id="rId4"/>
    <p:sldLayoutId id="2147484077" r:id="rId5"/>
    <p:sldLayoutId id="2147484078" r:id="rId6"/>
    <p:sldLayoutId id="2147484079" r:id="rId7"/>
    <p:sldLayoutId id="2147484080" r:id="rId8"/>
    <p:sldLayoutId id="2147484081" r:id="rId9"/>
    <p:sldLayoutId id="2147484082" r:id="rId10"/>
    <p:sldLayoutId id="21474840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8/8/2024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05981261"/>
      </p:ext>
    </p:extLst>
  </p:cSld>
  <p:clrMap bg1="lt1" tx1="dk1" bg2="lt2" tx2="dk2" accent1="accent1" accent2="accent2" accent3="accent3" accent4="accent4" accent5="accent5" accent6="accent6" hlink="hlink" folHlink="folHlink"/>
  <p:sldLayoutIdLst>
    <p:sldLayoutId id="2147484085" r:id="rId1"/>
    <p:sldLayoutId id="2147484086" r:id="rId2"/>
    <p:sldLayoutId id="2147484087" r:id="rId3"/>
    <p:sldLayoutId id="2147484088" r:id="rId4"/>
    <p:sldLayoutId id="2147484089" r:id="rId5"/>
    <p:sldLayoutId id="2147484090" r:id="rId6"/>
    <p:sldLayoutId id="2147484091" r:id="rId7"/>
    <p:sldLayoutId id="2147484092" r:id="rId8"/>
    <p:sldLayoutId id="2147484093" r:id="rId9"/>
    <p:sldLayoutId id="2147484094" r:id="rId10"/>
    <p:sldLayoutId id="21474840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8/8/2024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35489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advClick="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249205771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8/8/2024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9015726"/>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1683493516"/>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8/8/2024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6596749"/>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8/8/2024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7940846"/>
      </p:ext>
    </p:extLst>
  </p:cSld>
  <p:clrMap bg1="lt1" tx1="dk1" bg2="lt2" tx2="dk2" accent1="accent1" accent2="accent2" accent3="accent3" accent4="accent4" accent5="accent5" accent6="accent6" hlink="hlink" folHlink="folHlink"/>
  <p:sldLayoutIdLst>
    <p:sldLayoutId id="2147483929" r:id="rId1"/>
    <p:sldLayoutId id="2147483930" r:id="rId2"/>
    <p:sldLayoutId id="2147483931" r:id="rId3"/>
    <p:sldLayoutId id="2147483932" r:id="rId4"/>
    <p:sldLayoutId id="2147483933" r:id="rId5"/>
    <p:sldLayoutId id="2147483934" r:id="rId6"/>
    <p:sldLayoutId id="2147483935" r:id="rId7"/>
    <p:sldLayoutId id="2147483936" r:id="rId8"/>
    <p:sldLayoutId id="2147483937" r:id="rId9"/>
    <p:sldLayoutId id="2147483938" r:id="rId10"/>
    <p:sldLayoutId id="21474839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8/8/2024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7712005"/>
      </p:ext>
    </p:extLst>
  </p:cSld>
  <p:clrMap bg1="lt1" tx1="dk1" bg2="lt2" tx2="dk2" accent1="accent1" accent2="accent2" accent3="accent3" accent4="accent4" accent5="accent5" accent6="accent6" hlink="hlink" folHlink="folHlink"/>
  <p:sldLayoutIdLst>
    <p:sldLayoutId id="2147483977" r:id="rId1"/>
    <p:sldLayoutId id="2147483978" r:id="rId2"/>
    <p:sldLayoutId id="2147483979" r:id="rId3"/>
    <p:sldLayoutId id="2147483980" r:id="rId4"/>
    <p:sldLayoutId id="2147483981" r:id="rId5"/>
    <p:sldLayoutId id="2147483982" r:id="rId6"/>
    <p:sldLayoutId id="2147483983" r:id="rId7"/>
    <p:sldLayoutId id="2147483984" r:id="rId8"/>
    <p:sldLayoutId id="2147483985" r:id="rId9"/>
    <p:sldLayoutId id="2147483986" r:id="rId10"/>
    <p:sldLayoutId id="214748398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6000" r="-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C99C4AFC-49E7-4410-AD5D-CE20BB0DBB8C}" type="datetimeFigureOut">
              <a:rPr lang="en-US" smtClean="0">
                <a:solidFill>
                  <a:prstClr val="black">
                    <a:tint val="75000"/>
                  </a:prstClr>
                </a:solidFill>
              </a:rPr>
              <a:pPr/>
              <a:t>8/8/2024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7668115"/>
      </p:ext>
    </p:extLst>
  </p:cSld>
  <p:clrMap bg1="lt1" tx1="dk1" bg2="lt2" tx2="dk2" accent1="accent1" accent2="accent2" accent3="accent3" accent4="accent4" accent5="accent5" accent6="accent6" hlink="hlink" folHlink="folHlink"/>
  <p:sldLayoutIdLst>
    <p:sldLayoutId id="2147484061" r:id="rId1"/>
    <p:sldLayoutId id="2147484062" r:id="rId2"/>
    <p:sldLayoutId id="2147484063" r:id="rId3"/>
    <p:sldLayoutId id="2147484064" r:id="rId4"/>
    <p:sldLayoutId id="2147484065" r:id="rId5"/>
    <p:sldLayoutId id="2147484066" r:id="rId6"/>
    <p:sldLayoutId id="2147484067" r:id="rId7"/>
    <p:sldLayoutId id="2147484068" r:id="rId8"/>
    <p:sldLayoutId id="2147484069" r:id="rId9"/>
    <p:sldLayoutId id="2147484070" r:id="rId10"/>
    <p:sldLayoutId id="21474840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03.xml"/></Relationships>
</file>

<file path=ppt/slides/_rels/slide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1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2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2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0.xml"/></Relationships>
</file>

<file path=ppt/slides/_rels/slide2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8.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g"/><Relationship Id="rId1" Type="http://schemas.openxmlformats.org/officeDocument/2006/relationships/slideLayout" Target="../slideLayouts/slideLayout81.xml"/></Relationships>
</file>

<file path=ppt/slides/_rels/slide2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81.xml"/></Relationships>
</file>

<file path=ppt/slides/_rels/slide2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81.xml"/></Relationships>
</file>

<file path=ppt/slides/_rels/slide2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81.xml"/></Relationships>
</file>

<file path=ppt/slides/_rels/slide2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81.xml"/></Relationships>
</file>

<file path=ppt/slides/_rels/slide2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81.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81.xml"/></Relationships>
</file>

<file path=ppt/slides/_rels/slide3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81.xml"/></Relationships>
</file>

<file path=ppt/slides/_rels/slide3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81.xml"/></Relationships>
</file>

<file path=ppt/slides/_rels/slide3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81.xml"/></Relationships>
</file>

<file path=ppt/slides/_rels/slide3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81.xml"/></Relationships>
</file>

<file path=ppt/slides/_rels/slide3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3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81.xml"/></Relationships>
</file>

<file path=ppt/slides/_rels/slide4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1.xml"/></Relationships>
</file>

<file path=ppt/slides/_rels/slide4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81.xml"/></Relationships>
</file>

<file path=ppt/slides/_rels/slide5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9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9.xml"/></Relationships>
</file>

<file path=ppt/slides/_rels/slide7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dirty="0">
                <a:solidFill>
                  <a:srgbClr val="FFFF00"/>
                </a:solidFill>
              </a:rPr>
              <a:t>CHÚA NHẬT XIX THƯỜNG NIÊN</a:t>
            </a:r>
            <a:br>
              <a:rPr lang="en-US" dirty="0">
                <a:solidFill>
                  <a:srgbClr val="FFFF00"/>
                </a:solidFill>
              </a:rPr>
            </a:br>
            <a:r>
              <a:rPr lang="en-US" dirty="0">
                <a:solidFill>
                  <a:srgbClr val="FFFF00"/>
                </a:solidFill>
              </a:rPr>
              <a:t>NĂM B</a:t>
            </a:r>
            <a:endParaRPr lang="en-US" b="0" dirty="0">
              <a:solidFill>
                <a:srgbClr val="FFFF00"/>
              </a:solidFill>
              <a:effectLst/>
            </a:endParaRPr>
          </a:p>
        </p:txBody>
      </p:sp>
      <p:pic>
        <p:nvPicPr>
          <p:cNvPr id="4" name="Picture 3">
            <a:extLst>
              <a:ext uri="{FF2B5EF4-FFF2-40B4-BE49-F238E27FC236}">
                <a16:creationId xmlns:a16="http://schemas.microsoft.com/office/drawing/2014/main" id="{675D7836-C92D-3896-45A5-8820EDD851E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 y="361950"/>
            <a:ext cx="9144000" cy="1349350"/>
          </a:xfrm>
          <a:prstGeom prst="rect">
            <a:avLst/>
          </a:prstGeom>
        </p:spPr>
      </p:pic>
      <p:sp>
        <p:nvSpPr>
          <p:cNvPr id="6" name="TextBox 5">
            <a:extLst>
              <a:ext uri="{FF2B5EF4-FFF2-40B4-BE49-F238E27FC236}">
                <a16:creationId xmlns:a16="http://schemas.microsoft.com/office/drawing/2014/main" id="{0BC51977-FF7F-6E5A-8A7E-599F1AEB812B}"/>
              </a:ext>
            </a:extLst>
          </p:cNvPr>
          <p:cNvSpPr txBox="1"/>
          <p:nvPr/>
        </p:nvSpPr>
        <p:spPr>
          <a:xfrm>
            <a:off x="2514600" y="590550"/>
            <a:ext cx="4620768" cy="830997"/>
          </a:xfrm>
          <a:prstGeom prst="rect">
            <a:avLst/>
          </a:prstGeom>
          <a:noFill/>
        </p:spPr>
        <p:txBody>
          <a:bodyPr wrap="square">
            <a:spAutoFit/>
          </a:bodyPr>
          <a:lstStyle/>
          <a:p>
            <a:pPr algn="ctr"/>
            <a:r>
              <a:rPr lang="en-US" sz="2400" dirty="0">
                <a:solidFill>
                  <a:srgbClr val="FFFF00"/>
                </a:solidFill>
              </a:rPr>
              <a:t>CA ĐOÀN THÁNH CECILIA</a:t>
            </a:r>
          </a:p>
          <a:p>
            <a:pPr algn="ctr"/>
            <a:r>
              <a:rPr lang="en-US" sz="2400" dirty="0">
                <a:solidFill>
                  <a:srgbClr val="FFFF00"/>
                </a:solidFill>
              </a:rPr>
              <a:t>GIÁO XỨ THIÊN ÂN</a:t>
            </a:r>
          </a:p>
        </p:txBody>
      </p:sp>
    </p:spTree>
    <p:extLst>
      <p:ext uri="{BB962C8B-B14F-4D97-AF65-F5344CB8AC3E}">
        <p14:creationId xmlns:p14="http://schemas.microsoft.com/office/powerpoint/2010/main" val="23770913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vi-VN" sz="6000" b="0" u="sng">
                <a:solidFill>
                  <a:srgbClr val="FFFF00"/>
                </a:solidFill>
                <a:effectLst/>
              </a:rPr>
              <a:t>Đ</a:t>
            </a:r>
            <a:r>
              <a:rPr lang="en-US" sz="6000" b="0" u="sng">
                <a:solidFill>
                  <a:srgbClr val="FFFF00"/>
                </a:solidFill>
                <a:effectLst/>
              </a:rPr>
              <a:t>k</a:t>
            </a:r>
            <a:r>
              <a:rPr lang="vi-VN" sz="6000" b="0" u="sng">
                <a:solidFill>
                  <a:srgbClr val="FFFF00"/>
                </a:solidFill>
                <a:effectLst/>
              </a:rPr>
              <a:t>:</a:t>
            </a:r>
            <a:r>
              <a:rPr lang="vi-VN" sz="6000" b="0">
                <a:solidFill>
                  <a:schemeClr val="bg1"/>
                </a:solidFill>
                <a:effectLst/>
              </a:rPr>
              <a:t> </a:t>
            </a:r>
            <a:r>
              <a:rPr lang="vi-VN" sz="6000">
                <a:solidFill>
                  <a:schemeClr val="bg1"/>
                </a:solidFill>
              </a:rPr>
              <a:t>Tôi mừng vui mỗi khi nghe nhủ rằng: Nào ta tiến lên đền thờ Thiên Chúa. </a:t>
            </a:r>
            <a:r>
              <a:rPr lang="en-US" sz="6000">
                <a:solidFill>
                  <a:schemeClr val="bg1"/>
                </a:solidFill>
              </a:rPr>
              <a:t>Đ</a:t>
            </a:r>
            <a:r>
              <a:rPr lang="vi-VN" sz="6000">
                <a:solidFill>
                  <a:schemeClr val="bg1"/>
                </a:solidFill>
              </a:rPr>
              <a:t>ây Gia-Liêm, ta dừng chân ngắm cửa tiền đường. Ôi thành thánh vinh quang.</a:t>
            </a:r>
            <a:endParaRPr lang="vi-VN" sz="6000" b="0" dirty="0">
              <a:solidFill>
                <a:schemeClr val="bg1"/>
              </a:solidFill>
              <a:effectLst/>
            </a:endParaRPr>
          </a:p>
        </p:txBody>
      </p:sp>
    </p:spTree>
    <p:extLst>
      <p:ext uri="{BB962C8B-B14F-4D97-AF65-F5344CB8AC3E}">
        <p14:creationId xmlns:p14="http://schemas.microsoft.com/office/powerpoint/2010/main" val="2790797208"/>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5400" b="0" u="sng">
                <a:solidFill>
                  <a:srgbClr val="FFFF00"/>
                </a:solidFill>
                <a:effectLst/>
              </a:rPr>
              <a:t>Tk2</a:t>
            </a:r>
            <a:r>
              <a:rPr lang="vi-VN" sz="5400" b="0" u="sng">
                <a:solidFill>
                  <a:srgbClr val="FFFF00"/>
                </a:solidFill>
                <a:effectLst/>
              </a:rPr>
              <a:t>:</a:t>
            </a:r>
            <a:r>
              <a:rPr lang="vi-VN" sz="5400" b="0">
                <a:solidFill>
                  <a:schemeClr val="bg1"/>
                </a:solidFill>
                <a:effectLst/>
              </a:rPr>
              <a:t> </a:t>
            </a:r>
            <a:r>
              <a:rPr lang="vi-VN" sz="6000">
                <a:solidFill>
                  <a:schemeClr val="bg1"/>
                </a:solidFill>
              </a:rPr>
              <a:t>Muôn dân xum họp đây nơi thánh điện hương ngát bay. Vạn lòng cùng vui say ơn Chúa tràn ứ trong chốn này.</a:t>
            </a:r>
            <a:endParaRPr lang="vi-VN" sz="5400" b="0" dirty="0">
              <a:solidFill>
                <a:schemeClr val="bg1"/>
              </a:solidFill>
              <a:effectLst/>
            </a:endParaRPr>
          </a:p>
        </p:txBody>
      </p:sp>
    </p:spTree>
    <p:extLst>
      <p:ext uri="{BB962C8B-B14F-4D97-AF65-F5344CB8AC3E}">
        <p14:creationId xmlns:p14="http://schemas.microsoft.com/office/powerpoint/2010/main" val="1519906175"/>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vi-VN" sz="6000" b="0" u="sng">
                <a:solidFill>
                  <a:srgbClr val="FFFF00"/>
                </a:solidFill>
                <a:effectLst/>
              </a:rPr>
              <a:t>Đ</a:t>
            </a:r>
            <a:r>
              <a:rPr lang="en-US" sz="6000" b="0" u="sng">
                <a:solidFill>
                  <a:srgbClr val="FFFF00"/>
                </a:solidFill>
                <a:effectLst/>
              </a:rPr>
              <a:t>k</a:t>
            </a:r>
            <a:r>
              <a:rPr lang="vi-VN" sz="6000" b="0" u="sng">
                <a:solidFill>
                  <a:srgbClr val="FFFF00"/>
                </a:solidFill>
                <a:effectLst/>
              </a:rPr>
              <a:t>:</a:t>
            </a:r>
            <a:r>
              <a:rPr lang="vi-VN" sz="6000" b="0">
                <a:solidFill>
                  <a:schemeClr val="bg1"/>
                </a:solidFill>
                <a:effectLst/>
              </a:rPr>
              <a:t> </a:t>
            </a:r>
            <a:r>
              <a:rPr lang="vi-VN" sz="6000">
                <a:solidFill>
                  <a:schemeClr val="bg1"/>
                </a:solidFill>
              </a:rPr>
              <a:t>Tôi mừng vui mỗi khi nghe nhủ rằng: Nào ta tiến lên đền thờ Thiên Chúa. </a:t>
            </a:r>
            <a:r>
              <a:rPr lang="en-US" sz="6000">
                <a:solidFill>
                  <a:schemeClr val="bg1"/>
                </a:solidFill>
              </a:rPr>
              <a:t>Đ</a:t>
            </a:r>
            <a:r>
              <a:rPr lang="vi-VN" sz="6000">
                <a:solidFill>
                  <a:schemeClr val="bg1"/>
                </a:solidFill>
              </a:rPr>
              <a:t>ây Gia-Liêm, ta dừng chân ngắm cửa tiền đường. Ôi thành thánh vinh quang.</a:t>
            </a:r>
            <a:endParaRPr lang="vi-VN" sz="6000" b="0" dirty="0">
              <a:solidFill>
                <a:schemeClr val="bg1"/>
              </a:solidFill>
              <a:effectLst/>
            </a:endParaRPr>
          </a:p>
        </p:txBody>
      </p:sp>
    </p:spTree>
    <p:extLst>
      <p:ext uri="{BB962C8B-B14F-4D97-AF65-F5344CB8AC3E}">
        <p14:creationId xmlns:p14="http://schemas.microsoft.com/office/powerpoint/2010/main" val="2790797208"/>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60" y="0"/>
            <a:ext cx="9135879" cy="5143500"/>
          </a:xfrm>
          <a:prstGeom prst="rect">
            <a:avLst/>
          </a:prstGeom>
        </p:spPr>
      </p:pic>
    </p:spTree>
    <p:extLst>
      <p:ext uri="{BB962C8B-B14F-4D97-AF65-F5344CB8AC3E}">
        <p14:creationId xmlns:p14="http://schemas.microsoft.com/office/powerpoint/2010/main" val="17139380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a:solidFill>
                <a:srgbClr val="FFFF00"/>
              </a:solidFill>
              <a:effectLst/>
              <a:latin typeface="+mj-lt"/>
              <a:cs typeface="Times New Roman" panose="02020603050405020304" pitchFamily="18" charset="0"/>
            </a:endParaRPr>
          </a:p>
          <a:p>
            <a:pPr eaLnBrk="1" hangingPunct="1">
              <a:lnSpc>
                <a:spcPct val="150000"/>
              </a:lnSpc>
            </a:pPr>
            <a:r>
              <a:rPr lang="en-US" sz="7200" b="0">
                <a:solidFill>
                  <a:srgbClr val="FFFF00"/>
                </a:solidFill>
                <a:effectLst/>
                <a:latin typeface="+mj-lt"/>
                <a:cs typeface="Times New Roman" panose="02020603050405020304" pitchFamily="18" charset="0"/>
              </a:rPr>
              <a:t>KINH VINH DANH</a:t>
            </a:r>
            <a:endParaRPr lang="vi-VN" sz="7200" b="0">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77983896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l" eaLnBrk="1" hangingPunct="1">
              <a:lnSpc>
                <a:spcPct val="150000"/>
              </a:lnSpc>
            </a:pPr>
            <a:r>
              <a:rPr lang="en-US" sz="4000" b="0" u="sng">
                <a:solidFill>
                  <a:srgbClr val="FFFF00"/>
                </a:solidFill>
                <a:effectLst/>
                <a:latin typeface="+mj-lt"/>
                <a:cs typeface="Times New Roman" panose="02020603050405020304" pitchFamily="18" charset="0"/>
              </a:rPr>
              <a:t>Chủ tế:</a:t>
            </a:r>
            <a:r>
              <a:rPr lang="en-US" sz="4000" b="0">
                <a:solidFill>
                  <a:srgbClr val="FFFF00"/>
                </a:solidFill>
                <a:effectLst/>
                <a:latin typeface="+mj-lt"/>
                <a:cs typeface="Times New Roman" panose="02020603050405020304" pitchFamily="18" charset="0"/>
              </a:rPr>
              <a:t> </a:t>
            </a:r>
            <a:r>
              <a:rPr lang="en-US" sz="5400" b="0" i="1">
                <a:solidFill>
                  <a:srgbClr val="FFFF00"/>
                </a:solidFill>
                <a:effectLst/>
                <a:latin typeface="+mj-lt"/>
                <a:cs typeface="Times New Roman" panose="02020603050405020304" pitchFamily="18" charset="0"/>
              </a:rPr>
              <a:t>Vinh danh Thiên Chúa trên các tầng trời.</a:t>
            </a:r>
            <a:br>
              <a:rPr lang="en-US" sz="5400" b="0" i="1">
                <a:solidFill>
                  <a:srgbClr val="FFFF00"/>
                </a:solidFill>
                <a:effectLst/>
                <a:latin typeface="+mj-lt"/>
                <a:cs typeface="Times New Roman" panose="02020603050405020304" pitchFamily="18" charset="0"/>
              </a:rPr>
            </a:br>
            <a:r>
              <a:rPr lang="vi-VN" sz="5400" b="0">
                <a:solidFill>
                  <a:srgbClr val="FFFF00"/>
                </a:solidFill>
                <a:effectLst/>
                <a:latin typeface="+mj-lt"/>
                <a:cs typeface="Times New Roman" panose="02020603050405020304" pitchFamily="18" charset="0"/>
              </a:rPr>
              <a:t>A+B:</a:t>
            </a:r>
            <a:r>
              <a:rPr lang="vi-VN" sz="5400" b="0">
                <a:solidFill>
                  <a:schemeClr val="bg1"/>
                </a:solidFill>
                <a:effectLst/>
                <a:latin typeface="+mj-lt"/>
                <a:cs typeface="Times New Roman" panose="02020603050405020304" pitchFamily="18" charset="0"/>
              </a:rPr>
              <a:t> Và bình an dưới thế cho người thiện tâm</a:t>
            </a:r>
            <a:r>
              <a:rPr lang="en-US" sz="5400" b="0">
                <a:solidFill>
                  <a:schemeClr val="bg1"/>
                </a:solidFill>
                <a:effectLst/>
                <a:latin typeface="+mj-lt"/>
                <a:cs typeface="Times New Roman" panose="02020603050405020304" pitchFamily="18" charset="0"/>
              </a:rPr>
              <a:t>.</a:t>
            </a:r>
            <a:endParaRPr lang="vi-VN" sz="5400" b="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390065293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br>
              <a:rPr lang="en-US" b="0">
                <a:solidFill>
                  <a:schemeClr val="bg1"/>
                </a:solidFill>
                <a:effectLst/>
                <a:latin typeface="+mj-lt"/>
              </a:rPr>
            </a:br>
            <a:endParaRPr lang="en-US" b="0">
              <a:solidFill>
                <a:schemeClr val="bg1"/>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l" eaLnBrk="1" hangingPunct="1">
              <a:lnSpc>
                <a:spcPct val="140000"/>
              </a:lnSpc>
            </a:pPr>
            <a:r>
              <a:rPr lang="en-US" sz="5000" b="0" u="sng">
                <a:solidFill>
                  <a:srgbClr val="FFFF00"/>
                </a:solidFill>
                <a:effectLst/>
                <a:latin typeface="+mj-lt"/>
                <a:cs typeface="Times New Roman" panose="02020603050405020304" pitchFamily="18" charset="0"/>
              </a:rPr>
              <a:t>A:</a:t>
            </a:r>
            <a:r>
              <a:rPr lang="en-US" sz="5000" b="0">
                <a:solidFill>
                  <a:schemeClr val="bg1"/>
                </a:solidFill>
                <a:effectLst/>
                <a:latin typeface="+mj-lt"/>
                <a:cs typeface="Times New Roman" panose="02020603050405020304" pitchFamily="18" charset="0"/>
              </a:rPr>
              <a:t> Chúng con ca ngợi Chúa.</a:t>
            </a:r>
          </a:p>
          <a:p>
            <a:pPr algn="l" eaLnBrk="1" hangingPunct="1">
              <a:lnSpc>
                <a:spcPct val="140000"/>
              </a:lnSpc>
            </a:pPr>
            <a:r>
              <a:rPr lang="en-US" sz="5000" b="0" u="sng">
                <a:solidFill>
                  <a:srgbClr val="FFFF00"/>
                </a:solidFill>
                <a:effectLst/>
                <a:latin typeface="+mj-lt"/>
                <a:cs typeface="Times New Roman" panose="02020603050405020304" pitchFamily="18" charset="0"/>
              </a:rPr>
              <a:t>B:</a:t>
            </a:r>
            <a:r>
              <a:rPr lang="en-US" sz="5000" b="0">
                <a:solidFill>
                  <a:schemeClr val="bg1"/>
                </a:solidFill>
                <a:effectLst/>
                <a:latin typeface="+mj-lt"/>
                <a:cs typeface="Times New Roman" panose="02020603050405020304" pitchFamily="18" charset="0"/>
              </a:rPr>
              <a:t> Chúng con chúc tụng Chúa. </a:t>
            </a:r>
            <a:br>
              <a:rPr lang="en-US" sz="5000" b="0">
                <a:solidFill>
                  <a:schemeClr val="bg1"/>
                </a:solidFill>
                <a:effectLst/>
                <a:latin typeface="+mj-lt"/>
                <a:cs typeface="Times New Roman" panose="02020603050405020304" pitchFamily="18" charset="0"/>
              </a:rPr>
            </a:br>
            <a:r>
              <a:rPr lang="en-US" sz="5000" b="0">
                <a:solidFill>
                  <a:srgbClr val="FFFF00"/>
                </a:solidFill>
                <a:effectLst/>
                <a:latin typeface="+mj-lt"/>
                <a:cs typeface="Times New Roman" panose="02020603050405020304" pitchFamily="18" charset="0"/>
              </a:rPr>
              <a:t>A:</a:t>
            </a:r>
            <a:r>
              <a:rPr lang="en-US" sz="5000" b="0">
                <a:solidFill>
                  <a:schemeClr val="bg1"/>
                </a:solidFill>
                <a:effectLst/>
                <a:latin typeface="+mj-lt"/>
                <a:cs typeface="Times New Roman" panose="02020603050405020304" pitchFamily="18" charset="0"/>
              </a:rPr>
              <a:t> Chúng con thờ lạy Chúa. </a:t>
            </a:r>
          </a:p>
          <a:p>
            <a:pPr algn="l" eaLnBrk="1" hangingPunct="1">
              <a:lnSpc>
                <a:spcPct val="140000"/>
              </a:lnSpc>
            </a:pPr>
            <a:r>
              <a:rPr lang="en-US" sz="5000" b="0">
                <a:solidFill>
                  <a:srgbClr val="FFFF00"/>
                </a:solidFill>
                <a:effectLst/>
                <a:latin typeface="+mj-lt"/>
                <a:cs typeface="Times New Roman" panose="02020603050405020304" pitchFamily="18" charset="0"/>
              </a:rPr>
              <a:t>B:</a:t>
            </a:r>
            <a:r>
              <a:rPr lang="en-US" sz="5000" b="0">
                <a:solidFill>
                  <a:schemeClr val="bg1"/>
                </a:solidFill>
                <a:effectLst/>
                <a:latin typeface="+mj-lt"/>
                <a:cs typeface="Times New Roman" panose="02020603050405020304" pitchFamily="18" charset="0"/>
              </a:rPr>
              <a:t> Chúng con tôn vinh Chúa.</a:t>
            </a:r>
          </a:p>
        </p:txBody>
      </p:sp>
    </p:spTree>
    <p:extLst>
      <p:ext uri="{BB962C8B-B14F-4D97-AF65-F5344CB8AC3E}">
        <p14:creationId xmlns:p14="http://schemas.microsoft.com/office/powerpoint/2010/main" val="110553222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br>
              <a:rPr lang="en-US" sz="4000" b="0">
                <a:solidFill>
                  <a:schemeClr val="bg1"/>
                </a:solidFill>
                <a:effectLst/>
                <a:latin typeface="+mj-lt"/>
              </a:rPr>
            </a:br>
            <a:endParaRPr lang="en-US" sz="4000" b="0">
              <a:solidFill>
                <a:schemeClr val="bg1"/>
              </a:solidFill>
              <a:effectLst/>
              <a:latin typeface="+mj-lt"/>
            </a:endParaRPr>
          </a:p>
        </p:txBody>
      </p:sp>
      <p:sp>
        <p:nvSpPr>
          <p:cNvPr id="82947" name="Rectangle 3"/>
          <p:cNvSpPr>
            <a:spLocks noGrp="1" noChangeArrowheads="1"/>
          </p:cNvSpPr>
          <p:nvPr>
            <p:ph type="body" idx="1"/>
          </p:nvPr>
        </p:nvSpPr>
        <p:spPr>
          <a:xfrm>
            <a:off x="0" y="-171450"/>
            <a:ext cx="9144000" cy="5314950"/>
          </a:xfrm>
        </p:spPr>
        <p:txBody>
          <a:bodyPr/>
          <a:lstStyle/>
          <a:p>
            <a:pPr marL="0" indent="0" algn="just" eaLnBrk="1" hangingPunct="1">
              <a:lnSpc>
                <a:spcPct val="140000"/>
              </a:lnSpc>
              <a:buFontTx/>
              <a:buNone/>
            </a:pPr>
            <a:r>
              <a:rPr lang="en-US" sz="4800" b="0" u="sng">
                <a:solidFill>
                  <a:srgbClr val="FFFF00"/>
                </a:solidFill>
                <a:effectLst/>
                <a:latin typeface="+mj-lt"/>
                <a:cs typeface="Times New Roman" panose="02020603050405020304" pitchFamily="18" charset="0"/>
              </a:rPr>
              <a:t>A:</a:t>
            </a:r>
            <a:r>
              <a:rPr lang="en-US" sz="4800" b="0">
                <a:solidFill>
                  <a:schemeClr val="bg1"/>
                </a:solidFill>
                <a:effectLst/>
                <a:latin typeface="+mj-lt"/>
                <a:cs typeface="Times New Roman" panose="02020603050405020304" pitchFamily="18" charset="0"/>
              </a:rPr>
              <a:t> Chúng con cảm tạ Chúa vì vinh quang cao cả Chúa.</a:t>
            </a:r>
          </a:p>
          <a:p>
            <a:pPr marL="0" indent="0" algn="just" eaLnBrk="1" hangingPunct="1">
              <a:lnSpc>
                <a:spcPct val="140000"/>
              </a:lnSpc>
              <a:buFontTx/>
              <a:buNone/>
            </a:pPr>
            <a:r>
              <a:rPr lang="vi-VN" sz="4800" b="0">
                <a:solidFill>
                  <a:srgbClr val="FFFF00"/>
                </a:solidFill>
                <a:effectLst/>
                <a:latin typeface="+mj-lt"/>
                <a:cs typeface="Times New Roman" panose="02020603050405020304" pitchFamily="18" charset="0"/>
              </a:rPr>
              <a:t>B:</a:t>
            </a:r>
            <a:r>
              <a:rPr lang="vi-VN" sz="4800" b="0">
                <a:solidFill>
                  <a:schemeClr val="bg1"/>
                </a:solidFill>
                <a:effectLst/>
                <a:latin typeface="+mj-lt"/>
                <a:cs typeface="Times New Roman" panose="02020603050405020304" pitchFamily="18" charset="0"/>
              </a:rPr>
              <a:t> Lạy Chúa là Thiên Chúa, là Vua trên trời, là Chúa Cha toàn năng.</a:t>
            </a:r>
          </a:p>
        </p:txBody>
      </p:sp>
    </p:spTree>
    <p:extLst>
      <p:ext uri="{BB962C8B-B14F-4D97-AF65-F5344CB8AC3E}">
        <p14:creationId xmlns:p14="http://schemas.microsoft.com/office/powerpoint/2010/main" val="205299397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br>
              <a:rPr lang="en-US" sz="4000" b="0">
                <a:solidFill>
                  <a:schemeClr val="bg1"/>
                </a:solidFill>
                <a:effectLst/>
                <a:latin typeface="+mj-lt"/>
              </a:rPr>
            </a:br>
            <a:endParaRPr lang="en-US" sz="4000" b="0">
              <a:solidFill>
                <a:schemeClr val="bg1"/>
              </a:solidFill>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en-US" sz="4800" b="0" u="sng">
                <a:solidFill>
                  <a:srgbClr val="FFFF00"/>
                </a:solidFill>
                <a:effectLst/>
                <a:latin typeface="+mj-lt"/>
                <a:cs typeface="Times New Roman" panose="02020603050405020304" pitchFamily="18" charset="0"/>
              </a:rPr>
              <a:t>A:</a:t>
            </a:r>
            <a:r>
              <a:rPr lang="en-US" sz="4800" b="0">
                <a:solidFill>
                  <a:schemeClr val="bg1"/>
                </a:solidFill>
                <a:effectLst/>
                <a:latin typeface="+mj-lt"/>
                <a:cs typeface="Times New Roman" panose="02020603050405020304" pitchFamily="18" charset="0"/>
              </a:rPr>
              <a:t> Lạy con một Thiên Chúa,            Chúa Giêsu Kitô.</a:t>
            </a:r>
          </a:p>
          <a:p>
            <a:pPr marL="0" indent="0" algn="just" eaLnBrk="1" hangingPunct="1">
              <a:lnSpc>
                <a:spcPct val="145000"/>
              </a:lnSpc>
              <a:buFontTx/>
              <a:buNone/>
            </a:pPr>
            <a:r>
              <a:rPr lang="vi-VN" sz="4800" b="0">
                <a:solidFill>
                  <a:srgbClr val="FFFF00"/>
                </a:solidFill>
                <a:effectLst/>
                <a:latin typeface="+mj-lt"/>
                <a:cs typeface="Times New Roman" panose="02020603050405020304" pitchFamily="18" charset="0"/>
              </a:rPr>
              <a:t>B:</a:t>
            </a:r>
            <a:r>
              <a:rPr lang="vi-VN" sz="4800" b="0">
                <a:solidFill>
                  <a:schemeClr val="bg1"/>
                </a:solidFill>
                <a:effectLst/>
                <a:latin typeface="+mj-lt"/>
                <a:cs typeface="Times New Roman" panose="02020603050405020304" pitchFamily="18" charset="0"/>
              </a:rPr>
              <a:t> Lạy Chúa là Thiên Chúa, là Chiên Thiên Chúa là Con Đức Chúa Cha.</a:t>
            </a:r>
          </a:p>
        </p:txBody>
      </p:sp>
    </p:spTree>
    <p:extLst>
      <p:ext uri="{BB962C8B-B14F-4D97-AF65-F5344CB8AC3E}">
        <p14:creationId xmlns:p14="http://schemas.microsoft.com/office/powerpoint/2010/main" val="426166699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br>
              <a:rPr lang="en-US" sz="4000" b="0">
                <a:solidFill>
                  <a:schemeClr val="bg1"/>
                </a:solidFill>
                <a:effectLst/>
                <a:latin typeface="+mj-lt"/>
              </a:rPr>
            </a:br>
            <a:endParaRPr lang="en-US" sz="4000" b="0">
              <a:solidFill>
                <a:schemeClr val="bg1"/>
              </a:solidFill>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en-US" sz="5400" b="0" u="sng">
                <a:solidFill>
                  <a:srgbClr val="FFFF00"/>
                </a:solidFill>
                <a:effectLst/>
                <a:latin typeface="+mj-lt"/>
                <a:cs typeface="Times New Roman" panose="02020603050405020304" pitchFamily="18" charset="0"/>
              </a:rPr>
              <a:t>A:</a:t>
            </a:r>
            <a:r>
              <a:rPr lang="en-US" sz="5400" b="0">
                <a:solidFill>
                  <a:schemeClr val="bg1"/>
                </a:solidFill>
                <a:effectLst/>
                <a:latin typeface="+mj-lt"/>
                <a:cs typeface="Times New Roman" panose="02020603050405020304" pitchFamily="18" charset="0"/>
              </a:rPr>
              <a:t> Chúa xóa tội trần gian, xin thương xót chúng con.</a:t>
            </a:r>
          </a:p>
          <a:p>
            <a:pPr marL="0" indent="0" algn="just" eaLnBrk="1" hangingPunct="1">
              <a:lnSpc>
                <a:spcPct val="145000"/>
              </a:lnSpc>
              <a:buFontTx/>
              <a:buNone/>
            </a:pPr>
            <a:r>
              <a:rPr lang="en-US" sz="5400" b="0" u="sng">
                <a:solidFill>
                  <a:srgbClr val="FFFF00"/>
                </a:solidFill>
                <a:effectLst/>
                <a:latin typeface="+mj-lt"/>
                <a:cs typeface="Times New Roman" panose="02020603050405020304" pitchFamily="18" charset="0"/>
              </a:rPr>
              <a:t>B:</a:t>
            </a:r>
            <a:r>
              <a:rPr lang="en-US" sz="5400" b="0">
                <a:solidFill>
                  <a:schemeClr val="bg1"/>
                </a:solidFill>
                <a:effectLst/>
                <a:latin typeface="+mj-lt"/>
                <a:cs typeface="Times New Roman" panose="02020603050405020304" pitchFamily="18" charset="0"/>
              </a:rPr>
              <a:t> Chúa xóa tội trần gian, xin nhậm lời chúng con cầu khẩn.</a:t>
            </a:r>
          </a:p>
        </p:txBody>
      </p:sp>
    </p:spTree>
    <p:extLst>
      <p:ext uri="{BB962C8B-B14F-4D97-AF65-F5344CB8AC3E}">
        <p14:creationId xmlns:p14="http://schemas.microsoft.com/office/powerpoint/2010/main" val="3634377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60" y="0"/>
            <a:ext cx="9135879" cy="5143500"/>
          </a:xfrm>
          <a:prstGeom prst="rect">
            <a:avLst/>
          </a:prstGeom>
        </p:spPr>
      </p:pic>
      <p:pic>
        <p:nvPicPr>
          <p:cNvPr id="2" name="Picture 1">
            <a:extLst>
              <a:ext uri="{FF2B5EF4-FFF2-40B4-BE49-F238E27FC236}">
                <a16:creationId xmlns:a16="http://schemas.microsoft.com/office/drawing/2014/main" id="{583655D4-0ABD-DB07-B1D1-25D2AC6E3690}"/>
              </a:ext>
            </a:extLst>
          </p:cNvPr>
          <p:cNvPicPr>
            <a:picLocks noChangeAspect="1"/>
          </p:cNvPicPr>
          <p:nvPr/>
        </p:nvPicPr>
        <p:blipFill>
          <a:blip r:embed="rId3"/>
          <a:stretch>
            <a:fillRect/>
          </a:stretch>
        </p:blipFill>
        <p:spPr>
          <a:xfrm>
            <a:off x="5410200" y="1885950"/>
            <a:ext cx="3615241" cy="536494"/>
          </a:xfrm>
          <a:prstGeom prst="rect">
            <a:avLst/>
          </a:prstGeom>
        </p:spPr>
      </p:pic>
    </p:spTree>
    <p:extLst>
      <p:ext uri="{BB962C8B-B14F-4D97-AF65-F5344CB8AC3E}">
        <p14:creationId xmlns:p14="http://schemas.microsoft.com/office/powerpoint/2010/main" val="11860819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br>
              <a:rPr lang="en-US" sz="4000" b="0">
                <a:solidFill>
                  <a:schemeClr val="bg1"/>
                </a:solidFill>
                <a:effectLst/>
                <a:latin typeface="+mj-lt"/>
              </a:rPr>
            </a:br>
            <a:endParaRPr lang="en-US" sz="4000" b="0">
              <a:solidFill>
                <a:schemeClr val="bg1"/>
              </a:solidFill>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800" b="0" u="sng">
                <a:solidFill>
                  <a:srgbClr val="FFFF00"/>
                </a:solidFill>
                <a:effectLst/>
                <a:latin typeface="+mj-lt"/>
                <a:cs typeface="Times New Roman" panose="02020603050405020304" pitchFamily="18" charset="0"/>
              </a:rPr>
              <a:t>A:</a:t>
            </a:r>
            <a:r>
              <a:rPr lang="en-US" sz="4800" b="0">
                <a:solidFill>
                  <a:schemeClr val="bg1"/>
                </a:solidFill>
                <a:effectLst/>
                <a:latin typeface="+mj-lt"/>
                <a:cs typeface="Times New Roman" panose="02020603050405020304" pitchFamily="18" charset="0"/>
              </a:rPr>
              <a:t> Chúa ngự bên hữu Đức Chúa Cha, xin thương xót chúng con.</a:t>
            </a:r>
          </a:p>
          <a:p>
            <a:pPr marL="0" indent="0" algn="just" eaLnBrk="1" hangingPunct="1">
              <a:lnSpc>
                <a:spcPct val="150000"/>
              </a:lnSpc>
              <a:buFontTx/>
              <a:buNone/>
            </a:pPr>
            <a:r>
              <a:rPr lang="vi-VN" sz="4800" b="0" u="sng">
                <a:solidFill>
                  <a:srgbClr val="FFFF00"/>
                </a:solidFill>
                <a:effectLst/>
                <a:latin typeface="+mj-lt"/>
                <a:cs typeface="Times New Roman" panose="02020603050405020304" pitchFamily="18" charset="0"/>
              </a:rPr>
              <a:t>B:</a:t>
            </a:r>
            <a:r>
              <a:rPr lang="vi-VN" sz="4800" b="0">
                <a:solidFill>
                  <a:schemeClr val="bg1"/>
                </a:solidFill>
                <a:effectLst/>
                <a:latin typeface="+mj-lt"/>
                <a:cs typeface="Times New Roman" panose="02020603050405020304" pitchFamily="18" charset="0"/>
              </a:rPr>
              <a:t> Vì lạy Chúa Giêsu Kitô, chỉ có Chúa là Đấng Thánh.</a:t>
            </a:r>
          </a:p>
        </p:txBody>
      </p:sp>
    </p:spTree>
    <p:extLst>
      <p:ext uri="{BB962C8B-B14F-4D97-AF65-F5344CB8AC3E}">
        <p14:creationId xmlns:p14="http://schemas.microsoft.com/office/powerpoint/2010/main" val="117733114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br>
              <a:rPr lang="en-US" sz="4000" b="0">
                <a:solidFill>
                  <a:schemeClr val="bg1"/>
                </a:solidFill>
                <a:effectLst/>
                <a:latin typeface="+mj-lt"/>
              </a:rPr>
            </a:br>
            <a:endParaRPr lang="en-US" sz="4000" b="0">
              <a:solidFill>
                <a:schemeClr val="bg1"/>
              </a:solidFill>
              <a:effectLst/>
              <a:latin typeface="+mj-lt"/>
            </a:endParaRPr>
          </a:p>
        </p:txBody>
      </p:sp>
      <p:sp>
        <p:nvSpPr>
          <p:cNvPr id="91139"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en-US" sz="4400" b="0">
                <a:solidFill>
                  <a:schemeClr val="bg1"/>
                </a:solidFill>
                <a:effectLst/>
                <a:latin typeface="+mj-lt"/>
                <a:cs typeface="Times New Roman" panose="02020603050405020304" pitchFamily="18" charset="0"/>
              </a:rPr>
              <a:t>Chỉ có Chúa là Chúa, chỉ có Chúa là đấng tối cao.</a:t>
            </a:r>
          </a:p>
          <a:p>
            <a:pPr marL="0" indent="0" algn="just" eaLnBrk="1" hangingPunct="1">
              <a:lnSpc>
                <a:spcPct val="140000"/>
              </a:lnSpc>
              <a:buFontTx/>
              <a:buNone/>
            </a:pPr>
            <a:r>
              <a:rPr lang="vi-VN" sz="4400" b="0" u="sng">
                <a:solidFill>
                  <a:srgbClr val="FFFF00"/>
                </a:solidFill>
                <a:effectLst/>
                <a:latin typeface="+mj-lt"/>
                <a:cs typeface="Times New Roman" panose="02020603050405020304" pitchFamily="18" charset="0"/>
              </a:rPr>
              <a:t>A+</a:t>
            </a:r>
            <a:r>
              <a:rPr lang="en-US" sz="4400" b="0" u="sng">
                <a:solidFill>
                  <a:srgbClr val="FFFF00"/>
                </a:solidFill>
                <a:effectLst/>
                <a:latin typeface="+mj-lt"/>
                <a:cs typeface="Times New Roman" panose="02020603050405020304" pitchFamily="18" charset="0"/>
              </a:rPr>
              <a:t>B</a:t>
            </a:r>
            <a:r>
              <a:rPr lang="vi-VN" sz="4400" b="0" u="sng">
                <a:solidFill>
                  <a:srgbClr val="FFFF00"/>
                </a:solidFill>
                <a:effectLst/>
                <a:latin typeface="+mj-lt"/>
                <a:cs typeface="Times New Roman" panose="02020603050405020304" pitchFamily="18" charset="0"/>
              </a:rPr>
              <a:t>:</a:t>
            </a:r>
            <a:r>
              <a:rPr lang="vi-VN" sz="4400" b="0">
                <a:solidFill>
                  <a:schemeClr val="bg1"/>
                </a:solidFill>
                <a:effectLst/>
                <a:latin typeface="+mj-lt"/>
                <a:cs typeface="Times New Roman" panose="02020603050405020304" pitchFamily="18" charset="0"/>
              </a:rPr>
              <a:t> Cùng Đức Chúa Thánh Thần trong vinh quang Đức Chúa Cha. </a:t>
            </a:r>
          </a:p>
          <a:p>
            <a:pPr marL="0" indent="0" algn="just" eaLnBrk="1" hangingPunct="1">
              <a:lnSpc>
                <a:spcPct val="140000"/>
              </a:lnSpc>
              <a:buFontTx/>
              <a:buNone/>
            </a:pPr>
            <a:r>
              <a:rPr lang="vi-VN" sz="4400" b="0" u="sng">
                <a:solidFill>
                  <a:srgbClr val="FFFF00"/>
                </a:solidFill>
                <a:effectLst/>
                <a:latin typeface="+mj-lt"/>
                <a:cs typeface="Times New Roman" panose="02020603050405020304" pitchFamily="18" charset="0"/>
              </a:rPr>
              <a:t>Amen.</a:t>
            </a:r>
          </a:p>
        </p:txBody>
      </p:sp>
    </p:spTree>
    <p:extLst>
      <p:ext uri="{BB962C8B-B14F-4D97-AF65-F5344CB8AC3E}">
        <p14:creationId xmlns:p14="http://schemas.microsoft.com/office/powerpoint/2010/main" val="274107066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981" y="0"/>
            <a:ext cx="9100038" cy="5143500"/>
          </a:xfrm>
          <a:prstGeom prst="rect">
            <a:avLst/>
          </a:prstGeom>
        </p:spPr>
      </p:pic>
    </p:spTree>
    <p:extLst>
      <p:ext uri="{BB962C8B-B14F-4D97-AF65-F5344CB8AC3E}">
        <p14:creationId xmlns:p14="http://schemas.microsoft.com/office/powerpoint/2010/main" val="28530396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7859"/>
            <a:ext cx="9144000" cy="5107781"/>
          </a:xfrm>
          <a:prstGeom prst="rect">
            <a:avLst/>
          </a:prstGeom>
        </p:spPr>
      </p:pic>
      <p:sp>
        <p:nvSpPr>
          <p:cNvPr id="3" name="Rectangle 2"/>
          <p:cNvSpPr/>
          <p:nvPr/>
        </p:nvSpPr>
        <p:spPr>
          <a:xfrm>
            <a:off x="2895600" y="285751"/>
            <a:ext cx="5867400" cy="1569660"/>
          </a:xfrm>
          <a:prstGeom prst="rect">
            <a:avLst/>
          </a:prstGeom>
        </p:spPr>
        <p:txBody>
          <a:bodyPr wrap="square">
            <a:spAutoFit/>
          </a:bodyPr>
          <a:lstStyle/>
          <a:p>
            <a:r>
              <a:rPr lang="en-US" sz="2400" u="sng" dirty="0" err="1">
                <a:solidFill>
                  <a:srgbClr val="FFFF00"/>
                </a:solidFill>
              </a:rPr>
              <a:t>Bài</a:t>
            </a:r>
            <a:r>
              <a:rPr lang="en-US" sz="2400" u="sng" dirty="0">
                <a:solidFill>
                  <a:srgbClr val="FFFF00"/>
                </a:solidFill>
              </a:rPr>
              <a:t> </a:t>
            </a:r>
            <a:r>
              <a:rPr lang="en-US" sz="2400" u="sng" dirty="0" err="1">
                <a:solidFill>
                  <a:srgbClr val="FFFF00"/>
                </a:solidFill>
              </a:rPr>
              <a:t>đọc</a:t>
            </a:r>
            <a:r>
              <a:rPr lang="en-US" sz="2400" u="sng" dirty="0">
                <a:solidFill>
                  <a:srgbClr val="FFFF00"/>
                </a:solidFill>
              </a:rPr>
              <a:t> 1.</a:t>
            </a:r>
          </a:p>
          <a:p>
            <a:r>
              <a:rPr lang="vi-VN" sz="2400" i="1" dirty="0">
                <a:solidFill>
                  <a:srgbClr val="FFFF00"/>
                </a:solidFill>
              </a:rPr>
              <a:t>Nhờ lương thực ấy bổ dưỡng, ngôn sứ Ê-li-a đi tới núi của Thiên Chúa.</a:t>
            </a:r>
          </a:p>
          <a:p>
            <a:r>
              <a:rPr lang="vi-VN" sz="2400" dirty="0">
                <a:solidFill>
                  <a:srgbClr val="FFFF00"/>
                </a:solidFill>
              </a:rPr>
              <a:t>Bài trích sách các Vua quyển thứ nhất.</a:t>
            </a:r>
          </a:p>
        </p:txBody>
      </p:sp>
    </p:spTree>
    <p:extLst>
      <p:ext uri="{BB962C8B-B14F-4D97-AF65-F5344CB8AC3E}">
        <p14:creationId xmlns:p14="http://schemas.microsoft.com/office/powerpoint/2010/main" val="29822751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r>
              <a:rPr lang="en-US" dirty="0">
                <a:solidFill>
                  <a:srgbClr val="FFFF00"/>
                </a:solidFill>
              </a:rPr>
              <a:t>THÁNH VỊNH 33</a:t>
            </a:r>
            <a:br>
              <a:rPr lang="en-US" dirty="0">
                <a:solidFill>
                  <a:srgbClr val="FFFF00"/>
                </a:solidFill>
              </a:rPr>
            </a:br>
            <a:r>
              <a:rPr lang="en-US" dirty="0">
                <a:solidFill>
                  <a:srgbClr val="FFFF00"/>
                </a:solidFill>
              </a:rPr>
              <a:t>CHÚA NHẬT XIX THƯỜNG NIÊN</a:t>
            </a:r>
            <a:br>
              <a:rPr lang="en-US" dirty="0">
                <a:solidFill>
                  <a:srgbClr val="FFFF00"/>
                </a:solidFill>
              </a:rPr>
            </a:br>
            <a:r>
              <a:rPr lang="en-US" dirty="0">
                <a:solidFill>
                  <a:srgbClr val="FFFF00"/>
                </a:solidFill>
              </a:rPr>
              <a:t>NĂM B </a:t>
            </a:r>
            <a:br>
              <a:rPr lang="en-US" dirty="0">
                <a:solidFill>
                  <a:srgbClr val="FFFF00"/>
                </a:solidFill>
              </a:rPr>
            </a:br>
            <a:r>
              <a:rPr lang="en-US" i="1" dirty="0">
                <a:solidFill>
                  <a:schemeClr val="bg1"/>
                </a:solidFill>
              </a:rPr>
              <a:t>Lm. Kim Long</a:t>
            </a:r>
            <a:br>
              <a:rPr lang="en-US" i="1" dirty="0">
                <a:solidFill>
                  <a:schemeClr val="bg1"/>
                </a:solidFill>
              </a:rPr>
            </a:br>
            <a:r>
              <a:rPr lang="en-US" i="1" dirty="0">
                <a:solidFill>
                  <a:schemeClr val="bg1"/>
                </a:solidFill>
              </a:rPr>
              <a:t>04 </a:t>
            </a:r>
            <a:r>
              <a:rPr lang="en-US" i="1" dirty="0" err="1">
                <a:solidFill>
                  <a:schemeClr val="bg1"/>
                </a:solidFill>
              </a:rPr>
              <a:t>Câu</a:t>
            </a:r>
            <a:endParaRPr lang="en-US" i="1" dirty="0">
              <a:solidFill>
                <a:schemeClr val="bg1"/>
              </a:solidFill>
            </a:endParaRPr>
          </a:p>
        </p:txBody>
      </p:sp>
      <p:pic>
        <p:nvPicPr>
          <p:cNvPr id="3" name="Picture 2">
            <a:extLst>
              <a:ext uri="{FF2B5EF4-FFF2-40B4-BE49-F238E27FC236}">
                <a16:creationId xmlns:a16="http://schemas.microsoft.com/office/drawing/2014/main" id="{08723BD1-3EDE-3A26-FAF9-5B632697CD66}"/>
              </a:ext>
            </a:extLst>
          </p:cNvPr>
          <p:cNvPicPr>
            <a:picLocks noChangeAspect="1"/>
          </p:cNvPicPr>
          <p:nvPr/>
        </p:nvPicPr>
        <p:blipFill>
          <a:blip r:embed="rId3"/>
          <a:stretch>
            <a:fillRect/>
          </a:stretch>
        </p:blipFill>
        <p:spPr>
          <a:xfrm>
            <a:off x="1970736" y="4171950"/>
            <a:ext cx="5268264" cy="781799"/>
          </a:xfrm>
          <a:prstGeom prst="rect">
            <a:avLst/>
          </a:prstGeom>
        </p:spPr>
      </p:pic>
    </p:spTree>
    <p:extLst>
      <p:ext uri="{BB962C8B-B14F-4D97-AF65-F5344CB8AC3E}">
        <p14:creationId xmlns:p14="http://schemas.microsoft.com/office/powerpoint/2010/main" val="42549756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7200" u="sng">
                <a:solidFill>
                  <a:srgbClr val="FFFF00"/>
                </a:solidFill>
              </a:rPr>
              <a:t>Đk:</a:t>
            </a:r>
            <a:r>
              <a:rPr lang="en-US" sz="7200">
                <a:solidFill>
                  <a:schemeClr val="bg1"/>
                </a:solidFill>
              </a:rPr>
              <a:t> </a:t>
            </a:r>
            <a:r>
              <a:rPr lang="vi-VN" sz="7200">
                <a:solidFill>
                  <a:schemeClr val="bg1"/>
                </a:solidFill>
              </a:rPr>
              <a:t>Hãy nếm thử mà coi cho biết Chúa thiện hảo dường bao.</a:t>
            </a:r>
            <a:endParaRPr lang="en-US" sz="7200">
              <a:solidFill>
                <a:schemeClr val="bg1"/>
              </a:solidFill>
            </a:endParaRPr>
          </a:p>
        </p:txBody>
      </p:sp>
    </p:spTree>
    <p:extLst>
      <p:ext uri="{BB962C8B-B14F-4D97-AF65-F5344CB8AC3E}">
        <p14:creationId xmlns:p14="http://schemas.microsoft.com/office/powerpoint/2010/main" val="22682335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u="sng">
                <a:solidFill>
                  <a:srgbClr val="FFFF00"/>
                </a:solidFill>
              </a:rPr>
              <a:t>Tk1:</a:t>
            </a:r>
            <a:r>
              <a:rPr lang="en-US" sz="5400">
                <a:solidFill>
                  <a:schemeClr val="bg1"/>
                </a:solidFill>
              </a:rPr>
              <a:t> </a:t>
            </a:r>
            <a:r>
              <a:rPr lang="vi-VN" sz="5400">
                <a:solidFill>
                  <a:schemeClr val="bg1"/>
                </a:solidFill>
              </a:rPr>
              <a:t>Tôi luôn luôn ca tụng Chúa, câu hát mừng Ngài chẳng ngớt trên môi. Chúa đã làm tôi hãnh diện, xin các bạn nghèo nghe nói mà vui lên.</a:t>
            </a:r>
            <a:endParaRPr lang="en-US" sz="5400">
              <a:solidFill>
                <a:schemeClr val="bg1"/>
              </a:solidFill>
            </a:endParaRPr>
          </a:p>
        </p:txBody>
      </p:sp>
    </p:spTree>
    <p:extLst>
      <p:ext uri="{BB962C8B-B14F-4D97-AF65-F5344CB8AC3E}">
        <p14:creationId xmlns:p14="http://schemas.microsoft.com/office/powerpoint/2010/main" val="4642991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7200" u="sng">
                <a:solidFill>
                  <a:srgbClr val="FFFF00"/>
                </a:solidFill>
              </a:rPr>
              <a:t>Đk:</a:t>
            </a:r>
            <a:r>
              <a:rPr lang="en-US" sz="7200">
                <a:solidFill>
                  <a:schemeClr val="bg1"/>
                </a:solidFill>
              </a:rPr>
              <a:t> </a:t>
            </a:r>
            <a:r>
              <a:rPr lang="vi-VN" sz="7200">
                <a:solidFill>
                  <a:schemeClr val="bg1"/>
                </a:solidFill>
              </a:rPr>
              <a:t>Hãy nếm thử mà coi cho biết Chúa thiện hảo dường bao.</a:t>
            </a:r>
            <a:endParaRPr lang="en-US" sz="7200">
              <a:solidFill>
                <a:schemeClr val="bg1"/>
              </a:solidFill>
            </a:endParaRPr>
          </a:p>
        </p:txBody>
      </p:sp>
    </p:spTree>
    <p:extLst>
      <p:ext uri="{BB962C8B-B14F-4D97-AF65-F5344CB8AC3E}">
        <p14:creationId xmlns:p14="http://schemas.microsoft.com/office/powerpoint/2010/main" val="21392513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u="sng">
                <a:solidFill>
                  <a:srgbClr val="FFFF00"/>
                </a:solidFill>
              </a:rPr>
              <a:t>Tk2:</a:t>
            </a:r>
            <a:r>
              <a:rPr lang="en-US" sz="5400">
                <a:solidFill>
                  <a:schemeClr val="bg1"/>
                </a:solidFill>
              </a:rPr>
              <a:t> </a:t>
            </a:r>
            <a:r>
              <a:rPr lang="vi-VN" sz="5400">
                <a:solidFill>
                  <a:schemeClr val="bg1"/>
                </a:solidFill>
              </a:rPr>
              <a:t>Xin theo tôi ca ngợi Chúa, ta hãy hiệp lời mừng chúc Uy Danh, Chúa đáp lời tôi khấn cầu, cho thoát mọi điều kinh hãi và lo âu.</a:t>
            </a:r>
            <a:endParaRPr lang="en-US" sz="5400">
              <a:solidFill>
                <a:schemeClr val="bg1"/>
              </a:solidFill>
            </a:endParaRPr>
          </a:p>
        </p:txBody>
      </p:sp>
    </p:spTree>
    <p:extLst>
      <p:ext uri="{BB962C8B-B14F-4D97-AF65-F5344CB8AC3E}">
        <p14:creationId xmlns:p14="http://schemas.microsoft.com/office/powerpoint/2010/main" val="40107566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7200" u="sng">
                <a:solidFill>
                  <a:srgbClr val="FFFF00"/>
                </a:solidFill>
              </a:rPr>
              <a:t>Đk:</a:t>
            </a:r>
            <a:r>
              <a:rPr lang="en-US" sz="7200">
                <a:solidFill>
                  <a:schemeClr val="bg1"/>
                </a:solidFill>
              </a:rPr>
              <a:t> </a:t>
            </a:r>
            <a:r>
              <a:rPr lang="vi-VN" sz="7200">
                <a:solidFill>
                  <a:schemeClr val="bg1"/>
                </a:solidFill>
              </a:rPr>
              <a:t>Hãy nếm thử mà coi cho biết Chúa thiện hảo dường bao.</a:t>
            </a:r>
            <a:endParaRPr lang="en-US" sz="7200">
              <a:solidFill>
                <a:schemeClr val="bg1"/>
              </a:solidFill>
            </a:endParaRPr>
          </a:p>
        </p:txBody>
      </p:sp>
    </p:spTree>
    <p:extLst>
      <p:ext uri="{BB962C8B-B14F-4D97-AF65-F5344CB8AC3E}">
        <p14:creationId xmlns:p14="http://schemas.microsoft.com/office/powerpoint/2010/main" val="37858051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000" b="0">
                <a:solidFill>
                  <a:srgbClr val="FFFF00"/>
                </a:solidFill>
                <a:effectLst/>
              </a:rPr>
              <a:t>TẬP HÁT CỘNG ĐOÀN</a:t>
            </a:r>
          </a:p>
        </p:txBody>
      </p:sp>
      <p:pic>
        <p:nvPicPr>
          <p:cNvPr id="3" name="Picture 2">
            <a:extLst>
              <a:ext uri="{FF2B5EF4-FFF2-40B4-BE49-F238E27FC236}">
                <a16:creationId xmlns:a16="http://schemas.microsoft.com/office/drawing/2014/main" id="{14CBAB04-CA9D-78FD-9B5D-5908BDFD5711}"/>
              </a:ext>
            </a:extLst>
          </p:cNvPr>
          <p:cNvPicPr>
            <a:picLocks noChangeAspect="1"/>
          </p:cNvPicPr>
          <p:nvPr/>
        </p:nvPicPr>
        <p:blipFill>
          <a:blip r:embed="rId2"/>
          <a:stretch>
            <a:fillRect/>
          </a:stretch>
        </p:blipFill>
        <p:spPr>
          <a:xfrm>
            <a:off x="-3048" y="285750"/>
            <a:ext cx="9144000" cy="1353312"/>
          </a:xfrm>
          <a:prstGeom prst="rect">
            <a:avLst/>
          </a:prstGeom>
        </p:spPr>
      </p:pic>
    </p:spTree>
    <p:extLst>
      <p:ext uri="{BB962C8B-B14F-4D97-AF65-F5344CB8AC3E}">
        <p14:creationId xmlns:p14="http://schemas.microsoft.com/office/powerpoint/2010/main" val="6024125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u="sng">
                <a:solidFill>
                  <a:srgbClr val="FFFF00"/>
                </a:solidFill>
              </a:rPr>
              <a:t>Tk3:</a:t>
            </a:r>
            <a:r>
              <a:rPr lang="en-US" sz="5400">
                <a:solidFill>
                  <a:schemeClr val="bg1"/>
                </a:solidFill>
              </a:rPr>
              <a:t> </a:t>
            </a:r>
            <a:r>
              <a:rPr lang="vi-VN" sz="5400">
                <a:solidFill>
                  <a:schemeClr val="bg1"/>
                </a:solidFill>
              </a:rPr>
              <a:t>Ai hân hoan trông về Chúa, luôn sẽ chẳng còn nhục nhã hổ ngươi. Tiếng kẻ nghèo đây khấn nài, Thiên Chúa ưng nhận cho thoát mọi nguy nan.</a:t>
            </a:r>
            <a:endParaRPr lang="en-US" sz="5400">
              <a:solidFill>
                <a:schemeClr val="bg1"/>
              </a:solidFill>
            </a:endParaRPr>
          </a:p>
        </p:txBody>
      </p:sp>
    </p:spTree>
    <p:extLst>
      <p:ext uri="{BB962C8B-B14F-4D97-AF65-F5344CB8AC3E}">
        <p14:creationId xmlns:p14="http://schemas.microsoft.com/office/powerpoint/2010/main" val="104036576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7200" u="sng">
                <a:solidFill>
                  <a:srgbClr val="FFFF00"/>
                </a:solidFill>
              </a:rPr>
              <a:t>Đk:</a:t>
            </a:r>
            <a:r>
              <a:rPr lang="en-US" sz="7200">
                <a:solidFill>
                  <a:schemeClr val="bg1"/>
                </a:solidFill>
              </a:rPr>
              <a:t> </a:t>
            </a:r>
            <a:r>
              <a:rPr lang="vi-VN" sz="7200">
                <a:solidFill>
                  <a:schemeClr val="bg1"/>
                </a:solidFill>
              </a:rPr>
              <a:t>Hãy nếm thử mà coi cho biết Chúa thiện hảo dường bao.</a:t>
            </a:r>
            <a:endParaRPr lang="en-US" sz="7200">
              <a:solidFill>
                <a:schemeClr val="bg1"/>
              </a:solidFill>
            </a:endParaRPr>
          </a:p>
        </p:txBody>
      </p:sp>
    </p:spTree>
    <p:extLst>
      <p:ext uri="{BB962C8B-B14F-4D97-AF65-F5344CB8AC3E}">
        <p14:creationId xmlns:p14="http://schemas.microsoft.com/office/powerpoint/2010/main" val="224838527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u="sng" dirty="0">
                <a:solidFill>
                  <a:srgbClr val="FFFF00"/>
                </a:solidFill>
              </a:rPr>
              <a:t>Tk4:</a:t>
            </a:r>
            <a:r>
              <a:rPr lang="en-US" sz="5400" dirty="0">
                <a:solidFill>
                  <a:schemeClr val="bg1"/>
                </a:solidFill>
              </a:rPr>
              <a:t> </a:t>
            </a:r>
            <a:r>
              <a:rPr lang="vi-VN" sz="5400" dirty="0">
                <a:solidFill>
                  <a:schemeClr val="bg1"/>
                </a:solidFill>
              </a:rPr>
              <a:t>Bao cơ binh xây đồn luỹ quanh kẻ cậy Ngài giải thoát cứu nguy. Hãy nếm Ngài bao tốt lành, </a:t>
            </a:r>
            <a:r>
              <a:rPr lang="en-US" sz="5400" dirty="0">
                <a:solidFill>
                  <a:schemeClr val="bg1"/>
                </a:solidFill>
              </a:rPr>
              <a:t>n</a:t>
            </a:r>
            <a:r>
              <a:rPr lang="vi-VN" sz="5400" dirty="0">
                <a:solidFill>
                  <a:schemeClr val="bg1"/>
                </a:solidFill>
              </a:rPr>
              <a:t>ương náu bên Ngài vinh phúc thực khôn vơi.</a:t>
            </a:r>
            <a:endParaRPr lang="en-US" sz="5400" dirty="0">
              <a:solidFill>
                <a:schemeClr val="bg1"/>
              </a:solidFill>
            </a:endParaRPr>
          </a:p>
        </p:txBody>
      </p:sp>
    </p:spTree>
    <p:extLst>
      <p:ext uri="{BB962C8B-B14F-4D97-AF65-F5344CB8AC3E}">
        <p14:creationId xmlns:p14="http://schemas.microsoft.com/office/powerpoint/2010/main" val="136654288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7200" u="sng">
                <a:solidFill>
                  <a:srgbClr val="FFFF00"/>
                </a:solidFill>
              </a:rPr>
              <a:t>Đk:</a:t>
            </a:r>
            <a:r>
              <a:rPr lang="en-US" sz="7200">
                <a:solidFill>
                  <a:schemeClr val="bg1"/>
                </a:solidFill>
              </a:rPr>
              <a:t> </a:t>
            </a:r>
            <a:r>
              <a:rPr lang="vi-VN" sz="7200">
                <a:solidFill>
                  <a:schemeClr val="bg1"/>
                </a:solidFill>
              </a:rPr>
              <a:t>Hãy nếm thử mà coi cho biết Chúa thiện hảo dường bao.</a:t>
            </a:r>
            <a:endParaRPr lang="en-US" sz="7200">
              <a:solidFill>
                <a:schemeClr val="bg1"/>
              </a:solidFill>
            </a:endParaRPr>
          </a:p>
        </p:txBody>
      </p:sp>
    </p:spTree>
    <p:extLst>
      <p:ext uri="{BB962C8B-B14F-4D97-AF65-F5344CB8AC3E}">
        <p14:creationId xmlns:p14="http://schemas.microsoft.com/office/powerpoint/2010/main" val="292370989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7859"/>
            <a:ext cx="9144000" cy="5107781"/>
          </a:xfrm>
          <a:prstGeom prst="rect">
            <a:avLst/>
          </a:prstGeom>
        </p:spPr>
      </p:pic>
      <p:sp>
        <p:nvSpPr>
          <p:cNvPr id="3" name="Rectangle 2"/>
          <p:cNvSpPr/>
          <p:nvPr/>
        </p:nvSpPr>
        <p:spPr>
          <a:xfrm>
            <a:off x="3276600" y="285751"/>
            <a:ext cx="5867400" cy="1938992"/>
          </a:xfrm>
          <a:prstGeom prst="rect">
            <a:avLst/>
          </a:prstGeom>
        </p:spPr>
        <p:txBody>
          <a:bodyPr wrap="square">
            <a:spAutoFit/>
          </a:bodyPr>
          <a:lstStyle/>
          <a:p>
            <a:r>
              <a:rPr lang="vi-VN" sz="2400" u="sng" dirty="0">
                <a:solidFill>
                  <a:srgbClr val="FFFF00"/>
                </a:solidFill>
              </a:rPr>
              <a:t>Bài đọc 2</a:t>
            </a:r>
          </a:p>
          <a:p>
            <a:r>
              <a:rPr lang="vi-VN" sz="2400" i="1" dirty="0">
                <a:solidFill>
                  <a:srgbClr val="FFFF00"/>
                </a:solidFill>
              </a:rPr>
              <a:t>Hãy sống trong tình bác ái, như Đức Ki-tô đã yêu thương chúng ta.</a:t>
            </a:r>
          </a:p>
          <a:p>
            <a:r>
              <a:rPr lang="vi-VN" sz="2400" dirty="0">
                <a:solidFill>
                  <a:srgbClr val="FFFF00"/>
                </a:solidFill>
              </a:rPr>
              <a:t>Bài trích thư của thánh Phao-lô tông đồ gửi tín hữu Ê-phê-xô.</a:t>
            </a:r>
          </a:p>
        </p:txBody>
      </p:sp>
    </p:spTree>
    <p:extLst>
      <p:ext uri="{BB962C8B-B14F-4D97-AF65-F5344CB8AC3E}">
        <p14:creationId xmlns:p14="http://schemas.microsoft.com/office/powerpoint/2010/main" val="10918370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794159"/>
            <a:ext cx="9144000" cy="3581400"/>
          </a:xfrm>
        </p:spPr>
        <p:txBody>
          <a:bodyPr>
            <a:noAutofit/>
          </a:bodyPr>
          <a:lstStyle/>
          <a:p>
            <a:pPr algn="just"/>
            <a:r>
              <a:rPr lang="vi-VN" sz="6000">
                <a:solidFill>
                  <a:schemeClr val="bg1"/>
                </a:solidFill>
              </a:rPr>
              <a:t>Chúa phán: Ta là bánh hằng sống từ trời xuống, ai ăn bánh này sẽ được sống muôn đời. </a:t>
            </a:r>
          </a:p>
        </p:txBody>
      </p:sp>
      <p:sp>
        <p:nvSpPr>
          <p:cNvPr id="3" name="Rectangle 2"/>
          <p:cNvSpPr/>
          <p:nvPr/>
        </p:nvSpPr>
        <p:spPr>
          <a:xfrm>
            <a:off x="76200" y="133350"/>
            <a:ext cx="6477000" cy="646331"/>
          </a:xfrm>
          <a:prstGeom prst="rect">
            <a:avLst/>
          </a:prstGeom>
        </p:spPr>
        <p:txBody>
          <a:bodyPr wrap="square">
            <a:spAutoFit/>
          </a:bodyPr>
          <a:lstStyle/>
          <a:p>
            <a:r>
              <a:rPr lang="en-US" sz="3600" u="sng">
                <a:solidFill>
                  <a:srgbClr val="FFFF00"/>
                </a:solidFill>
              </a:rPr>
              <a:t>Alleluia-Alleluia</a:t>
            </a:r>
          </a:p>
        </p:txBody>
      </p:sp>
      <p:sp>
        <p:nvSpPr>
          <p:cNvPr id="4" name="Rectangle 3"/>
          <p:cNvSpPr/>
          <p:nvPr/>
        </p:nvSpPr>
        <p:spPr>
          <a:xfrm>
            <a:off x="6400800" y="4458474"/>
            <a:ext cx="2108269" cy="707886"/>
          </a:xfrm>
          <a:prstGeom prst="rect">
            <a:avLst/>
          </a:prstGeom>
        </p:spPr>
        <p:txBody>
          <a:bodyPr wrap="none">
            <a:spAutoFit/>
          </a:bodyPr>
          <a:lstStyle/>
          <a:p>
            <a:r>
              <a:rPr lang="en-US" sz="4000">
                <a:solidFill>
                  <a:srgbClr val="FFFF00"/>
                </a:solidFill>
              </a:rPr>
              <a:t>Alleluia…</a:t>
            </a:r>
          </a:p>
        </p:txBody>
      </p:sp>
    </p:spTree>
    <p:extLst>
      <p:ext uri="{BB962C8B-B14F-4D97-AF65-F5344CB8AC3E}">
        <p14:creationId xmlns:p14="http://schemas.microsoft.com/office/powerpoint/2010/main" val="269723096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715"/>
            <a:ext cx="9144000" cy="5132070"/>
          </a:xfrm>
          <a:prstGeom prst="rect">
            <a:avLst/>
          </a:prstGeom>
        </p:spPr>
      </p:pic>
    </p:spTree>
    <p:extLst>
      <p:ext uri="{BB962C8B-B14F-4D97-AF65-F5344CB8AC3E}">
        <p14:creationId xmlns:p14="http://schemas.microsoft.com/office/powerpoint/2010/main" val="26248670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85363390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0" dirty="0">
                <a:solidFill>
                  <a:srgbClr val="FFFF00"/>
                </a:solidFill>
                <a:effectLst/>
                <a:latin typeface="+mj-lt"/>
                <a:cs typeface="Times New Roman" pitchFamily="18" charset="0"/>
              </a:rPr>
              <a:t>KINH TIN KÍNH</a:t>
            </a:r>
          </a:p>
        </p:txBody>
      </p:sp>
    </p:spTree>
    <p:extLst>
      <p:ext uri="{BB962C8B-B14F-4D97-AF65-F5344CB8AC3E}">
        <p14:creationId xmlns:p14="http://schemas.microsoft.com/office/powerpoint/2010/main" val="162210695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FF00"/>
                </a:solidFill>
                <a:effectLst/>
                <a:latin typeface="+mj-lt"/>
                <a:cs typeface="Times New Roman" pitchFamily="18" charset="0"/>
              </a:rPr>
              <a:t>Tôi tin kính một Thiên Chúa là Cha toàn năng, </a:t>
            </a:r>
            <a:r>
              <a:rPr lang="vi-VN" sz="6600" b="0" dirty="0">
                <a:solidFill>
                  <a:schemeClr val="bg1"/>
                </a:solidFill>
                <a:effectLst/>
                <a:latin typeface="+mj-lt"/>
                <a:cs typeface="Times New Roman" pitchFamily="18" charset="0"/>
              </a:rPr>
              <a:t>Đấng tạo thành trời đất, muôn vật hữu hình và vô hình.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37634576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7200" u="sng">
                <a:solidFill>
                  <a:srgbClr val="FFFF00"/>
                </a:solidFill>
              </a:rPr>
              <a:t>Đk:</a:t>
            </a:r>
            <a:r>
              <a:rPr lang="en-US" sz="7200">
                <a:solidFill>
                  <a:schemeClr val="bg1"/>
                </a:solidFill>
              </a:rPr>
              <a:t> </a:t>
            </a:r>
            <a:r>
              <a:rPr lang="vi-VN" sz="7200">
                <a:solidFill>
                  <a:schemeClr val="bg1"/>
                </a:solidFill>
              </a:rPr>
              <a:t>Hãy nếm thử mà coi cho biết Chúa thiện hảo dường bao.</a:t>
            </a:r>
            <a:endParaRPr lang="en-US" sz="7200">
              <a:solidFill>
                <a:schemeClr val="bg1"/>
              </a:solidFill>
            </a:endParaRPr>
          </a:p>
        </p:txBody>
      </p:sp>
    </p:spTree>
    <p:extLst>
      <p:ext uri="{BB962C8B-B14F-4D97-AF65-F5344CB8AC3E}">
        <p14:creationId xmlns:p14="http://schemas.microsoft.com/office/powerpoint/2010/main" val="273364175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6600" b="0" dirty="0" err="1">
                <a:solidFill>
                  <a:schemeClr val="bg1"/>
                </a:solidFill>
                <a:effectLst/>
                <a:latin typeface="+mj-lt"/>
                <a:cs typeface="Times New Roman" pitchFamily="18" charset="0"/>
              </a:rPr>
              <a:t>Tôi</a:t>
            </a:r>
            <a:r>
              <a:rPr lang="en-US" sz="6600" b="0" dirty="0">
                <a:solidFill>
                  <a:schemeClr val="bg1"/>
                </a:solidFill>
                <a:effectLst/>
                <a:latin typeface="+mj-lt"/>
                <a:cs typeface="Times New Roman" pitchFamily="18" charset="0"/>
              </a:rPr>
              <a:t> tin </a:t>
            </a:r>
            <a:r>
              <a:rPr lang="en-US" sz="6600" b="0" dirty="0" err="1">
                <a:solidFill>
                  <a:schemeClr val="bg1"/>
                </a:solidFill>
                <a:effectLst/>
                <a:latin typeface="+mj-lt"/>
                <a:cs typeface="Times New Roman" pitchFamily="18" charset="0"/>
              </a:rPr>
              <a:t>kính</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Giêsu</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Kitô</a:t>
            </a:r>
            <a:r>
              <a:rPr lang="en-US" sz="6600" b="0" dirty="0">
                <a:solidFill>
                  <a:schemeClr val="bg1"/>
                </a:solidFill>
                <a:effectLst/>
                <a:latin typeface="+mj-lt"/>
                <a:cs typeface="Times New Roman" pitchFamily="18" charset="0"/>
              </a:rPr>
              <a:t>, Con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Sinh bởi Đức Chúa Cha từ trước muôn đời.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427983048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Người là Thiên Chúa bởi Thiên Chúa, Ánh Sáng bởi Ánh Sáng,</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bởi</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a:t>
            </a:r>
          </a:p>
        </p:txBody>
      </p:sp>
    </p:spTree>
    <p:extLst>
      <p:ext uri="{BB962C8B-B14F-4D97-AF65-F5344CB8AC3E}">
        <p14:creationId xmlns:p14="http://schemas.microsoft.com/office/powerpoint/2010/main" val="221644216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rPr>
              <a:t>được sinh ra mà không phải được tạo thành, đồng bản thể với Đức Chúa Cha: nhờ Người mà muôn vật được tạo thành.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7635060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7200" b="0" dirty="0">
                <a:solidFill>
                  <a:schemeClr val="bg1"/>
                </a:solidFill>
                <a:effectLst/>
                <a:latin typeface="+mj-lt"/>
              </a:rPr>
              <a:t>Vì loài người chúng ta và để cứu độ chúng ta,</a:t>
            </a:r>
            <a:r>
              <a:rPr lang="en-US" sz="7200" b="0" dirty="0">
                <a:solidFill>
                  <a:schemeClr val="bg1"/>
                </a:solidFill>
                <a:effectLst/>
                <a:latin typeface="+mj-lt"/>
              </a:rPr>
              <a:t> </a:t>
            </a:r>
            <a:r>
              <a:rPr lang="vi-VN" sz="7200" b="0" dirty="0">
                <a:solidFill>
                  <a:schemeClr val="bg1"/>
                </a:solidFill>
                <a:effectLst/>
                <a:latin typeface="+mj-lt"/>
                <a:cs typeface="Times New Roman" pitchFamily="18" charset="0"/>
              </a:rPr>
              <a:t>Người đã từ trời xuống thế. </a:t>
            </a:r>
            <a:endParaRPr lang="en-US" sz="72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26492111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FF00"/>
                </a:solidFill>
                <a:effectLst/>
                <a:latin typeface="+mj-lt"/>
                <a:cs typeface="Times New Roman" pitchFamily="18" charset="0"/>
              </a:rPr>
              <a:t>Bởi phép Đức Chúa Thánh Thần, Người đã nhập thể trong lòng Trinh Nữ Maria, và đã làm người.</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127405514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b="0" dirty="0">
                <a:solidFill>
                  <a:schemeClr val="bg1"/>
                </a:solidFill>
                <a:effectLst/>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36820554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300" b="0" dirty="0">
                <a:solidFill>
                  <a:schemeClr val="bg1"/>
                </a:solidFill>
                <a:effectLst/>
                <a:latin typeface="+mj-lt"/>
              </a:rPr>
              <a:t>Người lên trời, ngự bên hữu Đức Chúa Cha, và Người sẽ lại đến trong vinh quang để phán xét kẻ sống và kẻ chết, Nước Người sẽ không bao giờ cùng.</a:t>
            </a:r>
            <a:endParaRPr lang="en-US" sz="53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3612422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cs typeface="Times New Roman" pitchFamily="18" charset="0"/>
              </a:rPr>
              <a:t>Tôi tin kính Đức Chúa Thánh Thần là Thiên Chúa và là Đấng ban sự sống, Người bởi Đức Chúa Cha và Đức Chúa Con mà ra,</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9817876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000" b="0" dirty="0">
                <a:solidFill>
                  <a:schemeClr val="bg1"/>
                </a:solidFill>
                <a:effectLst/>
                <a:latin typeface="+mj-lt"/>
              </a:rPr>
              <a:t>Người được phụng thờ và tôn vinh cùng với Đức Chúa Cha và Đức Chúa Con: Người đã dùng các tiên tri mà phán dạy.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71489834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8000" b="0" dirty="0">
                <a:solidFill>
                  <a:schemeClr val="bg1"/>
                </a:solidFill>
                <a:effectLst/>
                <a:latin typeface="+mj-lt"/>
              </a:rPr>
              <a:t>Tôi tin Hội Thánh duy nhất thánh thiện công giáo và tông truyền.</a:t>
            </a:r>
            <a:endParaRPr lang="en-US" sz="8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74742440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794159"/>
            <a:ext cx="9144000" cy="3581400"/>
          </a:xfrm>
        </p:spPr>
        <p:txBody>
          <a:bodyPr>
            <a:noAutofit/>
          </a:bodyPr>
          <a:lstStyle/>
          <a:p>
            <a:pPr algn="just"/>
            <a:r>
              <a:rPr lang="vi-VN" sz="6000">
                <a:solidFill>
                  <a:schemeClr val="bg1"/>
                </a:solidFill>
              </a:rPr>
              <a:t>Chúa phán: Ta là bánh hằng sống từ trời xuống, ai ăn bánh này sẽ được sống muôn đời. </a:t>
            </a:r>
          </a:p>
        </p:txBody>
      </p:sp>
      <p:sp>
        <p:nvSpPr>
          <p:cNvPr id="3" name="Rectangle 2"/>
          <p:cNvSpPr/>
          <p:nvPr/>
        </p:nvSpPr>
        <p:spPr>
          <a:xfrm>
            <a:off x="76200" y="133350"/>
            <a:ext cx="6477000" cy="646331"/>
          </a:xfrm>
          <a:prstGeom prst="rect">
            <a:avLst/>
          </a:prstGeom>
        </p:spPr>
        <p:txBody>
          <a:bodyPr wrap="square">
            <a:spAutoFit/>
          </a:bodyPr>
          <a:lstStyle/>
          <a:p>
            <a:r>
              <a:rPr lang="en-US" sz="3600" u="sng">
                <a:solidFill>
                  <a:srgbClr val="FFFF00"/>
                </a:solidFill>
              </a:rPr>
              <a:t>Alleluia-Alleluia</a:t>
            </a:r>
          </a:p>
        </p:txBody>
      </p:sp>
      <p:sp>
        <p:nvSpPr>
          <p:cNvPr id="4" name="Rectangle 3"/>
          <p:cNvSpPr/>
          <p:nvPr/>
        </p:nvSpPr>
        <p:spPr>
          <a:xfrm>
            <a:off x="6400800" y="4458474"/>
            <a:ext cx="2108269" cy="707886"/>
          </a:xfrm>
          <a:prstGeom prst="rect">
            <a:avLst/>
          </a:prstGeom>
        </p:spPr>
        <p:txBody>
          <a:bodyPr wrap="none">
            <a:spAutoFit/>
          </a:bodyPr>
          <a:lstStyle/>
          <a:p>
            <a:r>
              <a:rPr lang="en-US" sz="4000">
                <a:solidFill>
                  <a:srgbClr val="FFFF00"/>
                </a:solidFill>
              </a:rPr>
              <a:t>Alleluia…</a:t>
            </a:r>
          </a:p>
        </p:txBody>
      </p:sp>
    </p:spTree>
    <p:extLst>
      <p:ext uri="{BB962C8B-B14F-4D97-AF65-F5344CB8AC3E}">
        <p14:creationId xmlns:p14="http://schemas.microsoft.com/office/powerpoint/2010/main" val="341189965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Tôi tuyên xưng có một Phép Rửa để tha tội. Tôi trông đợi kẻ chết sống lại và sự</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sống đời sau. </a:t>
            </a:r>
            <a:r>
              <a:rPr lang="vi-VN" sz="6600" b="0" dirty="0">
                <a:solidFill>
                  <a:srgbClr val="FFFF00"/>
                </a:solidFill>
                <a:effectLst/>
                <a:latin typeface="+mj-lt"/>
                <a:cs typeface="Times New Roman" pitchFamily="18" charset="0"/>
              </a:rPr>
              <a:t>Amen.</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40541172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Rectangle 3"/>
          <p:cNvSpPr/>
          <p:nvPr/>
        </p:nvSpPr>
        <p:spPr>
          <a:xfrm>
            <a:off x="2971800" y="971550"/>
            <a:ext cx="6144768" cy="3970318"/>
          </a:xfrm>
          <a:prstGeom prst="rect">
            <a:avLst/>
          </a:prstGeom>
        </p:spPr>
        <p:txBody>
          <a:bodyPr wrap="square">
            <a:spAutoFit/>
          </a:bodyPr>
          <a:lstStyle/>
          <a:p>
            <a:pPr algn="just"/>
            <a:r>
              <a:rPr lang="en-US" sz="3600" dirty="0" err="1"/>
              <a:t>Anh</a:t>
            </a:r>
            <a:r>
              <a:rPr lang="en-US" sz="3600" dirty="0"/>
              <a:t> </a:t>
            </a:r>
            <a:r>
              <a:rPr lang="en-US" sz="3600" dirty="0" err="1"/>
              <a:t>chị</a:t>
            </a:r>
            <a:r>
              <a:rPr lang="en-US" sz="3600" dirty="0"/>
              <a:t> </a:t>
            </a:r>
            <a:r>
              <a:rPr lang="en-US" sz="3600" dirty="0" err="1"/>
              <a:t>em</a:t>
            </a:r>
            <a:r>
              <a:rPr lang="en-US" sz="3600" dirty="0"/>
              <a:t> </a:t>
            </a:r>
            <a:r>
              <a:rPr lang="en-US" sz="3600" dirty="0" err="1"/>
              <a:t>thân</a:t>
            </a:r>
            <a:r>
              <a:rPr lang="en-US" sz="3600" dirty="0"/>
              <a:t> </a:t>
            </a:r>
            <a:r>
              <a:rPr lang="en-US" sz="3600" dirty="0" err="1"/>
              <a:t>mến</a:t>
            </a:r>
            <a:r>
              <a:rPr lang="en-US" sz="3600" dirty="0"/>
              <a:t>, </a:t>
            </a:r>
            <a:r>
              <a:rPr lang="en-US" sz="3600" dirty="0" err="1"/>
              <a:t>Đức</a:t>
            </a:r>
            <a:r>
              <a:rPr lang="en-US" sz="3600" dirty="0"/>
              <a:t> Ki-</a:t>
            </a:r>
            <a:r>
              <a:rPr lang="en-US" sz="3600" dirty="0" err="1"/>
              <a:t>tô</a:t>
            </a:r>
            <a:r>
              <a:rPr lang="en-US" sz="3600" dirty="0"/>
              <a:t> </a:t>
            </a:r>
            <a:r>
              <a:rPr lang="en-US" sz="3600" dirty="0" err="1"/>
              <a:t>là</a:t>
            </a:r>
            <a:r>
              <a:rPr lang="en-US" sz="3600" dirty="0"/>
              <a:t> </a:t>
            </a:r>
            <a:r>
              <a:rPr lang="en-US" sz="3600" dirty="0" err="1"/>
              <a:t>bánh</a:t>
            </a:r>
            <a:r>
              <a:rPr lang="en-US" sz="3600" dirty="0"/>
              <a:t> </a:t>
            </a:r>
            <a:r>
              <a:rPr lang="en-US" sz="3600" dirty="0" err="1"/>
              <a:t>hằng</a:t>
            </a:r>
            <a:r>
              <a:rPr lang="en-US" sz="3600" dirty="0"/>
              <a:t> </a:t>
            </a:r>
            <a:r>
              <a:rPr lang="en-US" sz="3600" dirty="0" err="1"/>
              <a:t>sống</a:t>
            </a:r>
            <a:r>
              <a:rPr lang="en-US" sz="3600" dirty="0"/>
              <a:t> </a:t>
            </a:r>
            <a:r>
              <a:rPr lang="en-US" sz="3600" dirty="0" err="1"/>
              <a:t>từ</a:t>
            </a:r>
            <a:r>
              <a:rPr lang="en-US" sz="3600" dirty="0"/>
              <a:t> </a:t>
            </a:r>
            <a:r>
              <a:rPr lang="en-US" sz="3600" dirty="0" err="1"/>
              <a:t>trời</a:t>
            </a:r>
            <a:r>
              <a:rPr lang="en-US" sz="3600" dirty="0"/>
              <a:t> </a:t>
            </a:r>
            <a:r>
              <a:rPr lang="en-US" sz="3600" dirty="0" err="1"/>
              <a:t>xuống</a:t>
            </a:r>
            <a:r>
              <a:rPr lang="en-US" sz="3600" dirty="0"/>
              <a:t>. Ai </a:t>
            </a:r>
            <a:r>
              <a:rPr lang="en-US" sz="3600" dirty="0" err="1"/>
              <a:t>ăn</a:t>
            </a:r>
            <a:r>
              <a:rPr lang="en-US" sz="3600" dirty="0"/>
              <a:t> </a:t>
            </a:r>
            <a:r>
              <a:rPr lang="en-US" sz="3600" dirty="0" err="1"/>
              <a:t>bánh</a:t>
            </a:r>
            <a:r>
              <a:rPr lang="en-US" sz="3600" dirty="0"/>
              <a:t> </a:t>
            </a:r>
            <a:r>
              <a:rPr lang="en-US" sz="3600" dirty="0" err="1"/>
              <a:t>này</a:t>
            </a:r>
            <a:r>
              <a:rPr lang="en-US" sz="3600" dirty="0"/>
              <a:t> </a:t>
            </a:r>
            <a:r>
              <a:rPr lang="en-US" sz="3600" dirty="0" err="1"/>
              <a:t>sẽ</a:t>
            </a:r>
            <a:r>
              <a:rPr lang="en-US" sz="3600" dirty="0"/>
              <a:t> </a:t>
            </a:r>
            <a:r>
              <a:rPr lang="en-US" sz="3600" dirty="0" err="1"/>
              <a:t>được</a:t>
            </a:r>
            <a:r>
              <a:rPr lang="en-US" sz="3600" dirty="0"/>
              <a:t> </a:t>
            </a:r>
            <a:r>
              <a:rPr lang="en-US" sz="3600" dirty="0" err="1"/>
              <a:t>sống</a:t>
            </a:r>
            <a:r>
              <a:rPr lang="en-US" sz="3600" dirty="0"/>
              <a:t> </a:t>
            </a:r>
            <a:r>
              <a:rPr lang="en-US" sz="3600" dirty="0" err="1"/>
              <a:t>muôn</a:t>
            </a:r>
            <a:r>
              <a:rPr lang="en-US" sz="3600" dirty="0"/>
              <a:t> </a:t>
            </a:r>
            <a:r>
              <a:rPr lang="en-US" sz="3600" dirty="0" err="1"/>
              <a:t>đời</a:t>
            </a:r>
            <a:r>
              <a:rPr lang="en-US" sz="3600" dirty="0"/>
              <a:t>. </a:t>
            </a:r>
            <a:r>
              <a:rPr lang="en-US" sz="3600" dirty="0" err="1"/>
              <a:t>Trong</a:t>
            </a:r>
            <a:r>
              <a:rPr lang="en-US" sz="3600" dirty="0"/>
              <a:t> </a:t>
            </a:r>
            <a:r>
              <a:rPr lang="en-US" sz="3600" dirty="0" err="1"/>
              <a:t>niềm</a:t>
            </a:r>
            <a:r>
              <a:rPr lang="en-US" sz="3600" dirty="0"/>
              <a:t> </a:t>
            </a:r>
            <a:r>
              <a:rPr lang="en-US" sz="3600" dirty="0" err="1"/>
              <a:t>cảm</a:t>
            </a:r>
            <a:r>
              <a:rPr lang="en-US" sz="3600" dirty="0"/>
              <a:t> </a:t>
            </a:r>
            <a:r>
              <a:rPr lang="en-US" sz="3600" dirty="0" err="1"/>
              <a:t>tạ</a:t>
            </a:r>
            <a:r>
              <a:rPr lang="en-US" sz="3600" dirty="0"/>
              <a:t> tri </a:t>
            </a:r>
            <a:r>
              <a:rPr lang="en-US" sz="3600" dirty="0" err="1"/>
              <a:t>ân</a:t>
            </a:r>
            <a:r>
              <a:rPr lang="en-US" sz="3600" dirty="0"/>
              <a:t> </a:t>
            </a:r>
            <a:r>
              <a:rPr lang="en-US" sz="3600" dirty="0" err="1"/>
              <a:t>Chúa</a:t>
            </a:r>
            <a:r>
              <a:rPr lang="en-US" sz="3600" dirty="0"/>
              <a:t> </a:t>
            </a:r>
            <a:r>
              <a:rPr lang="en-US" sz="3600" dirty="0" err="1"/>
              <a:t>Giê-su</a:t>
            </a:r>
            <a:r>
              <a:rPr lang="en-US" sz="3600" dirty="0"/>
              <a:t> </a:t>
            </a:r>
            <a:r>
              <a:rPr lang="en-US" sz="3600" dirty="0" err="1"/>
              <a:t>Thánh</a:t>
            </a:r>
            <a:r>
              <a:rPr lang="en-US" sz="3600" dirty="0"/>
              <a:t> </a:t>
            </a:r>
            <a:r>
              <a:rPr lang="en-US" sz="3600" dirty="0" err="1"/>
              <a:t>Thể</a:t>
            </a:r>
            <a:r>
              <a:rPr lang="en-US" sz="3600" dirty="0"/>
              <a:t>, </a:t>
            </a:r>
            <a:r>
              <a:rPr lang="en-US" sz="3600" dirty="0" err="1"/>
              <a:t>chúng</a:t>
            </a:r>
            <a:r>
              <a:rPr lang="en-US" sz="3600" dirty="0"/>
              <a:t> ta </a:t>
            </a:r>
            <a:r>
              <a:rPr lang="en-US" sz="3600" dirty="0" err="1"/>
              <a:t>cùng</a:t>
            </a:r>
            <a:r>
              <a:rPr lang="en-US" sz="3600" dirty="0"/>
              <a:t> </a:t>
            </a:r>
            <a:r>
              <a:rPr lang="en-US" sz="3600" dirty="0" err="1"/>
              <a:t>dâng</a:t>
            </a:r>
            <a:r>
              <a:rPr lang="en-US" sz="3600" dirty="0"/>
              <a:t> </a:t>
            </a:r>
            <a:r>
              <a:rPr lang="en-US" sz="3600" dirty="0" err="1"/>
              <a:t>lời</a:t>
            </a:r>
            <a:r>
              <a:rPr lang="en-US" sz="3600" dirty="0"/>
              <a:t> </a:t>
            </a:r>
            <a:r>
              <a:rPr lang="en-US" sz="3600" dirty="0" err="1"/>
              <a:t>cầu</a:t>
            </a:r>
            <a:r>
              <a:rPr lang="en-US" sz="3600" dirty="0"/>
              <a:t> </a:t>
            </a:r>
            <a:r>
              <a:rPr lang="en-US" sz="3600" dirty="0" err="1"/>
              <a:t>xin</a:t>
            </a:r>
            <a:r>
              <a:rPr lang="en-US" sz="3600" dirty="0"/>
              <a:t>.</a:t>
            </a:r>
          </a:p>
        </p:txBody>
      </p:sp>
    </p:spTree>
    <p:extLst>
      <p:ext uri="{BB962C8B-B14F-4D97-AF65-F5344CB8AC3E}">
        <p14:creationId xmlns:p14="http://schemas.microsoft.com/office/powerpoint/2010/main" val="420509807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Rectangle 3"/>
          <p:cNvSpPr/>
          <p:nvPr/>
        </p:nvSpPr>
        <p:spPr>
          <a:xfrm>
            <a:off x="2590800" y="2570911"/>
            <a:ext cx="6400800" cy="1415772"/>
          </a:xfrm>
          <a:prstGeom prst="rect">
            <a:avLst/>
          </a:prstGeom>
        </p:spPr>
        <p:txBody>
          <a:bodyPr wrap="square">
            <a:spAutoFit/>
          </a:bodyPr>
          <a:lstStyle/>
          <a:p>
            <a:pPr algn="ctr"/>
            <a:r>
              <a:rPr lang="en-US" sz="5400" b="1" i="1" dirty="0" err="1">
                <a:solidFill>
                  <a:srgbClr val="FFFF00"/>
                </a:solidFill>
              </a:rPr>
              <a:t>Từng</a:t>
            </a:r>
            <a:r>
              <a:rPr lang="en-US" sz="5400" b="1" i="1" dirty="0">
                <a:solidFill>
                  <a:srgbClr val="FFFF00"/>
                </a:solidFill>
              </a:rPr>
              <a:t> </a:t>
            </a:r>
            <a:r>
              <a:rPr lang="en-US" sz="5400" b="1" i="1" dirty="0" err="1">
                <a:solidFill>
                  <a:srgbClr val="FFFF00"/>
                </a:solidFill>
              </a:rPr>
              <a:t>Giọt</a:t>
            </a:r>
            <a:r>
              <a:rPr lang="en-US" sz="5400" b="1" i="1" dirty="0">
                <a:solidFill>
                  <a:srgbClr val="FFFF00"/>
                </a:solidFill>
              </a:rPr>
              <a:t> </a:t>
            </a:r>
            <a:r>
              <a:rPr lang="en-US" sz="5400" b="1" i="1" dirty="0" err="1">
                <a:solidFill>
                  <a:srgbClr val="FFFF00"/>
                </a:solidFill>
              </a:rPr>
              <a:t>Rượu</a:t>
            </a:r>
            <a:endParaRPr lang="en-US" sz="5400" b="1" i="1" dirty="0">
              <a:solidFill>
                <a:srgbClr val="FFFF00"/>
              </a:solidFill>
            </a:endParaRPr>
          </a:p>
          <a:p>
            <a:pPr algn="ctr"/>
            <a:r>
              <a:rPr lang="en-US" sz="3200" b="1" i="1" dirty="0" err="1">
                <a:solidFill>
                  <a:schemeClr val="bg1"/>
                </a:solidFill>
              </a:rPr>
              <a:t>Nguyễn</a:t>
            </a:r>
            <a:r>
              <a:rPr lang="en-US" sz="3200" b="1" i="1" dirty="0">
                <a:solidFill>
                  <a:schemeClr val="bg1"/>
                </a:solidFill>
              </a:rPr>
              <a:t> Duy</a:t>
            </a:r>
          </a:p>
        </p:txBody>
      </p:sp>
      <p:pic>
        <p:nvPicPr>
          <p:cNvPr id="5" name="Picture 4">
            <a:extLst>
              <a:ext uri="{FF2B5EF4-FFF2-40B4-BE49-F238E27FC236}">
                <a16:creationId xmlns:a16="http://schemas.microsoft.com/office/drawing/2014/main" id="{BD49C0B5-C7B2-6E9C-31FC-97AA108F5BD7}"/>
              </a:ext>
            </a:extLst>
          </p:cNvPr>
          <p:cNvPicPr>
            <a:picLocks noChangeAspect="1"/>
          </p:cNvPicPr>
          <p:nvPr/>
        </p:nvPicPr>
        <p:blipFill>
          <a:blip r:embed="rId3"/>
          <a:stretch>
            <a:fillRect/>
          </a:stretch>
        </p:blipFill>
        <p:spPr>
          <a:xfrm>
            <a:off x="3886200" y="4110089"/>
            <a:ext cx="4608830" cy="680305"/>
          </a:xfrm>
          <a:prstGeom prst="rect">
            <a:avLst/>
          </a:prstGeom>
        </p:spPr>
      </p:pic>
    </p:spTree>
    <p:extLst>
      <p:ext uri="{BB962C8B-B14F-4D97-AF65-F5344CB8AC3E}">
        <p14:creationId xmlns:p14="http://schemas.microsoft.com/office/powerpoint/2010/main" val="123585548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u="sng" dirty="0" err="1">
                <a:solidFill>
                  <a:srgbClr val="FFFF00"/>
                </a:solidFill>
              </a:rPr>
              <a:t>Đk</a:t>
            </a:r>
            <a:r>
              <a:rPr lang="en-US" sz="5400" b="0" u="sng" dirty="0">
                <a:solidFill>
                  <a:srgbClr val="FFFF00"/>
                </a:solidFill>
                <a:effectLst/>
              </a:rPr>
              <a:t>:</a:t>
            </a:r>
            <a:r>
              <a:rPr lang="en-US" sz="5400" b="0" dirty="0">
                <a:solidFill>
                  <a:schemeClr val="bg1"/>
                </a:solidFill>
                <a:effectLst/>
              </a:rPr>
              <a:t> </a:t>
            </a:r>
            <a:r>
              <a:rPr lang="en-US" sz="5400" dirty="0" err="1">
                <a:solidFill>
                  <a:schemeClr val="bg1"/>
                </a:solidFill>
              </a:rPr>
              <a:t>Đây</a:t>
            </a:r>
            <a:r>
              <a:rPr lang="en-US" sz="5400" dirty="0">
                <a:solidFill>
                  <a:schemeClr val="bg1"/>
                </a:solidFill>
              </a:rPr>
              <a:t> </a:t>
            </a:r>
            <a:r>
              <a:rPr lang="en-US" sz="5400" dirty="0" err="1">
                <a:solidFill>
                  <a:schemeClr val="bg1"/>
                </a:solidFill>
              </a:rPr>
              <a:t>từng</a:t>
            </a:r>
            <a:r>
              <a:rPr lang="en-US" sz="5400" dirty="0">
                <a:solidFill>
                  <a:schemeClr val="bg1"/>
                </a:solidFill>
              </a:rPr>
              <a:t> </a:t>
            </a:r>
            <a:r>
              <a:rPr lang="en-US" sz="5400" dirty="0" err="1">
                <a:solidFill>
                  <a:schemeClr val="bg1"/>
                </a:solidFill>
              </a:rPr>
              <a:t>giọt</a:t>
            </a:r>
            <a:r>
              <a:rPr lang="en-US" sz="5400" dirty="0">
                <a:solidFill>
                  <a:schemeClr val="bg1"/>
                </a:solidFill>
              </a:rPr>
              <a:t> </a:t>
            </a:r>
            <a:r>
              <a:rPr lang="en-US" sz="5400" dirty="0" err="1">
                <a:solidFill>
                  <a:schemeClr val="bg1"/>
                </a:solidFill>
              </a:rPr>
              <a:t>rượu</a:t>
            </a:r>
            <a:r>
              <a:rPr lang="en-US" sz="5400" dirty="0">
                <a:solidFill>
                  <a:schemeClr val="bg1"/>
                </a:solidFill>
              </a:rPr>
              <a:t> </a:t>
            </a:r>
            <a:r>
              <a:rPr lang="en-US" sz="5400" dirty="0" err="1">
                <a:solidFill>
                  <a:schemeClr val="bg1"/>
                </a:solidFill>
              </a:rPr>
              <a:t>nho</a:t>
            </a:r>
            <a:r>
              <a:rPr lang="en-US" sz="5400" dirty="0">
                <a:solidFill>
                  <a:schemeClr val="bg1"/>
                </a:solidFill>
              </a:rPr>
              <a:t> </a:t>
            </a:r>
            <a:r>
              <a:rPr lang="en-US" sz="5400" dirty="0" err="1">
                <a:solidFill>
                  <a:schemeClr val="bg1"/>
                </a:solidFill>
              </a:rPr>
              <a:t>dâng</a:t>
            </a:r>
            <a:r>
              <a:rPr lang="en-US" sz="5400" dirty="0">
                <a:solidFill>
                  <a:schemeClr val="bg1"/>
                </a:solidFill>
              </a:rPr>
              <a:t> </a:t>
            </a:r>
            <a:r>
              <a:rPr lang="en-US" sz="5400" dirty="0" err="1">
                <a:solidFill>
                  <a:schemeClr val="bg1"/>
                </a:solidFill>
              </a:rPr>
              <a:t>lên</a:t>
            </a:r>
            <a:r>
              <a:rPr lang="en-US" sz="5400" dirty="0">
                <a:solidFill>
                  <a:schemeClr val="bg1"/>
                </a:solidFill>
              </a:rPr>
              <a:t> </a:t>
            </a:r>
            <a:r>
              <a:rPr lang="en-US" sz="5400" dirty="0" err="1">
                <a:solidFill>
                  <a:schemeClr val="bg1"/>
                </a:solidFill>
              </a:rPr>
              <a:t>Chúa</a:t>
            </a:r>
            <a:r>
              <a:rPr lang="en-US" sz="5400" dirty="0">
                <a:solidFill>
                  <a:schemeClr val="bg1"/>
                </a:solidFill>
              </a:rPr>
              <a:t> </a:t>
            </a:r>
            <a:r>
              <a:rPr lang="en-US" sz="5400" dirty="0" err="1">
                <a:solidFill>
                  <a:schemeClr val="bg1"/>
                </a:solidFill>
              </a:rPr>
              <a:t>rượu</a:t>
            </a:r>
            <a:r>
              <a:rPr lang="en-US" sz="5400" dirty="0">
                <a:solidFill>
                  <a:schemeClr val="bg1"/>
                </a:solidFill>
              </a:rPr>
              <a:t> </a:t>
            </a:r>
            <a:r>
              <a:rPr lang="en-US" sz="5400" dirty="0" err="1">
                <a:solidFill>
                  <a:schemeClr val="bg1"/>
                </a:solidFill>
              </a:rPr>
              <a:t>nồng</a:t>
            </a:r>
            <a:r>
              <a:rPr lang="en-US" sz="5400" dirty="0">
                <a:solidFill>
                  <a:schemeClr val="bg1"/>
                </a:solidFill>
              </a:rPr>
              <a:t> </a:t>
            </a:r>
            <a:r>
              <a:rPr lang="en-US" sz="5400" dirty="0" err="1">
                <a:solidFill>
                  <a:schemeClr val="bg1"/>
                </a:solidFill>
              </a:rPr>
              <a:t>ước</a:t>
            </a:r>
            <a:r>
              <a:rPr lang="en-US" sz="5400" dirty="0">
                <a:solidFill>
                  <a:schemeClr val="bg1"/>
                </a:solidFill>
              </a:rPr>
              <a:t> </a:t>
            </a:r>
            <a:r>
              <a:rPr lang="en-US" sz="5400" dirty="0" err="1">
                <a:solidFill>
                  <a:schemeClr val="bg1"/>
                </a:solidFill>
              </a:rPr>
              <a:t>mơ</a:t>
            </a:r>
            <a:r>
              <a:rPr lang="en-US" sz="5400" dirty="0">
                <a:solidFill>
                  <a:schemeClr val="bg1"/>
                </a:solidFill>
              </a:rPr>
              <a:t>. </a:t>
            </a:r>
            <a:r>
              <a:rPr lang="en-US" sz="5400" dirty="0" err="1">
                <a:solidFill>
                  <a:schemeClr val="bg1"/>
                </a:solidFill>
              </a:rPr>
              <a:t>Dâng</a:t>
            </a:r>
            <a:r>
              <a:rPr lang="en-US" sz="5400" dirty="0">
                <a:solidFill>
                  <a:schemeClr val="bg1"/>
                </a:solidFill>
              </a:rPr>
              <a:t> </a:t>
            </a:r>
            <a:r>
              <a:rPr lang="en-US" sz="5400" dirty="0" err="1">
                <a:solidFill>
                  <a:schemeClr val="bg1"/>
                </a:solidFill>
              </a:rPr>
              <a:t>Ngài</a:t>
            </a:r>
            <a:r>
              <a:rPr lang="en-US" sz="5400" dirty="0">
                <a:solidFill>
                  <a:schemeClr val="bg1"/>
                </a:solidFill>
              </a:rPr>
              <a:t> </a:t>
            </a:r>
            <a:r>
              <a:rPr lang="en-US" sz="5400" dirty="0" err="1">
                <a:solidFill>
                  <a:schemeClr val="bg1"/>
                </a:solidFill>
              </a:rPr>
              <a:t>bánh</a:t>
            </a:r>
            <a:r>
              <a:rPr lang="en-US" sz="5400" dirty="0">
                <a:solidFill>
                  <a:schemeClr val="bg1"/>
                </a:solidFill>
              </a:rPr>
              <a:t> </a:t>
            </a:r>
            <a:r>
              <a:rPr lang="en-US" sz="5400" dirty="0" err="1">
                <a:solidFill>
                  <a:schemeClr val="bg1"/>
                </a:solidFill>
              </a:rPr>
              <a:t>trắng</a:t>
            </a:r>
            <a:r>
              <a:rPr lang="en-US" sz="5400" dirty="0">
                <a:solidFill>
                  <a:schemeClr val="bg1"/>
                </a:solidFill>
              </a:rPr>
              <a:t> </a:t>
            </a:r>
            <a:r>
              <a:rPr lang="en-US" sz="5400" dirty="0" err="1">
                <a:solidFill>
                  <a:schemeClr val="bg1"/>
                </a:solidFill>
              </a:rPr>
              <a:t>tinh</a:t>
            </a:r>
            <a:r>
              <a:rPr lang="en-US" sz="5400" dirty="0">
                <a:solidFill>
                  <a:schemeClr val="bg1"/>
                </a:solidFill>
              </a:rPr>
              <a:t>, </a:t>
            </a:r>
            <a:r>
              <a:rPr lang="en-US" sz="5400" dirty="0" err="1">
                <a:solidFill>
                  <a:schemeClr val="bg1"/>
                </a:solidFill>
              </a:rPr>
              <a:t>dâng</a:t>
            </a:r>
            <a:r>
              <a:rPr lang="en-US" sz="5400" dirty="0">
                <a:solidFill>
                  <a:schemeClr val="bg1"/>
                </a:solidFill>
              </a:rPr>
              <a:t> </a:t>
            </a:r>
            <a:r>
              <a:rPr lang="en-US" sz="5400" dirty="0" err="1">
                <a:solidFill>
                  <a:schemeClr val="bg1"/>
                </a:solidFill>
              </a:rPr>
              <a:t>lên</a:t>
            </a:r>
            <a:r>
              <a:rPr lang="en-US" sz="5400" dirty="0">
                <a:solidFill>
                  <a:schemeClr val="bg1"/>
                </a:solidFill>
              </a:rPr>
              <a:t> </a:t>
            </a:r>
            <a:r>
              <a:rPr lang="en-US" sz="5400" dirty="0" err="1">
                <a:solidFill>
                  <a:schemeClr val="bg1"/>
                </a:solidFill>
              </a:rPr>
              <a:t>Chúa</a:t>
            </a:r>
            <a:r>
              <a:rPr lang="en-US" sz="5400" dirty="0">
                <a:solidFill>
                  <a:schemeClr val="bg1"/>
                </a:solidFill>
              </a:rPr>
              <a:t> </a:t>
            </a:r>
            <a:r>
              <a:rPr lang="en-US" sz="5400" dirty="0" err="1">
                <a:solidFill>
                  <a:schemeClr val="bg1"/>
                </a:solidFill>
              </a:rPr>
              <a:t>với</a:t>
            </a:r>
            <a:r>
              <a:rPr lang="en-US" sz="5400" dirty="0">
                <a:solidFill>
                  <a:schemeClr val="bg1"/>
                </a:solidFill>
              </a:rPr>
              <a:t> </a:t>
            </a:r>
            <a:r>
              <a:rPr lang="en-US" sz="5400" dirty="0" err="1">
                <a:solidFill>
                  <a:schemeClr val="bg1"/>
                </a:solidFill>
              </a:rPr>
              <a:t>cả</a:t>
            </a:r>
            <a:r>
              <a:rPr lang="en-US" sz="5400" dirty="0">
                <a:solidFill>
                  <a:schemeClr val="bg1"/>
                </a:solidFill>
              </a:rPr>
              <a:t> </a:t>
            </a:r>
            <a:r>
              <a:rPr lang="en-US" sz="5400" dirty="0" err="1">
                <a:solidFill>
                  <a:schemeClr val="bg1"/>
                </a:solidFill>
              </a:rPr>
              <a:t>tâm</a:t>
            </a:r>
            <a:r>
              <a:rPr lang="en-US" sz="5400" dirty="0">
                <a:solidFill>
                  <a:schemeClr val="bg1"/>
                </a:solidFill>
              </a:rPr>
              <a:t> </a:t>
            </a:r>
            <a:r>
              <a:rPr lang="en-US" sz="5400" dirty="0" err="1">
                <a:solidFill>
                  <a:schemeClr val="bg1"/>
                </a:solidFill>
              </a:rPr>
              <a:t>tình</a:t>
            </a:r>
            <a:r>
              <a:rPr lang="en-US" sz="5400" dirty="0">
                <a:solidFill>
                  <a:schemeClr val="bg1"/>
                </a:solidFill>
              </a:rPr>
              <a:t>. </a:t>
            </a:r>
            <a:endParaRPr lang="en-US" sz="5400" b="0" dirty="0">
              <a:solidFill>
                <a:schemeClr val="bg1"/>
              </a:solidFill>
              <a:effectLst/>
            </a:endParaRPr>
          </a:p>
        </p:txBody>
      </p:sp>
    </p:spTree>
    <p:extLst>
      <p:ext uri="{BB962C8B-B14F-4D97-AF65-F5344CB8AC3E}">
        <p14:creationId xmlns:p14="http://schemas.microsoft.com/office/powerpoint/2010/main" val="375939920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u="sng" dirty="0">
                <a:solidFill>
                  <a:srgbClr val="FFFF00"/>
                </a:solidFill>
              </a:rPr>
              <a:t>Tk1</a:t>
            </a:r>
            <a:r>
              <a:rPr lang="en-US" sz="6000" b="0" u="sng" dirty="0">
                <a:solidFill>
                  <a:srgbClr val="FFFF00"/>
                </a:solidFill>
                <a:effectLst/>
              </a:rPr>
              <a:t>:</a:t>
            </a:r>
            <a:r>
              <a:rPr lang="en-US" sz="6000" b="0" dirty="0">
                <a:solidFill>
                  <a:schemeClr val="bg1"/>
                </a:solidFill>
                <a:effectLst/>
              </a:rPr>
              <a:t> </a:t>
            </a:r>
            <a:r>
              <a:rPr lang="en-US" sz="6000" dirty="0" err="1">
                <a:solidFill>
                  <a:schemeClr val="bg1"/>
                </a:solidFill>
              </a:rPr>
              <a:t>Chúa</a:t>
            </a:r>
            <a:r>
              <a:rPr lang="en-US" sz="6000" dirty="0">
                <a:solidFill>
                  <a:schemeClr val="bg1"/>
                </a:solidFill>
              </a:rPr>
              <a:t> </a:t>
            </a:r>
            <a:r>
              <a:rPr lang="en-US" sz="6000" dirty="0" err="1">
                <a:solidFill>
                  <a:schemeClr val="bg1"/>
                </a:solidFill>
              </a:rPr>
              <a:t>thương</a:t>
            </a:r>
            <a:r>
              <a:rPr lang="en-US" sz="6000" dirty="0">
                <a:solidFill>
                  <a:schemeClr val="bg1"/>
                </a:solidFill>
              </a:rPr>
              <a:t> </a:t>
            </a:r>
            <a:r>
              <a:rPr lang="en-US" sz="6000" dirty="0" err="1">
                <a:solidFill>
                  <a:schemeClr val="bg1"/>
                </a:solidFill>
              </a:rPr>
              <a:t>nhận</a:t>
            </a:r>
            <a:r>
              <a:rPr lang="en-US" sz="6000" dirty="0">
                <a:solidFill>
                  <a:schemeClr val="bg1"/>
                </a:solidFill>
              </a:rPr>
              <a:t> </a:t>
            </a:r>
            <a:r>
              <a:rPr lang="en-US" sz="6000" dirty="0" err="1">
                <a:solidFill>
                  <a:schemeClr val="bg1"/>
                </a:solidFill>
              </a:rPr>
              <a:t>lễ</a:t>
            </a:r>
            <a:r>
              <a:rPr lang="en-US" sz="6000" dirty="0">
                <a:solidFill>
                  <a:schemeClr val="bg1"/>
                </a:solidFill>
              </a:rPr>
              <a:t> </a:t>
            </a:r>
            <a:r>
              <a:rPr lang="en-US" sz="6000" dirty="0" err="1">
                <a:solidFill>
                  <a:schemeClr val="bg1"/>
                </a:solidFill>
              </a:rPr>
              <a:t>vật</a:t>
            </a:r>
            <a:r>
              <a:rPr lang="en-US" sz="6000" dirty="0">
                <a:solidFill>
                  <a:schemeClr val="bg1"/>
                </a:solidFill>
              </a:rPr>
              <a:t> </a:t>
            </a:r>
            <a:r>
              <a:rPr lang="en-US" sz="6000" dirty="0" err="1">
                <a:solidFill>
                  <a:schemeClr val="bg1"/>
                </a:solidFill>
              </a:rPr>
              <a:t>đoàn</a:t>
            </a:r>
            <a:r>
              <a:rPr lang="en-US" sz="6000" dirty="0">
                <a:solidFill>
                  <a:schemeClr val="bg1"/>
                </a:solidFill>
              </a:rPr>
              <a:t> con </a:t>
            </a:r>
            <a:r>
              <a:rPr lang="en-US" sz="6000" dirty="0" err="1">
                <a:solidFill>
                  <a:schemeClr val="bg1"/>
                </a:solidFill>
              </a:rPr>
              <a:t>dâng</a:t>
            </a:r>
            <a:r>
              <a:rPr lang="en-US" sz="6000" dirty="0">
                <a:solidFill>
                  <a:schemeClr val="bg1"/>
                </a:solidFill>
              </a:rPr>
              <a:t> </a:t>
            </a:r>
            <a:r>
              <a:rPr lang="en-US" sz="6000" dirty="0" err="1">
                <a:solidFill>
                  <a:schemeClr val="bg1"/>
                </a:solidFill>
              </a:rPr>
              <a:t>lên</a:t>
            </a:r>
            <a:r>
              <a:rPr lang="en-US" sz="6000" dirty="0">
                <a:solidFill>
                  <a:schemeClr val="bg1"/>
                </a:solidFill>
              </a:rPr>
              <a:t> </a:t>
            </a:r>
            <a:r>
              <a:rPr lang="en-US" sz="6000" dirty="0" err="1">
                <a:solidFill>
                  <a:schemeClr val="bg1"/>
                </a:solidFill>
              </a:rPr>
              <a:t>Chúa</a:t>
            </a:r>
            <a:r>
              <a:rPr lang="en-US" sz="6000" dirty="0">
                <a:solidFill>
                  <a:schemeClr val="bg1"/>
                </a:solidFill>
              </a:rPr>
              <a:t>. </a:t>
            </a:r>
            <a:r>
              <a:rPr lang="en-US" sz="6000" dirty="0" err="1">
                <a:solidFill>
                  <a:schemeClr val="bg1"/>
                </a:solidFill>
              </a:rPr>
              <a:t>Xin</a:t>
            </a:r>
            <a:r>
              <a:rPr lang="en-US" sz="6000" dirty="0">
                <a:solidFill>
                  <a:schemeClr val="bg1"/>
                </a:solidFill>
              </a:rPr>
              <a:t> </a:t>
            </a:r>
            <a:r>
              <a:rPr lang="en-US" sz="6000" dirty="0" err="1">
                <a:solidFill>
                  <a:schemeClr val="bg1"/>
                </a:solidFill>
              </a:rPr>
              <a:t>Chúa</a:t>
            </a:r>
            <a:r>
              <a:rPr lang="en-US" sz="6000" dirty="0">
                <a:solidFill>
                  <a:schemeClr val="bg1"/>
                </a:solidFill>
              </a:rPr>
              <a:t> </a:t>
            </a:r>
            <a:r>
              <a:rPr lang="en-US" sz="6000" dirty="0" err="1">
                <a:solidFill>
                  <a:schemeClr val="bg1"/>
                </a:solidFill>
              </a:rPr>
              <a:t>chúc</a:t>
            </a:r>
            <a:r>
              <a:rPr lang="en-US" sz="6000" dirty="0">
                <a:solidFill>
                  <a:schemeClr val="bg1"/>
                </a:solidFill>
              </a:rPr>
              <a:t> </a:t>
            </a:r>
            <a:r>
              <a:rPr lang="en-US" sz="6000" dirty="0" err="1">
                <a:solidFill>
                  <a:schemeClr val="bg1"/>
                </a:solidFill>
              </a:rPr>
              <a:t>lành</a:t>
            </a:r>
            <a:r>
              <a:rPr lang="en-US" sz="6000" dirty="0">
                <a:solidFill>
                  <a:schemeClr val="bg1"/>
                </a:solidFill>
              </a:rPr>
              <a:t> </a:t>
            </a:r>
            <a:r>
              <a:rPr lang="en-US" sz="6000" dirty="0" err="1">
                <a:solidFill>
                  <a:schemeClr val="bg1"/>
                </a:solidFill>
              </a:rPr>
              <a:t>của</a:t>
            </a:r>
            <a:r>
              <a:rPr lang="en-US" sz="6000" dirty="0">
                <a:solidFill>
                  <a:schemeClr val="bg1"/>
                </a:solidFill>
              </a:rPr>
              <a:t> </a:t>
            </a:r>
            <a:r>
              <a:rPr lang="en-US" sz="6000" dirty="0" err="1">
                <a:solidFill>
                  <a:schemeClr val="bg1"/>
                </a:solidFill>
              </a:rPr>
              <a:t>lễ</a:t>
            </a:r>
            <a:r>
              <a:rPr lang="en-US" sz="6000" dirty="0">
                <a:solidFill>
                  <a:schemeClr val="bg1"/>
                </a:solidFill>
              </a:rPr>
              <a:t> </a:t>
            </a:r>
            <a:r>
              <a:rPr lang="en-US" sz="6000" dirty="0" err="1">
                <a:solidFill>
                  <a:schemeClr val="bg1"/>
                </a:solidFill>
              </a:rPr>
              <a:t>chúng</a:t>
            </a:r>
            <a:r>
              <a:rPr lang="en-US" sz="6000" dirty="0">
                <a:solidFill>
                  <a:schemeClr val="bg1"/>
                </a:solidFill>
              </a:rPr>
              <a:t> con </a:t>
            </a:r>
            <a:r>
              <a:rPr lang="en-US" sz="6000" dirty="0" err="1">
                <a:solidFill>
                  <a:schemeClr val="bg1"/>
                </a:solidFill>
              </a:rPr>
              <a:t>dâng</a:t>
            </a:r>
            <a:r>
              <a:rPr lang="en-US" sz="6000" dirty="0">
                <a:solidFill>
                  <a:schemeClr val="bg1"/>
                </a:solidFill>
              </a:rPr>
              <a:t>. </a:t>
            </a:r>
            <a:endParaRPr lang="en-US" sz="6000" b="0" dirty="0">
              <a:solidFill>
                <a:schemeClr val="bg1"/>
              </a:solidFill>
              <a:effectLst/>
            </a:endParaRPr>
          </a:p>
        </p:txBody>
      </p:sp>
    </p:spTree>
    <p:extLst>
      <p:ext uri="{BB962C8B-B14F-4D97-AF65-F5344CB8AC3E}">
        <p14:creationId xmlns:p14="http://schemas.microsoft.com/office/powerpoint/2010/main" val="407394378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u="sng" dirty="0" err="1">
                <a:solidFill>
                  <a:srgbClr val="FFFF00"/>
                </a:solidFill>
              </a:rPr>
              <a:t>Đk</a:t>
            </a:r>
            <a:r>
              <a:rPr lang="en-US" sz="5400" b="0" u="sng" dirty="0">
                <a:solidFill>
                  <a:srgbClr val="FFFF00"/>
                </a:solidFill>
                <a:effectLst/>
              </a:rPr>
              <a:t>:</a:t>
            </a:r>
            <a:r>
              <a:rPr lang="en-US" sz="5400" b="0" dirty="0">
                <a:solidFill>
                  <a:schemeClr val="bg1"/>
                </a:solidFill>
                <a:effectLst/>
              </a:rPr>
              <a:t> </a:t>
            </a:r>
            <a:r>
              <a:rPr lang="en-US" sz="5400" dirty="0" err="1">
                <a:solidFill>
                  <a:schemeClr val="bg1"/>
                </a:solidFill>
              </a:rPr>
              <a:t>Đây</a:t>
            </a:r>
            <a:r>
              <a:rPr lang="en-US" sz="5400" dirty="0">
                <a:solidFill>
                  <a:schemeClr val="bg1"/>
                </a:solidFill>
              </a:rPr>
              <a:t> </a:t>
            </a:r>
            <a:r>
              <a:rPr lang="en-US" sz="5400" dirty="0" err="1">
                <a:solidFill>
                  <a:schemeClr val="bg1"/>
                </a:solidFill>
              </a:rPr>
              <a:t>từng</a:t>
            </a:r>
            <a:r>
              <a:rPr lang="en-US" sz="5400" dirty="0">
                <a:solidFill>
                  <a:schemeClr val="bg1"/>
                </a:solidFill>
              </a:rPr>
              <a:t> </a:t>
            </a:r>
            <a:r>
              <a:rPr lang="en-US" sz="5400" dirty="0" err="1">
                <a:solidFill>
                  <a:schemeClr val="bg1"/>
                </a:solidFill>
              </a:rPr>
              <a:t>giọt</a:t>
            </a:r>
            <a:r>
              <a:rPr lang="en-US" sz="5400" dirty="0">
                <a:solidFill>
                  <a:schemeClr val="bg1"/>
                </a:solidFill>
              </a:rPr>
              <a:t> </a:t>
            </a:r>
            <a:r>
              <a:rPr lang="en-US" sz="5400" dirty="0" err="1">
                <a:solidFill>
                  <a:schemeClr val="bg1"/>
                </a:solidFill>
              </a:rPr>
              <a:t>rượu</a:t>
            </a:r>
            <a:r>
              <a:rPr lang="en-US" sz="5400" dirty="0">
                <a:solidFill>
                  <a:schemeClr val="bg1"/>
                </a:solidFill>
              </a:rPr>
              <a:t> </a:t>
            </a:r>
            <a:r>
              <a:rPr lang="en-US" sz="5400" dirty="0" err="1">
                <a:solidFill>
                  <a:schemeClr val="bg1"/>
                </a:solidFill>
              </a:rPr>
              <a:t>nho</a:t>
            </a:r>
            <a:r>
              <a:rPr lang="en-US" sz="5400" dirty="0">
                <a:solidFill>
                  <a:schemeClr val="bg1"/>
                </a:solidFill>
              </a:rPr>
              <a:t> </a:t>
            </a:r>
            <a:r>
              <a:rPr lang="en-US" sz="5400" dirty="0" err="1">
                <a:solidFill>
                  <a:schemeClr val="bg1"/>
                </a:solidFill>
              </a:rPr>
              <a:t>dâng</a:t>
            </a:r>
            <a:r>
              <a:rPr lang="en-US" sz="5400" dirty="0">
                <a:solidFill>
                  <a:schemeClr val="bg1"/>
                </a:solidFill>
              </a:rPr>
              <a:t> </a:t>
            </a:r>
            <a:r>
              <a:rPr lang="en-US" sz="5400" dirty="0" err="1">
                <a:solidFill>
                  <a:schemeClr val="bg1"/>
                </a:solidFill>
              </a:rPr>
              <a:t>lên</a:t>
            </a:r>
            <a:r>
              <a:rPr lang="en-US" sz="5400" dirty="0">
                <a:solidFill>
                  <a:schemeClr val="bg1"/>
                </a:solidFill>
              </a:rPr>
              <a:t> </a:t>
            </a:r>
            <a:r>
              <a:rPr lang="en-US" sz="5400" dirty="0" err="1">
                <a:solidFill>
                  <a:schemeClr val="bg1"/>
                </a:solidFill>
              </a:rPr>
              <a:t>Chúa</a:t>
            </a:r>
            <a:r>
              <a:rPr lang="en-US" sz="5400" dirty="0">
                <a:solidFill>
                  <a:schemeClr val="bg1"/>
                </a:solidFill>
              </a:rPr>
              <a:t> </a:t>
            </a:r>
            <a:r>
              <a:rPr lang="en-US" sz="5400" dirty="0" err="1">
                <a:solidFill>
                  <a:schemeClr val="bg1"/>
                </a:solidFill>
              </a:rPr>
              <a:t>rượu</a:t>
            </a:r>
            <a:r>
              <a:rPr lang="en-US" sz="5400" dirty="0">
                <a:solidFill>
                  <a:schemeClr val="bg1"/>
                </a:solidFill>
              </a:rPr>
              <a:t> </a:t>
            </a:r>
            <a:r>
              <a:rPr lang="en-US" sz="5400" dirty="0" err="1">
                <a:solidFill>
                  <a:schemeClr val="bg1"/>
                </a:solidFill>
              </a:rPr>
              <a:t>nồng</a:t>
            </a:r>
            <a:r>
              <a:rPr lang="en-US" sz="5400" dirty="0">
                <a:solidFill>
                  <a:schemeClr val="bg1"/>
                </a:solidFill>
              </a:rPr>
              <a:t> </a:t>
            </a:r>
            <a:r>
              <a:rPr lang="en-US" sz="5400" dirty="0" err="1">
                <a:solidFill>
                  <a:schemeClr val="bg1"/>
                </a:solidFill>
              </a:rPr>
              <a:t>ước</a:t>
            </a:r>
            <a:r>
              <a:rPr lang="en-US" sz="5400" dirty="0">
                <a:solidFill>
                  <a:schemeClr val="bg1"/>
                </a:solidFill>
              </a:rPr>
              <a:t> </a:t>
            </a:r>
            <a:r>
              <a:rPr lang="en-US" sz="5400" dirty="0" err="1">
                <a:solidFill>
                  <a:schemeClr val="bg1"/>
                </a:solidFill>
              </a:rPr>
              <a:t>mơ</a:t>
            </a:r>
            <a:r>
              <a:rPr lang="en-US" sz="5400" dirty="0">
                <a:solidFill>
                  <a:schemeClr val="bg1"/>
                </a:solidFill>
              </a:rPr>
              <a:t>. </a:t>
            </a:r>
            <a:r>
              <a:rPr lang="en-US" sz="5400" dirty="0" err="1">
                <a:solidFill>
                  <a:schemeClr val="bg1"/>
                </a:solidFill>
              </a:rPr>
              <a:t>Dâng</a:t>
            </a:r>
            <a:r>
              <a:rPr lang="en-US" sz="5400" dirty="0">
                <a:solidFill>
                  <a:schemeClr val="bg1"/>
                </a:solidFill>
              </a:rPr>
              <a:t> </a:t>
            </a:r>
            <a:r>
              <a:rPr lang="en-US" sz="5400" dirty="0" err="1">
                <a:solidFill>
                  <a:schemeClr val="bg1"/>
                </a:solidFill>
              </a:rPr>
              <a:t>Ngài</a:t>
            </a:r>
            <a:r>
              <a:rPr lang="en-US" sz="5400" dirty="0">
                <a:solidFill>
                  <a:schemeClr val="bg1"/>
                </a:solidFill>
              </a:rPr>
              <a:t> </a:t>
            </a:r>
            <a:r>
              <a:rPr lang="en-US" sz="5400" dirty="0" err="1">
                <a:solidFill>
                  <a:schemeClr val="bg1"/>
                </a:solidFill>
              </a:rPr>
              <a:t>bánh</a:t>
            </a:r>
            <a:r>
              <a:rPr lang="en-US" sz="5400" dirty="0">
                <a:solidFill>
                  <a:schemeClr val="bg1"/>
                </a:solidFill>
              </a:rPr>
              <a:t> </a:t>
            </a:r>
            <a:r>
              <a:rPr lang="en-US" sz="5400" dirty="0" err="1">
                <a:solidFill>
                  <a:schemeClr val="bg1"/>
                </a:solidFill>
              </a:rPr>
              <a:t>trắng</a:t>
            </a:r>
            <a:r>
              <a:rPr lang="en-US" sz="5400" dirty="0">
                <a:solidFill>
                  <a:schemeClr val="bg1"/>
                </a:solidFill>
              </a:rPr>
              <a:t> </a:t>
            </a:r>
            <a:r>
              <a:rPr lang="en-US" sz="5400" dirty="0" err="1">
                <a:solidFill>
                  <a:schemeClr val="bg1"/>
                </a:solidFill>
              </a:rPr>
              <a:t>tinh</a:t>
            </a:r>
            <a:r>
              <a:rPr lang="en-US" sz="5400" dirty="0">
                <a:solidFill>
                  <a:schemeClr val="bg1"/>
                </a:solidFill>
              </a:rPr>
              <a:t>, </a:t>
            </a:r>
            <a:r>
              <a:rPr lang="en-US" sz="5400" dirty="0" err="1">
                <a:solidFill>
                  <a:schemeClr val="bg1"/>
                </a:solidFill>
              </a:rPr>
              <a:t>dâng</a:t>
            </a:r>
            <a:r>
              <a:rPr lang="en-US" sz="5400" dirty="0">
                <a:solidFill>
                  <a:schemeClr val="bg1"/>
                </a:solidFill>
              </a:rPr>
              <a:t> </a:t>
            </a:r>
            <a:r>
              <a:rPr lang="en-US" sz="5400" dirty="0" err="1">
                <a:solidFill>
                  <a:schemeClr val="bg1"/>
                </a:solidFill>
              </a:rPr>
              <a:t>lên</a:t>
            </a:r>
            <a:r>
              <a:rPr lang="en-US" sz="5400" dirty="0">
                <a:solidFill>
                  <a:schemeClr val="bg1"/>
                </a:solidFill>
              </a:rPr>
              <a:t> </a:t>
            </a:r>
            <a:r>
              <a:rPr lang="en-US" sz="5400" dirty="0" err="1">
                <a:solidFill>
                  <a:schemeClr val="bg1"/>
                </a:solidFill>
              </a:rPr>
              <a:t>Chúa</a:t>
            </a:r>
            <a:r>
              <a:rPr lang="en-US" sz="5400" dirty="0">
                <a:solidFill>
                  <a:schemeClr val="bg1"/>
                </a:solidFill>
              </a:rPr>
              <a:t> </a:t>
            </a:r>
            <a:r>
              <a:rPr lang="en-US" sz="5400" dirty="0" err="1">
                <a:solidFill>
                  <a:schemeClr val="bg1"/>
                </a:solidFill>
              </a:rPr>
              <a:t>với</a:t>
            </a:r>
            <a:r>
              <a:rPr lang="en-US" sz="5400" dirty="0">
                <a:solidFill>
                  <a:schemeClr val="bg1"/>
                </a:solidFill>
              </a:rPr>
              <a:t> </a:t>
            </a:r>
            <a:r>
              <a:rPr lang="en-US" sz="5400" dirty="0" err="1">
                <a:solidFill>
                  <a:schemeClr val="bg1"/>
                </a:solidFill>
              </a:rPr>
              <a:t>cả</a:t>
            </a:r>
            <a:r>
              <a:rPr lang="en-US" sz="5400" dirty="0">
                <a:solidFill>
                  <a:schemeClr val="bg1"/>
                </a:solidFill>
              </a:rPr>
              <a:t> </a:t>
            </a:r>
            <a:r>
              <a:rPr lang="en-US" sz="5400" dirty="0" err="1">
                <a:solidFill>
                  <a:schemeClr val="bg1"/>
                </a:solidFill>
              </a:rPr>
              <a:t>tâm</a:t>
            </a:r>
            <a:r>
              <a:rPr lang="en-US" sz="5400" dirty="0">
                <a:solidFill>
                  <a:schemeClr val="bg1"/>
                </a:solidFill>
              </a:rPr>
              <a:t> </a:t>
            </a:r>
            <a:r>
              <a:rPr lang="en-US" sz="5400" dirty="0" err="1">
                <a:solidFill>
                  <a:schemeClr val="bg1"/>
                </a:solidFill>
              </a:rPr>
              <a:t>tình</a:t>
            </a:r>
            <a:r>
              <a:rPr lang="en-US" sz="5400" dirty="0">
                <a:solidFill>
                  <a:schemeClr val="bg1"/>
                </a:solidFill>
              </a:rPr>
              <a:t>. </a:t>
            </a:r>
            <a:endParaRPr lang="en-US" sz="5400" b="0" dirty="0">
              <a:solidFill>
                <a:schemeClr val="bg1"/>
              </a:solidFill>
              <a:effectLst/>
            </a:endParaRPr>
          </a:p>
        </p:txBody>
      </p:sp>
    </p:spTree>
    <p:extLst>
      <p:ext uri="{BB962C8B-B14F-4D97-AF65-F5344CB8AC3E}">
        <p14:creationId xmlns:p14="http://schemas.microsoft.com/office/powerpoint/2010/main" val="415355855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u="sng" dirty="0">
                <a:solidFill>
                  <a:srgbClr val="FFFF00"/>
                </a:solidFill>
              </a:rPr>
              <a:t>Tk2</a:t>
            </a:r>
            <a:r>
              <a:rPr lang="en-US" sz="6000" b="0" u="sng" dirty="0">
                <a:solidFill>
                  <a:srgbClr val="FFFF00"/>
                </a:solidFill>
                <a:effectLst/>
              </a:rPr>
              <a:t>:</a:t>
            </a:r>
            <a:r>
              <a:rPr lang="en-US" sz="6000" b="0" dirty="0">
                <a:solidFill>
                  <a:schemeClr val="bg1"/>
                </a:solidFill>
                <a:effectLst/>
              </a:rPr>
              <a:t> </a:t>
            </a:r>
            <a:r>
              <a:rPr lang="en-US" sz="6000" dirty="0" err="1">
                <a:solidFill>
                  <a:schemeClr val="bg1"/>
                </a:solidFill>
              </a:rPr>
              <a:t>Hiến</a:t>
            </a:r>
            <a:r>
              <a:rPr lang="en-US" sz="6000" dirty="0">
                <a:solidFill>
                  <a:schemeClr val="bg1"/>
                </a:solidFill>
              </a:rPr>
              <a:t> </a:t>
            </a:r>
            <a:r>
              <a:rPr lang="en-US" sz="6000" dirty="0" err="1">
                <a:solidFill>
                  <a:schemeClr val="bg1"/>
                </a:solidFill>
              </a:rPr>
              <a:t>dâng</a:t>
            </a:r>
            <a:r>
              <a:rPr lang="en-US" sz="6000" dirty="0">
                <a:solidFill>
                  <a:schemeClr val="bg1"/>
                </a:solidFill>
              </a:rPr>
              <a:t> Cha </a:t>
            </a:r>
            <a:r>
              <a:rPr lang="en-US" sz="6000" dirty="0" err="1">
                <a:solidFill>
                  <a:schemeClr val="bg1"/>
                </a:solidFill>
              </a:rPr>
              <a:t>khối</a:t>
            </a:r>
            <a:r>
              <a:rPr lang="en-US" sz="6000" dirty="0">
                <a:solidFill>
                  <a:schemeClr val="bg1"/>
                </a:solidFill>
              </a:rPr>
              <a:t> </a:t>
            </a:r>
            <a:r>
              <a:rPr lang="en-US" sz="6000" dirty="0" err="1">
                <a:solidFill>
                  <a:schemeClr val="bg1"/>
                </a:solidFill>
              </a:rPr>
              <a:t>tình</a:t>
            </a:r>
            <a:r>
              <a:rPr lang="en-US" sz="6000" dirty="0">
                <a:solidFill>
                  <a:schemeClr val="bg1"/>
                </a:solidFill>
              </a:rPr>
              <a:t>, </a:t>
            </a:r>
            <a:r>
              <a:rPr lang="en-US" sz="6000" dirty="0" err="1">
                <a:solidFill>
                  <a:schemeClr val="bg1"/>
                </a:solidFill>
              </a:rPr>
              <a:t>tình</a:t>
            </a:r>
            <a:r>
              <a:rPr lang="en-US" sz="6000" dirty="0">
                <a:solidFill>
                  <a:schemeClr val="bg1"/>
                </a:solidFill>
              </a:rPr>
              <a:t> say </a:t>
            </a:r>
            <a:r>
              <a:rPr lang="en-US" sz="6000" dirty="0" err="1">
                <a:solidFill>
                  <a:schemeClr val="bg1"/>
                </a:solidFill>
              </a:rPr>
              <a:t>mê</a:t>
            </a:r>
            <a:r>
              <a:rPr lang="en-US" sz="6000" dirty="0">
                <a:solidFill>
                  <a:schemeClr val="bg1"/>
                </a:solidFill>
              </a:rPr>
              <a:t> </a:t>
            </a:r>
            <a:r>
              <a:rPr lang="en-US" sz="6000" dirty="0" err="1">
                <a:solidFill>
                  <a:schemeClr val="bg1"/>
                </a:solidFill>
              </a:rPr>
              <a:t>chân</a:t>
            </a:r>
            <a:r>
              <a:rPr lang="en-US" sz="6000" dirty="0">
                <a:solidFill>
                  <a:schemeClr val="bg1"/>
                </a:solidFill>
              </a:rPr>
              <a:t> </a:t>
            </a:r>
            <a:r>
              <a:rPr lang="en-US" sz="6000" dirty="0" err="1">
                <a:solidFill>
                  <a:schemeClr val="bg1"/>
                </a:solidFill>
              </a:rPr>
              <a:t>lý</a:t>
            </a:r>
            <a:r>
              <a:rPr lang="en-US" sz="6000" dirty="0">
                <a:solidFill>
                  <a:schemeClr val="bg1"/>
                </a:solidFill>
              </a:rPr>
              <a:t>. </a:t>
            </a:r>
            <a:r>
              <a:rPr lang="en-US" sz="6000" dirty="0" err="1">
                <a:solidFill>
                  <a:schemeClr val="bg1"/>
                </a:solidFill>
              </a:rPr>
              <a:t>Xin</a:t>
            </a:r>
            <a:r>
              <a:rPr lang="en-US" sz="6000" dirty="0">
                <a:solidFill>
                  <a:schemeClr val="bg1"/>
                </a:solidFill>
              </a:rPr>
              <a:t> sang </a:t>
            </a:r>
            <a:r>
              <a:rPr lang="en-US" sz="6000" dirty="0" err="1">
                <a:solidFill>
                  <a:schemeClr val="bg1"/>
                </a:solidFill>
              </a:rPr>
              <a:t>soi</a:t>
            </a:r>
            <a:r>
              <a:rPr lang="en-US" sz="6000" dirty="0">
                <a:solidFill>
                  <a:schemeClr val="bg1"/>
                </a:solidFill>
              </a:rPr>
              <a:t> </a:t>
            </a:r>
            <a:r>
              <a:rPr lang="en-US" sz="6000" dirty="0" err="1">
                <a:solidFill>
                  <a:schemeClr val="bg1"/>
                </a:solidFill>
              </a:rPr>
              <a:t>đường</a:t>
            </a:r>
            <a:r>
              <a:rPr lang="en-US" sz="6000" dirty="0">
                <a:solidFill>
                  <a:schemeClr val="bg1"/>
                </a:solidFill>
              </a:rPr>
              <a:t> </a:t>
            </a:r>
            <a:r>
              <a:rPr lang="en-US" sz="6000" dirty="0" err="1">
                <a:solidFill>
                  <a:schemeClr val="bg1"/>
                </a:solidFill>
              </a:rPr>
              <a:t>đẹp</a:t>
            </a:r>
            <a:r>
              <a:rPr lang="en-US" sz="6000" dirty="0">
                <a:solidFill>
                  <a:schemeClr val="bg1"/>
                </a:solidFill>
              </a:rPr>
              <a:t> </a:t>
            </a:r>
            <a:r>
              <a:rPr lang="en-US" sz="6000" dirty="0" err="1">
                <a:solidFill>
                  <a:schemeClr val="bg1"/>
                </a:solidFill>
              </a:rPr>
              <a:t>lối</a:t>
            </a:r>
            <a:r>
              <a:rPr lang="en-US" sz="6000" dirty="0">
                <a:solidFill>
                  <a:schemeClr val="bg1"/>
                </a:solidFill>
              </a:rPr>
              <a:t> </a:t>
            </a:r>
            <a:r>
              <a:rPr lang="en-US" sz="6000" dirty="0" err="1">
                <a:solidFill>
                  <a:schemeClr val="bg1"/>
                </a:solidFill>
              </a:rPr>
              <a:t>bước</a:t>
            </a:r>
            <a:r>
              <a:rPr lang="en-US" sz="6000" dirty="0">
                <a:solidFill>
                  <a:schemeClr val="bg1"/>
                </a:solidFill>
              </a:rPr>
              <a:t> con </a:t>
            </a:r>
            <a:r>
              <a:rPr lang="en-US" sz="6000" dirty="0" err="1">
                <a:solidFill>
                  <a:schemeClr val="bg1"/>
                </a:solidFill>
              </a:rPr>
              <a:t>đi</a:t>
            </a:r>
            <a:r>
              <a:rPr lang="en-US" sz="6000" dirty="0">
                <a:solidFill>
                  <a:schemeClr val="bg1"/>
                </a:solidFill>
              </a:rPr>
              <a:t>. </a:t>
            </a:r>
            <a:endParaRPr lang="en-US" sz="6000" b="0" dirty="0">
              <a:solidFill>
                <a:schemeClr val="bg1"/>
              </a:solidFill>
              <a:effectLst/>
            </a:endParaRPr>
          </a:p>
        </p:txBody>
      </p:sp>
    </p:spTree>
    <p:extLst>
      <p:ext uri="{BB962C8B-B14F-4D97-AF65-F5344CB8AC3E}">
        <p14:creationId xmlns:p14="http://schemas.microsoft.com/office/powerpoint/2010/main" val="338348877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u="sng" dirty="0" err="1">
                <a:solidFill>
                  <a:srgbClr val="FFFF00"/>
                </a:solidFill>
              </a:rPr>
              <a:t>Đk</a:t>
            </a:r>
            <a:r>
              <a:rPr lang="en-US" sz="5400" b="0" u="sng" dirty="0">
                <a:solidFill>
                  <a:srgbClr val="FFFF00"/>
                </a:solidFill>
                <a:effectLst/>
              </a:rPr>
              <a:t>:</a:t>
            </a:r>
            <a:r>
              <a:rPr lang="en-US" sz="5400" b="0" dirty="0">
                <a:solidFill>
                  <a:schemeClr val="bg1"/>
                </a:solidFill>
                <a:effectLst/>
              </a:rPr>
              <a:t> </a:t>
            </a:r>
            <a:r>
              <a:rPr lang="en-US" sz="5400" dirty="0" err="1">
                <a:solidFill>
                  <a:schemeClr val="bg1"/>
                </a:solidFill>
              </a:rPr>
              <a:t>Đây</a:t>
            </a:r>
            <a:r>
              <a:rPr lang="en-US" sz="5400" dirty="0">
                <a:solidFill>
                  <a:schemeClr val="bg1"/>
                </a:solidFill>
              </a:rPr>
              <a:t> </a:t>
            </a:r>
            <a:r>
              <a:rPr lang="en-US" sz="5400" dirty="0" err="1">
                <a:solidFill>
                  <a:schemeClr val="bg1"/>
                </a:solidFill>
              </a:rPr>
              <a:t>từng</a:t>
            </a:r>
            <a:r>
              <a:rPr lang="en-US" sz="5400" dirty="0">
                <a:solidFill>
                  <a:schemeClr val="bg1"/>
                </a:solidFill>
              </a:rPr>
              <a:t> </a:t>
            </a:r>
            <a:r>
              <a:rPr lang="en-US" sz="5400" dirty="0" err="1">
                <a:solidFill>
                  <a:schemeClr val="bg1"/>
                </a:solidFill>
              </a:rPr>
              <a:t>giọt</a:t>
            </a:r>
            <a:r>
              <a:rPr lang="en-US" sz="5400" dirty="0">
                <a:solidFill>
                  <a:schemeClr val="bg1"/>
                </a:solidFill>
              </a:rPr>
              <a:t> </a:t>
            </a:r>
            <a:r>
              <a:rPr lang="en-US" sz="5400" dirty="0" err="1">
                <a:solidFill>
                  <a:schemeClr val="bg1"/>
                </a:solidFill>
              </a:rPr>
              <a:t>rượu</a:t>
            </a:r>
            <a:r>
              <a:rPr lang="en-US" sz="5400" dirty="0">
                <a:solidFill>
                  <a:schemeClr val="bg1"/>
                </a:solidFill>
              </a:rPr>
              <a:t> </a:t>
            </a:r>
            <a:r>
              <a:rPr lang="en-US" sz="5400" dirty="0" err="1">
                <a:solidFill>
                  <a:schemeClr val="bg1"/>
                </a:solidFill>
              </a:rPr>
              <a:t>nho</a:t>
            </a:r>
            <a:r>
              <a:rPr lang="en-US" sz="5400" dirty="0">
                <a:solidFill>
                  <a:schemeClr val="bg1"/>
                </a:solidFill>
              </a:rPr>
              <a:t> </a:t>
            </a:r>
            <a:r>
              <a:rPr lang="en-US" sz="5400" dirty="0" err="1">
                <a:solidFill>
                  <a:schemeClr val="bg1"/>
                </a:solidFill>
              </a:rPr>
              <a:t>dâng</a:t>
            </a:r>
            <a:r>
              <a:rPr lang="en-US" sz="5400" dirty="0">
                <a:solidFill>
                  <a:schemeClr val="bg1"/>
                </a:solidFill>
              </a:rPr>
              <a:t> </a:t>
            </a:r>
            <a:r>
              <a:rPr lang="en-US" sz="5400" dirty="0" err="1">
                <a:solidFill>
                  <a:schemeClr val="bg1"/>
                </a:solidFill>
              </a:rPr>
              <a:t>lên</a:t>
            </a:r>
            <a:r>
              <a:rPr lang="en-US" sz="5400" dirty="0">
                <a:solidFill>
                  <a:schemeClr val="bg1"/>
                </a:solidFill>
              </a:rPr>
              <a:t> </a:t>
            </a:r>
            <a:r>
              <a:rPr lang="en-US" sz="5400" dirty="0" err="1">
                <a:solidFill>
                  <a:schemeClr val="bg1"/>
                </a:solidFill>
              </a:rPr>
              <a:t>Chúa</a:t>
            </a:r>
            <a:r>
              <a:rPr lang="en-US" sz="5400" dirty="0">
                <a:solidFill>
                  <a:schemeClr val="bg1"/>
                </a:solidFill>
              </a:rPr>
              <a:t> </a:t>
            </a:r>
            <a:r>
              <a:rPr lang="en-US" sz="5400" dirty="0" err="1">
                <a:solidFill>
                  <a:schemeClr val="bg1"/>
                </a:solidFill>
              </a:rPr>
              <a:t>rượu</a:t>
            </a:r>
            <a:r>
              <a:rPr lang="en-US" sz="5400" dirty="0">
                <a:solidFill>
                  <a:schemeClr val="bg1"/>
                </a:solidFill>
              </a:rPr>
              <a:t> </a:t>
            </a:r>
            <a:r>
              <a:rPr lang="en-US" sz="5400" dirty="0" err="1">
                <a:solidFill>
                  <a:schemeClr val="bg1"/>
                </a:solidFill>
              </a:rPr>
              <a:t>nồng</a:t>
            </a:r>
            <a:r>
              <a:rPr lang="en-US" sz="5400" dirty="0">
                <a:solidFill>
                  <a:schemeClr val="bg1"/>
                </a:solidFill>
              </a:rPr>
              <a:t> </a:t>
            </a:r>
            <a:r>
              <a:rPr lang="en-US" sz="5400" dirty="0" err="1">
                <a:solidFill>
                  <a:schemeClr val="bg1"/>
                </a:solidFill>
              </a:rPr>
              <a:t>ước</a:t>
            </a:r>
            <a:r>
              <a:rPr lang="en-US" sz="5400" dirty="0">
                <a:solidFill>
                  <a:schemeClr val="bg1"/>
                </a:solidFill>
              </a:rPr>
              <a:t> </a:t>
            </a:r>
            <a:r>
              <a:rPr lang="en-US" sz="5400" dirty="0" err="1">
                <a:solidFill>
                  <a:schemeClr val="bg1"/>
                </a:solidFill>
              </a:rPr>
              <a:t>mơ</a:t>
            </a:r>
            <a:r>
              <a:rPr lang="en-US" sz="5400" dirty="0">
                <a:solidFill>
                  <a:schemeClr val="bg1"/>
                </a:solidFill>
              </a:rPr>
              <a:t>. </a:t>
            </a:r>
            <a:r>
              <a:rPr lang="en-US" sz="5400" dirty="0" err="1">
                <a:solidFill>
                  <a:schemeClr val="bg1"/>
                </a:solidFill>
              </a:rPr>
              <a:t>Dâng</a:t>
            </a:r>
            <a:r>
              <a:rPr lang="en-US" sz="5400" dirty="0">
                <a:solidFill>
                  <a:schemeClr val="bg1"/>
                </a:solidFill>
              </a:rPr>
              <a:t> </a:t>
            </a:r>
            <a:r>
              <a:rPr lang="en-US" sz="5400" dirty="0" err="1">
                <a:solidFill>
                  <a:schemeClr val="bg1"/>
                </a:solidFill>
              </a:rPr>
              <a:t>Ngài</a:t>
            </a:r>
            <a:r>
              <a:rPr lang="en-US" sz="5400" dirty="0">
                <a:solidFill>
                  <a:schemeClr val="bg1"/>
                </a:solidFill>
              </a:rPr>
              <a:t> </a:t>
            </a:r>
            <a:r>
              <a:rPr lang="en-US" sz="5400" dirty="0" err="1">
                <a:solidFill>
                  <a:schemeClr val="bg1"/>
                </a:solidFill>
              </a:rPr>
              <a:t>bánh</a:t>
            </a:r>
            <a:r>
              <a:rPr lang="en-US" sz="5400" dirty="0">
                <a:solidFill>
                  <a:schemeClr val="bg1"/>
                </a:solidFill>
              </a:rPr>
              <a:t> </a:t>
            </a:r>
            <a:r>
              <a:rPr lang="en-US" sz="5400" dirty="0" err="1">
                <a:solidFill>
                  <a:schemeClr val="bg1"/>
                </a:solidFill>
              </a:rPr>
              <a:t>trắng</a:t>
            </a:r>
            <a:r>
              <a:rPr lang="en-US" sz="5400" dirty="0">
                <a:solidFill>
                  <a:schemeClr val="bg1"/>
                </a:solidFill>
              </a:rPr>
              <a:t> </a:t>
            </a:r>
            <a:r>
              <a:rPr lang="en-US" sz="5400" dirty="0" err="1">
                <a:solidFill>
                  <a:schemeClr val="bg1"/>
                </a:solidFill>
              </a:rPr>
              <a:t>tinh</a:t>
            </a:r>
            <a:r>
              <a:rPr lang="en-US" sz="5400" dirty="0">
                <a:solidFill>
                  <a:schemeClr val="bg1"/>
                </a:solidFill>
              </a:rPr>
              <a:t>, </a:t>
            </a:r>
            <a:r>
              <a:rPr lang="en-US" sz="5400" dirty="0" err="1">
                <a:solidFill>
                  <a:schemeClr val="bg1"/>
                </a:solidFill>
              </a:rPr>
              <a:t>dâng</a:t>
            </a:r>
            <a:r>
              <a:rPr lang="en-US" sz="5400" dirty="0">
                <a:solidFill>
                  <a:schemeClr val="bg1"/>
                </a:solidFill>
              </a:rPr>
              <a:t> </a:t>
            </a:r>
            <a:r>
              <a:rPr lang="en-US" sz="5400" dirty="0" err="1">
                <a:solidFill>
                  <a:schemeClr val="bg1"/>
                </a:solidFill>
              </a:rPr>
              <a:t>lên</a:t>
            </a:r>
            <a:r>
              <a:rPr lang="en-US" sz="5400" dirty="0">
                <a:solidFill>
                  <a:schemeClr val="bg1"/>
                </a:solidFill>
              </a:rPr>
              <a:t> </a:t>
            </a:r>
            <a:r>
              <a:rPr lang="en-US" sz="5400" dirty="0" err="1">
                <a:solidFill>
                  <a:schemeClr val="bg1"/>
                </a:solidFill>
              </a:rPr>
              <a:t>Chúa</a:t>
            </a:r>
            <a:r>
              <a:rPr lang="en-US" sz="5400" dirty="0">
                <a:solidFill>
                  <a:schemeClr val="bg1"/>
                </a:solidFill>
              </a:rPr>
              <a:t> </a:t>
            </a:r>
            <a:r>
              <a:rPr lang="en-US" sz="5400" dirty="0" err="1">
                <a:solidFill>
                  <a:schemeClr val="bg1"/>
                </a:solidFill>
              </a:rPr>
              <a:t>với</a:t>
            </a:r>
            <a:r>
              <a:rPr lang="en-US" sz="5400" dirty="0">
                <a:solidFill>
                  <a:schemeClr val="bg1"/>
                </a:solidFill>
              </a:rPr>
              <a:t> </a:t>
            </a:r>
            <a:r>
              <a:rPr lang="en-US" sz="5400" dirty="0" err="1">
                <a:solidFill>
                  <a:schemeClr val="bg1"/>
                </a:solidFill>
              </a:rPr>
              <a:t>cả</a:t>
            </a:r>
            <a:r>
              <a:rPr lang="en-US" sz="5400" dirty="0">
                <a:solidFill>
                  <a:schemeClr val="bg1"/>
                </a:solidFill>
              </a:rPr>
              <a:t> </a:t>
            </a:r>
            <a:r>
              <a:rPr lang="en-US" sz="5400" dirty="0" err="1">
                <a:solidFill>
                  <a:schemeClr val="bg1"/>
                </a:solidFill>
              </a:rPr>
              <a:t>tâm</a:t>
            </a:r>
            <a:r>
              <a:rPr lang="en-US" sz="5400" dirty="0">
                <a:solidFill>
                  <a:schemeClr val="bg1"/>
                </a:solidFill>
              </a:rPr>
              <a:t> </a:t>
            </a:r>
            <a:r>
              <a:rPr lang="en-US" sz="5400" dirty="0" err="1">
                <a:solidFill>
                  <a:schemeClr val="bg1"/>
                </a:solidFill>
              </a:rPr>
              <a:t>tình</a:t>
            </a:r>
            <a:r>
              <a:rPr lang="en-US" sz="5400" dirty="0">
                <a:solidFill>
                  <a:schemeClr val="bg1"/>
                </a:solidFill>
              </a:rPr>
              <a:t>. </a:t>
            </a:r>
            <a:endParaRPr lang="en-US" sz="5400" b="0" dirty="0">
              <a:solidFill>
                <a:schemeClr val="bg1"/>
              </a:solidFill>
              <a:effectLst/>
            </a:endParaRPr>
          </a:p>
        </p:txBody>
      </p:sp>
    </p:spTree>
    <p:extLst>
      <p:ext uri="{BB962C8B-B14F-4D97-AF65-F5344CB8AC3E}">
        <p14:creationId xmlns:p14="http://schemas.microsoft.com/office/powerpoint/2010/main" val="415355855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u="sng" dirty="0">
                <a:solidFill>
                  <a:srgbClr val="FFFF00"/>
                </a:solidFill>
              </a:rPr>
              <a:t>Tk3</a:t>
            </a:r>
            <a:r>
              <a:rPr lang="en-US" sz="6000" b="0" u="sng" dirty="0">
                <a:solidFill>
                  <a:srgbClr val="FFFF00"/>
                </a:solidFill>
                <a:effectLst/>
              </a:rPr>
              <a:t>:</a:t>
            </a:r>
            <a:r>
              <a:rPr lang="en-US" sz="6000" b="0" dirty="0">
                <a:solidFill>
                  <a:schemeClr val="bg1"/>
                </a:solidFill>
                <a:effectLst/>
              </a:rPr>
              <a:t> </a:t>
            </a:r>
            <a:r>
              <a:rPr lang="en-US" sz="6000" dirty="0" err="1">
                <a:solidFill>
                  <a:schemeClr val="bg1"/>
                </a:solidFill>
              </a:rPr>
              <a:t>Tháng</a:t>
            </a:r>
            <a:r>
              <a:rPr lang="en-US" sz="6000" dirty="0">
                <a:solidFill>
                  <a:schemeClr val="bg1"/>
                </a:solidFill>
              </a:rPr>
              <a:t> </a:t>
            </a:r>
            <a:r>
              <a:rPr lang="en-US" sz="6000" dirty="0" err="1">
                <a:solidFill>
                  <a:schemeClr val="bg1"/>
                </a:solidFill>
              </a:rPr>
              <a:t>năm</a:t>
            </a:r>
            <a:r>
              <a:rPr lang="en-US" sz="6000" dirty="0">
                <a:solidFill>
                  <a:schemeClr val="bg1"/>
                </a:solidFill>
              </a:rPr>
              <a:t> </a:t>
            </a:r>
            <a:r>
              <a:rPr lang="en-US" sz="6000" dirty="0" err="1">
                <a:solidFill>
                  <a:schemeClr val="bg1"/>
                </a:solidFill>
              </a:rPr>
              <a:t>xin</a:t>
            </a:r>
            <a:r>
              <a:rPr lang="en-US" sz="6000" dirty="0">
                <a:solidFill>
                  <a:schemeClr val="bg1"/>
                </a:solidFill>
              </a:rPr>
              <a:t> </a:t>
            </a:r>
            <a:r>
              <a:rPr lang="en-US" sz="6000" dirty="0" err="1">
                <a:solidFill>
                  <a:schemeClr val="bg1"/>
                </a:solidFill>
              </a:rPr>
              <a:t>ấp</a:t>
            </a:r>
            <a:r>
              <a:rPr lang="en-US" sz="6000" dirty="0">
                <a:solidFill>
                  <a:schemeClr val="bg1"/>
                </a:solidFill>
              </a:rPr>
              <a:t> ủ </a:t>
            </a:r>
            <a:r>
              <a:rPr lang="en-US" sz="6000" dirty="0" err="1">
                <a:solidFill>
                  <a:schemeClr val="bg1"/>
                </a:solidFill>
              </a:rPr>
              <a:t>đời</a:t>
            </a:r>
            <a:r>
              <a:rPr lang="en-US" sz="6000" dirty="0">
                <a:solidFill>
                  <a:schemeClr val="bg1"/>
                </a:solidFill>
              </a:rPr>
              <a:t> con </a:t>
            </a:r>
            <a:r>
              <a:rPr lang="en-US" sz="6000" dirty="0" err="1">
                <a:solidFill>
                  <a:schemeClr val="bg1"/>
                </a:solidFill>
              </a:rPr>
              <a:t>trong</a:t>
            </a:r>
            <a:r>
              <a:rPr lang="en-US" sz="6000" dirty="0">
                <a:solidFill>
                  <a:schemeClr val="bg1"/>
                </a:solidFill>
              </a:rPr>
              <a:t> </a:t>
            </a:r>
            <a:r>
              <a:rPr lang="en-US" sz="6000" dirty="0" err="1">
                <a:solidFill>
                  <a:schemeClr val="bg1"/>
                </a:solidFill>
              </a:rPr>
              <a:t>tim</a:t>
            </a:r>
            <a:r>
              <a:rPr lang="en-US" sz="6000" dirty="0">
                <a:solidFill>
                  <a:schemeClr val="bg1"/>
                </a:solidFill>
              </a:rPr>
              <a:t> </a:t>
            </a:r>
            <a:r>
              <a:rPr lang="en-US" sz="6000" dirty="0" err="1">
                <a:solidFill>
                  <a:schemeClr val="bg1"/>
                </a:solidFill>
              </a:rPr>
              <a:t>Chúa</a:t>
            </a:r>
            <a:r>
              <a:rPr lang="en-US" sz="6000" dirty="0">
                <a:solidFill>
                  <a:schemeClr val="bg1"/>
                </a:solidFill>
              </a:rPr>
              <a:t>. </a:t>
            </a:r>
            <a:r>
              <a:rPr lang="en-US" sz="6000" dirty="0" err="1">
                <a:solidFill>
                  <a:schemeClr val="bg1"/>
                </a:solidFill>
              </a:rPr>
              <a:t>Yêu</a:t>
            </a:r>
            <a:r>
              <a:rPr lang="en-US" sz="6000" dirty="0">
                <a:solidFill>
                  <a:schemeClr val="bg1"/>
                </a:solidFill>
              </a:rPr>
              <a:t> </a:t>
            </a:r>
            <a:r>
              <a:rPr lang="en-US" sz="6000" dirty="0" err="1">
                <a:solidFill>
                  <a:schemeClr val="bg1"/>
                </a:solidFill>
              </a:rPr>
              <a:t>Chúa</a:t>
            </a:r>
            <a:r>
              <a:rPr lang="en-US" sz="6000" dirty="0">
                <a:solidFill>
                  <a:schemeClr val="bg1"/>
                </a:solidFill>
              </a:rPr>
              <a:t> </a:t>
            </a:r>
            <a:r>
              <a:rPr lang="en-US" sz="6000" dirty="0" err="1">
                <a:solidFill>
                  <a:schemeClr val="bg1"/>
                </a:solidFill>
              </a:rPr>
              <a:t>suốt</a:t>
            </a:r>
            <a:r>
              <a:rPr lang="en-US" sz="6000" dirty="0">
                <a:solidFill>
                  <a:schemeClr val="bg1"/>
                </a:solidFill>
              </a:rPr>
              <a:t> </a:t>
            </a:r>
            <a:r>
              <a:rPr lang="en-US" sz="6000" dirty="0" err="1">
                <a:solidFill>
                  <a:schemeClr val="bg1"/>
                </a:solidFill>
              </a:rPr>
              <a:t>đời</a:t>
            </a:r>
            <a:r>
              <a:rPr lang="en-US" sz="6000" dirty="0">
                <a:solidFill>
                  <a:schemeClr val="bg1"/>
                </a:solidFill>
              </a:rPr>
              <a:t>, </a:t>
            </a:r>
            <a:r>
              <a:rPr lang="en-US" sz="6000" dirty="0" err="1">
                <a:solidFill>
                  <a:schemeClr val="bg1"/>
                </a:solidFill>
              </a:rPr>
              <a:t>tận</a:t>
            </a:r>
            <a:r>
              <a:rPr lang="en-US" sz="6000" dirty="0">
                <a:solidFill>
                  <a:schemeClr val="bg1"/>
                </a:solidFill>
              </a:rPr>
              <a:t> </a:t>
            </a:r>
            <a:r>
              <a:rPr lang="en-US" sz="6000" dirty="0" err="1">
                <a:solidFill>
                  <a:schemeClr val="bg1"/>
                </a:solidFill>
              </a:rPr>
              <a:t>hiến</a:t>
            </a:r>
            <a:r>
              <a:rPr lang="en-US" sz="6000" dirty="0">
                <a:solidFill>
                  <a:schemeClr val="bg1"/>
                </a:solidFill>
              </a:rPr>
              <a:t> </a:t>
            </a:r>
            <a:r>
              <a:rPr lang="en-US" sz="6000" dirty="0" err="1">
                <a:solidFill>
                  <a:schemeClr val="bg1"/>
                </a:solidFill>
              </a:rPr>
              <a:t>hết</a:t>
            </a:r>
            <a:r>
              <a:rPr lang="en-US" sz="6000" dirty="0">
                <a:solidFill>
                  <a:schemeClr val="bg1"/>
                </a:solidFill>
              </a:rPr>
              <a:t> </a:t>
            </a:r>
            <a:r>
              <a:rPr lang="en-US" sz="6000" dirty="0" err="1">
                <a:solidFill>
                  <a:schemeClr val="bg1"/>
                </a:solidFill>
              </a:rPr>
              <a:t>tâm</a:t>
            </a:r>
            <a:r>
              <a:rPr lang="en-US" sz="6000" dirty="0">
                <a:solidFill>
                  <a:schemeClr val="bg1"/>
                </a:solidFill>
              </a:rPr>
              <a:t> </a:t>
            </a:r>
            <a:r>
              <a:rPr lang="en-US" sz="6000" dirty="0" err="1">
                <a:solidFill>
                  <a:schemeClr val="bg1"/>
                </a:solidFill>
              </a:rPr>
              <a:t>tư</a:t>
            </a:r>
            <a:r>
              <a:rPr lang="en-US" sz="6000" dirty="0">
                <a:solidFill>
                  <a:schemeClr val="bg1"/>
                </a:solidFill>
              </a:rPr>
              <a:t>. </a:t>
            </a:r>
            <a:endParaRPr lang="en-US" sz="6000" b="0" dirty="0">
              <a:solidFill>
                <a:schemeClr val="bg1"/>
              </a:solidFill>
              <a:effectLst/>
            </a:endParaRPr>
          </a:p>
        </p:txBody>
      </p:sp>
    </p:spTree>
    <p:extLst>
      <p:ext uri="{BB962C8B-B14F-4D97-AF65-F5344CB8AC3E}">
        <p14:creationId xmlns:p14="http://schemas.microsoft.com/office/powerpoint/2010/main" val="338348877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u="sng" dirty="0" err="1">
                <a:solidFill>
                  <a:srgbClr val="FFFF00"/>
                </a:solidFill>
              </a:rPr>
              <a:t>Đk</a:t>
            </a:r>
            <a:r>
              <a:rPr lang="en-US" sz="5400" b="0" u="sng" dirty="0">
                <a:solidFill>
                  <a:srgbClr val="FFFF00"/>
                </a:solidFill>
                <a:effectLst/>
              </a:rPr>
              <a:t>:</a:t>
            </a:r>
            <a:r>
              <a:rPr lang="en-US" sz="5400" b="0" dirty="0">
                <a:solidFill>
                  <a:schemeClr val="bg1"/>
                </a:solidFill>
                <a:effectLst/>
              </a:rPr>
              <a:t> </a:t>
            </a:r>
            <a:r>
              <a:rPr lang="en-US" sz="5400" dirty="0" err="1">
                <a:solidFill>
                  <a:schemeClr val="bg1"/>
                </a:solidFill>
              </a:rPr>
              <a:t>Đây</a:t>
            </a:r>
            <a:r>
              <a:rPr lang="en-US" sz="5400" dirty="0">
                <a:solidFill>
                  <a:schemeClr val="bg1"/>
                </a:solidFill>
              </a:rPr>
              <a:t> </a:t>
            </a:r>
            <a:r>
              <a:rPr lang="en-US" sz="5400" dirty="0" err="1">
                <a:solidFill>
                  <a:schemeClr val="bg1"/>
                </a:solidFill>
              </a:rPr>
              <a:t>từng</a:t>
            </a:r>
            <a:r>
              <a:rPr lang="en-US" sz="5400" dirty="0">
                <a:solidFill>
                  <a:schemeClr val="bg1"/>
                </a:solidFill>
              </a:rPr>
              <a:t> </a:t>
            </a:r>
            <a:r>
              <a:rPr lang="en-US" sz="5400" dirty="0" err="1">
                <a:solidFill>
                  <a:schemeClr val="bg1"/>
                </a:solidFill>
              </a:rPr>
              <a:t>giọt</a:t>
            </a:r>
            <a:r>
              <a:rPr lang="en-US" sz="5400" dirty="0">
                <a:solidFill>
                  <a:schemeClr val="bg1"/>
                </a:solidFill>
              </a:rPr>
              <a:t> </a:t>
            </a:r>
            <a:r>
              <a:rPr lang="en-US" sz="5400" dirty="0" err="1">
                <a:solidFill>
                  <a:schemeClr val="bg1"/>
                </a:solidFill>
              </a:rPr>
              <a:t>rượu</a:t>
            </a:r>
            <a:r>
              <a:rPr lang="en-US" sz="5400" dirty="0">
                <a:solidFill>
                  <a:schemeClr val="bg1"/>
                </a:solidFill>
              </a:rPr>
              <a:t> </a:t>
            </a:r>
            <a:r>
              <a:rPr lang="en-US" sz="5400" dirty="0" err="1">
                <a:solidFill>
                  <a:schemeClr val="bg1"/>
                </a:solidFill>
              </a:rPr>
              <a:t>nho</a:t>
            </a:r>
            <a:r>
              <a:rPr lang="en-US" sz="5400" dirty="0">
                <a:solidFill>
                  <a:schemeClr val="bg1"/>
                </a:solidFill>
              </a:rPr>
              <a:t> </a:t>
            </a:r>
            <a:r>
              <a:rPr lang="en-US" sz="5400" dirty="0" err="1">
                <a:solidFill>
                  <a:schemeClr val="bg1"/>
                </a:solidFill>
              </a:rPr>
              <a:t>dâng</a:t>
            </a:r>
            <a:r>
              <a:rPr lang="en-US" sz="5400" dirty="0">
                <a:solidFill>
                  <a:schemeClr val="bg1"/>
                </a:solidFill>
              </a:rPr>
              <a:t> </a:t>
            </a:r>
            <a:r>
              <a:rPr lang="en-US" sz="5400" dirty="0" err="1">
                <a:solidFill>
                  <a:schemeClr val="bg1"/>
                </a:solidFill>
              </a:rPr>
              <a:t>lên</a:t>
            </a:r>
            <a:r>
              <a:rPr lang="en-US" sz="5400" dirty="0">
                <a:solidFill>
                  <a:schemeClr val="bg1"/>
                </a:solidFill>
              </a:rPr>
              <a:t> </a:t>
            </a:r>
            <a:r>
              <a:rPr lang="en-US" sz="5400" dirty="0" err="1">
                <a:solidFill>
                  <a:schemeClr val="bg1"/>
                </a:solidFill>
              </a:rPr>
              <a:t>Chúa</a:t>
            </a:r>
            <a:r>
              <a:rPr lang="en-US" sz="5400" dirty="0">
                <a:solidFill>
                  <a:schemeClr val="bg1"/>
                </a:solidFill>
              </a:rPr>
              <a:t> </a:t>
            </a:r>
            <a:r>
              <a:rPr lang="en-US" sz="5400" dirty="0" err="1">
                <a:solidFill>
                  <a:schemeClr val="bg1"/>
                </a:solidFill>
              </a:rPr>
              <a:t>rượu</a:t>
            </a:r>
            <a:r>
              <a:rPr lang="en-US" sz="5400" dirty="0">
                <a:solidFill>
                  <a:schemeClr val="bg1"/>
                </a:solidFill>
              </a:rPr>
              <a:t> </a:t>
            </a:r>
            <a:r>
              <a:rPr lang="en-US" sz="5400" dirty="0" err="1">
                <a:solidFill>
                  <a:schemeClr val="bg1"/>
                </a:solidFill>
              </a:rPr>
              <a:t>nồng</a:t>
            </a:r>
            <a:r>
              <a:rPr lang="en-US" sz="5400" dirty="0">
                <a:solidFill>
                  <a:schemeClr val="bg1"/>
                </a:solidFill>
              </a:rPr>
              <a:t> </a:t>
            </a:r>
            <a:r>
              <a:rPr lang="en-US" sz="5400" dirty="0" err="1">
                <a:solidFill>
                  <a:schemeClr val="bg1"/>
                </a:solidFill>
              </a:rPr>
              <a:t>ước</a:t>
            </a:r>
            <a:r>
              <a:rPr lang="en-US" sz="5400" dirty="0">
                <a:solidFill>
                  <a:schemeClr val="bg1"/>
                </a:solidFill>
              </a:rPr>
              <a:t> </a:t>
            </a:r>
            <a:r>
              <a:rPr lang="en-US" sz="5400" dirty="0" err="1">
                <a:solidFill>
                  <a:schemeClr val="bg1"/>
                </a:solidFill>
              </a:rPr>
              <a:t>mơ</a:t>
            </a:r>
            <a:r>
              <a:rPr lang="en-US" sz="5400" dirty="0">
                <a:solidFill>
                  <a:schemeClr val="bg1"/>
                </a:solidFill>
              </a:rPr>
              <a:t>. </a:t>
            </a:r>
            <a:r>
              <a:rPr lang="en-US" sz="5400" dirty="0" err="1">
                <a:solidFill>
                  <a:schemeClr val="bg1"/>
                </a:solidFill>
              </a:rPr>
              <a:t>Dâng</a:t>
            </a:r>
            <a:r>
              <a:rPr lang="en-US" sz="5400" dirty="0">
                <a:solidFill>
                  <a:schemeClr val="bg1"/>
                </a:solidFill>
              </a:rPr>
              <a:t> </a:t>
            </a:r>
            <a:r>
              <a:rPr lang="en-US" sz="5400" dirty="0" err="1">
                <a:solidFill>
                  <a:schemeClr val="bg1"/>
                </a:solidFill>
              </a:rPr>
              <a:t>Ngài</a:t>
            </a:r>
            <a:r>
              <a:rPr lang="en-US" sz="5400" dirty="0">
                <a:solidFill>
                  <a:schemeClr val="bg1"/>
                </a:solidFill>
              </a:rPr>
              <a:t> </a:t>
            </a:r>
            <a:r>
              <a:rPr lang="en-US" sz="5400" dirty="0" err="1">
                <a:solidFill>
                  <a:schemeClr val="bg1"/>
                </a:solidFill>
              </a:rPr>
              <a:t>bánh</a:t>
            </a:r>
            <a:r>
              <a:rPr lang="en-US" sz="5400" dirty="0">
                <a:solidFill>
                  <a:schemeClr val="bg1"/>
                </a:solidFill>
              </a:rPr>
              <a:t> </a:t>
            </a:r>
            <a:r>
              <a:rPr lang="en-US" sz="5400" dirty="0" err="1">
                <a:solidFill>
                  <a:schemeClr val="bg1"/>
                </a:solidFill>
              </a:rPr>
              <a:t>trắng</a:t>
            </a:r>
            <a:r>
              <a:rPr lang="en-US" sz="5400" dirty="0">
                <a:solidFill>
                  <a:schemeClr val="bg1"/>
                </a:solidFill>
              </a:rPr>
              <a:t> </a:t>
            </a:r>
            <a:r>
              <a:rPr lang="en-US" sz="5400" dirty="0" err="1">
                <a:solidFill>
                  <a:schemeClr val="bg1"/>
                </a:solidFill>
              </a:rPr>
              <a:t>tinh</a:t>
            </a:r>
            <a:r>
              <a:rPr lang="en-US" sz="5400" dirty="0">
                <a:solidFill>
                  <a:schemeClr val="bg1"/>
                </a:solidFill>
              </a:rPr>
              <a:t>, </a:t>
            </a:r>
            <a:r>
              <a:rPr lang="en-US" sz="5400" dirty="0" err="1">
                <a:solidFill>
                  <a:schemeClr val="bg1"/>
                </a:solidFill>
              </a:rPr>
              <a:t>dâng</a:t>
            </a:r>
            <a:r>
              <a:rPr lang="en-US" sz="5400" dirty="0">
                <a:solidFill>
                  <a:schemeClr val="bg1"/>
                </a:solidFill>
              </a:rPr>
              <a:t> </a:t>
            </a:r>
            <a:r>
              <a:rPr lang="en-US" sz="5400" dirty="0" err="1">
                <a:solidFill>
                  <a:schemeClr val="bg1"/>
                </a:solidFill>
              </a:rPr>
              <a:t>lên</a:t>
            </a:r>
            <a:r>
              <a:rPr lang="en-US" sz="5400" dirty="0">
                <a:solidFill>
                  <a:schemeClr val="bg1"/>
                </a:solidFill>
              </a:rPr>
              <a:t> </a:t>
            </a:r>
            <a:r>
              <a:rPr lang="en-US" sz="5400" dirty="0" err="1">
                <a:solidFill>
                  <a:schemeClr val="bg1"/>
                </a:solidFill>
              </a:rPr>
              <a:t>Chúa</a:t>
            </a:r>
            <a:r>
              <a:rPr lang="en-US" sz="5400" dirty="0">
                <a:solidFill>
                  <a:schemeClr val="bg1"/>
                </a:solidFill>
              </a:rPr>
              <a:t> </a:t>
            </a:r>
            <a:r>
              <a:rPr lang="en-US" sz="5400" dirty="0" err="1">
                <a:solidFill>
                  <a:schemeClr val="bg1"/>
                </a:solidFill>
              </a:rPr>
              <a:t>với</a:t>
            </a:r>
            <a:r>
              <a:rPr lang="en-US" sz="5400" dirty="0">
                <a:solidFill>
                  <a:schemeClr val="bg1"/>
                </a:solidFill>
              </a:rPr>
              <a:t> </a:t>
            </a:r>
            <a:r>
              <a:rPr lang="en-US" sz="5400" dirty="0" err="1">
                <a:solidFill>
                  <a:schemeClr val="bg1"/>
                </a:solidFill>
              </a:rPr>
              <a:t>cả</a:t>
            </a:r>
            <a:r>
              <a:rPr lang="en-US" sz="5400" dirty="0">
                <a:solidFill>
                  <a:schemeClr val="bg1"/>
                </a:solidFill>
              </a:rPr>
              <a:t> </a:t>
            </a:r>
            <a:r>
              <a:rPr lang="en-US" sz="5400" dirty="0" err="1">
                <a:solidFill>
                  <a:schemeClr val="bg1"/>
                </a:solidFill>
              </a:rPr>
              <a:t>tâm</a:t>
            </a:r>
            <a:r>
              <a:rPr lang="en-US" sz="5400" dirty="0">
                <a:solidFill>
                  <a:schemeClr val="bg1"/>
                </a:solidFill>
              </a:rPr>
              <a:t> </a:t>
            </a:r>
            <a:r>
              <a:rPr lang="en-US" sz="5400" dirty="0" err="1">
                <a:solidFill>
                  <a:schemeClr val="bg1"/>
                </a:solidFill>
              </a:rPr>
              <a:t>tình</a:t>
            </a:r>
            <a:r>
              <a:rPr lang="en-US" sz="5400" dirty="0">
                <a:solidFill>
                  <a:schemeClr val="bg1"/>
                </a:solidFill>
              </a:rPr>
              <a:t>. </a:t>
            </a:r>
            <a:endParaRPr lang="en-US" sz="5400" b="0" dirty="0">
              <a:solidFill>
                <a:schemeClr val="bg1"/>
              </a:solidFill>
              <a:effectLst/>
            </a:endParaRPr>
          </a:p>
        </p:txBody>
      </p:sp>
    </p:spTree>
    <p:extLst>
      <p:ext uri="{BB962C8B-B14F-4D97-AF65-F5344CB8AC3E}">
        <p14:creationId xmlns:p14="http://schemas.microsoft.com/office/powerpoint/2010/main" val="41535585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60" y="0"/>
            <a:ext cx="9135879" cy="5143500"/>
          </a:xfrm>
          <a:prstGeom prst="rect">
            <a:avLst/>
          </a:prstGeom>
        </p:spPr>
      </p:pic>
      <p:pic>
        <p:nvPicPr>
          <p:cNvPr id="2" name="Picture 1">
            <a:extLst>
              <a:ext uri="{FF2B5EF4-FFF2-40B4-BE49-F238E27FC236}">
                <a16:creationId xmlns:a16="http://schemas.microsoft.com/office/drawing/2014/main" id="{7929A392-8090-7649-1F3A-AB75F08F5CE7}"/>
              </a:ext>
            </a:extLst>
          </p:cNvPr>
          <p:cNvPicPr>
            <a:picLocks noChangeAspect="1"/>
          </p:cNvPicPr>
          <p:nvPr/>
        </p:nvPicPr>
        <p:blipFill>
          <a:blip r:embed="rId3"/>
          <a:stretch>
            <a:fillRect/>
          </a:stretch>
        </p:blipFill>
        <p:spPr>
          <a:xfrm>
            <a:off x="5334000" y="2035256"/>
            <a:ext cx="3615241" cy="536494"/>
          </a:xfrm>
          <a:prstGeom prst="rect">
            <a:avLst/>
          </a:prstGeom>
        </p:spPr>
      </p:pic>
    </p:spTree>
    <p:extLst>
      <p:ext uri="{BB962C8B-B14F-4D97-AF65-F5344CB8AC3E}">
        <p14:creationId xmlns:p14="http://schemas.microsoft.com/office/powerpoint/2010/main" val="171393809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148205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0" y="0"/>
            <a:ext cx="9143120" cy="5143500"/>
          </a:xfrm>
          <a:prstGeom prst="rect">
            <a:avLst/>
          </a:prstGeom>
        </p:spPr>
      </p:pic>
    </p:spTree>
    <p:extLst>
      <p:ext uri="{BB962C8B-B14F-4D97-AF65-F5344CB8AC3E}">
        <p14:creationId xmlns:p14="http://schemas.microsoft.com/office/powerpoint/2010/main" val="223645105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600" b="0" dirty="0">
                <a:solidFill>
                  <a:srgbClr val="FFFF00"/>
                </a:solidFill>
                <a:effectLst/>
              </a:rPr>
              <a:t>Ca </a:t>
            </a:r>
            <a:r>
              <a:rPr lang="en-US" sz="6600" b="0" dirty="0" err="1">
                <a:solidFill>
                  <a:srgbClr val="FFFF00"/>
                </a:solidFill>
                <a:effectLst/>
              </a:rPr>
              <a:t>Nguyện</a:t>
            </a:r>
            <a:r>
              <a:rPr lang="en-US" sz="6600" b="0" dirty="0">
                <a:solidFill>
                  <a:srgbClr val="FFFF00"/>
                </a:solidFill>
                <a:effectLst/>
              </a:rPr>
              <a:t> </a:t>
            </a:r>
            <a:r>
              <a:rPr lang="en-US" sz="6600" b="0" dirty="0" err="1">
                <a:solidFill>
                  <a:srgbClr val="FFFF00"/>
                </a:solidFill>
                <a:effectLst/>
              </a:rPr>
              <a:t>Hiệp</a:t>
            </a:r>
            <a:r>
              <a:rPr lang="en-US" sz="6600" b="0" dirty="0">
                <a:solidFill>
                  <a:srgbClr val="FFFF00"/>
                </a:solidFill>
                <a:effectLst/>
              </a:rPr>
              <a:t> </a:t>
            </a:r>
            <a:r>
              <a:rPr lang="en-US" sz="6600" b="0" dirty="0" err="1">
                <a:solidFill>
                  <a:srgbClr val="FFFF00"/>
                </a:solidFill>
                <a:effectLst/>
              </a:rPr>
              <a:t>Lễ</a:t>
            </a:r>
            <a:br>
              <a:rPr lang="en-US" sz="6600" b="0" dirty="0">
                <a:solidFill>
                  <a:srgbClr val="FFFF00"/>
                </a:solidFill>
                <a:effectLst/>
              </a:rPr>
            </a:br>
            <a:r>
              <a:rPr lang="en-US" sz="6000" dirty="0">
                <a:solidFill>
                  <a:srgbClr val="FFFF00"/>
                </a:solidFill>
              </a:rPr>
              <a:t>Ta </a:t>
            </a:r>
            <a:r>
              <a:rPr lang="en-US" sz="6000" dirty="0" err="1">
                <a:solidFill>
                  <a:srgbClr val="FFFF00"/>
                </a:solidFill>
              </a:rPr>
              <a:t>Là</a:t>
            </a:r>
            <a:r>
              <a:rPr lang="en-US" sz="6000" dirty="0">
                <a:solidFill>
                  <a:srgbClr val="FFFF00"/>
                </a:solidFill>
              </a:rPr>
              <a:t> Bánh Ban </a:t>
            </a:r>
            <a:r>
              <a:rPr lang="en-US" sz="6000" dirty="0" err="1">
                <a:solidFill>
                  <a:srgbClr val="FFFF00"/>
                </a:solidFill>
              </a:rPr>
              <a:t>Sự</a:t>
            </a:r>
            <a:r>
              <a:rPr lang="en-US" sz="6000" dirty="0">
                <a:solidFill>
                  <a:srgbClr val="FFFF00"/>
                </a:solidFill>
              </a:rPr>
              <a:t> </a:t>
            </a:r>
            <a:r>
              <a:rPr lang="en-US" sz="6000" dirty="0" err="1">
                <a:solidFill>
                  <a:srgbClr val="FFFF00"/>
                </a:solidFill>
              </a:rPr>
              <a:t>Sống</a:t>
            </a:r>
            <a:r>
              <a:rPr lang="en-US" sz="6000" dirty="0">
                <a:solidFill>
                  <a:srgbClr val="FFFF00"/>
                </a:solidFill>
              </a:rPr>
              <a:t> </a:t>
            </a:r>
            <a:br>
              <a:rPr lang="en-US" sz="7200" dirty="0">
                <a:solidFill>
                  <a:srgbClr val="FFFF00"/>
                </a:solidFill>
              </a:rPr>
            </a:br>
            <a:r>
              <a:rPr lang="en-US" sz="4000" i="1" dirty="0" err="1">
                <a:solidFill>
                  <a:schemeClr val="bg1"/>
                </a:solidFill>
              </a:rPr>
              <a:t>Đinh</a:t>
            </a:r>
            <a:r>
              <a:rPr lang="en-US" sz="4000" i="1" dirty="0">
                <a:solidFill>
                  <a:schemeClr val="bg1"/>
                </a:solidFill>
              </a:rPr>
              <a:t> </a:t>
            </a:r>
            <a:r>
              <a:rPr lang="en-US" sz="4000" i="1" dirty="0" err="1">
                <a:solidFill>
                  <a:schemeClr val="bg1"/>
                </a:solidFill>
              </a:rPr>
              <a:t>Công</a:t>
            </a:r>
            <a:r>
              <a:rPr lang="en-US" sz="4000" i="1" dirty="0">
                <a:solidFill>
                  <a:schemeClr val="bg1"/>
                </a:solidFill>
              </a:rPr>
              <a:t> </a:t>
            </a:r>
            <a:r>
              <a:rPr lang="en-US" sz="4000" i="1" dirty="0" err="1">
                <a:solidFill>
                  <a:schemeClr val="bg1"/>
                </a:solidFill>
              </a:rPr>
              <a:t>Huỳnh</a:t>
            </a:r>
            <a:r>
              <a:rPr lang="en-US" sz="4000" i="1" dirty="0">
                <a:solidFill>
                  <a:schemeClr val="bg1"/>
                </a:solidFill>
              </a:rPr>
              <a:t> &amp; </a:t>
            </a:r>
            <a:r>
              <a:rPr lang="en-US" sz="4000" i="1" dirty="0" err="1">
                <a:solidFill>
                  <a:schemeClr val="bg1"/>
                </a:solidFill>
              </a:rPr>
              <a:t>Huỳnh</a:t>
            </a:r>
            <a:r>
              <a:rPr lang="en-US" sz="4000" i="1" dirty="0">
                <a:solidFill>
                  <a:schemeClr val="bg1"/>
                </a:solidFill>
              </a:rPr>
              <a:t> Minh </a:t>
            </a:r>
            <a:r>
              <a:rPr lang="en-US" sz="4000" i="1" dirty="0" err="1">
                <a:solidFill>
                  <a:schemeClr val="bg1"/>
                </a:solidFill>
              </a:rPr>
              <a:t>Kỳ</a:t>
            </a:r>
            <a:r>
              <a:rPr lang="en-US" sz="4000" i="1" dirty="0">
                <a:solidFill>
                  <a:schemeClr val="bg1"/>
                </a:solidFill>
              </a:rPr>
              <a:t>.</a:t>
            </a:r>
            <a:br>
              <a:rPr lang="en-US" sz="5400" b="1" i="1" dirty="0">
                <a:solidFill>
                  <a:schemeClr val="bg1"/>
                </a:solidFill>
              </a:rPr>
            </a:br>
            <a:endParaRPr lang="en-US" sz="5400" b="0" i="1" dirty="0">
              <a:solidFill>
                <a:schemeClr val="bg1"/>
              </a:solidFill>
              <a:effectLst/>
            </a:endParaRPr>
          </a:p>
        </p:txBody>
      </p:sp>
      <p:pic>
        <p:nvPicPr>
          <p:cNvPr id="3" name="Picture 2">
            <a:extLst>
              <a:ext uri="{FF2B5EF4-FFF2-40B4-BE49-F238E27FC236}">
                <a16:creationId xmlns:a16="http://schemas.microsoft.com/office/drawing/2014/main" id="{50E18C5B-1D1B-B41A-1FEE-325C8559A05C}"/>
              </a:ext>
            </a:extLst>
          </p:cNvPr>
          <p:cNvPicPr>
            <a:picLocks noChangeAspect="1"/>
          </p:cNvPicPr>
          <p:nvPr/>
        </p:nvPicPr>
        <p:blipFill>
          <a:blip r:embed="rId2"/>
          <a:stretch>
            <a:fillRect/>
          </a:stretch>
        </p:blipFill>
        <p:spPr>
          <a:xfrm>
            <a:off x="1676400" y="3790950"/>
            <a:ext cx="5864860" cy="865707"/>
          </a:xfrm>
          <a:prstGeom prst="rect">
            <a:avLst/>
          </a:prstGeom>
        </p:spPr>
      </p:pic>
    </p:spTree>
    <p:extLst>
      <p:ext uri="{BB962C8B-B14F-4D97-AF65-F5344CB8AC3E}">
        <p14:creationId xmlns:p14="http://schemas.microsoft.com/office/powerpoint/2010/main" val="353878427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b="0" u="sng" dirty="0">
                <a:solidFill>
                  <a:srgbClr val="FFFF00"/>
                </a:solidFill>
                <a:effectLst/>
              </a:rPr>
              <a:t>Tk1:</a:t>
            </a:r>
            <a:r>
              <a:rPr lang="en-US" b="0" dirty="0">
                <a:solidFill>
                  <a:srgbClr val="FFFF00"/>
                </a:solidFill>
                <a:effectLst/>
              </a:rPr>
              <a:t> </a:t>
            </a:r>
            <a:r>
              <a:rPr lang="vi-VN" dirty="0">
                <a:solidFill>
                  <a:schemeClr val="bg1"/>
                </a:solidFill>
              </a:rPr>
              <a:t>Ta là bánh ban sự sống, là tấm bánh được ban xuống bởi trời. Ta là bánh thiêng trường sinh kẻ nào tin sẽ được sống muôn đời. Đây là bánh bởi trời xuống để ai ăn thì không chết bao giờ. Đây là bánh Ta sẽ ban là thịt Ta để thế gian hưởng nhờ.</a:t>
            </a:r>
            <a:endParaRPr lang="vi-VN" b="0" dirty="0">
              <a:solidFill>
                <a:schemeClr val="bg1"/>
              </a:solidFill>
              <a:effectLst/>
            </a:endParaRPr>
          </a:p>
        </p:txBody>
      </p:sp>
    </p:spTree>
    <p:extLst>
      <p:ext uri="{BB962C8B-B14F-4D97-AF65-F5344CB8AC3E}">
        <p14:creationId xmlns:p14="http://schemas.microsoft.com/office/powerpoint/2010/main" val="5203507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dirty="0" err="1">
                <a:solidFill>
                  <a:srgbClr val="FFFF00"/>
                </a:solidFill>
                <a:effectLst/>
              </a:rPr>
              <a:t>Đk</a:t>
            </a:r>
            <a:r>
              <a:rPr lang="en-US" sz="5400" b="0" u="sng" dirty="0">
                <a:solidFill>
                  <a:srgbClr val="FFFF00"/>
                </a:solidFill>
                <a:effectLst/>
              </a:rPr>
              <a:t>:</a:t>
            </a:r>
            <a:r>
              <a:rPr lang="en-US" sz="5400" b="0" dirty="0">
                <a:solidFill>
                  <a:schemeClr val="bg1"/>
                </a:solidFill>
                <a:effectLst/>
              </a:rPr>
              <a:t> </a:t>
            </a:r>
            <a:r>
              <a:rPr lang="vi-VN" sz="5400" dirty="0">
                <a:solidFill>
                  <a:schemeClr val="bg1"/>
                </a:solidFill>
              </a:rPr>
              <a:t>Lạy Chúa! Xin cho chúng con biết đến với Ngài, tín thác nơi Ngài. Vì Chúa là nguồn dưỡng nuôi, cậy trông nơi Chúa hạnh phúc chẳng ngơi.</a:t>
            </a:r>
            <a:endParaRPr lang="en-US" sz="5400" b="0" dirty="0">
              <a:solidFill>
                <a:schemeClr val="bg1"/>
              </a:solidFill>
              <a:effectLst/>
            </a:endParaRPr>
          </a:p>
        </p:txBody>
      </p:sp>
    </p:spTree>
    <p:extLst>
      <p:ext uri="{BB962C8B-B14F-4D97-AF65-F5344CB8AC3E}">
        <p14:creationId xmlns:p14="http://schemas.microsoft.com/office/powerpoint/2010/main" val="171877077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4100" b="0" u="sng" dirty="0">
                <a:solidFill>
                  <a:srgbClr val="FFFF00"/>
                </a:solidFill>
                <a:effectLst/>
              </a:rPr>
              <a:t>Tk2:</a:t>
            </a:r>
            <a:r>
              <a:rPr lang="en-US" sz="4100" b="0" dirty="0">
                <a:solidFill>
                  <a:schemeClr val="bg1"/>
                </a:solidFill>
                <a:effectLst/>
              </a:rPr>
              <a:t> </a:t>
            </a:r>
            <a:r>
              <a:rPr lang="vi-VN" sz="4100" dirty="0">
                <a:solidFill>
                  <a:schemeClr val="bg1"/>
                </a:solidFill>
              </a:rPr>
              <a:t>Trong cuộc sống bao thử thách nhiều đói khát và lo lắng giữa đời. Con tìm Chúa trong niềm tin lòng khao khát lãnh nhận bánh nuôi hồn. Con cần Chúa trong cuộc sống vì chính Chúa là tấm bánh nuôi hồn. Xin tẩy xóa bao tội khiên để đời con hằng vững tin vào Ngài.</a:t>
            </a:r>
            <a:endParaRPr lang="en-US" sz="4100" b="0" dirty="0">
              <a:solidFill>
                <a:schemeClr val="bg1"/>
              </a:solidFill>
              <a:effectLst/>
            </a:endParaRPr>
          </a:p>
        </p:txBody>
      </p:sp>
    </p:spTree>
    <p:extLst>
      <p:ext uri="{BB962C8B-B14F-4D97-AF65-F5344CB8AC3E}">
        <p14:creationId xmlns:p14="http://schemas.microsoft.com/office/powerpoint/2010/main" val="242626613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dirty="0" err="1">
                <a:solidFill>
                  <a:srgbClr val="FFFF00"/>
                </a:solidFill>
                <a:effectLst/>
              </a:rPr>
              <a:t>Đk</a:t>
            </a:r>
            <a:r>
              <a:rPr lang="en-US" sz="5400" b="0" u="sng" dirty="0">
                <a:solidFill>
                  <a:srgbClr val="FFFF00"/>
                </a:solidFill>
                <a:effectLst/>
              </a:rPr>
              <a:t>:</a:t>
            </a:r>
            <a:r>
              <a:rPr lang="en-US" sz="5400" b="0" dirty="0">
                <a:solidFill>
                  <a:schemeClr val="bg1"/>
                </a:solidFill>
                <a:effectLst/>
              </a:rPr>
              <a:t> </a:t>
            </a:r>
            <a:r>
              <a:rPr lang="vi-VN" sz="5400" dirty="0">
                <a:solidFill>
                  <a:schemeClr val="bg1"/>
                </a:solidFill>
              </a:rPr>
              <a:t>Lạy Chúa! Xin cho chúng con biết đến với Ngài, tín thác nơi Ngài. Vì Chúa là nguồn dưỡng nuôi, cậy trông nơi Chúa hạnh phúc chẳng ngơi.</a:t>
            </a:r>
            <a:endParaRPr lang="en-US" sz="5400" b="0" dirty="0">
              <a:solidFill>
                <a:schemeClr val="bg1"/>
              </a:solidFill>
              <a:effectLst/>
            </a:endParaRPr>
          </a:p>
        </p:txBody>
      </p:sp>
    </p:spTree>
    <p:extLst>
      <p:ext uri="{BB962C8B-B14F-4D97-AF65-F5344CB8AC3E}">
        <p14:creationId xmlns:p14="http://schemas.microsoft.com/office/powerpoint/2010/main" val="120472058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100" b="0" u="sng" dirty="0">
                <a:solidFill>
                  <a:srgbClr val="FFFF00"/>
                </a:solidFill>
                <a:effectLst/>
              </a:rPr>
              <a:t>Tk3:</a:t>
            </a:r>
            <a:r>
              <a:rPr lang="en-US" sz="4100" b="0" dirty="0">
                <a:solidFill>
                  <a:schemeClr val="bg1"/>
                </a:solidFill>
                <a:effectLst/>
              </a:rPr>
              <a:t> </a:t>
            </a:r>
            <a:r>
              <a:rPr lang="vi-VN" sz="4100" dirty="0">
                <a:solidFill>
                  <a:schemeClr val="bg1"/>
                </a:solidFill>
              </a:rPr>
              <a:t>Xin lòng mến nơi một Chúa và tim con được liên kết trong Ngài. Con nguyện mãi tin Ngài thôi vì nơi Chúa có sự sống muôn đời. Con tựa nép bên lòng Chúa để kín múc nguồn sức sống siêu nhiên. Ôi tình Chúa luôn thẳm sâu hồn thảnh thơi hưởng nếm bao ngọt ngào.</a:t>
            </a:r>
            <a:endParaRPr lang="en-US" sz="4100" b="0" dirty="0">
              <a:solidFill>
                <a:schemeClr val="bg1"/>
              </a:solidFill>
              <a:effectLst/>
            </a:endParaRPr>
          </a:p>
        </p:txBody>
      </p:sp>
    </p:spTree>
    <p:extLst>
      <p:ext uri="{BB962C8B-B14F-4D97-AF65-F5344CB8AC3E}">
        <p14:creationId xmlns:p14="http://schemas.microsoft.com/office/powerpoint/2010/main" val="242626613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dirty="0" err="1">
                <a:solidFill>
                  <a:srgbClr val="FFFF00"/>
                </a:solidFill>
                <a:effectLst/>
              </a:rPr>
              <a:t>Đk</a:t>
            </a:r>
            <a:r>
              <a:rPr lang="en-US" sz="5400" b="0" u="sng" dirty="0">
                <a:solidFill>
                  <a:srgbClr val="FFFF00"/>
                </a:solidFill>
                <a:effectLst/>
              </a:rPr>
              <a:t>:</a:t>
            </a:r>
            <a:r>
              <a:rPr lang="en-US" sz="5400" b="0" dirty="0">
                <a:solidFill>
                  <a:schemeClr val="bg1"/>
                </a:solidFill>
                <a:effectLst/>
              </a:rPr>
              <a:t> </a:t>
            </a:r>
            <a:r>
              <a:rPr lang="vi-VN" sz="5400" dirty="0">
                <a:solidFill>
                  <a:schemeClr val="bg1"/>
                </a:solidFill>
              </a:rPr>
              <a:t>Lạy Chúa! Xin cho chúng con biết đến với Ngài, tín thác nơi Ngài. Vì Chúa là nguồn dưỡng nuôi, cậy trông nơi Chúa hạnh phúc chẳng ngơi.</a:t>
            </a:r>
            <a:endParaRPr lang="en-US" sz="5400" b="0" dirty="0">
              <a:solidFill>
                <a:schemeClr val="bg1"/>
              </a:solidFill>
              <a:effectLst/>
            </a:endParaRPr>
          </a:p>
        </p:txBody>
      </p:sp>
    </p:spTree>
    <p:extLst>
      <p:ext uri="{BB962C8B-B14F-4D97-AF65-F5344CB8AC3E}">
        <p14:creationId xmlns:p14="http://schemas.microsoft.com/office/powerpoint/2010/main" val="38090264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4262661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r>
              <a:rPr lang="en-US" sz="6600" b="0" dirty="0">
                <a:solidFill>
                  <a:srgbClr val="FFFF00"/>
                </a:solidFill>
                <a:effectLst/>
              </a:rPr>
              <a:t>Ca </a:t>
            </a:r>
            <a:r>
              <a:rPr lang="en-US" sz="6600" b="0" dirty="0" err="1">
                <a:solidFill>
                  <a:srgbClr val="FFFF00"/>
                </a:solidFill>
                <a:effectLst/>
              </a:rPr>
              <a:t>Nhập</a:t>
            </a:r>
            <a:r>
              <a:rPr lang="en-US" sz="6600" b="0" dirty="0">
                <a:solidFill>
                  <a:srgbClr val="FFFF00"/>
                </a:solidFill>
                <a:effectLst/>
              </a:rPr>
              <a:t> </a:t>
            </a:r>
            <a:r>
              <a:rPr lang="en-US" sz="6600" b="0" dirty="0" err="1">
                <a:solidFill>
                  <a:srgbClr val="FFFF00"/>
                </a:solidFill>
                <a:effectLst/>
              </a:rPr>
              <a:t>Lễ</a:t>
            </a:r>
            <a:br>
              <a:rPr lang="en-US" sz="6600" b="0" dirty="0">
                <a:solidFill>
                  <a:srgbClr val="FFFF00"/>
                </a:solidFill>
                <a:effectLst/>
              </a:rPr>
            </a:br>
            <a:r>
              <a:rPr lang="en-US" sz="6600" b="0" dirty="0" err="1">
                <a:solidFill>
                  <a:srgbClr val="FFFF00"/>
                </a:solidFill>
                <a:effectLst/>
              </a:rPr>
              <a:t>Tôi</a:t>
            </a:r>
            <a:r>
              <a:rPr lang="en-US" sz="6600" b="0" dirty="0">
                <a:solidFill>
                  <a:srgbClr val="FFFF00"/>
                </a:solidFill>
                <a:effectLst/>
              </a:rPr>
              <a:t> </a:t>
            </a:r>
            <a:r>
              <a:rPr lang="en-US" sz="6600" b="0" dirty="0" err="1">
                <a:solidFill>
                  <a:srgbClr val="FFFF00"/>
                </a:solidFill>
                <a:effectLst/>
              </a:rPr>
              <a:t>Mừng</a:t>
            </a:r>
            <a:r>
              <a:rPr lang="en-US" sz="6600" b="0" dirty="0">
                <a:solidFill>
                  <a:srgbClr val="FFFF00"/>
                </a:solidFill>
                <a:effectLst/>
              </a:rPr>
              <a:t> </a:t>
            </a:r>
            <a:r>
              <a:rPr lang="en-US" sz="6600" b="0" dirty="0" err="1">
                <a:solidFill>
                  <a:srgbClr val="FFFF00"/>
                </a:solidFill>
                <a:effectLst/>
              </a:rPr>
              <a:t>Vui</a:t>
            </a:r>
            <a:br>
              <a:rPr lang="en-US" sz="6000" dirty="0">
                <a:solidFill>
                  <a:srgbClr val="FFFF00"/>
                </a:solidFill>
              </a:rPr>
            </a:br>
            <a:r>
              <a:rPr lang="en-US" sz="6000" b="0" i="1" dirty="0">
                <a:solidFill>
                  <a:schemeClr val="bg1"/>
                </a:solidFill>
                <a:effectLst/>
              </a:rPr>
              <a:t>Kim Long</a:t>
            </a:r>
            <a:endParaRPr lang="en-US" sz="6600" b="0" i="1" dirty="0">
              <a:solidFill>
                <a:schemeClr val="bg1"/>
              </a:solidFill>
              <a:effectLst/>
            </a:endParaRPr>
          </a:p>
        </p:txBody>
      </p:sp>
      <p:pic>
        <p:nvPicPr>
          <p:cNvPr id="3" name="Picture 2">
            <a:extLst>
              <a:ext uri="{FF2B5EF4-FFF2-40B4-BE49-F238E27FC236}">
                <a16:creationId xmlns:a16="http://schemas.microsoft.com/office/drawing/2014/main" id="{E1B1B4FA-3786-EF43-2E8D-12C95A6BFB2D}"/>
              </a:ext>
            </a:extLst>
          </p:cNvPr>
          <p:cNvPicPr>
            <a:picLocks noChangeAspect="1"/>
          </p:cNvPicPr>
          <p:nvPr/>
        </p:nvPicPr>
        <p:blipFill>
          <a:blip r:embed="rId2"/>
          <a:stretch>
            <a:fillRect/>
          </a:stretch>
        </p:blipFill>
        <p:spPr>
          <a:xfrm>
            <a:off x="1638300" y="4095750"/>
            <a:ext cx="5867400" cy="868375"/>
          </a:xfrm>
          <a:prstGeom prst="rect">
            <a:avLst/>
          </a:prstGeom>
        </p:spPr>
      </p:pic>
    </p:spTree>
    <p:extLst>
      <p:ext uri="{BB962C8B-B14F-4D97-AF65-F5344CB8AC3E}">
        <p14:creationId xmlns:p14="http://schemas.microsoft.com/office/powerpoint/2010/main" val="114841572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60" y="0"/>
            <a:ext cx="9135879" cy="5143500"/>
          </a:xfrm>
          <a:prstGeom prst="rect">
            <a:avLst/>
          </a:prstGeom>
        </p:spPr>
      </p:pic>
      <p:pic>
        <p:nvPicPr>
          <p:cNvPr id="4" name="Picture 3">
            <a:extLst>
              <a:ext uri="{FF2B5EF4-FFF2-40B4-BE49-F238E27FC236}">
                <a16:creationId xmlns:a16="http://schemas.microsoft.com/office/drawing/2014/main" id="{5C5D8160-7E09-A7B4-A31F-302769FEB85C}"/>
              </a:ext>
            </a:extLst>
          </p:cNvPr>
          <p:cNvPicPr>
            <a:picLocks noChangeAspect="1"/>
          </p:cNvPicPr>
          <p:nvPr/>
        </p:nvPicPr>
        <p:blipFill>
          <a:blip r:embed="rId3"/>
          <a:stretch>
            <a:fillRect/>
          </a:stretch>
        </p:blipFill>
        <p:spPr>
          <a:xfrm>
            <a:off x="5410200" y="1885950"/>
            <a:ext cx="3618230" cy="534084"/>
          </a:xfrm>
          <a:prstGeom prst="rect">
            <a:avLst/>
          </a:prstGeom>
        </p:spPr>
      </p:pic>
    </p:spTree>
    <p:extLst>
      <p:ext uri="{BB962C8B-B14F-4D97-AF65-F5344CB8AC3E}">
        <p14:creationId xmlns:p14="http://schemas.microsoft.com/office/powerpoint/2010/main" val="383620940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57150"/>
            <a:ext cx="9144000" cy="4400550"/>
          </a:xfrm>
        </p:spPr>
        <p:txBody>
          <a:bodyPr>
            <a:normAutofit/>
          </a:bodyPr>
          <a:lstStyle/>
          <a:p>
            <a:r>
              <a:rPr lang="en-US" sz="8000" b="0" dirty="0">
                <a:solidFill>
                  <a:srgbClr val="FFFF00"/>
                </a:solidFill>
                <a:effectLst/>
              </a:rPr>
              <a:t>Ca </a:t>
            </a:r>
            <a:r>
              <a:rPr lang="en-US" sz="8000" b="0" dirty="0" err="1">
                <a:solidFill>
                  <a:srgbClr val="FFFF00"/>
                </a:solidFill>
                <a:effectLst/>
              </a:rPr>
              <a:t>Kết</a:t>
            </a:r>
            <a:r>
              <a:rPr lang="en-US" sz="8000" b="0" dirty="0">
                <a:solidFill>
                  <a:srgbClr val="FFFF00"/>
                </a:solidFill>
                <a:effectLst/>
              </a:rPr>
              <a:t> </a:t>
            </a:r>
            <a:r>
              <a:rPr lang="en-US" sz="8000" b="0" dirty="0" err="1">
                <a:solidFill>
                  <a:srgbClr val="FFFF00"/>
                </a:solidFill>
                <a:effectLst/>
              </a:rPr>
              <a:t>Lễ</a:t>
            </a:r>
            <a:br>
              <a:rPr lang="en-US" sz="8000" b="0" dirty="0">
                <a:solidFill>
                  <a:srgbClr val="FFFF00"/>
                </a:solidFill>
                <a:effectLst/>
              </a:rPr>
            </a:br>
            <a:r>
              <a:rPr lang="en-US" sz="6600" b="0" dirty="0" err="1">
                <a:solidFill>
                  <a:srgbClr val="FFFF00"/>
                </a:solidFill>
                <a:effectLst/>
              </a:rPr>
              <a:t>Khúc</a:t>
            </a:r>
            <a:r>
              <a:rPr lang="en-US" sz="6600" b="0" dirty="0">
                <a:solidFill>
                  <a:srgbClr val="FFFF00"/>
                </a:solidFill>
                <a:effectLst/>
              </a:rPr>
              <a:t> </a:t>
            </a:r>
            <a:r>
              <a:rPr lang="en-US" sz="6600" b="0" dirty="0" err="1">
                <a:solidFill>
                  <a:srgbClr val="FFFF00"/>
                </a:solidFill>
                <a:effectLst/>
              </a:rPr>
              <a:t>Hát</a:t>
            </a:r>
            <a:r>
              <a:rPr lang="en-US" sz="6600" b="0" dirty="0">
                <a:solidFill>
                  <a:srgbClr val="FFFF00"/>
                </a:solidFill>
                <a:effectLst/>
              </a:rPr>
              <a:t> </a:t>
            </a:r>
            <a:r>
              <a:rPr lang="en-US" sz="6600" b="0" dirty="0" err="1">
                <a:solidFill>
                  <a:srgbClr val="FFFF00"/>
                </a:solidFill>
                <a:effectLst/>
              </a:rPr>
              <a:t>Tạ</a:t>
            </a:r>
            <a:r>
              <a:rPr lang="en-US" sz="6600" b="0" dirty="0">
                <a:solidFill>
                  <a:srgbClr val="FFFF00"/>
                </a:solidFill>
                <a:effectLst/>
              </a:rPr>
              <a:t> </a:t>
            </a:r>
            <a:r>
              <a:rPr lang="en-US" sz="6600" b="0" dirty="0" err="1">
                <a:solidFill>
                  <a:srgbClr val="FFFF00"/>
                </a:solidFill>
                <a:effectLst/>
              </a:rPr>
              <a:t>Ơn</a:t>
            </a:r>
            <a:br>
              <a:rPr lang="en-US" sz="5400" b="0" dirty="0">
                <a:solidFill>
                  <a:srgbClr val="FFFF00"/>
                </a:solidFill>
                <a:effectLst/>
              </a:rPr>
            </a:br>
            <a:r>
              <a:rPr lang="en-US" sz="5400" i="1" dirty="0">
                <a:solidFill>
                  <a:schemeClr val="bg1"/>
                </a:solidFill>
              </a:rPr>
              <a:t>Thy </a:t>
            </a:r>
            <a:r>
              <a:rPr lang="en-US" sz="5400" i="1" dirty="0" err="1">
                <a:solidFill>
                  <a:schemeClr val="bg1"/>
                </a:solidFill>
              </a:rPr>
              <a:t>Yên</a:t>
            </a:r>
            <a:br>
              <a:rPr lang="en-US" sz="6000" b="1" i="1" dirty="0">
                <a:solidFill>
                  <a:schemeClr val="bg1"/>
                </a:solidFill>
              </a:rPr>
            </a:br>
            <a:endParaRPr lang="en-US" sz="6000" b="0" i="1" dirty="0">
              <a:solidFill>
                <a:schemeClr val="bg1"/>
              </a:solidFill>
              <a:effectLst/>
            </a:endParaRPr>
          </a:p>
        </p:txBody>
      </p:sp>
      <p:pic>
        <p:nvPicPr>
          <p:cNvPr id="3" name="Picture 2">
            <a:extLst>
              <a:ext uri="{FF2B5EF4-FFF2-40B4-BE49-F238E27FC236}">
                <a16:creationId xmlns:a16="http://schemas.microsoft.com/office/drawing/2014/main" id="{310278A2-88EA-EC4A-C659-6DDA4DF23BF0}"/>
              </a:ext>
            </a:extLst>
          </p:cNvPr>
          <p:cNvPicPr>
            <a:picLocks noChangeAspect="1"/>
          </p:cNvPicPr>
          <p:nvPr/>
        </p:nvPicPr>
        <p:blipFill>
          <a:blip r:embed="rId2"/>
          <a:stretch>
            <a:fillRect/>
          </a:stretch>
        </p:blipFill>
        <p:spPr>
          <a:xfrm>
            <a:off x="1676400" y="3409950"/>
            <a:ext cx="5864860" cy="865707"/>
          </a:xfrm>
          <a:prstGeom prst="rect">
            <a:avLst/>
          </a:prstGeom>
        </p:spPr>
      </p:pic>
    </p:spTree>
    <p:extLst>
      <p:ext uri="{BB962C8B-B14F-4D97-AF65-F5344CB8AC3E}">
        <p14:creationId xmlns:p14="http://schemas.microsoft.com/office/powerpoint/2010/main" val="35085029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dirty="0" err="1">
                <a:solidFill>
                  <a:srgbClr val="FFFF00"/>
                </a:solidFill>
                <a:effectLst/>
              </a:rPr>
              <a:t>Đk</a:t>
            </a:r>
            <a:r>
              <a:rPr lang="en-US" sz="5400" b="0" u="sng" dirty="0">
                <a:solidFill>
                  <a:srgbClr val="FFFF00"/>
                </a:solidFill>
                <a:effectLst/>
              </a:rPr>
              <a:t>:</a:t>
            </a:r>
            <a:r>
              <a:rPr lang="en-US" sz="5400" b="0" dirty="0">
                <a:solidFill>
                  <a:schemeClr val="bg1"/>
                </a:solidFill>
                <a:effectLst/>
              </a:rPr>
              <a:t> </a:t>
            </a:r>
            <a:r>
              <a:rPr lang="en-US" sz="5400" dirty="0" err="1">
                <a:solidFill>
                  <a:schemeClr val="bg1"/>
                </a:solidFill>
              </a:rPr>
              <a:t>Xin</a:t>
            </a:r>
            <a:r>
              <a:rPr lang="en-US" sz="5400" dirty="0">
                <a:solidFill>
                  <a:schemeClr val="bg1"/>
                </a:solidFill>
              </a:rPr>
              <a:t> </a:t>
            </a:r>
            <a:r>
              <a:rPr lang="en-US" sz="5400" dirty="0" err="1">
                <a:solidFill>
                  <a:schemeClr val="bg1"/>
                </a:solidFill>
              </a:rPr>
              <a:t>dâng</a:t>
            </a:r>
            <a:r>
              <a:rPr lang="en-US" sz="5400" dirty="0">
                <a:solidFill>
                  <a:schemeClr val="bg1"/>
                </a:solidFill>
              </a:rPr>
              <a:t> </a:t>
            </a:r>
            <a:r>
              <a:rPr lang="en-US" sz="5400" dirty="0" err="1">
                <a:solidFill>
                  <a:schemeClr val="bg1"/>
                </a:solidFill>
              </a:rPr>
              <a:t>kính</a:t>
            </a:r>
            <a:r>
              <a:rPr lang="en-US" sz="5400" dirty="0">
                <a:solidFill>
                  <a:schemeClr val="bg1"/>
                </a:solidFill>
              </a:rPr>
              <a:t> </a:t>
            </a:r>
            <a:r>
              <a:rPr lang="en-US" sz="5400" dirty="0" err="1">
                <a:solidFill>
                  <a:schemeClr val="bg1"/>
                </a:solidFill>
              </a:rPr>
              <a:t>câu</a:t>
            </a:r>
            <a:r>
              <a:rPr lang="en-US" sz="5400" dirty="0">
                <a:solidFill>
                  <a:schemeClr val="bg1"/>
                </a:solidFill>
              </a:rPr>
              <a:t> </a:t>
            </a:r>
            <a:r>
              <a:rPr lang="en-US" sz="5400" dirty="0" err="1">
                <a:solidFill>
                  <a:schemeClr val="bg1"/>
                </a:solidFill>
              </a:rPr>
              <a:t>ca</a:t>
            </a:r>
            <a:r>
              <a:rPr lang="en-US" sz="5400" dirty="0">
                <a:solidFill>
                  <a:schemeClr val="bg1"/>
                </a:solidFill>
              </a:rPr>
              <a:t> </a:t>
            </a:r>
            <a:r>
              <a:rPr lang="en-US" sz="5400" dirty="0" err="1">
                <a:solidFill>
                  <a:schemeClr val="bg1"/>
                </a:solidFill>
              </a:rPr>
              <a:t>tạ</a:t>
            </a:r>
            <a:r>
              <a:rPr lang="en-US" sz="5400" dirty="0">
                <a:solidFill>
                  <a:schemeClr val="bg1"/>
                </a:solidFill>
              </a:rPr>
              <a:t> </a:t>
            </a:r>
            <a:r>
              <a:rPr lang="en-US" sz="5400" dirty="0" err="1">
                <a:solidFill>
                  <a:schemeClr val="bg1"/>
                </a:solidFill>
              </a:rPr>
              <a:t>ơn</a:t>
            </a:r>
            <a:r>
              <a:rPr lang="en-US" sz="5400" dirty="0">
                <a:solidFill>
                  <a:schemeClr val="bg1"/>
                </a:solidFill>
              </a:rPr>
              <a:t>. </a:t>
            </a:r>
            <a:r>
              <a:rPr lang="en-US" sz="5400" dirty="0" err="1">
                <a:solidFill>
                  <a:schemeClr val="bg1"/>
                </a:solidFill>
              </a:rPr>
              <a:t>Ca</a:t>
            </a:r>
            <a:r>
              <a:rPr lang="en-US" sz="5400" dirty="0">
                <a:solidFill>
                  <a:schemeClr val="bg1"/>
                </a:solidFill>
              </a:rPr>
              <a:t> </a:t>
            </a:r>
            <a:r>
              <a:rPr lang="en-US" sz="5400" dirty="0" err="1">
                <a:solidFill>
                  <a:schemeClr val="bg1"/>
                </a:solidFill>
              </a:rPr>
              <a:t>khen</a:t>
            </a:r>
            <a:r>
              <a:rPr lang="en-US" sz="5400" dirty="0">
                <a:solidFill>
                  <a:schemeClr val="bg1"/>
                </a:solidFill>
              </a:rPr>
              <a:t> </a:t>
            </a:r>
            <a:r>
              <a:rPr lang="en-US" sz="5400" dirty="0" err="1">
                <a:solidFill>
                  <a:schemeClr val="bg1"/>
                </a:solidFill>
              </a:rPr>
              <a:t>Chúa</a:t>
            </a:r>
            <a:r>
              <a:rPr lang="en-US" sz="5400" dirty="0">
                <a:solidFill>
                  <a:schemeClr val="bg1"/>
                </a:solidFill>
              </a:rPr>
              <a:t> </a:t>
            </a:r>
            <a:r>
              <a:rPr lang="en-US" sz="5400" dirty="0" err="1">
                <a:solidFill>
                  <a:schemeClr val="bg1"/>
                </a:solidFill>
              </a:rPr>
              <a:t>mến</a:t>
            </a:r>
            <a:r>
              <a:rPr lang="en-US" sz="5400" dirty="0">
                <a:solidFill>
                  <a:schemeClr val="bg1"/>
                </a:solidFill>
              </a:rPr>
              <a:t> </a:t>
            </a:r>
            <a:r>
              <a:rPr lang="en-US" sz="5400" dirty="0" err="1">
                <a:solidFill>
                  <a:schemeClr val="bg1"/>
                </a:solidFill>
              </a:rPr>
              <a:t>yêu</a:t>
            </a:r>
            <a:r>
              <a:rPr lang="en-US" sz="5400" dirty="0">
                <a:solidFill>
                  <a:schemeClr val="bg1"/>
                </a:solidFill>
              </a:rPr>
              <a:t> </a:t>
            </a:r>
            <a:r>
              <a:rPr lang="en-US" sz="5400" dirty="0" err="1">
                <a:solidFill>
                  <a:schemeClr val="bg1"/>
                </a:solidFill>
              </a:rPr>
              <a:t>nhân</a:t>
            </a:r>
            <a:r>
              <a:rPr lang="en-US" sz="5400" dirty="0">
                <a:solidFill>
                  <a:schemeClr val="bg1"/>
                </a:solidFill>
              </a:rPr>
              <a:t> </a:t>
            </a:r>
            <a:r>
              <a:rPr lang="en-US" sz="5400" dirty="0" err="1">
                <a:solidFill>
                  <a:schemeClr val="bg1"/>
                </a:solidFill>
              </a:rPr>
              <a:t>trần</a:t>
            </a:r>
            <a:r>
              <a:rPr lang="en-US" sz="5400" dirty="0">
                <a:solidFill>
                  <a:schemeClr val="bg1"/>
                </a:solidFill>
              </a:rPr>
              <a:t>. </a:t>
            </a:r>
            <a:r>
              <a:rPr lang="en-US" sz="5400" dirty="0" err="1">
                <a:solidFill>
                  <a:schemeClr val="bg1"/>
                </a:solidFill>
              </a:rPr>
              <a:t>Ngàn</a:t>
            </a:r>
            <a:r>
              <a:rPr lang="en-US" sz="5400" dirty="0">
                <a:solidFill>
                  <a:schemeClr val="bg1"/>
                </a:solidFill>
              </a:rPr>
              <a:t> </a:t>
            </a:r>
            <a:r>
              <a:rPr lang="en-US" sz="5400" dirty="0" err="1">
                <a:solidFill>
                  <a:schemeClr val="bg1"/>
                </a:solidFill>
              </a:rPr>
              <a:t>đời</a:t>
            </a:r>
            <a:r>
              <a:rPr lang="en-US" sz="5400" dirty="0">
                <a:solidFill>
                  <a:schemeClr val="bg1"/>
                </a:solidFill>
              </a:rPr>
              <a:t> </a:t>
            </a:r>
            <a:r>
              <a:rPr lang="en-US" sz="5400" dirty="0" err="1">
                <a:solidFill>
                  <a:schemeClr val="bg1"/>
                </a:solidFill>
              </a:rPr>
              <a:t>kính</a:t>
            </a:r>
            <a:r>
              <a:rPr lang="en-US" sz="5400" dirty="0">
                <a:solidFill>
                  <a:schemeClr val="bg1"/>
                </a:solidFill>
              </a:rPr>
              <a:t> </a:t>
            </a:r>
            <a:r>
              <a:rPr lang="en-US" sz="5400" dirty="0" err="1">
                <a:solidFill>
                  <a:schemeClr val="bg1"/>
                </a:solidFill>
              </a:rPr>
              <a:t>chúc</a:t>
            </a:r>
            <a:r>
              <a:rPr lang="en-US" sz="5400" dirty="0">
                <a:solidFill>
                  <a:schemeClr val="bg1"/>
                </a:solidFill>
              </a:rPr>
              <a:t> </a:t>
            </a:r>
            <a:r>
              <a:rPr lang="en-US" sz="5400" dirty="0" err="1">
                <a:solidFill>
                  <a:schemeClr val="bg1"/>
                </a:solidFill>
              </a:rPr>
              <a:t>Vua</a:t>
            </a:r>
            <a:r>
              <a:rPr lang="en-US" sz="5400" dirty="0">
                <a:solidFill>
                  <a:schemeClr val="bg1"/>
                </a:solidFill>
              </a:rPr>
              <a:t> </a:t>
            </a:r>
            <a:r>
              <a:rPr lang="en-US" sz="5400" dirty="0" err="1">
                <a:solidFill>
                  <a:schemeClr val="bg1"/>
                </a:solidFill>
              </a:rPr>
              <a:t>muôn</a:t>
            </a:r>
            <a:r>
              <a:rPr lang="en-US" sz="5400" dirty="0">
                <a:solidFill>
                  <a:schemeClr val="bg1"/>
                </a:solidFill>
              </a:rPr>
              <a:t> </a:t>
            </a:r>
            <a:r>
              <a:rPr lang="en-US" sz="5400" dirty="0" err="1">
                <a:solidFill>
                  <a:schemeClr val="bg1"/>
                </a:solidFill>
              </a:rPr>
              <a:t>loài</a:t>
            </a:r>
            <a:r>
              <a:rPr lang="en-US" sz="5400" dirty="0">
                <a:solidFill>
                  <a:schemeClr val="bg1"/>
                </a:solidFill>
              </a:rPr>
              <a:t>. </a:t>
            </a:r>
            <a:r>
              <a:rPr lang="en-US" sz="5400" dirty="0" err="1">
                <a:solidFill>
                  <a:schemeClr val="bg1"/>
                </a:solidFill>
              </a:rPr>
              <a:t>Danh</a:t>
            </a:r>
            <a:r>
              <a:rPr lang="en-US" sz="5400" dirty="0">
                <a:solidFill>
                  <a:schemeClr val="bg1"/>
                </a:solidFill>
              </a:rPr>
              <a:t> </a:t>
            </a:r>
            <a:r>
              <a:rPr lang="en-US" sz="5400" dirty="0" err="1">
                <a:solidFill>
                  <a:schemeClr val="bg1"/>
                </a:solidFill>
              </a:rPr>
              <a:t>Chúa</a:t>
            </a:r>
            <a:r>
              <a:rPr lang="en-US" sz="5400" dirty="0">
                <a:solidFill>
                  <a:schemeClr val="bg1"/>
                </a:solidFill>
              </a:rPr>
              <a:t> </a:t>
            </a:r>
            <a:r>
              <a:rPr lang="en-US" sz="5400" dirty="0" err="1">
                <a:solidFill>
                  <a:schemeClr val="bg1"/>
                </a:solidFill>
              </a:rPr>
              <a:t>luôn</a:t>
            </a:r>
            <a:r>
              <a:rPr lang="en-US" sz="5400" dirty="0">
                <a:solidFill>
                  <a:schemeClr val="bg1"/>
                </a:solidFill>
              </a:rPr>
              <a:t> </a:t>
            </a:r>
            <a:r>
              <a:rPr lang="en-US" sz="5400" dirty="0" err="1">
                <a:solidFill>
                  <a:schemeClr val="bg1"/>
                </a:solidFill>
              </a:rPr>
              <a:t>rạng</a:t>
            </a:r>
            <a:r>
              <a:rPr lang="en-US" sz="5400" dirty="0">
                <a:solidFill>
                  <a:schemeClr val="bg1"/>
                </a:solidFill>
              </a:rPr>
              <a:t> </a:t>
            </a:r>
            <a:r>
              <a:rPr lang="en-US" sz="5400" dirty="0" err="1">
                <a:solidFill>
                  <a:schemeClr val="bg1"/>
                </a:solidFill>
              </a:rPr>
              <a:t>ngời</a:t>
            </a:r>
            <a:r>
              <a:rPr lang="en-US" sz="5400" dirty="0">
                <a:solidFill>
                  <a:schemeClr val="bg1"/>
                </a:solidFill>
              </a:rPr>
              <a:t>. </a:t>
            </a:r>
            <a:endParaRPr lang="en-US" sz="5400" b="0" dirty="0">
              <a:solidFill>
                <a:schemeClr val="bg1"/>
              </a:solidFill>
              <a:effectLst/>
            </a:endParaRPr>
          </a:p>
        </p:txBody>
      </p:sp>
    </p:spTree>
    <p:extLst>
      <p:ext uri="{BB962C8B-B14F-4D97-AF65-F5344CB8AC3E}">
        <p14:creationId xmlns:p14="http://schemas.microsoft.com/office/powerpoint/2010/main" val="281753161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b="0" u="sng" dirty="0">
                <a:solidFill>
                  <a:srgbClr val="FFFF00"/>
                </a:solidFill>
                <a:effectLst/>
              </a:rPr>
              <a:t>Tk1:</a:t>
            </a:r>
            <a:r>
              <a:rPr lang="en-US" sz="6000" b="0" dirty="0">
                <a:solidFill>
                  <a:schemeClr val="bg1"/>
                </a:solidFill>
                <a:effectLst/>
              </a:rPr>
              <a:t> </a:t>
            </a:r>
            <a:r>
              <a:rPr lang="en-US" sz="6000" dirty="0" err="1">
                <a:solidFill>
                  <a:schemeClr val="bg1"/>
                </a:solidFill>
              </a:rPr>
              <a:t>Vì</a:t>
            </a:r>
            <a:r>
              <a:rPr lang="en-US" sz="6000" dirty="0">
                <a:solidFill>
                  <a:schemeClr val="bg1"/>
                </a:solidFill>
              </a:rPr>
              <a:t> </a:t>
            </a:r>
            <a:r>
              <a:rPr lang="en-US" sz="6000" dirty="0" err="1">
                <a:solidFill>
                  <a:schemeClr val="bg1"/>
                </a:solidFill>
              </a:rPr>
              <a:t>tình</a:t>
            </a:r>
            <a:r>
              <a:rPr lang="en-US" sz="6000" dirty="0">
                <a:solidFill>
                  <a:schemeClr val="bg1"/>
                </a:solidFill>
              </a:rPr>
              <a:t> </a:t>
            </a:r>
            <a:r>
              <a:rPr lang="en-US" sz="6000" dirty="0" err="1">
                <a:solidFill>
                  <a:schemeClr val="bg1"/>
                </a:solidFill>
              </a:rPr>
              <a:t>yêu</a:t>
            </a:r>
            <a:r>
              <a:rPr lang="en-US" sz="6000" dirty="0">
                <a:solidFill>
                  <a:schemeClr val="bg1"/>
                </a:solidFill>
              </a:rPr>
              <a:t> </a:t>
            </a:r>
            <a:r>
              <a:rPr lang="en-US" sz="6000" dirty="0" err="1">
                <a:solidFill>
                  <a:schemeClr val="bg1"/>
                </a:solidFill>
              </a:rPr>
              <a:t>ôi</a:t>
            </a:r>
            <a:r>
              <a:rPr lang="en-US" sz="6000" dirty="0">
                <a:solidFill>
                  <a:schemeClr val="bg1"/>
                </a:solidFill>
              </a:rPr>
              <a:t> </a:t>
            </a:r>
            <a:r>
              <a:rPr lang="en-US" sz="6000" dirty="0" err="1">
                <a:solidFill>
                  <a:schemeClr val="bg1"/>
                </a:solidFill>
              </a:rPr>
              <a:t>quý</a:t>
            </a:r>
            <a:r>
              <a:rPr lang="en-US" sz="6000" dirty="0">
                <a:solidFill>
                  <a:schemeClr val="bg1"/>
                </a:solidFill>
              </a:rPr>
              <a:t> </a:t>
            </a:r>
            <a:r>
              <a:rPr lang="en-US" sz="6000" dirty="0" err="1">
                <a:solidFill>
                  <a:schemeClr val="bg1"/>
                </a:solidFill>
              </a:rPr>
              <a:t>trọng</a:t>
            </a:r>
            <a:r>
              <a:rPr lang="en-US" sz="6000" dirty="0">
                <a:solidFill>
                  <a:schemeClr val="bg1"/>
                </a:solidFill>
              </a:rPr>
              <a:t> </a:t>
            </a:r>
            <a:r>
              <a:rPr lang="en-US" sz="6000" dirty="0" err="1">
                <a:solidFill>
                  <a:schemeClr val="bg1"/>
                </a:solidFill>
              </a:rPr>
              <a:t>thay</a:t>
            </a:r>
            <a:r>
              <a:rPr lang="en-US" sz="6000" dirty="0">
                <a:solidFill>
                  <a:schemeClr val="bg1"/>
                </a:solidFill>
              </a:rPr>
              <a:t>. </a:t>
            </a:r>
            <a:r>
              <a:rPr lang="en-US" sz="6000" dirty="0" err="1">
                <a:solidFill>
                  <a:schemeClr val="bg1"/>
                </a:solidFill>
              </a:rPr>
              <a:t>Muôn</a:t>
            </a:r>
            <a:r>
              <a:rPr lang="en-US" sz="6000" dirty="0">
                <a:solidFill>
                  <a:schemeClr val="bg1"/>
                </a:solidFill>
              </a:rPr>
              <a:t> </a:t>
            </a:r>
            <a:r>
              <a:rPr lang="en-US" sz="6000" dirty="0" err="1">
                <a:solidFill>
                  <a:schemeClr val="bg1"/>
                </a:solidFill>
              </a:rPr>
              <a:t>ơn</a:t>
            </a:r>
            <a:r>
              <a:rPr lang="en-US" sz="6000" dirty="0">
                <a:solidFill>
                  <a:schemeClr val="bg1"/>
                </a:solidFill>
              </a:rPr>
              <a:t> </a:t>
            </a:r>
            <a:r>
              <a:rPr lang="en-US" sz="6000" dirty="0" err="1">
                <a:solidFill>
                  <a:schemeClr val="bg1"/>
                </a:solidFill>
              </a:rPr>
              <a:t>lành</a:t>
            </a:r>
            <a:r>
              <a:rPr lang="en-US" sz="6000" dirty="0">
                <a:solidFill>
                  <a:schemeClr val="bg1"/>
                </a:solidFill>
              </a:rPr>
              <a:t> </a:t>
            </a:r>
            <a:r>
              <a:rPr lang="en-US" sz="6000" dirty="0" err="1">
                <a:solidFill>
                  <a:schemeClr val="bg1"/>
                </a:solidFill>
              </a:rPr>
              <a:t>chan</a:t>
            </a:r>
            <a:r>
              <a:rPr lang="en-US" sz="6000" dirty="0">
                <a:solidFill>
                  <a:schemeClr val="bg1"/>
                </a:solidFill>
              </a:rPr>
              <a:t> </a:t>
            </a:r>
            <a:r>
              <a:rPr lang="en-US" sz="6000" dirty="0" err="1">
                <a:solidFill>
                  <a:schemeClr val="bg1"/>
                </a:solidFill>
              </a:rPr>
              <a:t>chứa</a:t>
            </a:r>
            <a:r>
              <a:rPr lang="en-US" sz="6000" dirty="0">
                <a:solidFill>
                  <a:schemeClr val="bg1"/>
                </a:solidFill>
              </a:rPr>
              <a:t> </a:t>
            </a:r>
            <a:r>
              <a:rPr lang="en-US" sz="6000" dirty="0" err="1">
                <a:solidFill>
                  <a:schemeClr val="bg1"/>
                </a:solidFill>
              </a:rPr>
              <a:t>trời</a:t>
            </a:r>
            <a:r>
              <a:rPr lang="en-US" sz="6000" dirty="0">
                <a:solidFill>
                  <a:schemeClr val="bg1"/>
                </a:solidFill>
              </a:rPr>
              <a:t> </a:t>
            </a:r>
            <a:r>
              <a:rPr lang="en-US" sz="6000" dirty="0" err="1">
                <a:solidFill>
                  <a:schemeClr val="bg1"/>
                </a:solidFill>
              </a:rPr>
              <a:t>mây</a:t>
            </a:r>
            <a:r>
              <a:rPr lang="en-US" sz="6000" dirty="0">
                <a:solidFill>
                  <a:schemeClr val="bg1"/>
                </a:solidFill>
              </a:rPr>
              <a:t>. </a:t>
            </a:r>
            <a:r>
              <a:rPr lang="en-US" sz="6000" dirty="0" err="1">
                <a:solidFill>
                  <a:schemeClr val="bg1"/>
                </a:solidFill>
              </a:rPr>
              <a:t>Tầng</a:t>
            </a:r>
            <a:r>
              <a:rPr lang="en-US" sz="6000" dirty="0">
                <a:solidFill>
                  <a:schemeClr val="bg1"/>
                </a:solidFill>
              </a:rPr>
              <a:t> </a:t>
            </a:r>
            <a:r>
              <a:rPr lang="en-US" sz="6000" dirty="0" err="1">
                <a:solidFill>
                  <a:schemeClr val="bg1"/>
                </a:solidFill>
              </a:rPr>
              <a:t>cao</a:t>
            </a:r>
            <a:r>
              <a:rPr lang="en-US" sz="6000" dirty="0">
                <a:solidFill>
                  <a:schemeClr val="bg1"/>
                </a:solidFill>
              </a:rPr>
              <a:t> </a:t>
            </a:r>
            <a:r>
              <a:rPr lang="en-US" sz="6000" dirty="0" err="1">
                <a:solidFill>
                  <a:schemeClr val="bg1"/>
                </a:solidFill>
              </a:rPr>
              <a:t>xanh</a:t>
            </a:r>
            <a:r>
              <a:rPr lang="en-US" sz="6000" dirty="0">
                <a:solidFill>
                  <a:schemeClr val="bg1"/>
                </a:solidFill>
              </a:rPr>
              <a:t> </a:t>
            </a:r>
            <a:r>
              <a:rPr lang="en-US" sz="6000" dirty="0" err="1">
                <a:solidFill>
                  <a:schemeClr val="bg1"/>
                </a:solidFill>
              </a:rPr>
              <a:t>lừng</a:t>
            </a:r>
            <a:r>
              <a:rPr lang="en-US" sz="6000" dirty="0">
                <a:solidFill>
                  <a:schemeClr val="bg1"/>
                </a:solidFill>
              </a:rPr>
              <a:t> </a:t>
            </a:r>
            <a:r>
              <a:rPr lang="en-US" sz="6000" dirty="0" err="1">
                <a:solidFill>
                  <a:schemeClr val="bg1"/>
                </a:solidFill>
              </a:rPr>
              <a:t>tiếng</a:t>
            </a:r>
            <a:r>
              <a:rPr lang="en-US" sz="6000" dirty="0">
                <a:solidFill>
                  <a:schemeClr val="bg1"/>
                </a:solidFill>
              </a:rPr>
              <a:t> </a:t>
            </a:r>
            <a:r>
              <a:rPr lang="en-US" sz="6000" dirty="0" err="1">
                <a:solidFill>
                  <a:schemeClr val="bg1"/>
                </a:solidFill>
              </a:rPr>
              <a:t>ngàn</a:t>
            </a:r>
            <a:r>
              <a:rPr lang="en-US" sz="6000" dirty="0">
                <a:solidFill>
                  <a:schemeClr val="bg1"/>
                </a:solidFill>
              </a:rPr>
              <a:t> </a:t>
            </a:r>
            <a:r>
              <a:rPr lang="en-US" sz="6000" dirty="0" err="1">
                <a:solidFill>
                  <a:schemeClr val="bg1"/>
                </a:solidFill>
              </a:rPr>
              <a:t>dân</a:t>
            </a:r>
            <a:r>
              <a:rPr lang="en-US" sz="6000" dirty="0">
                <a:solidFill>
                  <a:schemeClr val="bg1"/>
                </a:solidFill>
              </a:rPr>
              <a:t>. </a:t>
            </a:r>
            <a:r>
              <a:rPr lang="en-US" sz="6000" dirty="0" err="1">
                <a:solidFill>
                  <a:schemeClr val="bg1"/>
                </a:solidFill>
              </a:rPr>
              <a:t>Hát</a:t>
            </a:r>
            <a:r>
              <a:rPr lang="en-US" sz="6000" dirty="0">
                <a:solidFill>
                  <a:schemeClr val="bg1"/>
                </a:solidFill>
              </a:rPr>
              <a:t> </a:t>
            </a:r>
            <a:r>
              <a:rPr lang="en-US" sz="6000" dirty="0" err="1">
                <a:solidFill>
                  <a:schemeClr val="bg1"/>
                </a:solidFill>
              </a:rPr>
              <a:t>khúc</a:t>
            </a:r>
            <a:r>
              <a:rPr lang="en-US" sz="6000" dirty="0">
                <a:solidFill>
                  <a:schemeClr val="bg1"/>
                </a:solidFill>
              </a:rPr>
              <a:t> </a:t>
            </a:r>
            <a:r>
              <a:rPr lang="en-US" sz="6000" dirty="0" err="1">
                <a:solidFill>
                  <a:schemeClr val="bg1"/>
                </a:solidFill>
              </a:rPr>
              <a:t>ca</a:t>
            </a:r>
            <a:r>
              <a:rPr lang="en-US" sz="6000" dirty="0">
                <a:solidFill>
                  <a:schemeClr val="bg1"/>
                </a:solidFill>
              </a:rPr>
              <a:t> </a:t>
            </a:r>
            <a:r>
              <a:rPr lang="en-US" sz="6000" dirty="0" err="1">
                <a:solidFill>
                  <a:schemeClr val="bg1"/>
                </a:solidFill>
              </a:rPr>
              <a:t>tạ</a:t>
            </a:r>
            <a:r>
              <a:rPr lang="en-US" sz="6000" dirty="0">
                <a:solidFill>
                  <a:schemeClr val="bg1"/>
                </a:solidFill>
              </a:rPr>
              <a:t> </a:t>
            </a:r>
            <a:r>
              <a:rPr lang="en-US" sz="6000" dirty="0" err="1">
                <a:solidFill>
                  <a:schemeClr val="bg1"/>
                </a:solidFill>
              </a:rPr>
              <a:t>ơn</a:t>
            </a:r>
            <a:r>
              <a:rPr lang="en-US" sz="6000" dirty="0">
                <a:solidFill>
                  <a:schemeClr val="bg1"/>
                </a:solidFill>
              </a:rPr>
              <a:t>. </a:t>
            </a:r>
            <a:endParaRPr lang="vi-VN" sz="6000" b="0" dirty="0">
              <a:solidFill>
                <a:schemeClr val="bg1"/>
              </a:solidFill>
              <a:effectLst/>
            </a:endParaRPr>
          </a:p>
        </p:txBody>
      </p:sp>
    </p:spTree>
    <p:extLst>
      <p:ext uri="{BB962C8B-B14F-4D97-AF65-F5344CB8AC3E}">
        <p14:creationId xmlns:p14="http://schemas.microsoft.com/office/powerpoint/2010/main" val="427835381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dirty="0" err="1">
                <a:solidFill>
                  <a:srgbClr val="FFFF00"/>
                </a:solidFill>
                <a:effectLst/>
              </a:rPr>
              <a:t>Đk</a:t>
            </a:r>
            <a:r>
              <a:rPr lang="en-US" sz="5400" b="0" u="sng" dirty="0">
                <a:solidFill>
                  <a:srgbClr val="FFFF00"/>
                </a:solidFill>
                <a:effectLst/>
              </a:rPr>
              <a:t>:</a:t>
            </a:r>
            <a:r>
              <a:rPr lang="en-US" sz="5400" b="0" dirty="0">
                <a:solidFill>
                  <a:schemeClr val="bg1"/>
                </a:solidFill>
                <a:effectLst/>
              </a:rPr>
              <a:t> </a:t>
            </a:r>
            <a:r>
              <a:rPr lang="en-US" sz="5400" dirty="0" err="1">
                <a:solidFill>
                  <a:schemeClr val="bg1"/>
                </a:solidFill>
              </a:rPr>
              <a:t>Xin</a:t>
            </a:r>
            <a:r>
              <a:rPr lang="en-US" sz="5400" dirty="0">
                <a:solidFill>
                  <a:schemeClr val="bg1"/>
                </a:solidFill>
              </a:rPr>
              <a:t> </a:t>
            </a:r>
            <a:r>
              <a:rPr lang="en-US" sz="5400" dirty="0" err="1">
                <a:solidFill>
                  <a:schemeClr val="bg1"/>
                </a:solidFill>
              </a:rPr>
              <a:t>dâng</a:t>
            </a:r>
            <a:r>
              <a:rPr lang="en-US" sz="5400" dirty="0">
                <a:solidFill>
                  <a:schemeClr val="bg1"/>
                </a:solidFill>
              </a:rPr>
              <a:t> </a:t>
            </a:r>
            <a:r>
              <a:rPr lang="en-US" sz="5400" dirty="0" err="1">
                <a:solidFill>
                  <a:schemeClr val="bg1"/>
                </a:solidFill>
              </a:rPr>
              <a:t>kính</a:t>
            </a:r>
            <a:r>
              <a:rPr lang="en-US" sz="5400" dirty="0">
                <a:solidFill>
                  <a:schemeClr val="bg1"/>
                </a:solidFill>
              </a:rPr>
              <a:t> </a:t>
            </a:r>
            <a:r>
              <a:rPr lang="en-US" sz="5400" dirty="0" err="1">
                <a:solidFill>
                  <a:schemeClr val="bg1"/>
                </a:solidFill>
              </a:rPr>
              <a:t>câu</a:t>
            </a:r>
            <a:r>
              <a:rPr lang="en-US" sz="5400" dirty="0">
                <a:solidFill>
                  <a:schemeClr val="bg1"/>
                </a:solidFill>
              </a:rPr>
              <a:t> </a:t>
            </a:r>
            <a:r>
              <a:rPr lang="en-US" sz="5400" dirty="0" err="1">
                <a:solidFill>
                  <a:schemeClr val="bg1"/>
                </a:solidFill>
              </a:rPr>
              <a:t>ca</a:t>
            </a:r>
            <a:r>
              <a:rPr lang="en-US" sz="5400" dirty="0">
                <a:solidFill>
                  <a:schemeClr val="bg1"/>
                </a:solidFill>
              </a:rPr>
              <a:t> </a:t>
            </a:r>
            <a:r>
              <a:rPr lang="en-US" sz="5400" dirty="0" err="1">
                <a:solidFill>
                  <a:schemeClr val="bg1"/>
                </a:solidFill>
              </a:rPr>
              <a:t>tạ</a:t>
            </a:r>
            <a:r>
              <a:rPr lang="en-US" sz="5400" dirty="0">
                <a:solidFill>
                  <a:schemeClr val="bg1"/>
                </a:solidFill>
              </a:rPr>
              <a:t> </a:t>
            </a:r>
            <a:r>
              <a:rPr lang="en-US" sz="5400" dirty="0" err="1">
                <a:solidFill>
                  <a:schemeClr val="bg1"/>
                </a:solidFill>
              </a:rPr>
              <a:t>ơn</a:t>
            </a:r>
            <a:r>
              <a:rPr lang="en-US" sz="5400" dirty="0">
                <a:solidFill>
                  <a:schemeClr val="bg1"/>
                </a:solidFill>
              </a:rPr>
              <a:t>. </a:t>
            </a:r>
            <a:r>
              <a:rPr lang="en-US" sz="5400" dirty="0" err="1">
                <a:solidFill>
                  <a:schemeClr val="bg1"/>
                </a:solidFill>
              </a:rPr>
              <a:t>Ca</a:t>
            </a:r>
            <a:r>
              <a:rPr lang="en-US" sz="5400" dirty="0">
                <a:solidFill>
                  <a:schemeClr val="bg1"/>
                </a:solidFill>
              </a:rPr>
              <a:t> </a:t>
            </a:r>
            <a:r>
              <a:rPr lang="en-US" sz="5400" dirty="0" err="1">
                <a:solidFill>
                  <a:schemeClr val="bg1"/>
                </a:solidFill>
              </a:rPr>
              <a:t>khen</a:t>
            </a:r>
            <a:r>
              <a:rPr lang="en-US" sz="5400" dirty="0">
                <a:solidFill>
                  <a:schemeClr val="bg1"/>
                </a:solidFill>
              </a:rPr>
              <a:t> </a:t>
            </a:r>
            <a:r>
              <a:rPr lang="en-US" sz="5400" dirty="0" err="1">
                <a:solidFill>
                  <a:schemeClr val="bg1"/>
                </a:solidFill>
              </a:rPr>
              <a:t>Chúa</a:t>
            </a:r>
            <a:r>
              <a:rPr lang="en-US" sz="5400" dirty="0">
                <a:solidFill>
                  <a:schemeClr val="bg1"/>
                </a:solidFill>
              </a:rPr>
              <a:t> </a:t>
            </a:r>
            <a:r>
              <a:rPr lang="en-US" sz="5400" dirty="0" err="1">
                <a:solidFill>
                  <a:schemeClr val="bg1"/>
                </a:solidFill>
              </a:rPr>
              <a:t>mến</a:t>
            </a:r>
            <a:r>
              <a:rPr lang="en-US" sz="5400" dirty="0">
                <a:solidFill>
                  <a:schemeClr val="bg1"/>
                </a:solidFill>
              </a:rPr>
              <a:t> </a:t>
            </a:r>
            <a:r>
              <a:rPr lang="en-US" sz="5400" dirty="0" err="1">
                <a:solidFill>
                  <a:schemeClr val="bg1"/>
                </a:solidFill>
              </a:rPr>
              <a:t>yêu</a:t>
            </a:r>
            <a:r>
              <a:rPr lang="en-US" sz="5400" dirty="0">
                <a:solidFill>
                  <a:schemeClr val="bg1"/>
                </a:solidFill>
              </a:rPr>
              <a:t> </a:t>
            </a:r>
            <a:r>
              <a:rPr lang="en-US" sz="5400" dirty="0" err="1">
                <a:solidFill>
                  <a:schemeClr val="bg1"/>
                </a:solidFill>
              </a:rPr>
              <a:t>nhân</a:t>
            </a:r>
            <a:r>
              <a:rPr lang="en-US" sz="5400" dirty="0">
                <a:solidFill>
                  <a:schemeClr val="bg1"/>
                </a:solidFill>
              </a:rPr>
              <a:t> </a:t>
            </a:r>
            <a:r>
              <a:rPr lang="en-US" sz="5400" dirty="0" err="1">
                <a:solidFill>
                  <a:schemeClr val="bg1"/>
                </a:solidFill>
              </a:rPr>
              <a:t>trần</a:t>
            </a:r>
            <a:r>
              <a:rPr lang="en-US" sz="5400" dirty="0">
                <a:solidFill>
                  <a:schemeClr val="bg1"/>
                </a:solidFill>
              </a:rPr>
              <a:t>. </a:t>
            </a:r>
            <a:r>
              <a:rPr lang="en-US" sz="5400" dirty="0" err="1">
                <a:solidFill>
                  <a:schemeClr val="bg1"/>
                </a:solidFill>
              </a:rPr>
              <a:t>Ngàn</a:t>
            </a:r>
            <a:r>
              <a:rPr lang="en-US" sz="5400" dirty="0">
                <a:solidFill>
                  <a:schemeClr val="bg1"/>
                </a:solidFill>
              </a:rPr>
              <a:t> </a:t>
            </a:r>
            <a:r>
              <a:rPr lang="en-US" sz="5400" dirty="0" err="1">
                <a:solidFill>
                  <a:schemeClr val="bg1"/>
                </a:solidFill>
              </a:rPr>
              <a:t>đời</a:t>
            </a:r>
            <a:r>
              <a:rPr lang="en-US" sz="5400" dirty="0">
                <a:solidFill>
                  <a:schemeClr val="bg1"/>
                </a:solidFill>
              </a:rPr>
              <a:t> </a:t>
            </a:r>
            <a:r>
              <a:rPr lang="en-US" sz="5400" dirty="0" err="1">
                <a:solidFill>
                  <a:schemeClr val="bg1"/>
                </a:solidFill>
              </a:rPr>
              <a:t>kính</a:t>
            </a:r>
            <a:r>
              <a:rPr lang="en-US" sz="5400" dirty="0">
                <a:solidFill>
                  <a:schemeClr val="bg1"/>
                </a:solidFill>
              </a:rPr>
              <a:t> </a:t>
            </a:r>
            <a:r>
              <a:rPr lang="en-US" sz="5400" dirty="0" err="1">
                <a:solidFill>
                  <a:schemeClr val="bg1"/>
                </a:solidFill>
              </a:rPr>
              <a:t>chúc</a:t>
            </a:r>
            <a:r>
              <a:rPr lang="en-US" sz="5400" dirty="0">
                <a:solidFill>
                  <a:schemeClr val="bg1"/>
                </a:solidFill>
              </a:rPr>
              <a:t> </a:t>
            </a:r>
            <a:r>
              <a:rPr lang="en-US" sz="5400" dirty="0" err="1">
                <a:solidFill>
                  <a:schemeClr val="bg1"/>
                </a:solidFill>
              </a:rPr>
              <a:t>Vua</a:t>
            </a:r>
            <a:r>
              <a:rPr lang="en-US" sz="5400" dirty="0">
                <a:solidFill>
                  <a:schemeClr val="bg1"/>
                </a:solidFill>
              </a:rPr>
              <a:t> </a:t>
            </a:r>
            <a:r>
              <a:rPr lang="en-US" sz="5400" dirty="0" err="1">
                <a:solidFill>
                  <a:schemeClr val="bg1"/>
                </a:solidFill>
              </a:rPr>
              <a:t>muôn</a:t>
            </a:r>
            <a:r>
              <a:rPr lang="en-US" sz="5400" dirty="0">
                <a:solidFill>
                  <a:schemeClr val="bg1"/>
                </a:solidFill>
              </a:rPr>
              <a:t> </a:t>
            </a:r>
            <a:r>
              <a:rPr lang="en-US" sz="5400" dirty="0" err="1">
                <a:solidFill>
                  <a:schemeClr val="bg1"/>
                </a:solidFill>
              </a:rPr>
              <a:t>loài</a:t>
            </a:r>
            <a:r>
              <a:rPr lang="en-US" sz="5400" dirty="0">
                <a:solidFill>
                  <a:schemeClr val="bg1"/>
                </a:solidFill>
              </a:rPr>
              <a:t>. </a:t>
            </a:r>
            <a:r>
              <a:rPr lang="en-US" sz="5400" dirty="0" err="1">
                <a:solidFill>
                  <a:schemeClr val="bg1"/>
                </a:solidFill>
              </a:rPr>
              <a:t>Danh</a:t>
            </a:r>
            <a:r>
              <a:rPr lang="en-US" sz="5400" dirty="0">
                <a:solidFill>
                  <a:schemeClr val="bg1"/>
                </a:solidFill>
              </a:rPr>
              <a:t> </a:t>
            </a:r>
            <a:r>
              <a:rPr lang="en-US" sz="5400" dirty="0" err="1">
                <a:solidFill>
                  <a:schemeClr val="bg1"/>
                </a:solidFill>
              </a:rPr>
              <a:t>Chúa</a:t>
            </a:r>
            <a:r>
              <a:rPr lang="en-US" sz="5400" dirty="0">
                <a:solidFill>
                  <a:schemeClr val="bg1"/>
                </a:solidFill>
              </a:rPr>
              <a:t> </a:t>
            </a:r>
            <a:r>
              <a:rPr lang="en-US" sz="5400" dirty="0" err="1">
                <a:solidFill>
                  <a:schemeClr val="bg1"/>
                </a:solidFill>
              </a:rPr>
              <a:t>luôn</a:t>
            </a:r>
            <a:r>
              <a:rPr lang="en-US" sz="5400" dirty="0">
                <a:solidFill>
                  <a:schemeClr val="bg1"/>
                </a:solidFill>
              </a:rPr>
              <a:t> </a:t>
            </a:r>
            <a:r>
              <a:rPr lang="en-US" sz="5400" dirty="0" err="1">
                <a:solidFill>
                  <a:schemeClr val="bg1"/>
                </a:solidFill>
              </a:rPr>
              <a:t>rạng</a:t>
            </a:r>
            <a:r>
              <a:rPr lang="en-US" sz="5400" dirty="0">
                <a:solidFill>
                  <a:schemeClr val="bg1"/>
                </a:solidFill>
              </a:rPr>
              <a:t> </a:t>
            </a:r>
            <a:r>
              <a:rPr lang="en-US" sz="5400" dirty="0" err="1">
                <a:solidFill>
                  <a:schemeClr val="bg1"/>
                </a:solidFill>
              </a:rPr>
              <a:t>ngời</a:t>
            </a:r>
            <a:r>
              <a:rPr lang="en-US" sz="5400" dirty="0">
                <a:solidFill>
                  <a:schemeClr val="bg1"/>
                </a:solidFill>
              </a:rPr>
              <a:t>. </a:t>
            </a:r>
            <a:endParaRPr lang="en-US" sz="5400" b="0" dirty="0">
              <a:solidFill>
                <a:schemeClr val="bg1"/>
              </a:solidFill>
              <a:effectLst/>
            </a:endParaRPr>
          </a:p>
        </p:txBody>
      </p:sp>
    </p:spTree>
    <p:extLst>
      <p:ext uri="{BB962C8B-B14F-4D97-AF65-F5344CB8AC3E}">
        <p14:creationId xmlns:p14="http://schemas.microsoft.com/office/powerpoint/2010/main" val="396499810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60" y="0"/>
            <a:ext cx="9135879" cy="5143500"/>
          </a:xfrm>
          <a:prstGeom prst="rect">
            <a:avLst/>
          </a:prstGeom>
        </p:spPr>
      </p:pic>
    </p:spTree>
    <p:extLst>
      <p:ext uri="{BB962C8B-B14F-4D97-AF65-F5344CB8AC3E}">
        <p14:creationId xmlns:p14="http://schemas.microsoft.com/office/powerpoint/2010/main" val="22793193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vi-VN" sz="6000" b="0" u="sng">
                <a:solidFill>
                  <a:srgbClr val="FFFF00"/>
                </a:solidFill>
                <a:effectLst/>
              </a:rPr>
              <a:t>Đ</a:t>
            </a:r>
            <a:r>
              <a:rPr lang="en-US" sz="6000" b="0" u="sng">
                <a:solidFill>
                  <a:srgbClr val="FFFF00"/>
                </a:solidFill>
                <a:effectLst/>
              </a:rPr>
              <a:t>k</a:t>
            </a:r>
            <a:r>
              <a:rPr lang="vi-VN" sz="6000" b="0" u="sng">
                <a:solidFill>
                  <a:srgbClr val="FFFF00"/>
                </a:solidFill>
                <a:effectLst/>
              </a:rPr>
              <a:t>:</a:t>
            </a:r>
            <a:r>
              <a:rPr lang="vi-VN" sz="6000" b="0">
                <a:solidFill>
                  <a:schemeClr val="bg1"/>
                </a:solidFill>
                <a:effectLst/>
              </a:rPr>
              <a:t> </a:t>
            </a:r>
            <a:r>
              <a:rPr lang="vi-VN" sz="6000">
                <a:solidFill>
                  <a:schemeClr val="bg1"/>
                </a:solidFill>
              </a:rPr>
              <a:t>Tôi mừng vui mỗi khi nghe nhủ rằng: Nào ta tiến lên đền thờ Thiên Chúa. </a:t>
            </a:r>
            <a:r>
              <a:rPr lang="en-US" sz="6000">
                <a:solidFill>
                  <a:schemeClr val="bg1"/>
                </a:solidFill>
              </a:rPr>
              <a:t>Đ</a:t>
            </a:r>
            <a:r>
              <a:rPr lang="vi-VN" sz="6000">
                <a:solidFill>
                  <a:schemeClr val="bg1"/>
                </a:solidFill>
              </a:rPr>
              <a:t>ây Gia-Liêm, ta dừng chân ngắm cửa tiền đường. Ôi thành thánh vinh quang.</a:t>
            </a:r>
            <a:endParaRPr lang="vi-VN" sz="6000" b="0" dirty="0">
              <a:solidFill>
                <a:schemeClr val="bg1"/>
              </a:solidFill>
              <a:effectLst/>
            </a:endParaRPr>
          </a:p>
        </p:txBody>
      </p:sp>
    </p:spTree>
    <p:extLst>
      <p:ext uri="{BB962C8B-B14F-4D97-AF65-F5344CB8AC3E}">
        <p14:creationId xmlns:p14="http://schemas.microsoft.com/office/powerpoint/2010/main" val="325750201"/>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5600" b="0" u="sng">
                <a:solidFill>
                  <a:srgbClr val="FFFF00"/>
                </a:solidFill>
                <a:effectLst/>
              </a:rPr>
              <a:t>T</a:t>
            </a:r>
            <a:r>
              <a:rPr lang="en-US" sz="5600" u="sng" dirty="0">
                <a:solidFill>
                  <a:srgbClr val="FFFF00"/>
                </a:solidFill>
              </a:rPr>
              <a:t>k</a:t>
            </a:r>
            <a:r>
              <a:rPr lang="en-US" sz="5600" b="0" u="sng">
                <a:solidFill>
                  <a:srgbClr val="FFFF00"/>
                </a:solidFill>
                <a:effectLst/>
              </a:rPr>
              <a:t>1</a:t>
            </a:r>
            <a:r>
              <a:rPr lang="vi-VN" sz="5600" b="0" u="sng">
                <a:solidFill>
                  <a:srgbClr val="FFFF00"/>
                </a:solidFill>
                <a:effectLst/>
              </a:rPr>
              <a:t>:</a:t>
            </a:r>
            <a:r>
              <a:rPr lang="vi-VN" sz="5600" b="0">
                <a:solidFill>
                  <a:schemeClr val="bg1"/>
                </a:solidFill>
                <a:effectLst/>
              </a:rPr>
              <a:t> </a:t>
            </a:r>
            <a:r>
              <a:rPr lang="en-US" sz="6000">
                <a:solidFill>
                  <a:schemeClr val="bg1"/>
                </a:solidFill>
                <a:latin typeface="+mj-lt"/>
              </a:rPr>
              <a:t>Đ</a:t>
            </a:r>
            <a:r>
              <a:rPr lang="vi-VN" sz="6000">
                <a:solidFill>
                  <a:schemeClr val="bg1"/>
                </a:solidFill>
              </a:rPr>
              <a:t>ây Gia-Liêm thành đô luôn vững bền với tháng năm. Người người cùng mừng vui dâng lễ vật ca tụng Chúa Trời.</a:t>
            </a:r>
            <a:endParaRPr lang="vi-VN" sz="5600" b="0" dirty="0">
              <a:solidFill>
                <a:schemeClr val="bg1"/>
              </a:solidFill>
              <a:effectLst/>
            </a:endParaRPr>
          </a:p>
        </p:txBody>
      </p:sp>
    </p:spTree>
    <p:extLst>
      <p:ext uri="{BB962C8B-B14F-4D97-AF65-F5344CB8AC3E}">
        <p14:creationId xmlns:p14="http://schemas.microsoft.com/office/powerpoint/2010/main" val="2315032721"/>
      </p:ext>
    </p:extLst>
  </p:cSld>
  <p:clrMapOvr>
    <a:masterClrMapping/>
  </p:clrMapOv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868</TotalTime>
  <Words>1756</Words>
  <Application>Microsoft Office PowerPoint</Application>
  <PresentationFormat>On-screen Show (16:9)</PresentationFormat>
  <Paragraphs>92</Paragraphs>
  <Slides>75</Slides>
  <Notes>0</Notes>
  <HiddenSlides>0</HiddenSlides>
  <MMClips>0</MMClips>
  <ScaleCrop>false</ScaleCrop>
  <HeadingPairs>
    <vt:vector size="6" baseType="variant">
      <vt:variant>
        <vt:lpstr>Fonts Used</vt:lpstr>
      </vt:variant>
      <vt:variant>
        <vt:i4>2</vt:i4>
      </vt:variant>
      <vt:variant>
        <vt:lpstr>Theme</vt:lpstr>
      </vt:variant>
      <vt:variant>
        <vt:i4>11</vt:i4>
      </vt:variant>
      <vt:variant>
        <vt:lpstr>Slide Titles</vt:lpstr>
      </vt:variant>
      <vt:variant>
        <vt:i4>75</vt:i4>
      </vt:variant>
    </vt:vector>
  </HeadingPairs>
  <TitlesOfParts>
    <vt:vector size="88" baseType="lpstr">
      <vt:lpstr>Arial</vt:lpstr>
      <vt:lpstr>UTM American Sans</vt:lpstr>
      <vt:lpstr>Office Theme</vt:lpstr>
      <vt:lpstr>12_Office Theme</vt:lpstr>
      <vt:lpstr>36_Default Design</vt:lpstr>
      <vt:lpstr>10_Office Theme</vt:lpstr>
      <vt:lpstr>37_Default Design</vt:lpstr>
      <vt:lpstr>4_Office Theme</vt:lpstr>
      <vt:lpstr>6_Office Theme</vt:lpstr>
      <vt:lpstr>7_Office Theme</vt:lpstr>
      <vt:lpstr>1_Office Theme</vt:lpstr>
      <vt:lpstr>2_Office Theme</vt:lpstr>
      <vt:lpstr>5_Office Theme</vt:lpstr>
      <vt:lpstr>CHÚA NHẬT XIX THƯỜNG NIÊN NĂM B</vt:lpstr>
      <vt:lpstr>PowerPoint Presentation</vt:lpstr>
      <vt:lpstr>TẬP HÁT CỘNG ĐOÀN</vt:lpstr>
      <vt:lpstr>Đk: Hãy nếm thử mà coi cho biết Chúa thiện hảo dường bao.</vt:lpstr>
      <vt:lpstr>Chúa phán: Ta là bánh hằng sống từ trời xuống, ai ăn bánh này sẽ được sống muôn đời. </vt:lpstr>
      <vt:lpstr>PowerPoint Presentation</vt:lpstr>
      <vt:lpstr>Ca Nhập Lễ Tôi Mừng Vui Kim Long</vt:lpstr>
      <vt:lpstr>PowerPoint Presentation</vt:lpstr>
      <vt:lpstr>PowerPoint Presentation</vt:lpstr>
      <vt:lpstr>PowerPoint Presentation</vt:lpstr>
      <vt:lpstr>PowerPoint Presentation</vt:lpstr>
      <vt:lpstr>PowerPoint Presentation</vt:lpstr>
      <vt:lpstr>PowerPoint Presentation</vt:lpstr>
      <vt:lpstr> </vt:lpstr>
      <vt:lpstr> </vt:lpstr>
      <vt:lpstr> </vt:lpstr>
      <vt:lpstr> </vt:lpstr>
      <vt:lpstr> </vt:lpstr>
      <vt:lpstr> </vt:lpstr>
      <vt:lpstr> </vt:lpstr>
      <vt:lpstr> </vt:lpstr>
      <vt:lpstr>PowerPoint Presentation</vt:lpstr>
      <vt:lpstr>PowerPoint Presentation</vt:lpstr>
      <vt:lpstr>THÁNH VỊNH 33 CHÚA NHẬT XIX THƯỜNG NIÊN NĂM B  Lm. Kim Long 04 Câu</vt:lpstr>
      <vt:lpstr>Đk: Hãy nếm thử mà coi cho biết Chúa thiện hảo dường bao.</vt:lpstr>
      <vt:lpstr>Tk1: Tôi luôn luôn ca tụng Chúa, câu hát mừng Ngài chẳng ngớt trên môi. Chúa đã làm tôi hãnh diện, xin các bạn nghèo nghe nói mà vui lên.</vt:lpstr>
      <vt:lpstr>Đk: Hãy nếm thử mà coi cho biết Chúa thiện hảo dường bao.</vt:lpstr>
      <vt:lpstr>Tk2: Xin theo tôi ca ngợi Chúa, ta hãy hiệp lời mừng chúc Uy Danh, Chúa đáp lời tôi khấn cầu, cho thoát mọi điều kinh hãi và lo âu.</vt:lpstr>
      <vt:lpstr>Đk: Hãy nếm thử mà coi cho biết Chúa thiện hảo dường bao.</vt:lpstr>
      <vt:lpstr>Tk3: Ai hân hoan trông về Chúa, luôn sẽ chẳng còn nhục nhã hổ ngươi. Tiếng kẻ nghèo đây khấn nài, Thiên Chúa ưng nhận cho thoát mọi nguy nan.</vt:lpstr>
      <vt:lpstr>Đk: Hãy nếm thử mà coi cho biết Chúa thiện hảo dường bao.</vt:lpstr>
      <vt:lpstr>Tk4: Bao cơ binh xây đồn luỹ quanh kẻ cậy Ngài giải thoát cứu nguy. Hãy nếm Ngài bao tốt lành, nương náu bên Ngài vinh phúc thực khôn vơi.</vt:lpstr>
      <vt:lpstr>Đk: Hãy nếm thử mà coi cho biết Chúa thiện hảo dường bao.</vt:lpstr>
      <vt:lpstr>PowerPoint Presentation</vt:lpstr>
      <vt:lpstr>Chúa phán: Ta là bánh hằng sống từ trời xuống, ai ăn bánh này sẽ được sống muôn đời. </vt:lpstr>
      <vt:lpstr>PowerPoint Presentation</vt:lpstr>
      <vt:lpstr>PowerPoint Presentation</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PowerPoint Presentation</vt:lpstr>
      <vt:lpstr>PowerPoint Presentation</vt:lpstr>
      <vt:lpstr>Đk: Đây từng giọt rượu nho dâng lên Chúa rượu nồng ước mơ. Dâng Ngài bánh trắng tinh, dâng lên Chúa với cả tâm tình. </vt:lpstr>
      <vt:lpstr>Tk1: Chúa thương nhận lễ vật đoàn con dâng lên Chúa. Xin Chúa chúc lành của lễ chúng con dâng. </vt:lpstr>
      <vt:lpstr>Đk: Đây từng giọt rượu nho dâng lên Chúa rượu nồng ước mơ. Dâng Ngài bánh trắng tinh, dâng lên Chúa với cả tâm tình. </vt:lpstr>
      <vt:lpstr>Tk2: Hiến dâng Cha khối tình, tình say mê chân lý. Xin sang soi đường đẹp lối bước con đi. </vt:lpstr>
      <vt:lpstr>Đk: Đây từng giọt rượu nho dâng lên Chúa rượu nồng ước mơ. Dâng Ngài bánh trắng tinh, dâng lên Chúa với cả tâm tình. </vt:lpstr>
      <vt:lpstr>Tk3: Tháng năm xin ấp ủ đời con trong tim Chúa. Yêu Chúa suốt đời, tận hiến hết tâm tư. </vt:lpstr>
      <vt:lpstr>Đk: Đây từng giọt rượu nho dâng lên Chúa rượu nồng ước mơ. Dâng Ngài bánh trắng tinh, dâng lên Chúa với cả tâm tình. </vt:lpstr>
      <vt:lpstr>PowerPoint Presentation</vt:lpstr>
      <vt:lpstr>PowerPoint Presentation</vt:lpstr>
      <vt:lpstr>Ca Nguyện Hiệp Lễ Ta Là Bánh Ban Sự Sống  Đinh Công Huỳnh &amp; Huỳnh Minh Kỳ. </vt:lpstr>
      <vt:lpstr>Tk1: Ta là bánh ban sự sống, là tấm bánh được ban xuống bởi trời. Ta là bánh thiêng trường sinh kẻ nào tin sẽ được sống muôn đời. Đây là bánh bởi trời xuống để ai ăn thì không chết bao giờ. Đây là bánh Ta sẽ ban là thịt Ta để thế gian hưởng nhờ.</vt:lpstr>
      <vt:lpstr>Đk: Lạy Chúa! Xin cho chúng con biết đến với Ngài, tín thác nơi Ngài. Vì Chúa là nguồn dưỡng nuôi, cậy trông nơi Chúa hạnh phúc chẳng ngơi.</vt:lpstr>
      <vt:lpstr>Tk2: Trong cuộc sống bao thử thách nhiều đói khát và lo lắng giữa đời. Con tìm Chúa trong niềm tin lòng khao khát lãnh nhận bánh nuôi hồn. Con cần Chúa trong cuộc sống vì chính Chúa là tấm bánh nuôi hồn. Xin tẩy xóa bao tội khiên để đời con hằng vững tin vào Ngài.</vt:lpstr>
      <vt:lpstr>Đk: Lạy Chúa! Xin cho chúng con biết đến với Ngài, tín thác nơi Ngài. Vì Chúa là nguồn dưỡng nuôi, cậy trông nơi Chúa hạnh phúc chẳng ngơi.</vt:lpstr>
      <vt:lpstr>Tk3: Xin lòng mến nơi một Chúa và tim con được liên kết trong Ngài. Con nguyện mãi tin Ngài thôi vì nơi Chúa có sự sống muôn đời. Con tựa nép bên lòng Chúa để kín múc nguồn sức sống siêu nhiên. Ôi tình Chúa luôn thẳm sâu hồn thảnh thơi hưởng nếm bao ngọt ngào.</vt:lpstr>
      <vt:lpstr>Đk: Lạy Chúa! Xin cho chúng con biết đến với Ngài, tín thác nơi Ngài. Vì Chúa là nguồn dưỡng nuôi, cậy trông nơi Chúa hạnh phúc chẳng ngơi.</vt:lpstr>
      <vt:lpstr>PowerPoint Presentation</vt:lpstr>
      <vt:lpstr>PowerPoint Presentation</vt:lpstr>
      <vt:lpstr>Ca Kết Lễ Khúc Hát Tạ Ơn Thy Yên </vt:lpstr>
      <vt:lpstr>Đk: Xin dâng kính câu ca tạ ơn. Ca khen Chúa mến yêu nhân trần. Ngàn đời kính chúc Vua muôn loài. Danh Chúa luôn rạng ngời. </vt:lpstr>
      <vt:lpstr>Tk1: Vì tình yêu ôi quý trọng thay. Muôn ơn lành chan chứa trời mây. Tầng cao xanh lừng tiếng ngàn dân. Hát khúc ca tạ ơn. </vt:lpstr>
      <vt:lpstr>Đk: Xin dâng kính câu ca tạ ơn. Ca khen Chúa mến yêu nhân trần. Ngàn đời kính chúc Vua muôn loài. Danh Chúa luôn rạng ngời.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 Nhập Lễ Từ Hừng Sáng Lm. Kim Long</dc:title>
  <dc:creator>Hung Nam</dc:creator>
  <cp:lastModifiedBy>Hùng Nam</cp:lastModifiedBy>
  <cp:revision>87</cp:revision>
  <dcterms:created xsi:type="dcterms:W3CDTF">2023-05-21T07:25:42Z</dcterms:created>
  <dcterms:modified xsi:type="dcterms:W3CDTF">2024-08-08T07:51:58Z</dcterms:modified>
</cp:coreProperties>
</file>