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928" r:id="rId7"/>
    <p:sldMasterId id="2147483976" r:id="rId8"/>
    <p:sldMasterId id="2147483988" r:id="rId9"/>
    <p:sldMasterId id="2147484000" r:id="rId10"/>
    <p:sldMasterId id="2147484012" r:id="rId11"/>
    <p:sldMasterId id="2147484036" r:id="rId12"/>
  </p:sldMasterIdLst>
  <p:sldIdLst>
    <p:sldId id="507" r:id="rId13"/>
    <p:sldId id="376" r:id="rId14"/>
    <p:sldId id="617" r:id="rId15"/>
    <p:sldId id="618" r:id="rId16"/>
    <p:sldId id="620" r:id="rId17"/>
    <p:sldId id="553" r:id="rId18"/>
    <p:sldId id="443" r:id="rId19"/>
    <p:sldId id="585" r:id="rId20"/>
    <p:sldId id="626" r:id="rId21"/>
    <p:sldId id="627" r:id="rId22"/>
    <p:sldId id="621" r:id="rId23"/>
    <p:sldId id="392" r:id="rId24"/>
    <p:sldId id="393" r:id="rId25"/>
    <p:sldId id="394" r:id="rId26"/>
    <p:sldId id="395" r:id="rId27"/>
    <p:sldId id="396" r:id="rId28"/>
    <p:sldId id="397" r:id="rId29"/>
    <p:sldId id="398" r:id="rId30"/>
    <p:sldId id="399" r:id="rId31"/>
    <p:sldId id="606" r:id="rId32"/>
    <p:sldId id="415" r:id="rId33"/>
    <p:sldId id="607" r:id="rId34"/>
    <p:sldId id="608" r:id="rId35"/>
    <p:sldId id="609" r:id="rId36"/>
    <p:sldId id="610" r:id="rId37"/>
    <p:sldId id="611" r:id="rId38"/>
    <p:sldId id="612" r:id="rId39"/>
    <p:sldId id="613" r:id="rId40"/>
    <p:sldId id="614" r:id="rId41"/>
    <p:sldId id="603" r:id="rId42"/>
    <p:sldId id="616" r:id="rId43"/>
    <p:sldId id="532" r:id="rId44"/>
    <p:sldId id="549" r:id="rId45"/>
    <p:sldId id="400" r:id="rId46"/>
    <p:sldId id="401" r:id="rId47"/>
    <p:sldId id="402" r:id="rId48"/>
    <p:sldId id="403" r:id="rId49"/>
    <p:sldId id="404" r:id="rId50"/>
    <p:sldId id="405" r:id="rId51"/>
    <p:sldId id="406" r:id="rId52"/>
    <p:sldId id="407" r:id="rId53"/>
    <p:sldId id="408" r:id="rId54"/>
    <p:sldId id="409" r:id="rId55"/>
    <p:sldId id="410" r:id="rId56"/>
    <p:sldId id="411" r:id="rId57"/>
    <p:sldId id="412" r:id="rId58"/>
    <p:sldId id="550" r:id="rId59"/>
    <p:sldId id="558" r:id="rId60"/>
    <p:sldId id="559" r:id="rId61"/>
    <p:sldId id="560" r:id="rId62"/>
    <p:sldId id="628" r:id="rId63"/>
    <p:sldId id="629" r:id="rId64"/>
    <p:sldId id="630" r:id="rId65"/>
    <p:sldId id="631" r:id="rId66"/>
    <p:sldId id="276" r:id="rId67"/>
    <p:sldId id="625" r:id="rId68"/>
    <p:sldId id="503" r:id="rId69"/>
    <p:sldId id="277" r:id="rId70"/>
    <p:sldId id="279" r:id="rId71"/>
    <p:sldId id="278" r:id="rId72"/>
    <p:sldId id="634" r:id="rId73"/>
    <p:sldId id="632" r:id="rId74"/>
    <p:sldId id="635" r:id="rId75"/>
    <p:sldId id="633" r:id="rId76"/>
    <p:sldId id="636" r:id="rId77"/>
    <p:sldId id="292" r:id="rId78"/>
    <p:sldId id="623" r:id="rId79"/>
    <p:sldId id="637" r:id="rId80"/>
    <p:sldId id="293" r:id="rId81"/>
    <p:sldId id="563" r:id="rId82"/>
    <p:sldId id="564" r:id="rId83"/>
    <p:sldId id="638" r:id="rId84"/>
    <p:sldId id="624"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4693" autoAdjust="0"/>
  </p:normalViewPr>
  <p:slideViewPr>
    <p:cSldViewPr>
      <p:cViewPr>
        <p:scale>
          <a:sx n="125" d="100"/>
          <a:sy n="125" d="100"/>
        </p:scale>
        <p:origin x="1541" y="557"/>
      </p:cViewPr>
      <p:guideLst>
        <p:guide orient="horz" pos="1620"/>
        <p:guide pos="2880"/>
      </p:guideLst>
    </p:cSldViewPr>
  </p:slideViewPr>
  <p:outlineViewPr>
    <p:cViewPr>
      <p:scale>
        <a:sx n="33" d="100"/>
        <a:sy n="33" d="100"/>
      </p:scale>
      <p:origin x="62" y="1882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tableStyles" Target="tableStyle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viewProps" Target="view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394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768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660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1002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40452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05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80507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339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9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81201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878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880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97600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298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8204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1414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7363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6499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5690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2725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381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74510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692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1551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4144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1631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9708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548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782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657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8239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43463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21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38555"/>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20980"/>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524768"/>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0.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4.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6600" u="sng" dirty="0">
              <a:solidFill>
                <a:srgbClr val="FFFF00"/>
              </a:solidFill>
            </a:endParaRPr>
          </a:p>
          <a:p>
            <a:pPr algn="just">
              <a:lnSpc>
                <a:spcPct val="90000"/>
              </a:lnSpc>
              <a:spcBef>
                <a:spcPts val="0"/>
              </a:spcBef>
            </a:pPr>
            <a:r>
              <a:rPr lang="en-US" sz="6600" u="sng" dirty="0">
                <a:solidFill>
                  <a:srgbClr val="FFFF00"/>
                </a:solidFill>
              </a:rPr>
              <a:t>ĐK</a:t>
            </a:r>
            <a:r>
              <a:rPr lang="vi-VN" sz="6600" b="0" u="sng" dirty="0">
                <a:solidFill>
                  <a:srgbClr val="FFFF00"/>
                </a:solidFill>
                <a:effectLst/>
              </a:rPr>
              <a:t>:</a:t>
            </a:r>
            <a:r>
              <a:rPr lang="vi-VN" sz="6600" b="0" dirty="0">
                <a:solidFill>
                  <a:schemeClr val="bg1"/>
                </a:solidFill>
                <a:effectLst/>
              </a:rPr>
              <a:t> </a:t>
            </a:r>
            <a:r>
              <a:rPr lang="en-US" sz="6600" b="0" dirty="0">
                <a:solidFill>
                  <a:schemeClr val="bg1"/>
                </a:solidFill>
                <a:effectLst/>
              </a:rPr>
              <a:t>Xin dâng Chúa trăm triệu lời ca, </a:t>
            </a:r>
            <a:r>
              <a:rPr lang="en-US" sz="6600" dirty="0">
                <a:solidFill>
                  <a:schemeClr val="bg1"/>
                </a:solidFill>
              </a:rPr>
              <a:t>trăm triệu lời ca, trăm triệu lời ca. </a:t>
            </a:r>
            <a:endParaRPr lang="vi-VN" sz="6600" dirty="0">
              <a:solidFill>
                <a:schemeClr val="bg1"/>
              </a:solidFill>
            </a:endParaRPr>
          </a:p>
          <a:p>
            <a:pPr algn="just">
              <a:lnSpc>
                <a:spcPct val="90000"/>
              </a:lnSpc>
              <a:spcBef>
                <a:spcPts val="0"/>
              </a:spcBef>
            </a:pPr>
            <a:endParaRPr lang="vi-VN" sz="5400" dirty="0">
              <a:solidFill>
                <a:schemeClr val="bg1"/>
              </a:solidFill>
            </a:endParaRPr>
          </a:p>
          <a:p>
            <a:pPr algn="just">
              <a:lnSpc>
                <a:spcPct val="90000"/>
              </a:lnSpc>
              <a:spcBef>
                <a:spcPts val="0"/>
              </a:spcBef>
            </a:pPr>
            <a:endParaRPr lang="vi-VN" sz="5600" b="0" dirty="0">
              <a:solidFill>
                <a:schemeClr val="bg1"/>
              </a:solidFill>
              <a:effectLst/>
            </a:endParaRPr>
          </a:p>
        </p:txBody>
      </p:sp>
    </p:spTree>
    <p:extLst>
      <p:ext uri="{BB962C8B-B14F-4D97-AF65-F5344CB8AC3E}">
        <p14:creationId xmlns:p14="http://schemas.microsoft.com/office/powerpoint/2010/main" val="30505542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
            <a:ext cx="9144000" cy="5142947"/>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1569660"/>
          </a:xfrm>
          <a:prstGeom prst="rect">
            <a:avLst/>
          </a:prstGeom>
        </p:spPr>
        <p:txBody>
          <a:bodyPr wrap="square">
            <a:spAutoFit/>
          </a:bodyPr>
          <a:lstStyle/>
          <a:p>
            <a:r>
              <a:rPr lang="vi-VN" sz="2400" u="sng" dirty="0">
                <a:solidFill>
                  <a:srgbClr val="FFFF00"/>
                </a:solidFill>
              </a:rPr>
              <a:t>Bài đọc 1</a:t>
            </a:r>
          </a:p>
          <a:p>
            <a:r>
              <a:rPr lang="vi-VN" sz="2400" i="1" dirty="0">
                <a:solidFill>
                  <a:srgbClr val="FFFF00"/>
                </a:solidFill>
              </a:rPr>
              <a:t>Ta sẽ làm cho bánh từ trời mưa xuống cho các ngươi ăn.</a:t>
            </a:r>
          </a:p>
          <a:p>
            <a:r>
              <a:rPr lang="vi-VN" sz="2400" dirty="0">
                <a:solidFill>
                  <a:srgbClr val="FFFF00"/>
                </a:solidFill>
              </a:rPr>
              <a:t>Bài trích sách Xuất hành.</a:t>
            </a:r>
          </a:p>
        </p:txBody>
      </p:sp>
    </p:spTree>
    <p:extLst>
      <p:ext uri="{BB962C8B-B14F-4D97-AF65-F5344CB8AC3E}">
        <p14:creationId xmlns:p14="http://schemas.microsoft.com/office/powerpoint/2010/main" val="2982275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dirty="0">
                <a:solidFill>
                  <a:srgbClr val="FFFF00"/>
                </a:solidFill>
              </a:rPr>
              <a:t>THÁNH VỊNH 77</a:t>
            </a:r>
            <a:br>
              <a:rPr lang="en-US" dirty="0">
                <a:solidFill>
                  <a:srgbClr val="FFFF00"/>
                </a:solidFill>
              </a:rPr>
            </a:br>
            <a:r>
              <a:rPr lang="en-US" dirty="0">
                <a:solidFill>
                  <a:srgbClr val="FFFF00"/>
                </a:solidFill>
              </a:rPr>
              <a:t>CHÚA NHẬT XVIII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Tree>
    <p:extLst>
      <p:ext uri="{BB962C8B-B14F-4D97-AF65-F5344CB8AC3E}">
        <p14:creationId xmlns:p14="http://schemas.microsoft.com/office/powerpoint/2010/main" val="1975810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3493257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Nghe cha ông xưa kia kể lại, hãy loan truyền để con cháu hay: Sự nghiệp Chúa bao là lẫy lừng, tay Chúa từng làm những kỳ công.</a:t>
            </a:r>
            <a:endParaRPr lang="en-US" sz="5400">
              <a:solidFill>
                <a:schemeClr val="bg1"/>
              </a:solidFill>
            </a:endParaRPr>
          </a:p>
        </p:txBody>
      </p:sp>
    </p:spTree>
    <p:extLst>
      <p:ext uri="{BB962C8B-B14F-4D97-AF65-F5344CB8AC3E}">
        <p14:creationId xmlns:p14="http://schemas.microsoft.com/office/powerpoint/2010/main" val="3493594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61614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Mây cao xanh vâng theo Chúa truyền, cánh cửa trời, Ngài đã hé ra, man-na rớt như là mưa rào: nuôi dưỡng họ bằng bánh trời ban.</a:t>
            </a:r>
            <a:endParaRPr lang="en-US" sz="5400">
              <a:solidFill>
                <a:schemeClr val="bg1"/>
              </a:solidFill>
            </a:endParaRPr>
          </a:p>
        </p:txBody>
      </p:sp>
    </p:spTree>
    <p:extLst>
      <p:ext uri="{BB962C8B-B14F-4D97-AF65-F5344CB8AC3E}">
        <p14:creationId xmlns:p14="http://schemas.microsoft.com/office/powerpoint/2010/main" val="2554097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992939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Nhân gian nay no nê mãn nguyện, bánh thiên thần rầy họ đã ăn, Đưa dân tới sống trong thánh địa, Tay hữu Ngài dựng núi gầy non.</a:t>
            </a:r>
            <a:endParaRPr lang="en-US" sz="5400">
              <a:solidFill>
                <a:schemeClr val="bg1"/>
              </a:solidFill>
            </a:endParaRPr>
          </a:p>
        </p:txBody>
      </p:sp>
    </p:spTree>
    <p:extLst>
      <p:ext uri="{BB962C8B-B14F-4D97-AF65-F5344CB8AC3E}">
        <p14:creationId xmlns:p14="http://schemas.microsoft.com/office/powerpoint/2010/main" val="265781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392746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Chúa ban bánh bởi trời nuôi dưỡng họ. </a:t>
            </a:r>
            <a:endParaRPr lang="en-US" sz="7200">
              <a:solidFill>
                <a:schemeClr val="bg1"/>
              </a:solidFill>
            </a:endParaRPr>
          </a:p>
        </p:txBody>
      </p:sp>
    </p:spTree>
    <p:extLst>
      <p:ext uri="{BB962C8B-B14F-4D97-AF65-F5344CB8AC3E}">
        <p14:creationId xmlns:p14="http://schemas.microsoft.com/office/powerpoint/2010/main" val="2673102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308324"/>
          </a:xfrm>
          <a:prstGeom prst="rect">
            <a:avLst/>
          </a:prstGeom>
        </p:spPr>
        <p:txBody>
          <a:bodyPr wrap="square">
            <a:spAutoFit/>
          </a:bodyPr>
          <a:lstStyle/>
          <a:p>
            <a:r>
              <a:rPr lang="vi-VN" sz="2400" u="sng" dirty="0">
                <a:solidFill>
                  <a:srgbClr val="FFFF00"/>
                </a:solidFill>
              </a:rPr>
              <a:t>Bài đọc 2</a:t>
            </a:r>
          </a:p>
          <a:p>
            <a:r>
              <a:rPr lang="vi-VN" sz="2400" i="1" dirty="0">
                <a:solidFill>
                  <a:srgbClr val="FFFF00"/>
                </a:solidFill>
              </a:rPr>
              <a:t>Anh em phải mặc lấy con người mới, là con người đã được sáng tạo theo hình ảnh Thiên Chúa.</a:t>
            </a:r>
          </a:p>
          <a:p>
            <a:r>
              <a:rPr lang="vi-VN" sz="2400" dirty="0">
                <a:solidFill>
                  <a:srgbClr val="FFFF00"/>
                </a:solidFill>
              </a:rPr>
              <a:t>Bài trích thư của thánh Phao-lô tông đồ gửi tín hữu Ê-phê-xô.</a:t>
            </a:r>
          </a:p>
        </p:txBody>
      </p:sp>
    </p:spTree>
    <p:extLst>
      <p:ext uri="{BB962C8B-B14F-4D97-AF65-F5344CB8AC3E}">
        <p14:creationId xmlns:p14="http://schemas.microsoft.com/office/powerpoint/2010/main" val="1091837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163318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290"/>
            <a:ext cx="9144000" cy="507492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Người ta sống không nguyên bởi bánh, nhưng bởi mọi lời do miệng Thiên Chúa phán ra.</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4256592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3046988"/>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i="1" dirty="0" err="1"/>
              <a:t>Đức</a:t>
            </a:r>
            <a:r>
              <a:rPr lang="en-US" sz="3200" i="1" dirty="0"/>
              <a:t> </a:t>
            </a:r>
            <a:r>
              <a:rPr lang="en-US" sz="3200" i="1" dirty="0" err="1"/>
              <a:t>Giê-su</a:t>
            </a:r>
            <a:r>
              <a:rPr lang="en-US" sz="3200" i="1" dirty="0"/>
              <a:t> </a:t>
            </a:r>
            <a:r>
              <a:rPr lang="en-US" sz="3200" i="1" dirty="0" err="1"/>
              <a:t>là</a:t>
            </a:r>
            <a:r>
              <a:rPr lang="en-US" sz="3200" i="1" dirty="0"/>
              <a:t> </a:t>
            </a:r>
            <a:r>
              <a:rPr lang="en-US" sz="3200" i="1" dirty="0" err="1"/>
              <a:t>bánh</a:t>
            </a:r>
            <a:r>
              <a:rPr lang="en-US" sz="3200" i="1" dirty="0"/>
              <a:t> </a:t>
            </a:r>
            <a:r>
              <a:rPr lang="en-US" sz="3200" i="1" dirty="0" err="1"/>
              <a:t>trường</a:t>
            </a:r>
            <a:r>
              <a:rPr lang="en-US" sz="3200" i="1" dirty="0"/>
              <a:t> </a:t>
            </a:r>
            <a:r>
              <a:rPr lang="en-US" sz="3200" i="1" dirty="0" err="1"/>
              <a:t>sinh</a:t>
            </a:r>
            <a:r>
              <a:rPr lang="en-US" sz="3200" i="1" dirty="0"/>
              <a:t>, </a:t>
            </a:r>
            <a:r>
              <a:rPr lang="en-US" sz="3200" i="1" dirty="0" err="1"/>
              <a:t>ai</a:t>
            </a:r>
            <a:r>
              <a:rPr lang="en-US" sz="3200" i="1" dirty="0"/>
              <a:t> </a:t>
            </a:r>
            <a:r>
              <a:rPr lang="en-US" sz="3200" i="1" dirty="0" err="1"/>
              <a:t>đến</a:t>
            </a:r>
            <a:r>
              <a:rPr lang="en-US" sz="3200" i="1" dirty="0"/>
              <a:t> </a:t>
            </a:r>
            <a:r>
              <a:rPr lang="en-US" sz="3200" i="1" dirty="0" err="1"/>
              <a:t>với</a:t>
            </a:r>
            <a:r>
              <a:rPr lang="en-US" sz="3200" i="1" dirty="0"/>
              <a:t> </a:t>
            </a:r>
            <a:r>
              <a:rPr lang="en-US" sz="3200" i="1" dirty="0" err="1"/>
              <a:t>Người</a:t>
            </a:r>
            <a:r>
              <a:rPr lang="en-US" sz="3200" i="1" dirty="0"/>
              <a:t>, </a:t>
            </a:r>
            <a:r>
              <a:rPr lang="en-US" sz="3200" i="1" dirty="0" err="1"/>
              <a:t>không</a:t>
            </a:r>
            <a:r>
              <a:rPr lang="en-US" sz="3200" i="1" dirty="0"/>
              <a:t> </a:t>
            </a:r>
            <a:r>
              <a:rPr lang="en-US" sz="3200" i="1" dirty="0" err="1"/>
              <a:t>hề</a:t>
            </a:r>
            <a:r>
              <a:rPr lang="en-US" sz="3200" i="1" dirty="0"/>
              <a:t> </a:t>
            </a:r>
            <a:r>
              <a:rPr lang="en-US" sz="3200" i="1" dirty="0" err="1"/>
              <a:t>phải</a:t>
            </a:r>
            <a:r>
              <a:rPr lang="en-US" sz="3200" i="1" dirty="0"/>
              <a:t> </a:t>
            </a:r>
            <a:r>
              <a:rPr lang="en-US" sz="3200" i="1" dirty="0" err="1"/>
              <a:t>đói</a:t>
            </a:r>
            <a:r>
              <a:rPr lang="en-US" sz="3200" i="1" dirty="0"/>
              <a:t>, </a:t>
            </a:r>
            <a:r>
              <a:rPr lang="en-US" sz="3200" i="1" dirty="0" err="1"/>
              <a:t>ai</a:t>
            </a:r>
            <a:r>
              <a:rPr lang="en-US" sz="3200" i="1" dirty="0"/>
              <a:t> tin </a:t>
            </a:r>
            <a:r>
              <a:rPr lang="en-US" sz="3200" i="1" dirty="0" err="1"/>
              <a:t>vào</a:t>
            </a:r>
            <a:r>
              <a:rPr lang="en-US" sz="3200" i="1" dirty="0"/>
              <a:t> </a:t>
            </a:r>
            <a:r>
              <a:rPr lang="en-US" sz="3200" i="1" dirty="0" err="1"/>
              <a:t>Người</a:t>
            </a:r>
            <a:r>
              <a:rPr lang="en-US" sz="3200" i="1" dirty="0"/>
              <a:t>, </a:t>
            </a:r>
            <a:r>
              <a:rPr lang="en-US" sz="3200" i="1" dirty="0" err="1"/>
              <a:t>chẳng</a:t>
            </a:r>
            <a:r>
              <a:rPr lang="en-US" sz="3200" i="1" dirty="0"/>
              <a:t> </a:t>
            </a:r>
            <a:r>
              <a:rPr lang="en-US" sz="3200" i="1" dirty="0" err="1"/>
              <a:t>khát</a:t>
            </a:r>
            <a:r>
              <a:rPr lang="en-US" sz="3200" i="1" dirty="0"/>
              <a:t> </a:t>
            </a:r>
            <a:r>
              <a:rPr lang="en-US" sz="3200" i="1" dirty="0" err="1"/>
              <a:t>bao</a:t>
            </a:r>
            <a:r>
              <a:rPr lang="en-US" sz="3200" i="1" dirty="0"/>
              <a:t> </a:t>
            </a:r>
            <a:r>
              <a:rPr lang="en-US" sz="3200" i="1" dirty="0" err="1"/>
              <a:t>giờ</a:t>
            </a:r>
            <a:r>
              <a:rPr lang="en-US" sz="3200" i="1" dirty="0"/>
              <a:t>. </a:t>
            </a:r>
            <a:r>
              <a:rPr lang="en-US" sz="3200" dirty="0" err="1"/>
              <a:t>Với</a:t>
            </a:r>
            <a:r>
              <a:rPr lang="en-US" sz="3200" dirty="0"/>
              <a:t> </a:t>
            </a:r>
            <a:r>
              <a:rPr lang="en-US" sz="3200" dirty="0" err="1"/>
              <a:t>lòng</a:t>
            </a:r>
            <a:r>
              <a:rPr lang="en-US" sz="3200" dirty="0"/>
              <a:t> tin </a:t>
            </a:r>
            <a:r>
              <a:rPr lang="en-US" sz="3200" dirty="0" err="1"/>
              <a:t>tưởng</a:t>
            </a:r>
            <a:r>
              <a:rPr lang="en-US" sz="3200" dirty="0"/>
              <a:t> </a:t>
            </a:r>
            <a:r>
              <a:rPr lang="en-US" sz="3200" dirty="0" err="1"/>
              <a:t>mến</a:t>
            </a:r>
            <a:r>
              <a:rPr lang="en-US" sz="3200" dirty="0"/>
              <a:t> </a:t>
            </a:r>
            <a:r>
              <a:rPr lang="en-US" sz="3200" dirty="0" err="1"/>
              <a:t>yêu</a:t>
            </a:r>
            <a:r>
              <a:rPr lang="en-US" sz="3200" dirty="0"/>
              <a:t> </a:t>
            </a:r>
            <a:r>
              <a:rPr lang="en-US" sz="3200" dirty="0" err="1"/>
              <a:t>Chúa</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631216"/>
          </a:xfrm>
          <a:prstGeom prst="rect">
            <a:avLst/>
          </a:prstGeom>
        </p:spPr>
        <p:txBody>
          <a:bodyPr wrap="square">
            <a:spAutoFit/>
          </a:bodyPr>
          <a:lstStyle/>
          <a:p>
            <a:pPr algn="ctr"/>
            <a:r>
              <a:rPr lang="en-US" sz="6000" b="1" i="1" dirty="0">
                <a:solidFill>
                  <a:srgbClr val="FFFF00"/>
                </a:solidFill>
              </a:rPr>
              <a:t>Dâng Chúa Trời</a:t>
            </a:r>
          </a:p>
          <a:p>
            <a:pPr algn="ctr"/>
            <a:r>
              <a:rPr lang="en-US" sz="4000" b="1" i="1" dirty="0" err="1">
                <a:solidFill>
                  <a:schemeClr val="bg1"/>
                </a:solidFill>
              </a:rPr>
              <a:t>Phanxico</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Dâng dâng Chúa Trời lúa thơm, nho chín đỏ, cây xanh hoa đẹp trái ngon, cả hương lòng đang thắm nồng. </a:t>
            </a:r>
          </a:p>
        </p:txBody>
      </p:sp>
    </p:spTree>
    <p:extLst>
      <p:ext uri="{BB962C8B-B14F-4D97-AF65-F5344CB8AC3E}">
        <p14:creationId xmlns:p14="http://schemas.microsoft.com/office/powerpoint/2010/main" val="375939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9738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Dâng </a:t>
            </a:r>
            <a:r>
              <a:rPr lang="en-US" sz="6000" b="0" dirty="0" err="1">
                <a:solidFill>
                  <a:schemeClr val="bg1"/>
                </a:solidFill>
                <a:effectLst/>
              </a:rPr>
              <a:t>dâng</a:t>
            </a:r>
            <a:r>
              <a:rPr lang="en-US" sz="6000" b="0" dirty="0">
                <a:solidFill>
                  <a:schemeClr val="bg1"/>
                </a:solidFill>
                <a:effectLst/>
              </a:rPr>
              <a:t> lên Chúa đây nắng úa với đây mưa hồng. Kính dâng Ngài trót cuộc đời, ước mong hoài thắm tươi. </a:t>
            </a:r>
          </a:p>
        </p:txBody>
      </p:sp>
    </p:spTree>
    <p:extLst>
      <p:ext uri="{BB962C8B-B14F-4D97-AF65-F5344CB8AC3E}">
        <p14:creationId xmlns:p14="http://schemas.microsoft.com/office/powerpoint/2010/main" val="40739437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FFFF00"/>
                </a:solidFill>
                <a:effectLst/>
              </a:rPr>
              <a:t>Tk2:</a:t>
            </a:r>
            <a:r>
              <a:rPr lang="en-US" sz="6600" b="0" dirty="0">
                <a:solidFill>
                  <a:schemeClr val="bg1"/>
                </a:solidFill>
                <a:effectLst/>
              </a:rPr>
              <a:t> Dâng </a:t>
            </a:r>
            <a:r>
              <a:rPr lang="en-US" sz="6600" b="0" dirty="0" err="1">
                <a:solidFill>
                  <a:schemeClr val="bg1"/>
                </a:solidFill>
                <a:effectLst/>
              </a:rPr>
              <a:t>dâng</a:t>
            </a:r>
            <a:r>
              <a:rPr lang="en-US" sz="6600" b="0" dirty="0">
                <a:solidFill>
                  <a:schemeClr val="bg1"/>
                </a:solidFill>
                <a:effectLst/>
              </a:rPr>
              <a:t> tháng ngày thế gian luôn biến đổi, hoa xuân mưa hạ gió thu một năm buồn vui mấy mùa. </a:t>
            </a:r>
          </a:p>
        </p:txBody>
      </p:sp>
    </p:spTree>
    <p:extLst>
      <p:ext uri="{BB962C8B-B14F-4D97-AF65-F5344CB8AC3E}">
        <p14:creationId xmlns:p14="http://schemas.microsoft.com/office/powerpoint/2010/main" val="3834060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Dâng </a:t>
            </a:r>
            <a:r>
              <a:rPr lang="en-US" sz="6000" b="0" dirty="0" err="1">
                <a:solidFill>
                  <a:schemeClr val="bg1"/>
                </a:solidFill>
                <a:effectLst/>
              </a:rPr>
              <a:t>dâng</a:t>
            </a:r>
            <a:r>
              <a:rPr lang="en-US" sz="6000" b="0" dirty="0">
                <a:solidFill>
                  <a:schemeClr val="bg1"/>
                </a:solidFill>
                <a:effectLst/>
              </a:rPr>
              <a:t> lên Chúa đây nắng úa với đây mưa hồng. Kính dâng Ngài trót cuộc đời, ước mong hoài thắm tươi. </a:t>
            </a:r>
          </a:p>
        </p:txBody>
      </p:sp>
    </p:spTree>
    <p:extLst>
      <p:ext uri="{BB962C8B-B14F-4D97-AF65-F5344CB8AC3E}">
        <p14:creationId xmlns:p14="http://schemas.microsoft.com/office/powerpoint/2010/main" val="30809141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Tk3:</a:t>
            </a:r>
            <a:r>
              <a:rPr lang="en-US" sz="6000" b="0" dirty="0">
                <a:solidFill>
                  <a:schemeClr val="bg1"/>
                </a:solidFill>
                <a:effectLst/>
              </a:rPr>
              <a:t> Dâng </a:t>
            </a:r>
            <a:r>
              <a:rPr lang="en-US" sz="6000" b="0" dirty="0" err="1">
                <a:solidFill>
                  <a:schemeClr val="bg1"/>
                </a:solidFill>
                <a:effectLst/>
              </a:rPr>
              <a:t>dâng</a:t>
            </a:r>
            <a:r>
              <a:rPr lang="en-US" sz="6000" b="0" dirty="0">
                <a:solidFill>
                  <a:schemeClr val="bg1"/>
                </a:solidFill>
                <a:effectLst/>
              </a:rPr>
              <a:t> kiếp người ví như con suối nhỏ, lênh đênh trôi về biển khơi, nguyện mong sạch trong suốt đời. </a:t>
            </a:r>
          </a:p>
        </p:txBody>
      </p:sp>
    </p:spTree>
    <p:extLst>
      <p:ext uri="{BB962C8B-B14F-4D97-AF65-F5344CB8AC3E}">
        <p14:creationId xmlns:p14="http://schemas.microsoft.com/office/powerpoint/2010/main" val="15002878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Dâng </a:t>
            </a:r>
            <a:r>
              <a:rPr lang="en-US" sz="6000" b="0" dirty="0" err="1">
                <a:solidFill>
                  <a:schemeClr val="bg1"/>
                </a:solidFill>
                <a:effectLst/>
              </a:rPr>
              <a:t>dâng</a:t>
            </a:r>
            <a:r>
              <a:rPr lang="en-US" sz="6000" b="0" dirty="0">
                <a:solidFill>
                  <a:schemeClr val="bg1"/>
                </a:solidFill>
                <a:effectLst/>
              </a:rPr>
              <a:t> lên Chúa đây nắng úa với đây mưa hồng. Kính dâng Ngài trót cuộc đời, ước mong hoài thắm tươi. </a:t>
            </a:r>
          </a:p>
        </p:txBody>
      </p:sp>
    </p:spTree>
    <p:extLst>
      <p:ext uri="{BB962C8B-B14F-4D97-AF65-F5344CB8AC3E}">
        <p14:creationId xmlns:p14="http://schemas.microsoft.com/office/powerpoint/2010/main" val="28530949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50941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569"/>
            <a:ext cx="9144000" cy="5132362"/>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Nguyện Hiệp Lễ</a:t>
            </a:r>
            <a:br>
              <a:rPr lang="en-US" sz="6600" b="0" dirty="0">
                <a:solidFill>
                  <a:srgbClr val="FFFF00"/>
                </a:solidFill>
                <a:effectLst/>
              </a:rPr>
            </a:br>
            <a:r>
              <a:rPr lang="en-US" sz="7200" b="0" dirty="0">
                <a:solidFill>
                  <a:srgbClr val="FFFF00"/>
                </a:solidFill>
                <a:effectLst/>
              </a:rPr>
              <a:t>Hãy Đến Với Ta</a:t>
            </a:r>
            <a:br>
              <a:rPr lang="en-US" sz="6600" b="0" dirty="0">
                <a:solidFill>
                  <a:srgbClr val="FFFF00"/>
                </a:solidFill>
                <a:effectLst/>
              </a:rPr>
            </a:br>
            <a:r>
              <a:rPr lang="en-US" i="1" dirty="0">
                <a:solidFill>
                  <a:schemeClr val="bg1"/>
                </a:solidFill>
              </a:rPr>
              <a:t>Huỳnh Minh Kỳ- Đinh Công Huỳnh</a:t>
            </a:r>
            <a:endParaRPr lang="en-US"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 </a:t>
            </a:r>
            <a:r>
              <a:rPr lang="en-US" sz="6600" dirty="0">
                <a:solidFill>
                  <a:schemeClr val="bg1"/>
                </a:solidFill>
              </a:rPr>
              <a:t>Hãy đến với Ta hỡi ai còn đang đói khát. Hãy đến với Ta để Ta bổ dưỡng đêm ngày. </a:t>
            </a:r>
            <a:endParaRPr lang="en-US" sz="66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rPr>
            </a:br>
            <a:r>
              <a:rPr lang="en-US" sz="6000" b="0" dirty="0">
                <a:solidFill>
                  <a:srgbClr val="FFFF00"/>
                </a:solidFill>
                <a:effectLst/>
              </a:rPr>
              <a:t>Ca Nhập Lễ</a:t>
            </a:r>
            <a:br>
              <a:rPr lang="en-US" sz="6000" b="0" dirty="0">
                <a:solidFill>
                  <a:srgbClr val="FFFF00"/>
                </a:solidFill>
                <a:effectLst/>
              </a:rPr>
            </a:br>
            <a:r>
              <a:rPr lang="en-US" sz="5400" b="0" dirty="0">
                <a:solidFill>
                  <a:srgbClr val="FFFF00"/>
                </a:solidFill>
                <a:effectLst/>
              </a:rPr>
              <a:t>Trăm Triệu Lời Ca</a:t>
            </a:r>
            <a:br>
              <a:rPr lang="en-US" sz="5400" b="0" dirty="0">
                <a:solidFill>
                  <a:srgbClr val="FFFF00"/>
                </a:solidFill>
                <a:effectLst/>
              </a:rPr>
            </a:br>
            <a:r>
              <a:rPr lang="en-US" sz="5400" dirty="0" err="1">
                <a:solidFill>
                  <a:schemeClr val="bg1"/>
                </a:solidFill>
              </a:rPr>
              <a:t>Nguyễn</a:t>
            </a:r>
            <a:r>
              <a:rPr lang="en-US" sz="5400" dirty="0">
                <a:solidFill>
                  <a:schemeClr val="bg1"/>
                </a:solidFill>
              </a:rPr>
              <a:t> Văn Hòa</a:t>
            </a:r>
            <a:br>
              <a:rPr lang="en-US" sz="6000" b="0" dirty="0">
                <a:solidFill>
                  <a:srgbClr val="FFFF00"/>
                </a:solidFill>
                <a:effectLst/>
              </a:rPr>
            </a:br>
            <a:br>
              <a:rPr lang="en-US" sz="6000" b="0" i="1" dirty="0">
                <a:solidFill>
                  <a:schemeClr val="bg1"/>
                </a:solidFill>
                <a:effectLst/>
              </a:rPr>
            </a:b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en-US" sz="4800" dirty="0">
                <a:solidFill>
                  <a:schemeClr val="bg1"/>
                </a:solidFill>
              </a:rPr>
              <a:t>Hỡi ai đang còn đói khát hãy đến với Ta. Ai tin vào Ta thì sẽ không khát bao giờ. Chính Ta ban tặng thần lương để nuôi thế trần. Ai ăn Thịt uống Máu Ta sẽ được thỏa thuê.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 </a:t>
            </a:r>
            <a:r>
              <a:rPr lang="en-US" sz="6600" dirty="0">
                <a:solidFill>
                  <a:schemeClr val="bg1"/>
                </a:solidFill>
              </a:rPr>
              <a:t>Hãy đến với Ta hỡi ai còn đang đói khát. Hãy đến với Ta để Ta bổ dưỡng đêm ngày. </a:t>
            </a:r>
            <a:endParaRPr lang="en-US" sz="6600" b="0" dirty="0">
              <a:solidFill>
                <a:schemeClr val="bg1"/>
              </a:solidFill>
              <a:effectLst/>
            </a:endParaRPr>
          </a:p>
        </p:txBody>
      </p:sp>
    </p:spTree>
    <p:extLst>
      <p:ext uri="{BB962C8B-B14F-4D97-AF65-F5344CB8AC3E}">
        <p14:creationId xmlns:p14="http://schemas.microsoft.com/office/powerpoint/2010/main" val="3173868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rgbClr val="FFFF00"/>
                </a:solidFill>
                <a:effectLst/>
              </a:rPr>
              <a:t> </a:t>
            </a:r>
            <a:r>
              <a:rPr lang="en-US" sz="4800" dirty="0">
                <a:solidFill>
                  <a:schemeClr val="bg1"/>
                </a:solidFill>
              </a:rPr>
              <a:t>Chúa đã lấp đầy khoảng trống quả tim khát vọng. Cho con dùng Bánh Sự Sống nuôi dưỡng tâm hồn. Giữa bao khát vọng trần gian lòng con khắc khoải. Xin cho lòng con khát khao chỉ mình Chúa thôi. </a:t>
            </a:r>
            <a:endParaRPr lang="vi-VN" sz="4800" b="0" dirty="0">
              <a:solidFill>
                <a:schemeClr val="bg1"/>
              </a:solidFill>
              <a:effectLst/>
            </a:endParaRPr>
          </a:p>
        </p:txBody>
      </p:sp>
    </p:spTree>
    <p:extLst>
      <p:ext uri="{BB962C8B-B14F-4D97-AF65-F5344CB8AC3E}">
        <p14:creationId xmlns:p14="http://schemas.microsoft.com/office/powerpoint/2010/main" val="14068051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 </a:t>
            </a:r>
            <a:r>
              <a:rPr lang="en-US" sz="6600" dirty="0">
                <a:solidFill>
                  <a:schemeClr val="bg1"/>
                </a:solidFill>
              </a:rPr>
              <a:t>Hãy đến với Ta hỡi ai còn đang đói khát. Hãy đến với Ta để Ta bổ dưỡng đêm ngày. </a:t>
            </a:r>
            <a:endParaRPr lang="en-US" sz="6600" b="0" dirty="0">
              <a:solidFill>
                <a:schemeClr val="bg1"/>
              </a:solidFill>
              <a:effectLst/>
            </a:endParaRPr>
          </a:p>
        </p:txBody>
      </p:sp>
    </p:spTree>
    <p:extLst>
      <p:ext uri="{BB962C8B-B14F-4D97-AF65-F5344CB8AC3E}">
        <p14:creationId xmlns:p14="http://schemas.microsoft.com/office/powerpoint/2010/main" val="1694824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Tk3:</a:t>
            </a:r>
            <a:r>
              <a:rPr lang="en-US" sz="4800" b="0" dirty="0">
                <a:solidFill>
                  <a:srgbClr val="FFFF00"/>
                </a:solidFill>
                <a:effectLst/>
              </a:rPr>
              <a:t> </a:t>
            </a:r>
            <a:r>
              <a:rPr lang="en-US" sz="4800" dirty="0">
                <a:solidFill>
                  <a:schemeClr val="bg1"/>
                </a:solidFill>
              </a:rPr>
              <a:t>Tất cả những gì con có đều do chính Ngài. Lo chi tìm kiếm hạnh phúc hư ảo trên đời. Sẽ không đem lại của ăn trường sinh bất tận. Cho con tìm thấy suối ơn chính là Chúa thôi. </a:t>
            </a:r>
            <a:endParaRPr lang="vi-VN" sz="4800" b="0" dirty="0">
              <a:solidFill>
                <a:schemeClr val="bg1"/>
              </a:solidFill>
              <a:effectLst/>
            </a:endParaRPr>
          </a:p>
        </p:txBody>
      </p:sp>
    </p:spTree>
    <p:extLst>
      <p:ext uri="{BB962C8B-B14F-4D97-AF65-F5344CB8AC3E}">
        <p14:creationId xmlns:p14="http://schemas.microsoft.com/office/powerpoint/2010/main" val="2907578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FFFF00"/>
                </a:solidFill>
                <a:effectLst/>
              </a:rPr>
              <a:t>Đk</a:t>
            </a:r>
            <a:r>
              <a:rPr lang="en-US" sz="6600" b="0" u="sng" dirty="0">
                <a:solidFill>
                  <a:srgbClr val="FFFF00"/>
                </a:solidFill>
                <a:effectLst/>
              </a:rPr>
              <a:t>:</a:t>
            </a:r>
            <a:r>
              <a:rPr lang="en-US" sz="6600" b="0" dirty="0">
                <a:solidFill>
                  <a:schemeClr val="bg1"/>
                </a:solidFill>
                <a:effectLst/>
              </a:rPr>
              <a:t> </a:t>
            </a:r>
            <a:r>
              <a:rPr lang="vi-VN" sz="6600" dirty="0">
                <a:solidFill>
                  <a:schemeClr val="bg1"/>
                </a:solidFill>
              </a:rPr>
              <a:t> </a:t>
            </a:r>
            <a:r>
              <a:rPr lang="en-US" sz="6600" dirty="0">
                <a:solidFill>
                  <a:schemeClr val="bg1"/>
                </a:solidFill>
              </a:rPr>
              <a:t>Hãy đến với Ta hỡi ai còn đang đói khát. Hãy đến với Ta để Ta bổ dưỡng đêm ngày. </a:t>
            </a:r>
            <a:endParaRPr lang="en-US" sz="6600" b="0" dirty="0">
              <a:solidFill>
                <a:schemeClr val="bg1"/>
              </a:solidFill>
              <a:effectLst/>
            </a:endParaRPr>
          </a:p>
        </p:txBody>
      </p:sp>
    </p:spTree>
    <p:extLst>
      <p:ext uri="{BB962C8B-B14F-4D97-AF65-F5344CB8AC3E}">
        <p14:creationId xmlns:p14="http://schemas.microsoft.com/office/powerpoint/2010/main" val="24009598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Ca </a:t>
            </a:r>
            <a:r>
              <a:rPr lang="en-US" sz="6600" dirty="0">
                <a:solidFill>
                  <a:srgbClr val="FFFF00"/>
                </a:solidFill>
              </a:rPr>
              <a:t>Kết</a:t>
            </a:r>
            <a:r>
              <a:rPr lang="en-US" sz="6600" b="0" dirty="0">
                <a:solidFill>
                  <a:srgbClr val="FFFF00"/>
                </a:solidFill>
                <a:effectLst/>
              </a:rPr>
              <a:t> Lễ</a:t>
            </a:r>
            <a:br>
              <a:rPr lang="en-US" sz="6600" b="0" dirty="0">
                <a:solidFill>
                  <a:srgbClr val="FFFF00"/>
                </a:solidFill>
                <a:effectLst/>
              </a:rPr>
            </a:br>
            <a:r>
              <a:rPr lang="en-US" sz="7200" dirty="0">
                <a:solidFill>
                  <a:srgbClr val="FFFF00"/>
                </a:solidFill>
              </a:rPr>
              <a:t>Đường Đi Có Chúa</a:t>
            </a:r>
            <a:br>
              <a:rPr lang="en-US" sz="6600" b="0" dirty="0">
                <a:solidFill>
                  <a:srgbClr val="FFFF00"/>
                </a:solidFill>
                <a:effectLst/>
              </a:rPr>
            </a:br>
            <a:r>
              <a:rPr lang="en-US" sz="6000" b="0" i="1" dirty="0">
                <a:solidFill>
                  <a:schemeClr val="bg1"/>
                </a:solidFill>
                <a:effectLst/>
              </a:rPr>
              <a:t>Anh Minh</a:t>
            </a:r>
            <a:endParaRPr lang="en-US" sz="4000" b="0" i="1" dirty="0">
              <a:solidFill>
                <a:schemeClr val="bg1"/>
              </a:solidFill>
              <a:effectLst/>
            </a:endParaRPr>
          </a:p>
        </p:txBody>
      </p:sp>
    </p:spTree>
    <p:extLst>
      <p:ext uri="{BB962C8B-B14F-4D97-AF65-F5344CB8AC3E}">
        <p14:creationId xmlns:p14="http://schemas.microsoft.com/office/powerpoint/2010/main" val="7695189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rPr>
              <a:t>Ca Kết Lễ</a:t>
            </a:r>
            <a:br>
              <a:rPr lang="en-US" sz="8000" b="0" dirty="0">
                <a:solidFill>
                  <a:srgbClr val="FFFF00"/>
                </a:solidFill>
                <a:effectLst/>
              </a:rPr>
            </a:br>
            <a:r>
              <a:rPr lang="en-US" sz="6600" dirty="0">
                <a:solidFill>
                  <a:srgbClr val="FFFF00"/>
                </a:solidFill>
              </a:rPr>
              <a:t>Đường Con ĐI </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FFFF00"/>
                </a:solidFill>
                <a:effectLst/>
              </a:rPr>
              <a:t>T</a:t>
            </a:r>
            <a:r>
              <a:rPr lang="vi-VN" sz="5600" b="0" u="sng" dirty="0">
                <a:solidFill>
                  <a:srgbClr val="FFFF00"/>
                </a:solidFill>
                <a:effectLst/>
              </a:rPr>
              <a:t>K</a:t>
            </a:r>
            <a:r>
              <a:rPr lang="en-US" sz="5600" b="0" u="sng" dirty="0">
                <a:solidFill>
                  <a:srgbClr val="FFFF00"/>
                </a:solidFill>
                <a:effectLst/>
              </a:rPr>
              <a:t>1</a:t>
            </a:r>
            <a:r>
              <a:rPr lang="vi-VN" sz="5600" b="0" u="sng" dirty="0">
                <a:solidFill>
                  <a:srgbClr val="FFFF00"/>
                </a:solidFill>
                <a:effectLst/>
              </a:rPr>
              <a:t>:</a:t>
            </a:r>
            <a:r>
              <a:rPr lang="vi-VN" sz="5600" b="0" dirty="0">
                <a:solidFill>
                  <a:schemeClr val="bg1"/>
                </a:solidFill>
                <a:effectLst/>
              </a:rPr>
              <a:t> </a:t>
            </a:r>
            <a:r>
              <a:rPr lang="en-US" sz="6000" b="0" dirty="0">
                <a:solidFill>
                  <a:schemeClr val="bg1"/>
                </a:solidFill>
                <a:effectLst/>
              </a:rPr>
              <a:t>Ngàn lời ca vang mừng Chúa uy linh, ngàn lời ca vang một khúc ca thanh bình. </a:t>
            </a:r>
            <a:endParaRPr lang="vi-VN" sz="5600" b="0" dirty="0">
              <a:solidFill>
                <a:schemeClr val="bg1"/>
              </a:solidFill>
              <a:effectLst/>
            </a:endParaRPr>
          </a:p>
        </p:txBody>
      </p:sp>
    </p:spTree>
    <p:extLst>
      <p:ext uri="{BB962C8B-B14F-4D97-AF65-F5344CB8AC3E}">
        <p14:creationId xmlns:p14="http://schemas.microsoft.com/office/powerpoint/2010/main" val="231503272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lvl="0" algn="just">
              <a:spcBef>
                <a:spcPts val="0"/>
              </a:spcBef>
              <a:defRPr/>
            </a:pPr>
            <a:r>
              <a:rPr lang="en-US" sz="3600" b="1" u="sng" dirty="0" err="1">
                <a:solidFill>
                  <a:srgbClr val="FFFF00"/>
                </a:solidFill>
                <a:latin typeface="+mn-lt"/>
                <a:ea typeface="SimHei" pitchFamily="49" charset="-122"/>
                <a:cs typeface="Times New Roman" pitchFamily="18" charset="0"/>
              </a:rPr>
              <a:t>Đk</a:t>
            </a:r>
            <a:r>
              <a:rPr lang="en-US" sz="3600" b="1" u="sng" dirty="0">
                <a:solidFill>
                  <a:srgbClr val="FFFF00"/>
                </a:solidFill>
                <a:latin typeface="+mn-lt"/>
                <a:ea typeface="SimHei" pitchFamily="49" charset="-122"/>
                <a:cs typeface="Times New Roman" pitchFamily="18" charset="0"/>
              </a:rPr>
              <a:t>:</a:t>
            </a:r>
            <a:r>
              <a:rPr lang="en-US" sz="3600" b="1" dirty="0">
                <a:solidFill>
                  <a:schemeClr val="bg1"/>
                </a:solidFill>
                <a:effectLst>
                  <a:outerShdw blurRad="38100" dist="38100" dir="2700000" algn="tl">
                    <a:srgbClr val="000000">
                      <a:alpha val="43137"/>
                    </a:srgbClr>
                  </a:outerShdw>
                </a:effectLst>
                <a:latin typeface="+mn-lt"/>
                <a:ea typeface="SimHei" pitchFamily="49" charset="-122"/>
                <a:cs typeface="Times New Roman" pitchFamily="18" charset="0"/>
              </a:rPr>
              <a:t> </a:t>
            </a:r>
            <a:r>
              <a:rPr lang="vi-VN" sz="3600" b="1" dirty="0">
                <a:solidFill>
                  <a:schemeClr val="bg1"/>
                </a:solidFill>
                <a:latin typeface="+mn-lt"/>
              </a:rPr>
              <a:t>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a:t>
            </a:r>
            <a:endParaRPr lang="en-US" sz="36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42783538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b="1" u="sng" dirty="0">
                <a:solidFill>
                  <a:srgbClr val="FFFF00"/>
                </a:solidFill>
                <a:effectLst>
                  <a:outerShdw blurRad="38100" dist="38100" dir="2700000" algn="tl">
                    <a:srgbClr val="000000">
                      <a:alpha val="43137"/>
                    </a:srgbClr>
                  </a:outerShdw>
                </a:effectLst>
                <a:latin typeface="+mn-lt"/>
                <a:ea typeface="SimHei" pitchFamily="49" charset="-122"/>
                <a:cs typeface="Times New Roman" pitchFamily="18" charset="0"/>
              </a:rPr>
              <a:t>Tk1:</a:t>
            </a:r>
            <a:r>
              <a:rPr lang="en-US" sz="4800" b="1" dirty="0">
                <a:solidFill>
                  <a:schemeClr val="bg1"/>
                </a:solidFill>
                <a:effectLst>
                  <a:outerShdw blurRad="38100" dist="38100" dir="2700000" algn="tl">
                    <a:srgbClr val="000000">
                      <a:alpha val="43137"/>
                    </a:srgbClr>
                  </a:outerShdw>
                </a:effectLst>
                <a:latin typeface="+mn-lt"/>
                <a:ea typeface="SimHei" pitchFamily="49" charset="-122"/>
                <a:cs typeface="Times New Roman" pitchFamily="18" charset="0"/>
              </a:rPr>
              <a:t> </a:t>
            </a:r>
            <a:r>
              <a:rPr lang="vi-VN" sz="4800" b="1" dirty="0">
                <a:solidFill>
                  <a:schemeClr val="bg1"/>
                </a:solidFill>
                <a:latin typeface="+mn-lt"/>
              </a:rPr>
              <a:t>Chúa là mục tử dẫn dắt ta đi. Chúa là ánh sáng soi lối ta đi. Đi có Chúa ta không còn lo lắng chi. Trong tay Chúa an tâm nào ta bước đi.</a:t>
            </a:r>
            <a:endParaRPr lang="en-US" sz="4800" b="1" dirty="0">
              <a:solidFill>
                <a:schemeClr val="bg1"/>
              </a:solidFill>
              <a:effectLst>
                <a:outerShdw blurRad="38100" dist="38100" dir="2700000" algn="tl">
                  <a:srgbClr val="000000">
                    <a:alpha val="43137"/>
                  </a:srgbClr>
                </a:outerShdw>
              </a:effectLst>
              <a:latin typeface="+mn-lt"/>
              <a:ea typeface="SimHei" pitchFamily="49" charset="-122"/>
              <a:cs typeface="Times New Roman" pitchFamily="18" charset="0"/>
            </a:endParaRPr>
          </a:p>
        </p:txBody>
      </p:sp>
    </p:spTree>
    <p:extLst>
      <p:ext uri="{BB962C8B-B14F-4D97-AF65-F5344CB8AC3E}">
        <p14:creationId xmlns:p14="http://schemas.microsoft.com/office/powerpoint/2010/main" val="28175316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lvl="0" algn="just">
              <a:spcBef>
                <a:spcPts val="0"/>
              </a:spcBef>
              <a:defRPr/>
            </a:pPr>
            <a:r>
              <a:rPr lang="en-US" sz="3600" b="1" u="sng" dirty="0" err="1">
                <a:solidFill>
                  <a:srgbClr val="FFFF00"/>
                </a:solidFill>
                <a:latin typeface="+mn-lt"/>
                <a:ea typeface="SimHei" pitchFamily="49" charset="-122"/>
                <a:cs typeface="Times New Roman" pitchFamily="18" charset="0"/>
              </a:rPr>
              <a:t>Đk</a:t>
            </a:r>
            <a:r>
              <a:rPr lang="en-US" sz="3600" b="1" u="sng" dirty="0">
                <a:solidFill>
                  <a:srgbClr val="FFFF00"/>
                </a:solidFill>
                <a:latin typeface="+mn-lt"/>
                <a:ea typeface="SimHei" pitchFamily="49" charset="-122"/>
                <a:cs typeface="Times New Roman" pitchFamily="18" charset="0"/>
              </a:rPr>
              <a:t>:</a:t>
            </a:r>
            <a:r>
              <a:rPr lang="en-US" sz="3600" b="1" dirty="0">
                <a:solidFill>
                  <a:schemeClr val="bg1"/>
                </a:solidFill>
                <a:effectLst>
                  <a:outerShdw blurRad="38100" dist="38100" dir="2700000" algn="tl">
                    <a:srgbClr val="000000">
                      <a:alpha val="43137"/>
                    </a:srgbClr>
                  </a:outerShdw>
                </a:effectLst>
                <a:latin typeface="+mn-lt"/>
                <a:ea typeface="SimHei" pitchFamily="49" charset="-122"/>
                <a:cs typeface="Times New Roman" pitchFamily="18" charset="0"/>
              </a:rPr>
              <a:t> </a:t>
            </a:r>
            <a:r>
              <a:rPr lang="vi-VN" sz="3600" b="1" dirty="0">
                <a:solidFill>
                  <a:schemeClr val="bg1"/>
                </a:solidFill>
                <a:latin typeface="+mn-lt"/>
              </a:rPr>
              <a:t>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a:t>
            </a:r>
            <a:endParaRPr lang="en-US" sz="3600" b="1" dirty="0">
              <a:solidFill>
                <a:schemeClr val="bg1"/>
              </a:solidFill>
              <a:latin typeface="+mn-lt"/>
              <a:cs typeface="Times New Roman" pitchFamily="18" charset="0"/>
            </a:endParaRPr>
          </a:p>
        </p:txBody>
      </p:sp>
    </p:spTree>
    <p:extLst>
      <p:ext uri="{BB962C8B-B14F-4D97-AF65-F5344CB8AC3E}">
        <p14:creationId xmlns:p14="http://schemas.microsoft.com/office/powerpoint/2010/main" val="26147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6745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endParaRPr lang="en-US" sz="6600" u="sng" dirty="0">
              <a:solidFill>
                <a:srgbClr val="FFFF00"/>
              </a:solidFill>
            </a:endParaRPr>
          </a:p>
          <a:p>
            <a:pPr algn="just">
              <a:lnSpc>
                <a:spcPct val="90000"/>
              </a:lnSpc>
              <a:spcBef>
                <a:spcPts val="0"/>
              </a:spcBef>
            </a:pPr>
            <a:r>
              <a:rPr lang="en-US" sz="6600" u="sng" dirty="0">
                <a:solidFill>
                  <a:srgbClr val="FFFF00"/>
                </a:solidFill>
              </a:rPr>
              <a:t>ĐK</a:t>
            </a:r>
            <a:r>
              <a:rPr lang="vi-VN" sz="6600" b="0" u="sng" dirty="0">
                <a:solidFill>
                  <a:srgbClr val="FFFF00"/>
                </a:solidFill>
                <a:effectLst/>
              </a:rPr>
              <a:t>:</a:t>
            </a:r>
            <a:r>
              <a:rPr lang="vi-VN" sz="6600" b="0" dirty="0">
                <a:solidFill>
                  <a:schemeClr val="bg1"/>
                </a:solidFill>
                <a:effectLst/>
              </a:rPr>
              <a:t> </a:t>
            </a:r>
            <a:r>
              <a:rPr lang="en-US" sz="6600" b="0" dirty="0">
                <a:solidFill>
                  <a:schemeClr val="bg1"/>
                </a:solidFill>
                <a:effectLst/>
              </a:rPr>
              <a:t>Xin dâng Chúa trăm triệu lời ca, </a:t>
            </a:r>
            <a:r>
              <a:rPr lang="en-US" sz="6600" dirty="0">
                <a:solidFill>
                  <a:schemeClr val="bg1"/>
                </a:solidFill>
              </a:rPr>
              <a:t>trăm triệu lời ca, trăm triệu lời ca. </a:t>
            </a:r>
            <a:endParaRPr lang="vi-VN" sz="6600" dirty="0">
              <a:solidFill>
                <a:schemeClr val="bg1"/>
              </a:solidFill>
            </a:endParaRPr>
          </a:p>
          <a:p>
            <a:pPr algn="just">
              <a:lnSpc>
                <a:spcPct val="90000"/>
              </a:lnSpc>
              <a:spcBef>
                <a:spcPts val="0"/>
              </a:spcBef>
            </a:pPr>
            <a:endParaRPr lang="vi-VN" sz="5400" dirty="0">
              <a:solidFill>
                <a:schemeClr val="bg1"/>
              </a:solidFill>
            </a:endParaRPr>
          </a:p>
          <a:p>
            <a:pPr algn="just">
              <a:lnSpc>
                <a:spcPct val="90000"/>
              </a:lnSpc>
              <a:spcBef>
                <a:spcPts val="0"/>
              </a:spcBef>
            </a:pPr>
            <a:endParaRPr lang="vi-VN" sz="5600" b="0" dirty="0">
              <a:solidFill>
                <a:schemeClr val="bg1"/>
              </a:solidFill>
              <a:effectLst/>
            </a:endParaRP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600" b="0" u="sng" dirty="0">
                <a:solidFill>
                  <a:srgbClr val="FFFF00"/>
                </a:solidFill>
                <a:effectLst/>
              </a:rPr>
              <a:t>T</a:t>
            </a:r>
            <a:r>
              <a:rPr lang="vi-VN" sz="5600" b="0" u="sng" dirty="0">
                <a:solidFill>
                  <a:srgbClr val="FFFF00"/>
                </a:solidFill>
                <a:effectLst/>
              </a:rPr>
              <a:t>K</a:t>
            </a:r>
            <a:r>
              <a:rPr lang="en-US" sz="5600" u="sng" dirty="0">
                <a:solidFill>
                  <a:srgbClr val="FFFF00"/>
                </a:solidFill>
              </a:rPr>
              <a:t>2</a:t>
            </a:r>
            <a:r>
              <a:rPr lang="vi-VN" sz="5600" b="0" u="sng" dirty="0">
                <a:solidFill>
                  <a:srgbClr val="FFFF00"/>
                </a:solidFill>
                <a:effectLst/>
              </a:rPr>
              <a:t>:</a:t>
            </a:r>
            <a:r>
              <a:rPr lang="vi-VN" sz="5600" b="0" dirty="0">
                <a:solidFill>
                  <a:schemeClr val="bg1"/>
                </a:solidFill>
                <a:effectLst/>
              </a:rPr>
              <a:t> </a:t>
            </a:r>
            <a:r>
              <a:rPr lang="en-US" sz="6000" b="0" dirty="0">
                <a:solidFill>
                  <a:schemeClr val="bg1"/>
                </a:solidFill>
                <a:effectLst/>
              </a:rPr>
              <a:t>Từng ngàn dân ca một khúc vinh quang, từng ngàn dân ca một khúc ca khải hoàn. </a:t>
            </a:r>
            <a:endParaRPr lang="vi-VN" sz="5600" b="0" dirty="0">
              <a:solidFill>
                <a:schemeClr val="bg1"/>
              </a:solidFill>
              <a:effectLst/>
            </a:endParaRPr>
          </a:p>
        </p:txBody>
      </p:sp>
    </p:spTree>
    <p:extLst>
      <p:ext uri="{BB962C8B-B14F-4D97-AF65-F5344CB8AC3E}">
        <p14:creationId xmlns:p14="http://schemas.microsoft.com/office/powerpoint/2010/main" val="453818194"/>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854</TotalTime>
  <Words>1616</Words>
  <Application>Microsoft Office PowerPoint</Application>
  <PresentationFormat>On-screen Show (16:9)</PresentationFormat>
  <Paragraphs>89</Paragraphs>
  <Slides>73</Slides>
  <Notes>0</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73</vt:i4>
      </vt:variant>
    </vt:vector>
  </HeadingPairs>
  <TitlesOfParts>
    <vt:vector size="87" baseType="lpstr">
      <vt:lpstr>Arial</vt:lpstr>
      <vt:lpstr>UTM American Sans</vt:lpstr>
      <vt:lpstr>Office Theme</vt:lpstr>
      <vt:lpstr>12_Office Theme</vt:lpstr>
      <vt:lpstr>36_Default Design</vt:lpstr>
      <vt:lpstr>10_Office Theme</vt:lpstr>
      <vt:lpstr>37_Default Design</vt:lpstr>
      <vt:lpstr>4_Office Theme</vt:lpstr>
      <vt:lpstr>6_Office Theme</vt:lpstr>
      <vt:lpstr>7_Office Theme</vt:lpstr>
      <vt:lpstr>2_Office Theme</vt:lpstr>
      <vt:lpstr>1_Office Theme</vt:lpstr>
      <vt:lpstr>3_Office Theme</vt:lpstr>
      <vt:lpstr>8_Office Theme</vt:lpstr>
      <vt:lpstr>PowerPoint Presentation</vt:lpstr>
      <vt:lpstr>TẬP HÁT CỘNG ĐOÀN</vt:lpstr>
      <vt:lpstr>Đk: Chúa ban bánh bởi trời nuôi dưỡng họ. </vt:lpstr>
      <vt:lpstr>Người ta sống không nguyên bởi bánh, nhưng bởi mọi lời do miệng Thiên Chúa phán ra.</vt:lpstr>
      <vt:lpstr>PowerPoint Presentation</vt:lpstr>
      <vt:lpstr> Ca Nhập Lễ Trăm Triệu Lời Ca Nguyễn Văn Hòa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77 CHÚA NHẬT XVIII THƯỜNG NIÊN NĂM B  Lm. Kim Long 03 Câu</vt:lpstr>
      <vt:lpstr>Đk: Chúa ban bánh bởi trời nuôi dưỡng họ. </vt:lpstr>
      <vt:lpstr>Tk1: Nghe cha ông xưa kia kể lại, hãy loan truyền để con cháu hay: Sự nghiệp Chúa bao là lẫy lừng, tay Chúa từng làm những kỳ công.</vt:lpstr>
      <vt:lpstr>Đk: Chúa ban bánh bởi trời nuôi dưỡng họ. </vt:lpstr>
      <vt:lpstr>Tk2: Mây cao xanh vâng theo Chúa truyền, cánh cửa trời, Ngài đã hé ra, man-na rớt như là mưa rào: nuôi dưỡng họ bằng bánh trời ban.</vt:lpstr>
      <vt:lpstr>Đk: Chúa ban bánh bởi trời nuôi dưỡng họ. </vt:lpstr>
      <vt:lpstr>Tk3: Nhân gian nay no nê mãn nguyện, bánh thiên thần rầy họ đã ăn, Đưa dân tới sống trong thánh địa, Tay hữu Ngài dựng núi gầy non.</vt:lpstr>
      <vt:lpstr>Đk: Chúa ban bánh bởi trời nuôi dưỡng họ. </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dâng Chúa Trời lúa thơm, nho chín đỏ, cây xanh hoa đẹp trái ngon, cả hương lòng đang thắm nồng. </vt:lpstr>
      <vt:lpstr>Đk: Dâng dâng lên Chúa đây nắng úa với đây mưa hồng. Kính dâng Ngài trót cuộc đời, ước mong hoài thắm tươi. </vt:lpstr>
      <vt:lpstr>Tk2: Dâng dâng tháng ngày thế gian luôn biến đổi, hoa xuân mưa hạ gió thu một năm buồn vui mấy mùa. </vt:lpstr>
      <vt:lpstr>Đk: Dâng dâng lên Chúa đây nắng úa với đây mưa hồng. Kính dâng Ngài trót cuộc đời, ước mong hoài thắm tươi. </vt:lpstr>
      <vt:lpstr>Tk3: Dâng dâng kiếp người ví như con suối nhỏ, lênh đênh trôi về biển khơi, nguyện mong sạch trong suốt đời. </vt:lpstr>
      <vt:lpstr>Đk: Dâng dâng lên Chúa đây nắng úa với đây mưa hồng. Kính dâng Ngài trót cuộc đời, ước mong hoài thắm tươi. </vt:lpstr>
      <vt:lpstr>PowerPoint Presentation</vt:lpstr>
      <vt:lpstr>PowerPoint Presentation</vt:lpstr>
      <vt:lpstr>PowerPoint Presentation</vt:lpstr>
      <vt:lpstr>Ca Nguyện Hiệp Lễ Hãy Đến Với Ta Huỳnh Minh Kỳ- Đinh Công Huỳnh</vt:lpstr>
      <vt:lpstr>Đk:  Hãy đến với Ta hỡi ai còn đang đói khát. Hãy đến với Ta để Ta bổ dưỡng đêm ngày. </vt:lpstr>
      <vt:lpstr>Tk1: Hỡi ai đang còn đói khát hãy đến với Ta. Ai tin vào Ta thì sẽ không khát bao giờ. Chính Ta ban tặng thần lương để nuôi thế trần. Ai ăn Thịt uống Máu Ta sẽ được thỏa thuê. </vt:lpstr>
      <vt:lpstr>Đk:  Hãy đến với Ta hỡi ai còn đang đói khát. Hãy đến với Ta để Ta bổ dưỡng đêm ngày. </vt:lpstr>
      <vt:lpstr>Tk2: Chúa đã lấp đầy khoảng trống quả tim khát vọng. Cho con dùng Bánh Sự Sống nuôi dưỡng tâm hồn. Giữa bao khát vọng trần gian lòng con khắc khoải. Xin cho lòng con khát khao chỉ mình Chúa thôi. </vt:lpstr>
      <vt:lpstr>Đk:  Hãy đến với Ta hỡi ai còn đang đói khát. Hãy đến với Ta để Ta bổ dưỡng đêm ngày. </vt:lpstr>
      <vt:lpstr>Tk3: Tất cả những gì con có đều do chính Ngài. Lo chi tìm kiếm hạnh phúc hư ảo trên đời. Sẽ không đem lại của ăn trường sinh bất tận. Cho con tìm thấy suối ơn chính là Chúa thôi. </vt:lpstr>
      <vt:lpstr>Đk:  Hãy đến với Ta hỡi ai còn đang đói khát. Hãy đến với Ta để Ta bổ dưỡng đêm ngày. </vt:lpstr>
      <vt:lpstr>PowerPoint Presentation</vt:lpstr>
      <vt:lpstr>PowerPoint Presentation</vt:lpstr>
      <vt:lpstr>Ca Kết Lễ Đường Đi Có Chúa Anh Minh</vt:lpstr>
      <vt:lpstr>Ca Kết Lễ Đường Con ĐI </vt:lpstr>
      <vt:lpstr>Đk: 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vt:lpstr>
      <vt:lpstr>Tk1: Chúa là mục tử dẫn dắt ta đi. Chúa là ánh sáng soi lối ta đi. Đi có Chúa ta không còn lo lắng chi. Trong tay Chúa an tâm nào ta bước đi.</vt:lpstr>
      <vt:lpstr>Đk: Đường đi có Chúa gian nguy ta có lo chi. Đường đi có Chúa đau thương ta quyết ra đi. Ta luôn hăng hái lên đường, chông gai nguy khó coi thường ra đi gieo rắc tình thương. Cùng nhau ta quyết hiên ngang theo Chúa ra đi. Dù đường đầy muôn chông gai ta có lo chi. Đi theo Thiên Chúa kêu mời, mang tin yêu đến cho đời, mong cho sáng danh Chúa Trời.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88</cp:revision>
  <dcterms:created xsi:type="dcterms:W3CDTF">2023-05-21T07:25:42Z</dcterms:created>
  <dcterms:modified xsi:type="dcterms:W3CDTF">2024-08-01T22:23:25Z</dcterms:modified>
</cp:coreProperties>
</file>