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844" r:id="rId5"/>
    <p:sldMasterId id="2147483916" r:id="rId6"/>
    <p:sldMasterId id="2147483928" r:id="rId7"/>
    <p:sldMasterId id="2147483940" r:id="rId8"/>
    <p:sldMasterId id="2147483948" r:id="rId9"/>
    <p:sldMasterId id="2147483960" r:id="rId10"/>
    <p:sldMasterId id="2147484080" r:id="rId11"/>
    <p:sldMasterId id="2147484116" r:id="rId12"/>
    <p:sldMasterId id="2147484128" r:id="rId13"/>
    <p:sldMasterId id="2147484140" r:id="rId14"/>
    <p:sldMasterId id="2147484164" r:id="rId15"/>
    <p:sldMasterId id="2147484176" r:id="rId16"/>
    <p:sldMasterId id="2147484224" r:id="rId17"/>
    <p:sldMasterId id="2147484320" r:id="rId18"/>
    <p:sldMasterId id="2147484332" r:id="rId19"/>
    <p:sldMasterId id="2147484344" r:id="rId20"/>
  </p:sldMasterIdLst>
  <p:notesMasterIdLst>
    <p:notesMasterId r:id="rId98"/>
  </p:notesMasterIdLst>
  <p:sldIdLst>
    <p:sldId id="9923" r:id="rId21"/>
    <p:sldId id="9877" r:id="rId22"/>
    <p:sldId id="9934" r:id="rId23"/>
    <p:sldId id="9936" r:id="rId24"/>
    <p:sldId id="9924" r:id="rId25"/>
    <p:sldId id="2146" r:id="rId26"/>
    <p:sldId id="9975" r:id="rId27"/>
    <p:sldId id="9976" r:id="rId28"/>
    <p:sldId id="9520" r:id="rId29"/>
    <p:sldId id="1982" r:id="rId30"/>
    <p:sldId id="9928" r:id="rId31"/>
    <p:sldId id="9929" r:id="rId32"/>
    <p:sldId id="9925" r:id="rId33"/>
    <p:sldId id="9883" r:id="rId34"/>
    <p:sldId id="9977" r:id="rId35"/>
    <p:sldId id="9978" r:id="rId36"/>
    <p:sldId id="9979" r:id="rId37"/>
    <p:sldId id="9980" r:id="rId38"/>
    <p:sldId id="9981" r:id="rId39"/>
    <p:sldId id="9982" r:id="rId40"/>
    <p:sldId id="9983" r:id="rId41"/>
    <p:sldId id="9984" r:id="rId42"/>
    <p:sldId id="9985" r:id="rId43"/>
    <p:sldId id="9835" r:id="rId44"/>
    <p:sldId id="9863" r:id="rId45"/>
    <p:sldId id="9864" r:id="rId46"/>
    <p:sldId id="9931" r:id="rId47"/>
    <p:sldId id="9866" r:id="rId48"/>
    <p:sldId id="9932" r:id="rId49"/>
    <p:sldId id="9868" r:id="rId50"/>
    <p:sldId id="9933" r:id="rId51"/>
    <p:sldId id="9927" r:id="rId52"/>
    <p:sldId id="9937" r:id="rId53"/>
    <p:sldId id="9938" r:id="rId54"/>
    <p:sldId id="9939" r:id="rId55"/>
    <p:sldId id="9946" r:id="rId56"/>
    <p:sldId id="9947" r:id="rId57"/>
    <p:sldId id="9837" r:id="rId58"/>
    <p:sldId id="9756" r:id="rId59"/>
    <p:sldId id="9899" r:id="rId60"/>
    <p:sldId id="9885" r:id="rId61"/>
    <p:sldId id="9886" r:id="rId62"/>
    <p:sldId id="9887" r:id="rId63"/>
    <p:sldId id="9888" r:id="rId64"/>
    <p:sldId id="9889" r:id="rId65"/>
    <p:sldId id="9890" r:id="rId66"/>
    <p:sldId id="9891" r:id="rId67"/>
    <p:sldId id="9892" r:id="rId68"/>
    <p:sldId id="9893" r:id="rId69"/>
    <p:sldId id="9894" r:id="rId70"/>
    <p:sldId id="9895" r:id="rId71"/>
    <p:sldId id="9896" r:id="rId72"/>
    <p:sldId id="9897" r:id="rId73"/>
    <p:sldId id="9898" r:id="rId74"/>
    <p:sldId id="9902" r:id="rId75"/>
    <p:sldId id="9805" r:id="rId76"/>
    <p:sldId id="9804" r:id="rId77"/>
    <p:sldId id="9987" r:id="rId78"/>
    <p:sldId id="9986" r:id="rId79"/>
    <p:sldId id="9988" r:id="rId80"/>
    <p:sldId id="9669" r:id="rId81"/>
    <p:sldId id="9901" r:id="rId82"/>
    <p:sldId id="9384" r:id="rId83"/>
    <p:sldId id="2344" r:id="rId84"/>
    <p:sldId id="9920" r:id="rId85"/>
    <p:sldId id="9692" r:id="rId86"/>
    <p:sldId id="9972" r:id="rId87"/>
    <p:sldId id="9807" r:id="rId88"/>
    <p:sldId id="9973" r:id="rId89"/>
    <p:sldId id="9900" r:id="rId90"/>
    <p:sldId id="9514" r:id="rId91"/>
    <p:sldId id="9828" r:id="rId92"/>
    <p:sldId id="9796" r:id="rId93"/>
    <p:sldId id="9829" r:id="rId94"/>
    <p:sldId id="9968" r:id="rId95"/>
    <p:sldId id="9974" r:id="rId96"/>
    <p:sldId id="9967"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825275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09065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4521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63168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24844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77165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57949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5" Type="http://schemas.openxmlformats.org/officeDocument/2006/relationships/slideLayout" Target="../slideLayouts/slideLayout210.xml"/><Relationship Id="rId4" Type="http://schemas.openxmlformats.org/officeDocument/2006/relationships/slideLayout" Target="../slideLayouts/slideLayout209.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55443351"/>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52400" y="209550"/>
            <a:ext cx="7362913" cy="1569660"/>
          </a:xfrm>
          <a:prstGeom prst="rect">
            <a:avLst/>
          </a:prstGeom>
          <a:noFill/>
        </p:spPr>
        <p:txBody>
          <a:bodyPr wrap="non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dirty="0">
                <a:solidFill>
                  <a:srgbClr val="FFFF00"/>
                </a:solidFill>
              </a:rPr>
              <a:t>Ai nấy đều được đầy tràn ơn Thánh </a:t>
            </a:r>
            <a:r>
              <a:rPr lang="vi-VN" sz="3200" dirty="0" smtClean="0">
                <a:solidFill>
                  <a:srgbClr val="FFFF00"/>
                </a:solidFill>
              </a:rPr>
              <a:t>Thần,</a:t>
            </a:r>
            <a:endParaRPr lang="en-US" sz="3200" dirty="0" smtClean="0">
              <a:solidFill>
                <a:srgbClr val="FFFF00"/>
              </a:solidFill>
            </a:endParaRPr>
          </a:p>
          <a:p>
            <a:r>
              <a:rPr lang="vi-VN" sz="3200" dirty="0" smtClean="0">
                <a:solidFill>
                  <a:srgbClr val="FFFF00"/>
                </a:solidFill>
              </a:rPr>
              <a:t>họ </a:t>
            </a:r>
            <a:r>
              <a:rPr lang="vi-VN" sz="3200" dirty="0">
                <a:solidFill>
                  <a:srgbClr val="FFFF00"/>
                </a:solidFill>
              </a:rPr>
              <a:t>bắt đầu nói các thứ tiếng.</a:t>
            </a:r>
            <a:endParaRPr lang="en-US" sz="3200" dirty="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a:solidFill>
                  <a:srgbClr val="FFFF00"/>
                </a:solidFill>
              </a:rPr>
              <a:t>Bài trích sách Công vụ Tông Đồ</a:t>
            </a:r>
          </a:p>
        </p:txBody>
      </p:sp>
    </p:spTree>
    <p:extLst>
      <p:ext uri="{BB962C8B-B14F-4D97-AF65-F5344CB8AC3E}">
        <p14:creationId xmlns:p14="http://schemas.microsoft.com/office/powerpoint/2010/main" val="3707224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43288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29376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977241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602360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1721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133743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00224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316103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583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a:solidFill>
                  <a:srgbClr val="FFFF00"/>
                </a:solidFill>
                <a:effectLst>
                  <a:outerShdw blurRad="38100" dist="38100" dir="2700000" algn="tl">
                    <a:srgbClr val="000000">
                      <a:alpha val="43137"/>
                    </a:srgbClr>
                  </a:outerShdw>
                </a:effectLst>
                <a:latin typeface="+mj-lt"/>
                <a:cs typeface="Tahoma" pitchFamily="34" charset="0"/>
              </a:rPr>
            </a:br>
            <a:r>
              <a:rPr lang="en-US" sz="4800" b="1">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Chúng ta đều đã chịu phép rửa trong cùng một Thần </a:t>
            </a:r>
            <a:r>
              <a:rPr lang="vi-VN" sz="2800" dirty="0" smtClean="0">
                <a:solidFill>
                  <a:srgbClr val="FFFF00"/>
                </a:solidFill>
              </a:rPr>
              <a:t>Khí</a:t>
            </a:r>
            <a:endParaRPr lang="en-US" sz="2800" dirty="0" smtClean="0">
              <a:solidFill>
                <a:srgbClr val="FFFF00"/>
              </a:solidFill>
            </a:endParaRPr>
          </a:p>
          <a:p>
            <a:r>
              <a:rPr lang="vi-VN" sz="2800" dirty="0" smtClean="0">
                <a:solidFill>
                  <a:srgbClr val="FFFF00"/>
                </a:solidFill>
              </a:rPr>
              <a:t>để </a:t>
            </a:r>
            <a:r>
              <a:rPr lang="vi-VN" sz="2800" dirty="0">
                <a:solidFill>
                  <a:srgbClr val="FFFF00"/>
                </a:solidFill>
              </a:rPr>
              <a:t>trở nên một thân thể.</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a:solidFill>
                  <a:srgbClr val="FFFF00"/>
                </a:solidFill>
              </a:rPr>
              <a:t>Bài trích thư thứ nhất của Thánh Phaolô tông đồ</a:t>
            </a:r>
          </a:p>
          <a:p>
            <a:r>
              <a:rPr lang="en-US" sz="2000">
                <a:solidFill>
                  <a:srgbClr val="FFFF00"/>
                </a:solidFill>
              </a:rPr>
              <a:t>Gửi tín hữu Côrintô</a:t>
            </a:r>
          </a:p>
        </p:txBody>
      </p:sp>
    </p:spTree>
    <p:extLst>
      <p:ext uri="{BB962C8B-B14F-4D97-AF65-F5344CB8AC3E}">
        <p14:creationId xmlns:p14="http://schemas.microsoft.com/office/powerpoint/2010/main" val="89201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Xin Sai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Bùi</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Ninh</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3888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L</a:t>
            </a:r>
            <a:r>
              <a:rPr lang="vi-VN" b="1" dirty="0">
                <a:solidFill>
                  <a:schemeClr val="bg1"/>
                </a:solidFill>
              </a:rPr>
              <a:t>ạy Chúa Thánh Thần khấn xin Ngài ngự tới gian trần. Từ trời cao xanh xin tỏa ánh quang minh Ngài ra. Lạy Cha kẻ cơ bần, xin ngự tới nơi gian trần. Lạy Đấng ban hồng ân, xin ngự tới soi tâm hồn.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dirty="0"/>
              <a:t> </a:t>
            </a:r>
            <a:r>
              <a:rPr lang="vi-VN" b="1" dirty="0">
                <a:solidFill>
                  <a:schemeClr val="bg1"/>
                </a:solidFill>
              </a:rPr>
              <a:t>Ôi Đấng ủi an là khách trọ hiền lương Chúa ban. Trong cảnh lầm than dịu dàng Ngài đem đến bình an. Nguồn ánh sáng chứa chan xin soi tràn tâm hồn tín hữu. Nếu không có Ngài thì nào ai lòng thanh vô tội.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rPr>
              <a:t>Xin Chúa rửa cho sạch vết nhọ dội nơi héo khô. Thương tật khổ lo đời lạnh lùng xin chữa lành cho. Điều khô cứng sai xin ơn Ngài răn dạy uốn nắn. Sáng soi ngăn chặn đường đời ai giờ đang sai lầm.</a:t>
            </a:r>
            <a:endParaRPr lang="en-US" sz="4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Tutti</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b="1" dirty="0">
                <a:solidFill>
                  <a:schemeClr val="bg1"/>
                </a:solidFill>
              </a:rPr>
              <a:t>Xin Chúa Thánh Thần ban ân cho người kêu khấn. Những ai tin cậy dư đầy ơn bảy nguồn thiêng. Xin Chúa Thánh Thần thưởng công nhân đức trong đời. Hưởng phúc trên trời hân hoan trong Chúa muôn đời.</a:t>
            </a:r>
            <a:r>
              <a:rPr lang="en-US" b="1" dirty="0">
                <a:solidFill>
                  <a:schemeClr val="bg1"/>
                </a:solidFill>
              </a:rPr>
              <a:t>  (2 </a:t>
            </a:r>
            <a:r>
              <a:rPr lang="en-US" b="1" dirty="0" err="1">
                <a:solidFill>
                  <a:schemeClr val="bg1"/>
                </a:solidFill>
              </a:rPr>
              <a:t>lần</a:t>
            </a:r>
            <a:r>
              <a:rPr lang="en-US" b="1" dirty="0">
                <a:solidFill>
                  <a:schemeClr val="bg1"/>
                </a:solidFill>
              </a:rPr>
              <a:t>)</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458411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3600" b="1" dirty="0" smtClean="0">
                <a:solidFill>
                  <a:srgbClr val="FFFF00"/>
                </a:solidFill>
                <a:effectLst>
                  <a:outerShdw blurRad="38100" dist="38100" dir="2700000" algn="tl">
                    <a:srgbClr val="000000">
                      <a:alpha val="43137"/>
                    </a:srgbClr>
                  </a:outerShdw>
                </a:effectLst>
                <a:cs typeface="Times New Roman" pitchFamily="18" charset="0"/>
              </a:rPr>
              <a:t>ĐÂY BÁNH MIẾN</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3600" b="1" i="1" dirty="0" err="1" smtClean="0">
                <a:solidFill>
                  <a:srgbClr val="FFFF00"/>
                </a:solidFill>
                <a:effectLst>
                  <a:outerShdw blurRad="38100" dist="38100" dir="2700000" algn="tl">
                    <a:srgbClr val="000000">
                      <a:alpha val="43137"/>
                    </a:srgbClr>
                  </a:outerShdw>
                </a:effectLst>
                <a:cs typeface="Times New Roman" pitchFamily="18" charset="0"/>
              </a:rPr>
              <a:t>Trọng</a:t>
            </a:r>
            <a:r>
              <a:rPr lang="en-US" sz="36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FFFF00"/>
                </a:solidFill>
                <a:effectLst>
                  <a:outerShdw blurRad="38100" dist="38100" dir="2700000" algn="tl">
                    <a:srgbClr val="000000">
                      <a:alpha val="43137"/>
                    </a:srgbClr>
                  </a:outerShdw>
                </a:effectLst>
                <a:cs typeface="Times New Roman" pitchFamily="18" charset="0"/>
              </a:rPr>
              <a:t>Linh</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1" dirty="0" err="1" smtClean="0">
                <a:solidFill>
                  <a:schemeClr val="bg1"/>
                </a:solidFill>
                <a:latin typeface="+mj-lt"/>
              </a:rPr>
              <a:t>Đây</a:t>
            </a:r>
            <a:r>
              <a:rPr lang="en-US" altLang="en-US" sz="5400" b="1" dirty="0" smtClean="0">
                <a:solidFill>
                  <a:schemeClr val="bg1"/>
                </a:solidFill>
                <a:latin typeface="+mj-lt"/>
              </a:rPr>
              <a:t> </a:t>
            </a:r>
            <a:r>
              <a:rPr lang="en-US" altLang="en-US" sz="5400" b="1" dirty="0" err="1" smtClean="0">
                <a:solidFill>
                  <a:schemeClr val="bg1"/>
                </a:solidFill>
                <a:latin typeface="+mj-lt"/>
              </a:rPr>
              <a:t>bánh</a:t>
            </a:r>
            <a:r>
              <a:rPr lang="en-US" altLang="en-US" sz="5400" b="1" dirty="0" smtClean="0">
                <a:solidFill>
                  <a:schemeClr val="bg1"/>
                </a:solidFill>
                <a:latin typeface="+mj-lt"/>
              </a:rPr>
              <a:t> </a:t>
            </a:r>
            <a:r>
              <a:rPr lang="en-US" altLang="en-US" sz="5400" b="1" dirty="0" err="1" smtClean="0">
                <a:solidFill>
                  <a:schemeClr val="bg1"/>
                </a:solidFill>
                <a:latin typeface="+mj-lt"/>
              </a:rPr>
              <a:t>miến</a:t>
            </a:r>
            <a:r>
              <a:rPr lang="en-US" altLang="en-US" sz="5400" b="1" dirty="0" smtClean="0">
                <a:solidFill>
                  <a:schemeClr val="bg1"/>
                </a:solidFill>
                <a:latin typeface="+mj-lt"/>
              </a:rPr>
              <a:t> </a:t>
            </a:r>
            <a:r>
              <a:rPr lang="en-US" altLang="en-US" sz="5400" b="1" dirty="0" err="1" smtClean="0">
                <a:solidFill>
                  <a:schemeClr val="bg1"/>
                </a:solidFill>
                <a:latin typeface="+mj-lt"/>
              </a:rPr>
              <a:t>đây</a:t>
            </a:r>
            <a:r>
              <a:rPr lang="en-US" altLang="en-US" sz="5400" b="1" dirty="0" smtClean="0">
                <a:solidFill>
                  <a:schemeClr val="bg1"/>
                </a:solidFill>
                <a:latin typeface="+mj-lt"/>
              </a:rPr>
              <a:t> </a:t>
            </a:r>
            <a:r>
              <a:rPr lang="en-US" altLang="en-US" sz="5400" b="1" dirty="0" err="1" smtClean="0">
                <a:solidFill>
                  <a:schemeClr val="bg1"/>
                </a:solidFill>
                <a:latin typeface="+mj-lt"/>
              </a:rPr>
              <a:t>rượu</a:t>
            </a:r>
            <a:r>
              <a:rPr lang="en-US" altLang="en-US" sz="5400" b="1" dirty="0" smtClean="0">
                <a:solidFill>
                  <a:schemeClr val="bg1"/>
                </a:solidFill>
                <a:latin typeface="+mj-lt"/>
              </a:rPr>
              <a:t> </a:t>
            </a:r>
            <a:r>
              <a:rPr lang="en-US" altLang="en-US" sz="5400" b="1" dirty="0" err="1" smtClean="0">
                <a:solidFill>
                  <a:schemeClr val="bg1"/>
                </a:solidFill>
                <a:latin typeface="+mj-lt"/>
              </a:rPr>
              <a:t>nho</a:t>
            </a:r>
            <a:r>
              <a:rPr lang="en-US" altLang="en-US" sz="5400" b="1" dirty="0" smtClean="0">
                <a:solidFill>
                  <a:schemeClr val="bg1"/>
                </a:solidFill>
                <a:latin typeface="+mj-lt"/>
              </a:rPr>
              <a:t> </a:t>
            </a:r>
            <a:r>
              <a:rPr lang="en-US" altLang="en-US" sz="5400" b="1" dirty="0" err="1" smtClean="0">
                <a:solidFill>
                  <a:schemeClr val="bg1"/>
                </a:solidFill>
                <a:latin typeface="+mj-lt"/>
              </a:rPr>
              <a:t>khiết</a:t>
            </a:r>
            <a:r>
              <a:rPr lang="en-US" altLang="en-US" sz="5400" b="1" dirty="0" smtClean="0">
                <a:solidFill>
                  <a:schemeClr val="bg1"/>
                </a:solidFill>
                <a:latin typeface="+mj-lt"/>
              </a:rPr>
              <a:t> </a:t>
            </a:r>
            <a:r>
              <a:rPr lang="en-US" altLang="en-US" sz="5400" b="1" dirty="0" err="1" smtClean="0">
                <a:solidFill>
                  <a:schemeClr val="bg1"/>
                </a:solidFill>
                <a:latin typeface="+mj-lt"/>
              </a:rPr>
              <a:t>tinh</a:t>
            </a:r>
            <a:r>
              <a:rPr lang="en-US" altLang="en-US" sz="5400" b="1" dirty="0" smtClean="0">
                <a:solidFill>
                  <a:schemeClr val="bg1"/>
                </a:solidFill>
                <a:latin typeface="+mj-lt"/>
              </a:rPr>
              <a:t> </a:t>
            </a:r>
            <a:r>
              <a:rPr lang="en-US" altLang="en-US" sz="5400" b="1" dirty="0" err="1" smtClean="0">
                <a:solidFill>
                  <a:schemeClr val="bg1"/>
                </a:solidFill>
                <a:latin typeface="+mj-lt"/>
              </a:rPr>
              <a:t>lòng</a:t>
            </a:r>
            <a:r>
              <a:rPr lang="en-US" altLang="en-US" sz="5400" b="1" dirty="0" smtClean="0">
                <a:solidFill>
                  <a:schemeClr val="bg1"/>
                </a:solidFill>
                <a:latin typeface="+mj-lt"/>
              </a:rPr>
              <a:t> </a:t>
            </a:r>
            <a:r>
              <a:rPr lang="en-US" altLang="en-US" sz="5400" b="1" dirty="0" err="1" smtClean="0">
                <a:solidFill>
                  <a:schemeClr val="bg1"/>
                </a:solidFill>
                <a:latin typeface="+mj-lt"/>
              </a:rPr>
              <a:t>chân</a:t>
            </a:r>
            <a:r>
              <a:rPr lang="en-US" altLang="en-US" sz="5400" b="1" dirty="0" smtClean="0">
                <a:solidFill>
                  <a:schemeClr val="bg1"/>
                </a:solidFill>
                <a:latin typeface="+mj-lt"/>
              </a:rPr>
              <a:t> </a:t>
            </a:r>
            <a:r>
              <a:rPr lang="en-US" altLang="en-US" sz="5400" b="1" dirty="0" err="1" smtClean="0">
                <a:solidFill>
                  <a:schemeClr val="bg1"/>
                </a:solidFill>
                <a:latin typeface="+mj-lt"/>
              </a:rPr>
              <a:t>thành</a:t>
            </a:r>
            <a:r>
              <a:rPr lang="en-US" altLang="en-US" sz="5400" b="1" dirty="0" smtClean="0">
                <a:solidFill>
                  <a:schemeClr val="bg1"/>
                </a:solidFill>
                <a:latin typeface="+mj-lt"/>
              </a:rPr>
              <a:t> </a:t>
            </a:r>
            <a:r>
              <a:rPr lang="en-US" altLang="en-US" sz="5400" b="1" dirty="0" err="1" smtClean="0">
                <a:solidFill>
                  <a:schemeClr val="bg1"/>
                </a:solidFill>
                <a:latin typeface="+mj-lt"/>
              </a:rPr>
              <a:t>cùng</a:t>
            </a:r>
            <a:r>
              <a:rPr lang="en-US" altLang="en-US" sz="5400" b="1" dirty="0" smtClean="0">
                <a:solidFill>
                  <a:schemeClr val="bg1"/>
                </a:solidFill>
                <a:latin typeface="+mj-lt"/>
              </a:rPr>
              <a:t> </a:t>
            </a:r>
            <a:r>
              <a:rPr lang="en-US" altLang="en-US" sz="5400" b="1" dirty="0" err="1" smtClean="0">
                <a:solidFill>
                  <a:schemeClr val="bg1"/>
                </a:solidFill>
                <a:latin typeface="+mj-lt"/>
              </a:rPr>
              <a:t>dâng</a:t>
            </a:r>
            <a:r>
              <a:rPr lang="en-US" altLang="en-US" sz="5400" b="1" dirty="0" smtClean="0">
                <a:solidFill>
                  <a:schemeClr val="bg1"/>
                </a:solidFill>
                <a:latin typeface="+mj-lt"/>
              </a:rPr>
              <a:t> </a:t>
            </a:r>
            <a:r>
              <a:rPr lang="en-US" altLang="en-US" sz="5400" b="1" dirty="0" err="1" smtClean="0">
                <a:solidFill>
                  <a:schemeClr val="bg1"/>
                </a:solidFill>
                <a:latin typeface="+mj-lt"/>
              </a:rPr>
              <a:t>Chúa</a:t>
            </a:r>
            <a:r>
              <a:rPr lang="en-US" altLang="en-US" sz="5400" b="1" dirty="0" smtClean="0">
                <a:solidFill>
                  <a:schemeClr val="bg1"/>
                </a:solidFill>
                <a:latin typeface="+mj-lt"/>
              </a:rPr>
              <a:t> </a:t>
            </a:r>
            <a:r>
              <a:rPr lang="en-US" altLang="en-US" sz="5400" b="1" dirty="0" err="1" smtClean="0">
                <a:solidFill>
                  <a:schemeClr val="bg1"/>
                </a:solidFill>
                <a:latin typeface="+mj-lt"/>
              </a:rPr>
              <a:t>hiển</a:t>
            </a:r>
            <a:r>
              <a:rPr lang="en-US" altLang="en-US" sz="5400" b="1" dirty="0" smtClean="0">
                <a:solidFill>
                  <a:schemeClr val="bg1"/>
                </a:solidFill>
                <a:latin typeface="+mj-lt"/>
              </a:rPr>
              <a:t> </a:t>
            </a:r>
            <a:r>
              <a:rPr lang="en-US" altLang="en-US" sz="5400" b="1" dirty="0" err="1" smtClean="0">
                <a:solidFill>
                  <a:schemeClr val="bg1"/>
                </a:solidFill>
                <a:latin typeface="+mj-lt"/>
              </a:rPr>
              <a:t>vinh</a:t>
            </a:r>
            <a:r>
              <a:rPr lang="en-US" altLang="en-US" sz="5400" b="1" dirty="0" smtClean="0">
                <a:solidFill>
                  <a:schemeClr val="bg1"/>
                </a:solidFill>
                <a:latin typeface="+mj-lt"/>
              </a:rPr>
              <a:t>. </a:t>
            </a:r>
            <a:r>
              <a:rPr lang="en-US" altLang="en-US" sz="5400" b="1" dirty="0" err="1" smtClean="0">
                <a:solidFill>
                  <a:schemeClr val="bg1"/>
                </a:solidFill>
                <a:latin typeface="+mj-lt"/>
              </a:rPr>
              <a:t>Như</a:t>
            </a:r>
            <a:r>
              <a:rPr lang="en-US" altLang="en-US" sz="5400" b="1" dirty="0" smtClean="0">
                <a:solidFill>
                  <a:schemeClr val="bg1"/>
                </a:solidFill>
                <a:latin typeface="+mj-lt"/>
              </a:rPr>
              <a:t> </a:t>
            </a:r>
            <a:r>
              <a:rPr lang="en-US" altLang="en-US" sz="5400" b="1" dirty="0" err="1" smtClean="0">
                <a:solidFill>
                  <a:schemeClr val="bg1"/>
                </a:solidFill>
                <a:latin typeface="+mj-lt"/>
              </a:rPr>
              <a:t>khói</a:t>
            </a:r>
            <a:r>
              <a:rPr lang="en-US" altLang="en-US" sz="5400" b="1" dirty="0" smtClean="0">
                <a:solidFill>
                  <a:schemeClr val="bg1"/>
                </a:solidFill>
                <a:latin typeface="+mj-lt"/>
              </a:rPr>
              <a:t> </a:t>
            </a:r>
            <a:r>
              <a:rPr lang="en-US" altLang="en-US" sz="5400" b="1" dirty="0" err="1" smtClean="0">
                <a:solidFill>
                  <a:schemeClr val="bg1"/>
                </a:solidFill>
                <a:latin typeface="+mj-lt"/>
              </a:rPr>
              <a:t>trắng</a:t>
            </a:r>
            <a:r>
              <a:rPr lang="en-US" altLang="en-US" sz="5400" b="1" dirty="0" smtClean="0">
                <a:solidFill>
                  <a:schemeClr val="bg1"/>
                </a:solidFill>
                <a:latin typeface="+mj-lt"/>
              </a:rPr>
              <a:t> </a:t>
            </a:r>
            <a:r>
              <a:rPr lang="en-US" altLang="en-US" sz="5400" b="1" dirty="0" err="1" smtClean="0">
                <a:solidFill>
                  <a:schemeClr val="bg1"/>
                </a:solidFill>
                <a:latin typeface="+mj-lt"/>
              </a:rPr>
              <a:t>như</a:t>
            </a:r>
            <a:r>
              <a:rPr lang="en-US" altLang="en-US" sz="5400" b="1" dirty="0" smtClean="0">
                <a:solidFill>
                  <a:schemeClr val="bg1"/>
                </a:solidFill>
                <a:latin typeface="+mj-lt"/>
              </a:rPr>
              <a:t> </a:t>
            </a:r>
            <a:r>
              <a:rPr lang="en-US" altLang="en-US" sz="5400" b="1" dirty="0" err="1" smtClean="0">
                <a:solidFill>
                  <a:schemeClr val="bg1"/>
                </a:solidFill>
                <a:latin typeface="+mj-lt"/>
              </a:rPr>
              <a:t>trầm</a:t>
            </a:r>
            <a:r>
              <a:rPr lang="en-US" altLang="en-US" sz="5400" b="1" dirty="0" smtClean="0">
                <a:solidFill>
                  <a:schemeClr val="bg1"/>
                </a:solidFill>
                <a:latin typeface="+mj-lt"/>
              </a:rPr>
              <a:t> </a:t>
            </a:r>
            <a:r>
              <a:rPr lang="en-US" altLang="en-US" sz="5400" b="1" dirty="0" err="1" smtClean="0">
                <a:solidFill>
                  <a:schemeClr val="bg1"/>
                </a:solidFill>
                <a:latin typeface="+mj-lt"/>
              </a:rPr>
              <a:t>hương</a:t>
            </a:r>
            <a:r>
              <a:rPr lang="en-US" altLang="en-US" sz="5400" b="1" dirty="0" smtClean="0">
                <a:solidFill>
                  <a:schemeClr val="bg1"/>
                </a:solidFill>
                <a:latin typeface="+mj-lt"/>
              </a:rPr>
              <a:t> </a:t>
            </a:r>
            <a:r>
              <a:rPr lang="en-US" altLang="en-US" sz="5400" b="1" dirty="0" err="1" smtClean="0">
                <a:solidFill>
                  <a:schemeClr val="bg1"/>
                </a:solidFill>
                <a:latin typeface="+mj-lt"/>
              </a:rPr>
              <a:t>ngát</a:t>
            </a:r>
            <a:r>
              <a:rPr lang="en-US" altLang="en-US" sz="5400" b="1" dirty="0" smtClean="0">
                <a:solidFill>
                  <a:schemeClr val="bg1"/>
                </a:solidFill>
                <a:latin typeface="+mj-lt"/>
              </a:rPr>
              <a:t> </a:t>
            </a:r>
            <a:r>
              <a:rPr lang="en-US" altLang="en-US" sz="5400" b="1" dirty="0" err="1" smtClean="0">
                <a:solidFill>
                  <a:schemeClr val="bg1"/>
                </a:solidFill>
                <a:latin typeface="+mj-lt"/>
              </a:rPr>
              <a:t>thơm</a:t>
            </a:r>
            <a:r>
              <a:rPr lang="en-US" altLang="en-US" sz="5400" b="1" dirty="0" smtClean="0">
                <a:solidFill>
                  <a:schemeClr val="bg1"/>
                </a:solidFill>
                <a:latin typeface="+mj-lt"/>
              </a:rPr>
              <a:t> </a:t>
            </a:r>
            <a:r>
              <a:rPr lang="en-US" altLang="en-US" sz="5400" b="1" dirty="0" err="1" smtClean="0">
                <a:solidFill>
                  <a:schemeClr val="bg1"/>
                </a:solidFill>
                <a:latin typeface="+mj-lt"/>
              </a:rPr>
              <a:t>cầu</a:t>
            </a:r>
            <a:r>
              <a:rPr lang="en-US" altLang="en-US" sz="5400" b="1" dirty="0" smtClean="0">
                <a:solidFill>
                  <a:schemeClr val="bg1"/>
                </a:solidFill>
                <a:latin typeface="+mj-lt"/>
              </a:rPr>
              <a:t> </a:t>
            </a:r>
            <a:r>
              <a:rPr lang="en-US" altLang="en-US" sz="5400" b="1" dirty="0" err="1" smtClean="0">
                <a:solidFill>
                  <a:schemeClr val="bg1"/>
                </a:solidFill>
                <a:latin typeface="+mj-lt"/>
              </a:rPr>
              <a:t>Chúa</a:t>
            </a:r>
            <a:r>
              <a:rPr lang="en-US" altLang="en-US" sz="5400" b="1" dirty="0" smtClean="0">
                <a:solidFill>
                  <a:schemeClr val="bg1"/>
                </a:solidFill>
                <a:latin typeface="+mj-lt"/>
              </a:rPr>
              <a:t> </a:t>
            </a:r>
            <a:r>
              <a:rPr lang="en-US" altLang="en-US" sz="5400" b="1" dirty="0" err="1" smtClean="0">
                <a:solidFill>
                  <a:schemeClr val="bg1"/>
                </a:solidFill>
                <a:latin typeface="+mj-lt"/>
              </a:rPr>
              <a:t>thương</a:t>
            </a:r>
            <a:r>
              <a:rPr lang="en-US" altLang="en-US" sz="5400" b="1" dirty="0" smtClean="0">
                <a:solidFill>
                  <a:schemeClr val="bg1"/>
                </a:solidFill>
                <a:latin typeface="+mj-lt"/>
              </a:rPr>
              <a:t> </a:t>
            </a:r>
            <a:r>
              <a:rPr lang="en-US" altLang="en-US" sz="5400" b="1" dirty="0" err="1" smtClean="0">
                <a:solidFill>
                  <a:schemeClr val="bg1"/>
                </a:solidFill>
                <a:latin typeface="+mj-lt"/>
              </a:rPr>
              <a:t>nhận</a:t>
            </a:r>
            <a:r>
              <a:rPr lang="en-US" altLang="en-US" sz="5400" b="1" dirty="0" smtClean="0">
                <a:solidFill>
                  <a:schemeClr val="bg1"/>
                </a:solidFill>
                <a:latin typeface="+mj-lt"/>
              </a:rPr>
              <a:t> </a:t>
            </a:r>
            <a:r>
              <a:rPr lang="en-US" altLang="en-US" sz="5400" b="1" dirty="0" err="1" smtClean="0">
                <a:solidFill>
                  <a:schemeClr val="bg1"/>
                </a:solidFill>
                <a:latin typeface="+mj-lt"/>
              </a:rPr>
              <a:t>của</a:t>
            </a:r>
            <a:r>
              <a:rPr lang="en-US" altLang="en-US" sz="5400" b="1" dirty="0" smtClean="0">
                <a:solidFill>
                  <a:schemeClr val="bg1"/>
                </a:solidFill>
                <a:latin typeface="+mj-lt"/>
              </a:rPr>
              <a:t> </a:t>
            </a:r>
            <a:r>
              <a:rPr lang="en-US" altLang="en-US" sz="5400" b="1" dirty="0" err="1" smtClean="0">
                <a:solidFill>
                  <a:schemeClr val="bg1"/>
                </a:solidFill>
                <a:latin typeface="+mj-lt"/>
              </a:rPr>
              <a:t>lễ</a:t>
            </a:r>
            <a:r>
              <a:rPr lang="en-US" altLang="en-US" sz="5400" b="1" dirty="0" smtClean="0">
                <a:solidFill>
                  <a:schemeClr val="bg1"/>
                </a:solidFill>
                <a:latin typeface="+mj-lt"/>
              </a:rPr>
              <a:t> </a:t>
            </a:r>
            <a:r>
              <a:rPr lang="en-US" altLang="en-US" sz="5400" b="1" dirty="0" err="1" smtClean="0">
                <a:solidFill>
                  <a:schemeClr val="bg1"/>
                </a:solidFill>
                <a:latin typeface="+mj-lt"/>
              </a:rPr>
              <a:t>hy</a:t>
            </a:r>
            <a:r>
              <a:rPr lang="en-US" altLang="en-US" sz="5400" b="1" dirty="0" smtClean="0">
                <a:solidFill>
                  <a:schemeClr val="bg1"/>
                </a:solidFill>
                <a:latin typeface="+mj-lt"/>
              </a:rPr>
              <a:t> </a:t>
            </a:r>
            <a:r>
              <a:rPr lang="en-US" altLang="en-US" sz="5400" b="1" dirty="0" err="1" smtClean="0">
                <a:solidFill>
                  <a:schemeClr val="bg1"/>
                </a:solidFill>
                <a:latin typeface="+mj-lt"/>
              </a:rPr>
              <a:t>sinh</a:t>
            </a:r>
            <a:r>
              <a:rPr lang="en-US" altLang="en-US" sz="5400" b="1" dirty="0" smtClean="0">
                <a:solidFill>
                  <a:schemeClr val="bg1"/>
                </a:solidFill>
                <a:latin typeface="+mj-lt"/>
              </a:rPr>
              <a:t>. </a:t>
            </a:r>
            <a:endParaRPr lang="en-US" altLang="en-US" sz="5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60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smtClean="0">
                <a:solidFill>
                  <a:schemeClr val="bg1"/>
                </a:solidFill>
                <a:latin typeface="+mj-lt"/>
              </a:rPr>
              <a:t>Chúng</a:t>
            </a:r>
            <a:r>
              <a:rPr lang="en-US" sz="5200" b="1" dirty="0" smtClean="0">
                <a:solidFill>
                  <a:schemeClr val="bg1"/>
                </a:solidFill>
                <a:latin typeface="+mj-lt"/>
              </a:rPr>
              <a:t> con </a:t>
            </a:r>
            <a:r>
              <a:rPr lang="en-US" sz="5200" b="1" dirty="0" err="1" smtClean="0">
                <a:solidFill>
                  <a:schemeClr val="bg1"/>
                </a:solidFill>
                <a:latin typeface="+mj-lt"/>
              </a:rPr>
              <a:t>cùng</a:t>
            </a:r>
            <a:r>
              <a:rPr lang="en-US" sz="5200" b="1" dirty="0" smtClean="0">
                <a:solidFill>
                  <a:schemeClr val="bg1"/>
                </a:solidFill>
                <a:latin typeface="+mj-lt"/>
              </a:rPr>
              <a:t> </a:t>
            </a:r>
            <a:r>
              <a:rPr lang="en-US" sz="5200" b="1" dirty="0" err="1" smtClean="0">
                <a:solidFill>
                  <a:schemeClr val="bg1"/>
                </a:solidFill>
                <a:latin typeface="+mj-lt"/>
              </a:rPr>
              <a:t>dâng</a:t>
            </a:r>
            <a:r>
              <a:rPr lang="en-US" sz="5200" b="1" dirty="0" smtClean="0">
                <a:solidFill>
                  <a:schemeClr val="bg1"/>
                </a:solidFill>
                <a:latin typeface="+mj-lt"/>
              </a:rPr>
              <a:t> </a:t>
            </a:r>
            <a:r>
              <a:rPr lang="en-US" sz="5200" b="1" dirty="0" err="1" smtClean="0">
                <a:solidFill>
                  <a:schemeClr val="bg1"/>
                </a:solidFill>
                <a:latin typeface="+mj-lt"/>
              </a:rPr>
              <a:t>tiến</a:t>
            </a:r>
            <a:r>
              <a:rPr lang="en-US" sz="5200" b="1" dirty="0" smtClean="0">
                <a:solidFill>
                  <a:schemeClr val="bg1"/>
                </a:solidFill>
                <a:latin typeface="+mj-lt"/>
              </a:rPr>
              <a:t> </a:t>
            </a:r>
            <a:r>
              <a:rPr lang="en-US" sz="5200" b="1" dirty="0" err="1" smtClean="0">
                <a:solidFill>
                  <a:schemeClr val="bg1"/>
                </a:solidFill>
                <a:latin typeface="+mj-lt"/>
              </a:rPr>
              <a:t>lên</a:t>
            </a:r>
            <a:r>
              <a:rPr lang="en-US" sz="5200" b="1" dirty="0" smtClean="0">
                <a:solidFill>
                  <a:schemeClr val="bg1"/>
                </a:solidFill>
                <a:latin typeface="+mj-lt"/>
              </a:rPr>
              <a:t> </a:t>
            </a:r>
            <a:r>
              <a:rPr lang="en-US" sz="5200" b="1" dirty="0" err="1" smtClean="0">
                <a:solidFill>
                  <a:schemeClr val="bg1"/>
                </a:solidFill>
                <a:latin typeface="+mj-lt"/>
              </a:rPr>
              <a:t>ngai</a:t>
            </a:r>
            <a:r>
              <a:rPr lang="en-US" sz="5200" b="1" dirty="0" smtClean="0">
                <a:solidFill>
                  <a:schemeClr val="bg1"/>
                </a:solidFill>
                <a:latin typeface="+mj-lt"/>
              </a:rPr>
              <a:t> </a:t>
            </a:r>
            <a:r>
              <a:rPr lang="en-US" sz="5200" b="1" dirty="0" err="1" smtClean="0">
                <a:solidFill>
                  <a:schemeClr val="bg1"/>
                </a:solidFill>
                <a:latin typeface="+mj-lt"/>
              </a:rPr>
              <a:t>thiêng</a:t>
            </a:r>
            <a:r>
              <a:rPr lang="en-US" sz="5200" b="1" dirty="0" smtClean="0">
                <a:solidFill>
                  <a:schemeClr val="bg1"/>
                </a:solidFill>
                <a:latin typeface="+mj-lt"/>
              </a:rPr>
              <a:t> </a:t>
            </a:r>
            <a:r>
              <a:rPr lang="en-US" sz="5200" b="1" dirty="0" err="1" smtClean="0">
                <a:solidFill>
                  <a:schemeClr val="bg1"/>
                </a:solidFill>
                <a:latin typeface="+mj-lt"/>
              </a:rPr>
              <a:t>trong</a:t>
            </a:r>
            <a:r>
              <a:rPr lang="en-US" sz="5200" b="1" dirty="0" smtClean="0">
                <a:solidFill>
                  <a:schemeClr val="bg1"/>
                </a:solidFill>
                <a:latin typeface="+mj-lt"/>
              </a:rPr>
              <a:t> </a:t>
            </a:r>
            <a:r>
              <a:rPr lang="en-US" sz="5200" b="1" dirty="0" err="1" smtClean="0">
                <a:solidFill>
                  <a:schemeClr val="bg1"/>
                </a:solidFill>
                <a:latin typeface="+mj-lt"/>
              </a:rPr>
              <a:t>chén</a:t>
            </a:r>
            <a:r>
              <a:rPr lang="en-US" sz="5200" b="1" dirty="0" smtClean="0">
                <a:solidFill>
                  <a:schemeClr val="bg1"/>
                </a:solidFill>
                <a:latin typeface="+mj-lt"/>
              </a:rPr>
              <a:t> </a:t>
            </a:r>
            <a:r>
              <a:rPr lang="en-US" sz="5200" b="1" dirty="0" err="1" smtClean="0">
                <a:solidFill>
                  <a:schemeClr val="bg1"/>
                </a:solidFill>
                <a:latin typeface="+mj-lt"/>
              </a:rPr>
              <a:t>vàng</a:t>
            </a:r>
            <a:r>
              <a:rPr lang="en-US" sz="5200" b="1" dirty="0" smtClean="0">
                <a:solidFill>
                  <a:schemeClr val="bg1"/>
                </a:solidFill>
                <a:latin typeface="+mj-lt"/>
              </a:rPr>
              <a:t> </a:t>
            </a:r>
            <a:r>
              <a:rPr lang="en-US" sz="5200" b="1" dirty="0" err="1" smtClean="0">
                <a:solidFill>
                  <a:schemeClr val="bg1"/>
                </a:solidFill>
                <a:latin typeface="+mj-lt"/>
              </a:rPr>
              <a:t>cuộc</a:t>
            </a:r>
            <a:r>
              <a:rPr lang="en-US" sz="5200" b="1" dirty="0" smtClean="0">
                <a:solidFill>
                  <a:schemeClr val="bg1"/>
                </a:solidFill>
                <a:latin typeface="+mj-lt"/>
              </a:rPr>
              <a:t> </a:t>
            </a:r>
            <a:r>
              <a:rPr lang="en-US" sz="5200" b="1" dirty="0" err="1" smtClean="0">
                <a:solidFill>
                  <a:schemeClr val="bg1"/>
                </a:solidFill>
                <a:latin typeface="+mj-lt"/>
              </a:rPr>
              <a:t>sống</a:t>
            </a:r>
            <a:r>
              <a:rPr lang="en-US" sz="5200" b="1" dirty="0" smtClean="0">
                <a:solidFill>
                  <a:schemeClr val="bg1"/>
                </a:solidFill>
                <a:latin typeface="+mj-lt"/>
              </a:rPr>
              <a:t> </a:t>
            </a:r>
            <a:r>
              <a:rPr lang="en-US" sz="5200" b="1" dirty="0" err="1" smtClean="0">
                <a:solidFill>
                  <a:schemeClr val="bg1"/>
                </a:solidFill>
                <a:latin typeface="+mj-lt"/>
              </a:rPr>
              <a:t>bao</a:t>
            </a:r>
            <a:r>
              <a:rPr lang="en-US" sz="5200" b="1" dirty="0" smtClean="0">
                <a:solidFill>
                  <a:schemeClr val="bg1"/>
                </a:solidFill>
                <a:latin typeface="+mj-lt"/>
              </a:rPr>
              <a:t> </a:t>
            </a:r>
            <a:r>
              <a:rPr lang="en-US" sz="5200" b="1" dirty="0" err="1" smtClean="0">
                <a:solidFill>
                  <a:schemeClr val="bg1"/>
                </a:solidFill>
                <a:latin typeface="+mj-lt"/>
              </a:rPr>
              <a:t>tình</a:t>
            </a:r>
            <a:r>
              <a:rPr lang="en-US" sz="5200" b="1" dirty="0" smtClean="0">
                <a:solidFill>
                  <a:schemeClr val="bg1"/>
                </a:solidFill>
                <a:latin typeface="+mj-lt"/>
              </a:rPr>
              <a:t> </a:t>
            </a:r>
            <a:r>
              <a:rPr lang="en-US" sz="5200" b="1" dirty="0" err="1" smtClean="0">
                <a:solidFill>
                  <a:schemeClr val="bg1"/>
                </a:solidFill>
                <a:latin typeface="+mj-lt"/>
              </a:rPr>
              <a:t>yêu</a:t>
            </a:r>
            <a:r>
              <a:rPr lang="en-US" sz="5200" b="1" dirty="0" smtClean="0">
                <a:solidFill>
                  <a:schemeClr val="bg1"/>
                </a:solidFill>
                <a:latin typeface="+mj-lt"/>
              </a:rPr>
              <a:t>. </a:t>
            </a:r>
            <a:r>
              <a:rPr lang="en-US" sz="5200" b="1" dirty="0" err="1" smtClean="0">
                <a:solidFill>
                  <a:schemeClr val="bg1"/>
                </a:solidFill>
                <a:latin typeface="+mj-lt"/>
              </a:rPr>
              <a:t>Cầu</a:t>
            </a:r>
            <a:r>
              <a:rPr lang="en-US" sz="5200" b="1" dirty="0" smtClean="0">
                <a:solidFill>
                  <a:schemeClr val="bg1"/>
                </a:solidFill>
                <a:latin typeface="+mj-lt"/>
              </a:rPr>
              <a:t> </a:t>
            </a:r>
            <a:r>
              <a:rPr lang="en-US" sz="5200" b="1" dirty="0" err="1" smtClean="0">
                <a:solidFill>
                  <a:schemeClr val="bg1"/>
                </a:solidFill>
                <a:latin typeface="+mj-lt"/>
              </a:rPr>
              <a:t>xin</a:t>
            </a:r>
            <a:r>
              <a:rPr lang="en-US" sz="5200" b="1" dirty="0" smtClean="0">
                <a:solidFill>
                  <a:schemeClr val="bg1"/>
                </a:solidFill>
                <a:latin typeface="+mj-lt"/>
              </a:rPr>
              <a:t> </a:t>
            </a:r>
            <a:r>
              <a:rPr lang="en-US" sz="5200" b="1" dirty="0" err="1" smtClean="0">
                <a:solidFill>
                  <a:schemeClr val="bg1"/>
                </a:solidFill>
                <a:latin typeface="+mj-lt"/>
              </a:rPr>
              <a:t>Chúa</a:t>
            </a:r>
            <a:r>
              <a:rPr lang="en-US" sz="5200" b="1" dirty="0" smtClean="0">
                <a:solidFill>
                  <a:schemeClr val="bg1"/>
                </a:solidFill>
                <a:latin typeface="+mj-lt"/>
              </a:rPr>
              <a:t> </a:t>
            </a:r>
            <a:r>
              <a:rPr lang="en-US" sz="5200" b="1" dirty="0" err="1" smtClean="0">
                <a:solidFill>
                  <a:schemeClr val="bg1"/>
                </a:solidFill>
                <a:latin typeface="+mj-lt"/>
              </a:rPr>
              <a:t>thương</a:t>
            </a:r>
            <a:r>
              <a:rPr lang="en-US" sz="5200" b="1" dirty="0" smtClean="0">
                <a:solidFill>
                  <a:schemeClr val="bg1"/>
                </a:solidFill>
                <a:latin typeface="+mj-lt"/>
              </a:rPr>
              <a:t> </a:t>
            </a:r>
            <a:r>
              <a:rPr lang="en-US" sz="5200" b="1" dirty="0" err="1" smtClean="0">
                <a:solidFill>
                  <a:schemeClr val="bg1"/>
                </a:solidFill>
                <a:latin typeface="+mj-lt"/>
              </a:rPr>
              <a:t>hiệp</a:t>
            </a:r>
            <a:r>
              <a:rPr lang="en-US" sz="5200" b="1" dirty="0" smtClean="0">
                <a:solidFill>
                  <a:schemeClr val="bg1"/>
                </a:solidFill>
                <a:latin typeface="+mj-lt"/>
              </a:rPr>
              <a:t> </a:t>
            </a:r>
            <a:r>
              <a:rPr lang="en-US" sz="5200" b="1" dirty="0" err="1" smtClean="0">
                <a:solidFill>
                  <a:schemeClr val="bg1"/>
                </a:solidFill>
                <a:latin typeface="+mj-lt"/>
              </a:rPr>
              <a:t>nhất</a:t>
            </a:r>
            <a:r>
              <a:rPr lang="en-US" sz="5200" b="1" dirty="0" smtClean="0">
                <a:solidFill>
                  <a:schemeClr val="bg1"/>
                </a:solidFill>
                <a:latin typeface="+mj-lt"/>
              </a:rPr>
              <a:t> </a:t>
            </a:r>
            <a:r>
              <a:rPr lang="en-US" sz="5200" b="1" dirty="0" err="1" smtClean="0">
                <a:solidFill>
                  <a:schemeClr val="bg1"/>
                </a:solidFill>
                <a:latin typeface="+mj-lt"/>
              </a:rPr>
              <a:t>chúng</a:t>
            </a:r>
            <a:r>
              <a:rPr lang="en-US" sz="5200" b="1" dirty="0" smtClean="0">
                <a:solidFill>
                  <a:schemeClr val="bg1"/>
                </a:solidFill>
                <a:latin typeface="+mj-lt"/>
              </a:rPr>
              <a:t> con </a:t>
            </a:r>
            <a:r>
              <a:rPr lang="en-US" sz="5200" b="1" dirty="0" err="1" smtClean="0">
                <a:solidFill>
                  <a:schemeClr val="bg1"/>
                </a:solidFill>
                <a:latin typeface="+mj-lt"/>
              </a:rPr>
              <a:t>trong</a:t>
            </a:r>
            <a:r>
              <a:rPr lang="en-US" sz="5200" b="1" dirty="0" smtClean="0">
                <a:solidFill>
                  <a:schemeClr val="bg1"/>
                </a:solidFill>
                <a:latin typeface="+mj-lt"/>
              </a:rPr>
              <a:t> </a:t>
            </a:r>
            <a:r>
              <a:rPr lang="en-US" sz="5200" b="1" dirty="0" err="1" smtClean="0">
                <a:solidFill>
                  <a:schemeClr val="bg1"/>
                </a:solidFill>
                <a:latin typeface="+mj-lt"/>
              </a:rPr>
              <a:t>tình</a:t>
            </a:r>
            <a:r>
              <a:rPr lang="en-US" sz="5200" b="1" dirty="0" smtClean="0">
                <a:solidFill>
                  <a:schemeClr val="bg1"/>
                </a:solidFill>
                <a:latin typeface="+mj-lt"/>
              </a:rPr>
              <a:t> </a:t>
            </a:r>
            <a:r>
              <a:rPr lang="en-US" sz="5200" b="1" dirty="0" err="1" smtClean="0">
                <a:solidFill>
                  <a:schemeClr val="bg1"/>
                </a:solidFill>
                <a:latin typeface="+mj-lt"/>
              </a:rPr>
              <a:t>Chúa</a:t>
            </a:r>
            <a:r>
              <a:rPr lang="en-US" sz="5200" b="1" dirty="0" smtClean="0">
                <a:solidFill>
                  <a:schemeClr val="bg1"/>
                </a:solidFill>
                <a:latin typeface="+mj-lt"/>
              </a:rPr>
              <a:t> </a:t>
            </a:r>
            <a:r>
              <a:rPr lang="en-US" sz="5200" b="1" dirty="0" err="1" smtClean="0">
                <a:solidFill>
                  <a:schemeClr val="bg1"/>
                </a:solidFill>
                <a:latin typeface="+mj-lt"/>
              </a:rPr>
              <a:t>mến</a:t>
            </a:r>
            <a:r>
              <a:rPr lang="en-US" sz="5200" b="1" dirty="0" smtClean="0">
                <a:solidFill>
                  <a:schemeClr val="bg1"/>
                </a:solidFill>
                <a:latin typeface="+mj-lt"/>
              </a:rPr>
              <a:t> </a:t>
            </a:r>
            <a:r>
              <a:rPr lang="en-US" sz="5200" b="1" dirty="0" err="1" smtClean="0">
                <a:solidFill>
                  <a:schemeClr val="bg1"/>
                </a:solidFill>
                <a:latin typeface="+mj-lt"/>
              </a:rPr>
              <a:t>thương</a:t>
            </a:r>
            <a:r>
              <a:rPr lang="en-US" sz="5200" b="1" dirty="0" smtClean="0">
                <a:solidFill>
                  <a:schemeClr val="bg1"/>
                </a:solidFill>
                <a:latin typeface="+mj-lt"/>
              </a:rPr>
              <a:t> </a:t>
            </a:r>
            <a:r>
              <a:rPr lang="en-US" sz="5200" b="1" dirty="0" err="1" smtClean="0">
                <a:solidFill>
                  <a:schemeClr val="bg1"/>
                </a:solidFill>
                <a:latin typeface="+mj-lt"/>
              </a:rPr>
              <a:t>muôn</a:t>
            </a:r>
            <a:r>
              <a:rPr lang="en-US" sz="5200" b="1" dirty="0" smtClean="0">
                <a:solidFill>
                  <a:schemeClr val="bg1"/>
                </a:solidFill>
                <a:latin typeface="+mj-lt"/>
              </a:rPr>
              <a:t> </a:t>
            </a:r>
            <a:r>
              <a:rPr lang="en-US" sz="5200" b="1" dirty="0" err="1" smtClean="0">
                <a:solidFill>
                  <a:schemeClr val="bg1"/>
                </a:solidFill>
                <a:latin typeface="+mj-lt"/>
              </a:rPr>
              <a:t>đời</a:t>
            </a:r>
            <a:r>
              <a:rPr lang="en-US" sz="5200" b="1" dirty="0" smtClean="0">
                <a:solidFill>
                  <a:schemeClr val="bg1"/>
                </a:solidFill>
                <a:latin typeface="+mj-lt"/>
              </a:rPr>
              <a:t>. </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1" dirty="0" err="1" smtClean="0">
                <a:solidFill>
                  <a:schemeClr val="bg1"/>
                </a:solidFill>
                <a:latin typeface="+mj-lt"/>
              </a:rPr>
              <a:t>Đây</a:t>
            </a:r>
            <a:r>
              <a:rPr lang="en-US" altLang="en-US" sz="5400" b="1" dirty="0" smtClean="0">
                <a:solidFill>
                  <a:schemeClr val="bg1"/>
                </a:solidFill>
                <a:latin typeface="+mj-lt"/>
              </a:rPr>
              <a:t> </a:t>
            </a:r>
            <a:r>
              <a:rPr lang="en-US" altLang="en-US" sz="5400" b="1" dirty="0" err="1" smtClean="0">
                <a:solidFill>
                  <a:schemeClr val="bg1"/>
                </a:solidFill>
                <a:latin typeface="+mj-lt"/>
              </a:rPr>
              <a:t>bánh</a:t>
            </a:r>
            <a:r>
              <a:rPr lang="en-US" altLang="en-US" sz="5400" b="1" dirty="0" smtClean="0">
                <a:solidFill>
                  <a:schemeClr val="bg1"/>
                </a:solidFill>
                <a:latin typeface="+mj-lt"/>
              </a:rPr>
              <a:t> </a:t>
            </a:r>
            <a:r>
              <a:rPr lang="en-US" altLang="en-US" sz="5400" b="1" dirty="0" err="1" smtClean="0">
                <a:solidFill>
                  <a:schemeClr val="bg1"/>
                </a:solidFill>
                <a:latin typeface="+mj-lt"/>
              </a:rPr>
              <a:t>miến</a:t>
            </a:r>
            <a:r>
              <a:rPr lang="en-US" altLang="en-US" sz="5400" b="1" dirty="0" smtClean="0">
                <a:solidFill>
                  <a:schemeClr val="bg1"/>
                </a:solidFill>
                <a:latin typeface="+mj-lt"/>
              </a:rPr>
              <a:t> </a:t>
            </a:r>
            <a:r>
              <a:rPr lang="en-US" altLang="en-US" sz="5400" b="1" dirty="0" err="1" smtClean="0">
                <a:solidFill>
                  <a:schemeClr val="bg1"/>
                </a:solidFill>
                <a:latin typeface="+mj-lt"/>
              </a:rPr>
              <a:t>đây</a:t>
            </a:r>
            <a:r>
              <a:rPr lang="en-US" altLang="en-US" sz="5400" b="1" dirty="0" smtClean="0">
                <a:solidFill>
                  <a:schemeClr val="bg1"/>
                </a:solidFill>
                <a:latin typeface="+mj-lt"/>
              </a:rPr>
              <a:t> </a:t>
            </a:r>
            <a:r>
              <a:rPr lang="en-US" altLang="en-US" sz="5400" b="1" dirty="0" err="1" smtClean="0">
                <a:solidFill>
                  <a:schemeClr val="bg1"/>
                </a:solidFill>
                <a:latin typeface="+mj-lt"/>
              </a:rPr>
              <a:t>rượu</a:t>
            </a:r>
            <a:r>
              <a:rPr lang="en-US" altLang="en-US" sz="5400" b="1" dirty="0" smtClean="0">
                <a:solidFill>
                  <a:schemeClr val="bg1"/>
                </a:solidFill>
                <a:latin typeface="+mj-lt"/>
              </a:rPr>
              <a:t> </a:t>
            </a:r>
            <a:r>
              <a:rPr lang="en-US" altLang="en-US" sz="5400" b="1" dirty="0" err="1" smtClean="0">
                <a:solidFill>
                  <a:schemeClr val="bg1"/>
                </a:solidFill>
                <a:latin typeface="+mj-lt"/>
              </a:rPr>
              <a:t>nho</a:t>
            </a:r>
            <a:r>
              <a:rPr lang="en-US" altLang="en-US" sz="5400" b="1" dirty="0" smtClean="0">
                <a:solidFill>
                  <a:schemeClr val="bg1"/>
                </a:solidFill>
                <a:latin typeface="+mj-lt"/>
              </a:rPr>
              <a:t> </a:t>
            </a:r>
            <a:r>
              <a:rPr lang="en-US" altLang="en-US" sz="5400" b="1" dirty="0" err="1" smtClean="0">
                <a:solidFill>
                  <a:schemeClr val="bg1"/>
                </a:solidFill>
                <a:latin typeface="+mj-lt"/>
              </a:rPr>
              <a:t>khiết</a:t>
            </a:r>
            <a:r>
              <a:rPr lang="en-US" altLang="en-US" sz="5400" b="1" dirty="0" smtClean="0">
                <a:solidFill>
                  <a:schemeClr val="bg1"/>
                </a:solidFill>
                <a:latin typeface="+mj-lt"/>
              </a:rPr>
              <a:t> </a:t>
            </a:r>
            <a:r>
              <a:rPr lang="en-US" altLang="en-US" sz="5400" b="1" dirty="0" err="1" smtClean="0">
                <a:solidFill>
                  <a:schemeClr val="bg1"/>
                </a:solidFill>
                <a:latin typeface="+mj-lt"/>
              </a:rPr>
              <a:t>tinh</a:t>
            </a:r>
            <a:r>
              <a:rPr lang="en-US" altLang="en-US" sz="5400" b="1" dirty="0" smtClean="0">
                <a:solidFill>
                  <a:schemeClr val="bg1"/>
                </a:solidFill>
                <a:latin typeface="+mj-lt"/>
              </a:rPr>
              <a:t> </a:t>
            </a:r>
            <a:r>
              <a:rPr lang="en-US" altLang="en-US" sz="5400" b="1" dirty="0" err="1" smtClean="0">
                <a:solidFill>
                  <a:schemeClr val="bg1"/>
                </a:solidFill>
                <a:latin typeface="+mj-lt"/>
              </a:rPr>
              <a:t>lòng</a:t>
            </a:r>
            <a:r>
              <a:rPr lang="en-US" altLang="en-US" sz="5400" b="1" dirty="0" smtClean="0">
                <a:solidFill>
                  <a:schemeClr val="bg1"/>
                </a:solidFill>
                <a:latin typeface="+mj-lt"/>
              </a:rPr>
              <a:t> </a:t>
            </a:r>
            <a:r>
              <a:rPr lang="en-US" altLang="en-US" sz="5400" b="1" dirty="0" err="1" smtClean="0">
                <a:solidFill>
                  <a:schemeClr val="bg1"/>
                </a:solidFill>
                <a:latin typeface="+mj-lt"/>
              </a:rPr>
              <a:t>chân</a:t>
            </a:r>
            <a:r>
              <a:rPr lang="en-US" altLang="en-US" sz="5400" b="1" dirty="0" smtClean="0">
                <a:solidFill>
                  <a:schemeClr val="bg1"/>
                </a:solidFill>
                <a:latin typeface="+mj-lt"/>
              </a:rPr>
              <a:t> </a:t>
            </a:r>
            <a:r>
              <a:rPr lang="en-US" altLang="en-US" sz="5400" b="1" dirty="0" err="1" smtClean="0">
                <a:solidFill>
                  <a:schemeClr val="bg1"/>
                </a:solidFill>
                <a:latin typeface="+mj-lt"/>
              </a:rPr>
              <a:t>thành</a:t>
            </a:r>
            <a:r>
              <a:rPr lang="en-US" altLang="en-US" sz="5400" b="1" dirty="0" smtClean="0">
                <a:solidFill>
                  <a:schemeClr val="bg1"/>
                </a:solidFill>
                <a:latin typeface="+mj-lt"/>
              </a:rPr>
              <a:t> </a:t>
            </a:r>
            <a:r>
              <a:rPr lang="en-US" altLang="en-US" sz="5400" b="1" dirty="0" err="1" smtClean="0">
                <a:solidFill>
                  <a:schemeClr val="bg1"/>
                </a:solidFill>
                <a:latin typeface="+mj-lt"/>
              </a:rPr>
              <a:t>cùng</a:t>
            </a:r>
            <a:r>
              <a:rPr lang="en-US" altLang="en-US" sz="5400" b="1" dirty="0" smtClean="0">
                <a:solidFill>
                  <a:schemeClr val="bg1"/>
                </a:solidFill>
                <a:latin typeface="+mj-lt"/>
              </a:rPr>
              <a:t> </a:t>
            </a:r>
            <a:r>
              <a:rPr lang="en-US" altLang="en-US" sz="5400" b="1" dirty="0" err="1" smtClean="0">
                <a:solidFill>
                  <a:schemeClr val="bg1"/>
                </a:solidFill>
                <a:latin typeface="+mj-lt"/>
              </a:rPr>
              <a:t>dâng</a:t>
            </a:r>
            <a:r>
              <a:rPr lang="en-US" altLang="en-US" sz="5400" b="1" dirty="0" smtClean="0">
                <a:solidFill>
                  <a:schemeClr val="bg1"/>
                </a:solidFill>
                <a:latin typeface="+mj-lt"/>
              </a:rPr>
              <a:t> </a:t>
            </a:r>
            <a:r>
              <a:rPr lang="en-US" altLang="en-US" sz="5400" b="1" dirty="0" err="1" smtClean="0">
                <a:solidFill>
                  <a:schemeClr val="bg1"/>
                </a:solidFill>
                <a:latin typeface="+mj-lt"/>
              </a:rPr>
              <a:t>Chúa</a:t>
            </a:r>
            <a:r>
              <a:rPr lang="en-US" altLang="en-US" sz="5400" b="1" dirty="0" smtClean="0">
                <a:solidFill>
                  <a:schemeClr val="bg1"/>
                </a:solidFill>
                <a:latin typeface="+mj-lt"/>
              </a:rPr>
              <a:t> </a:t>
            </a:r>
            <a:r>
              <a:rPr lang="en-US" altLang="en-US" sz="5400" b="1" dirty="0" err="1" smtClean="0">
                <a:solidFill>
                  <a:schemeClr val="bg1"/>
                </a:solidFill>
                <a:latin typeface="+mj-lt"/>
              </a:rPr>
              <a:t>hiển</a:t>
            </a:r>
            <a:r>
              <a:rPr lang="en-US" altLang="en-US" sz="5400" b="1" dirty="0" smtClean="0">
                <a:solidFill>
                  <a:schemeClr val="bg1"/>
                </a:solidFill>
                <a:latin typeface="+mj-lt"/>
              </a:rPr>
              <a:t> </a:t>
            </a:r>
            <a:r>
              <a:rPr lang="en-US" altLang="en-US" sz="5400" b="1" dirty="0" err="1" smtClean="0">
                <a:solidFill>
                  <a:schemeClr val="bg1"/>
                </a:solidFill>
                <a:latin typeface="+mj-lt"/>
              </a:rPr>
              <a:t>vinh</a:t>
            </a:r>
            <a:r>
              <a:rPr lang="en-US" altLang="en-US" sz="5400" b="1" dirty="0" smtClean="0">
                <a:solidFill>
                  <a:schemeClr val="bg1"/>
                </a:solidFill>
                <a:latin typeface="+mj-lt"/>
              </a:rPr>
              <a:t>. </a:t>
            </a:r>
            <a:r>
              <a:rPr lang="en-US" altLang="en-US" sz="5400" b="1" dirty="0" err="1" smtClean="0">
                <a:solidFill>
                  <a:schemeClr val="bg1"/>
                </a:solidFill>
                <a:latin typeface="+mj-lt"/>
              </a:rPr>
              <a:t>Như</a:t>
            </a:r>
            <a:r>
              <a:rPr lang="en-US" altLang="en-US" sz="5400" b="1" dirty="0" smtClean="0">
                <a:solidFill>
                  <a:schemeClr val="bg1"/>
                </a:solidFill>
                <a:latin typeface="+mj-lt"/>
              </a:rPr>
              <a:t> </a:t>
            </a:r>
            <a:r>
              <a:rPr lang="en-US" altLang="en-US" sz="5400" b="1" dirty="0" err="1" smtClean="0">
                <a:solidFill>
                  <a:schemeClr val="bg1"/>
                </a:solidFill>
                <a:latin typeface="+mj-lt"/>
              </a:rPr>
              <a:t>khói</a:t>
            </a:r>
            <a:r>
              <a:rPr lang="en-US" altLang="en-US" sz="5400" b="1" dirty="0" smtClean="0">
                <a:solidFill>
                  <a:schemeClr val="bg1"/>
                </a:solidFill>
                <a:latin typeface="+mj-lt"/>
              </a:rPr>
              <a:t> </a:t>
            </a:r>
            <a:r>
              <a:rPr lang="en-US" altLang="en-US" sz="5400" b="1" dirty="0" err="1" smtClean="0">
                <a:solidFill>
                  <a:schemeClr val="bg1"/>
                </a:solidFill>
                <a:latin typeface="+mj-lt"/>
              </a:rPr>
              <a:t>trắng</a:t>
            </a:r>
            <a:r>
              <a:rPr lang="en-US" altLang="en-US" sz="5400" b="1" dirty="0" smtClean="0">
                <a:solidFill>
                  <a:schemeClr val="bg1"/>
                </a:solidFill>
                <a:latin typeface="+mj-lt"/>
              </a:rPr>
              <a:t> </a:t>
            </a:r>
            <a:r>
              <a:rPr lang="en-US" altLang="en-US" sz="5400" b="1" dirty="0" err="1" smtClean="0">
                <a:solidFill>
                  <a:schemeClr val="bg1"/>
                </a:solidFill>
                <a:latin typeface="+mj-lt"/>
              </a:rPr>
              <a:t>như</a:t>
            </a:r>
            <a:r>
              <a:rPr lang="en-US" altLang="en-US" sz="5400" b="1" dirty="0" smtClean="0">
                <a:solidFill>
                  <a:schemeClr val="bg1"/>
                </a:solidFill>
                <a:latin typeface="+mj-lt"/>
              </a:rPr>
              <a:t> </a:t>
            </a:r>
            <a:r>
              <a:rPr lang="en-US" altLang="en-US" sz="5400" b="1" dirty="0" err="1" smtClean="0">
                <a:solidFill>
                  <a:schemeClr val="bg1"/>
                </a:solidFill>
                <a:latin typeface="+mj-lt"/>
              </a:rPr>
              <a:t>trầm</a:t>
            </a:r>
            <a:r>
              <a:rPr lang="en-US" altLang="en-US" sz="5400" b="1" dirty="0" smtClean="0">
                <a:solidFill>
                  <a:schemeClr val="bg1"/>
                </a:solidFill>
                <a:latin typeface="+mj-lt"/>
              </a:rPr>
              <a:t> </a:t>
            </a:r>
            <a:r>
              <a:rPr lang="en-US" altLang="en-US" sz="5400" b="1" dirty="0" err="1" smtClean="0">
                <a:solidFill>
                  <a:schemeClr val="bg1"/>
                </a:solidFill>
                <a:latin typeface="+mj-lt"/>
              </a:rPr>
              <a:t>hương</a:t>
            </a:r>
            <a:r>
              <a:rPr lang="en-US" altLang="en-US" sz="5400" b="1" dirty="0" smtClean="0">
                <a:solidFill>
                  <a:schemeClr val="bg1"/>
                </a:solidFill>
                <a:latin typeface="+mj-lt"/>
              </a:rPr>
              <a:t> </a:t>
            </a:r>
            <a:r>
              <a:rPr lang="en-US" altLang="en-US" sz="5400" b="1" dirty="0" err="1" smtClean="0">
                <a:solidFill>
                  <a:schemeClr val="bg1"/>
                </a:solidFill>
                <a:latin typeface="+mj-lt"/>
              </a:rPr>
              <a:t>ngát</a:t>
            </a:r>
            <a:r>
              <a:rPr lang="en-US" altLang="en-US" sz="5400" b="1" dirty="0" smtClean="0">
                <a:solidFill>
                  <a:schemeClr val="bg1"/>
                </a:solidFill>
                <a:latin typeface="+mj-lt"/>
              </a:rPr>
              <a:t> </a:t>
            </a:r>
            <a:r>
              <a:rPr lang="en-US" altLang="en-US" sz="5400" b="1" dirty="0" err="1" smtClean="0">
                <a:solidFill>
                  <a:schemeClr val="bg1"/>
                </a:solidFill>
                <a:latin typeface="+mj-lt"/>
              </a:rPr>
              <a:t>thơm</a:t>
            </a:r>
            <a:r>
              <a:rPr lang="en-US" altLang="en-US" sz="5400" b="1" dirty="0" smtClean="0">
                <a:solidFill>
                  <a:schemeClr val="bg1"/>
                </a:solidFill>
                <a:latin typeface="+mj-lt"/>
              </a:rPr>
              <a:t> </a:t>
            </a:r>
            <a:r>
              <a:rPr lang="en-US" altLang="en-US" sz="5400" b="1" dirty="0" err="1" smtClean="0">
                <a:solidFill>
                  <a:schemeClr val="bg1"/>
                </a:solidFill>
                <a:latin typeface="+mj-lt"/>
              </a:rPr>
              <a:t>cầu</a:t>
            </a:r>
            <a:r>
              <a:rPr lang="en-US" altLang="en-US" sz="5400" b="1" dirty="0" smtClean="0">
                <a:solidFill>
                  <a:schemeClr val="bg1"/>
                </a:solidFill>
                <a:latin typeface="+mj-lt"/>
              </a:rPr>
              <a:t> </a:t>
            </a:r>
            <a:r>
              <a:rPr lang="en-US" altLang="en-US" sz="5400" b="1" dirty="0" err="1" smtClean="0">
                <a:solidFill>
                  <a:schemeClr val="bg1"/>
                </a:solidFill>
                <a:latin typeface="+mj-lt"/>
              </a:rPr>
              <a:t>Chúa</a:t>
            </a:r>
            <a:r>
              <a:rPr lang="en-US" altLang="en-US" sz="5400" b="1" dirty="0" smtClean="0">
                <a:solidFill>
                  <a:schemeClr val="bg1"/>
                </a:solidFill>
                <a:latin typeface="+mj-lt"/>
              </a:rPr>
              <a:t> </a:t>
            </a:r>
            <a:r>
              <a:rPr lang="en-US" altLang="en-US" sz="5400" b="1" dirty="0" err="1" smtClean="0">
                <a:solidFill>
                  <a:schemeClr val="bg1"/>
                </a:solidFill>
                <a:latin typeface="+mj-lt"/>
              </a:rPr>
              <a:t>thương</a:t>
            </a:r>
            <a:r>
              <a:rPr lang="en-US" altLang="en-US" sz="5400" b="1" dirty="0" smtClean="0">
                <a:solidFill>
                  <a:schemeClr val="bg1"/>
                </a:solidFill>
                <a:latin typeface="+mj-lt"/>
              </a:rPr>
              <a:t> </a:t>
            </a:r>
            <a:r>
              <a:rPr lang="en-US" altLang="en-US" sz="5400" b="1" dirty="0" err="1" smtClean="0">
                <a:solidFill>
                  <a:schemeClr val="bg1"/>
                </a:solidFill>
                <a:latin typeface="+mj-lt"/>
              </a:rPr>
              <a:t>nhận</a:t>
            </a:r>
            <a:r>
              <a:rPr lang="en-US" altLang="en-US" sz="5400" b="1" dirty="0" smtClean="0">
                <a:solidFill>
                  <a:schemeClr val="bg1"/>
                </a:solidFill>
                <a:latin typeface="+mj-lt"/>
              </a:rPr>
              <a:t> </a:t>
            </a:r>
            <a:r>
              <a:rPr lang="en-US" altLang="en-US" sz="5400" b="1" dirty="0" err="1" smtClean="0">
                <a:solidFill>
                  <a:schemeClr val="bg1"/>
                </a:solidFill>
                <a:latin typeface="+mj-lt"/>
              </a:rPr>
              <a:t>của</a:t>
            </a:r>
            <a:r>
              <a:rPr lang="en-US" altLang="en-US" sz="5400" b="1" dirty="0" smtClean="0">
                <a:solidFill>
                  <a:schemeClr val="bg1"/>
                </a:solidFill>
                <a:latin typeface="+mj-lt"/>
              </a:rPr>
              <a:t> </a:t>
            </a:r>
            <a:r>
              <a:rPr lang="en-US" altLang="en-US" sz="5400" b="1" dirty="0" err="1" smtClean="0">
                <a:solidFill>
                  <a:schemeClr val="bg1"/>
                </a:solidFill>
                <a:latin typeface="+mj-lt"/>
              </a:rPr>
              <a:t>lễ</a:t>
            </a:r>
            <a:r>
              <a:rPr lang="en-US" altLang="en-US" sz="5400" b="1" dirty="0" smtClean="0">
                <a:solidFill>
                  <a:schemeClr val="bg1"/>
                </a:solidFill>
                <a:latin typeface="+mj-lt"/>
              </a:rPr>
              <a:t> </a:t>
            </a:r>
            <a:r>
              <a:rPr lang="en-US" altLang="en-US" sz="5400" b="1" dirty="0" err="1" smtClean="0">
                <a:solidFill>
                  <a:schemeClr val="bg1"/>
                </a:solidFill>
                <a:latin typeface="+mj-lt"/>
              </a:rPr>
              <a:t>hy</a:t>
            </a:r>
            <a:r>
              <a:rPr lang="en-US" altLang="en-US" sz="5400" b="1" dirty="0" smtClean="0">
                <a:solidFill>
                  <a:schemeClr val="bg1"/>
                </a:solidFill>
                <a:latin typeface="+mj-lt"/>
              </a:rPr>
              <a:t> </a:t>
            </a:r>
            <a:r>
              <a:rPr lang="en-US" altLang="en-US" sz="5400" b="1" dirty="0" err="1" smtClean="0">
                <a:solidFill>
                  <a:schemeClr val="bg1"/>
                </a:solidFill>
                <a:latin typeface="+mj-lt"/>
              </a:rPr>
              <a:t>sinh</a:t>
            </a:r>
            <a:r>
              <a:rPr lang="en-US" altLang="en-US" sz="5400" b="1" dirty="0" smtClean="0">
                <a:solidFill>
                  <a:schemeClr val="bg1"/>
                </a:solidFill>
                <a:latin typeface="+mj-lt"/>
              </a:rPr>
              <a:t>. </a:t>
            </a:r>
            <a:endParaRPr lang="en-US" altLang="en-US" sz="5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7487860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60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1" dirty="0" err="1" smtClean="0">
                <a:solidFill>
                  <a:schemeClr val="bg1"/>
                </a:solidFill>
                <a:latin typeface="+mj-lt"/>
              </a:rPr>
              <a:t>Hướng</a:t>
            </a:r>
            <a:r>
              <a:rPr lang="en-US" sz="5200" b="1" dirty="0" smtClean="0">
                <a:solidFill>
                  <a:schemeClr val="bg1"/>
                </a:solidFill>
                <a:latin typeface="+mj-lt"/>
              </a:rPr>
              <a:t> </a:t>
            </a:r>
            <a:r>
              <a:rPr lang="en-US" sz="5200" b="1" dirty="0" err="1" smtClean="0">
                <a:solidFill>
                  <a:schemeClr val="bg1"/>
                </a:solidFill>
                <a:latin typeface="+mj-lt"/>
              </a:rPr>
              <a:t>tâm</a:t>
            </a:r>
            <a:r>
              <a:rPr lang="en-US" sz="5200" b="1" dirty="0" smtClean="0">
                <a:solidFill>
                  <a:schemeClr val="bg1"/>
                </a:solidFill>
                <a:latin typeface="+mj-lt"/>
              </a:rPr>
              <a:t> </a:t>
            </a:r>
            <a:r>
              <a:rPr lang="en-US" sz="5200" b="1" dirty="0" err="1" smtClean="0">
                <a:solidFill>
                  <a:schemeClr val="bg1"/>
                </a:solidFill>
                <a:latin typeface="+mj-lt"/>
              </a:rPr>
              <a:t>hồn</a:t>
            </a:r>
            <a:r>
              <a:rPr lang="en-US" sz="5200" b="1" dirty="0" smtClean="0">
                <a:solidFill>
                  <a:schemeClr val="bg1"/>
                </a:solidFill>
                <a:latin typeface="+mj-lt"/>
              </a:rPr>
              <a:t> </a:t>
            </a:r>
            <a:r>
              <a:rPr lang="en-US" sz="5200" b="1" dirty="0" err="1" smtClean="0">
                <a:solidFill>
                  <a:schemeClr val="bg1"/>
                </a:solidFill>
                <a:latin typeface="+mj-lt"/>
              </a:rPr>
              <a:t>lên</a:t>
            </a:r>
            <a:r>
              <a:rPr lang="en-US" sz="5200" b="1" dirty="0" smtClean="0">
                <a:solidFill>
                  <a:schemeClr val="bg1"/>
                </a:solidFill>
                <a:latin typeface="+mj-lt"/>
              </a:rPr>
              <a:t> </a:t>
            </a:r>
            <a:r>
              <a:rPr lang="en-US" sz="5200" b="1" dirty="0" err="1" smtClean="0">
                <a:solidFill>
                  <a:schemeClr val="bg1"/>
                </a:solidFill>
                <a:latin typeface="+mj-lt"/>
              </a:rPr>
              <a:t>Chúa</a:t>
            </a:r>
            <a:r>
              <a:rPr lang="en-US" sz="5200" b="1" dirty="0" smtClean="0">
                <a:solidFill>
                  <a:schemeClr val="bg1"/>
                </a:solidFill>
                <a:latin typeface="+mj-lt"/>
              </a:rPr>
              <a:t> </a:t>
            </a:r>
            <a:r>
              <a:rPr lang="en-US" sz="5200" b="1" dirty="0" err="1" smtClean="0">
                <a:solidFill>
                  <a:schemeClr val="bg1"/>
                </a:solidFill>
                <a:latin typeface="+mj-lt"/>
              </a:rPr>
              <a:t>trong</a:t>
            </a:r>
            <a:r>
              <a:rPr lang="en-US" sz="5200" b="1" dirty="0" smtClean="0">
                <a:solidFill>
                  <a:schemeClr val="bg1"/>
                </a:solidFill>
                <a:latin typeface="+mj-lt"/>
              </a:rPr>
              <a:t> tin </a:t>
            </a:r>
            <a:r>
              <a:rPr lang="en-US" sz="5200" b="1" dirty="0" err="1" smtClean="0">
                <a:solidFill>
                  <a:schemeClr val="bg1"/>
                </a:solidFill>
                <a:latin typeface="+mj-lt"/>
              </a:rPr>
              <a:t>yêu</a:t>
            </a:r>
            <a:r>
              <a:rPr lang="en-US" sz="5200" b="1" dirty="0" smtClean="0">
                <a:solidFill>
                  <a:schemeClr val="bg1"/>
                </a:solidFill>
                <a:latin typeface="+mj-lt"/>
              </a:rPr>
              <a:t> </a:t>
            </a:r>
            <a:r>
              <a:rPr lang="en-US" sz="5200" b="1" dirty="0" err="1" smtClean="0">
                <a:solidFill>
                  <a:schemeClr val="bg1"/>
                </a:solidFill>
                <a:latin typeface="+mj-lt"/>
              </a:rPr>
              <a:t>dâng</a:t>
            </a:r>
            <a:r>
              <a:rPr lang="en-US" sz="5200" b="1" dirty="0" smtClean="0">
                <a:solidFill>
                  <a:schemeClr val="bg1"/>
                </a:solidFill>
                <a:latin typeface="+mj-lt"/>
              </a:rPr>
              <a:t> </a:t>
            </a:r>
            <a:r>
              <a:rPr lang="en-US" sz="5200" b="1" dirty="0" err="1" smtClean="0">
                <a:solidFill>
                  <a:schemeClr val="bg1"/>
                </a:solidFill>
                <a:latin typeface="+mj-lt"/>
              </a:rPr>
              <a:t>trót</a:t>
            </a:r>
            <a:r>
              <a:rPr lang="en-US" sz="5200" b="1" dirty="0" smtClean="0">
                <a:solidFill>
                  <a:schemeClr val="bg1"/>
                </a:solidFill>
                <a:latin typeface="+mj-lt"/>
              </a:rPr>
              <a:t> </a:t>
            </a:r>
            <a:r>
              <a:rPr lang="en-US" sz="5200" b="1" dirty="0" err="1" smtClean="0">
                <a:solidFill>
                  <a:schemeClr val="bg1"/>
                </a:solidFill>
                <a:latin typeface="+mj-lt"/>
              </a:rPr>
              <a:t>đời</a:t>
            </a:r>
            <a:r>
              <a:rPr lang="en-US" sz="5200" b="1" dirty="0" smtClean="0">
                <a:solidFill>
                  <a:schemeClr val="bg1"/>
                </a:solidFill>
                <a:latin typeface="+mj-lt"/>
              </a:rPr>
              <a:t> </a:t>
            </a:r>
            <a:r>
              <a:rPr lang="en-US" sz="5200" b="1" dirty="0" err="1" smtClean="0">
                <a:solidFill>
                  <a:schemeClr val="bg1"/>
                </a:solidFill>
                <a:latin typeface="+mj-lt"/>
              </a:rPr>
              <a:t>khổ</a:t>
            </a:r>
            <a:r>
              <a:rPr lang="en-US" sz="5200" b="1" dirty="0" smtClean="0">
                <a:solidFill>
                  <a:schemeClr val="bg1"/>
                </a:solidFill>
                <a:latin typeface="+mj-lt"/>
              </a:rPr>
              <a:t> </a:t>
            </a:r>
            <a:r>
              <a:rPr lang="en-US" sz="5200" b="1" dirty="0" err="1" smtClean="0">
                <a:solidFill>
                  <a:schemeClr val="bg1"/>
                </a:solidFill>
                <a:latin typeface="+mj-lt"/>
              </a:rPr>
              <a:t>giá</a:t>
            </a:r>
            <a:r>
              <a:rPr lang="en-US" sz="5200" b="1" dirty="0" smtClean="0">
                <a:solidFill>
                  <a:schemeClr val="bg1"/>
                </a:solidFill>
                <a:latin typeface="+mj-lt"/>
              </a:rPr>
              <a:t> </a:t>
            </a:r>
            <a:r>
              <a:rPr lang="en-US" sz="5200" b="1" dirty="0" err="1" smtClean="0">
                <a:solidFill>
                  <a:schemeClr val="bg1"/>
                </a:solidFill>
                <a:latin typeface="+mj-lt"/>
              </a:rPr>
              <a:t>nơi</a:t>
            </a:r>
            <a:r>
              <a:rPr lang="en-US" sz="5200" b="1" dirty="0" smtClean="0">
                <a:solidFill>
                  <a:schemeClr val="bg1"/>
                </a:solidFill>
                <a:latin typeface="+mj-lt"/>
              </a:rPr>
              <a:t> </a:t>
            </a:r>
            <a:r>
              <a:rPr lang="en-US" sz="5200" b="1" dirty="0" err="1" smtClean="0">
                <a:solidFill>
                  <a:schemeClr val="bg1"/>
                </a:solidFill>
                <a:latin typeface="+mj-lt"/>
              </a:rPr>
              <a:t>trần</a:t>
            </a:r>
            <a:r>
              <a:rPr lang="en-US" sz="5200" b="1" dirty="0" smtClean="0">
                <a:solidFill>
                  <a:schemeClr val="bg1"/>
                </a:solidFill>
                <a:latin typeface="+mj-lt"/>
              </a:rPr>
              <a:t> </a:t>
            </a:r>
            <a:r>
              <a:rPr lang="en-US" sz="5200" b="1" dirty="0" err="1" smtClean="0">
                <a:solidFill>
                  <a:schemeClr val="bg1"/>
                </a:solidFill>
                <a:latin typeface="+mj-lt"/>
              </a:rPr>
              <a:t>gian</a:t>
            </a:r>
            <a:r>
              <a:rPr lang="en-US" sz="5200" b="1" dirty="0" smtClean="0">
                <a:solidFill>
                  <a:schemeClr val="bg1"/>
                </a:solidFill>
                <a:latin typeface="+mj-lt"/>
              </a:rPr>
              <a:t>. </a:t>
            </a:r>
            <a:r>
              <a:rPr lang="en-US" sz="5200" b="1" dirty="0" err="1" smtClean="0">
                <a:solidFill>
                  <a:schemeClr val="bg1"/>
                </a:solidFill>
                <a:latin typeface="+mj-lt"/>
              </a:rPr>
              <a:t>Cầu</a:t>
            </a:r>
            <a:r>
              <a:rPr lang="en-US" sz="5200" b="1" dirty="0" smtClean="0">
                <a:solidFill>
                  <a:schemeClr val="bg1"/>
                </a:solidFill>
                <a:latin typeface="+mj-lt"/>
              </a:rPr>
              <a:t> </a:t>
            </a:r>
            <a:r>
              <a:rPr lang="en-US" sz="5200" b="1" dirty="0" err="1" smtClean="0">
                <a:solidFill>
                  <a:schemeClr val="bg1"/>
                </a:solidFill>
                <a:latin typeface="+mj-lt"/>
              </a:rPr>
              <a:t>xin</a:t>
            </a:r>
            <a:r>
              <a:rPr lang="en-US" sz="5200" b="1" dirty="0" smtClean="0">
                <a:solidFill>
                  <a:schemeClr val="bg1"/>
                </a:solidFill>
                <a:latin typeface="+mj-lt"/>
              </a:rPr>
              <a:t> </a:t>
            </a:r>
            <a:r>
              <a:rPr lang="en-US" sz="5200" b="1" dirty="0" err="1" smtClean="0">
                <a:solidFill>
                  <a:schemeClr val="bg1"/>
                </a:solidFill>
                <a:latin typeface="+mj-lt"/>
              </a:rPr>
              <a:t>Chúa</a:t>
            </a:r>
            <a:r>
              <a:rPr lang="en-US" sz="5200" b="1" dirty="0" smtClean="0">
                <a:solidFill>
                  <a:schemeClr val="bg1"/>
                </a:solidFill>
                <a:latin typeface="+mj-lt"/>
              </a:rPr>
              <a:t> </a:t>
            </a:r>
            <a:r>
              <a:rPr lang="en-US" sz="5200" b="1" dirty="0" err="1" smtClean="0">
                <a:solidFill>
                  <a:schemeClr val="bg1"/>
                </a:solidFill>
                <a:latin typeface="+mj-lt"/>
              </a:rPr>
              <a:t>thương</a:t>
            </a:r>
            <a:r>
              <a:rPr lang="en-US" sz="5200" b="1" dirty="0" smtClean="0">
                <a:solidFill>
                  <a:schemeClr val="bg1"/>
                </a:solidFill>
                <a:latin typeface="+mj-lt"/>
              </a:rPr>
              <a:t> </a:t>
            </a:r>
            <a:r>
              <a:rPr lang="en-US" sz="5200" b="1" dirty="0" err="1" smtClean="0">
                <a:solidFill>
                  <a:schemeClr val="bg1"/>
                </a:solidFill>
                <a:latin typeface="+mj-lt"/>
              </a:rPr>
              <a:t>hộ</a:t>
            </a:r>
            <a:r>
              <a:rPr lang="en-US" sz="5200" b="1" dirty="0" smtClean="0">
                <a:solidFill>
                  <a:schemeClr val="bg1"/>
                </a:solidFill>
                <a:latin typeface="+mj-lt"/>
              </a:rPr>
              <a:t> </a:t>
            </a:r>
            <a:r>
              <a:rPr lang="en-US" sz="5200" b="1" dirty="0" err="1" smtClean="0">
                <a:solidFill>
                  <a:schemeClr val="bg1"/>
                </a:solidFill>
                <a:latin typeface="+mj-lt"/>
              </a:rPr>
              <a:t>giúp</a:t>
            </a:r>
            <a:r>
              <a:rPr lang="en-US" sz="5200" b="1" dirty="0" smtClean="0">
                <a:solidFill>
                  <a:schemeClr val="bg1"/>
                </a:solidFill>
                <a:latin typeface="+mj-lt"/>
              </a:rPr>
              <a:t> </a:t>
            </a:r>
            <a:r>
              <a:rPr lang="en-US" sz="5200" b="1" dirty="0" err="1" smtClean="0">
                <a:solidFill>
                  <a:schemeClr val="bg1"/>
                </a:solidFill>
                <a:latin typeface="+mj-lt"/>
              </a:rPr>
              <a:t>chúng</a:t>
            </a:r>
            <a:r>
              <a:rPr lang="en-US" sz="5200" b="1" dirty="0" smtClean="0">
                <a:solidFill>
                  <a:schemeClr val="bg1"/>
                </a:solidFill>
                <a:latin typeface="+mj-lt"/>
              </a:rPr>
              <a:t> con </a:t>
            </a:r>
            <a:r>
              <a:rPr lang="en-US" sz="5200" b="1" dirty="0" err="1" smtClean="0">
                <a:solidFill>
                  <a:schemeClr val="bg1"/>
                </a:solidFill>
                <a:latin typeface="+mj-lt"/>
              </a:rPr>
              <a:t>tiến</a:t>
            </a:r>
            <a:r>
              <a:rPr lang="en-US" sz="5200" b="1" dirty="0" smtClean="0">
                <a:solidFill>
                  <a:schemeClr val="bg1"/>
                </a:solidFill>
                <a:latin typeface="+mj-lt"/>
              </a:rPr>
              <a:t> </a:t>
            </a:r>
            <a:r>
              <a:rPr lang="en-US" sz="5200" b="1" dirty="0" err="1" smtClean="0">
                <a:solidFill>
                  <a:schemeClr val="bg1"/>
                </a:solidFill>
                <a:latin typeface="+mj-lt"/>
              </a:rPr>
              <a:t>về</a:t>
            </a:r>
            <a:r>
              <a:rPr lang="en-US" sz="5200" b="1" dirty="0" smtClean="0">
                <a:solidFill>
                  <a:schemeClr val="bg1"/>
                </a:solidFill>
                <a:latin typeface="+mj-lt"/>
              </a:rPr>
              <a:t> </a:t>
            </a:r>
            <a:r>
              <a:rPr lang="en-US" sz="5200" b="1" dirty="0" err="1" smtClean="0">
                <a:solidFill>
                  <a:schemeClr val="bg1"/>
                </a:solidFill>
                <a:latin typeface="+mj-lt"/>
              </a:rPr>
              <a:t>tới</a:t>
            </a:r>
            <a:r>
              <a:rPr lang="en-US" sz="5200" b="1" dirty="0" smtClean="0">
                <a:solidFill>
                  <a:schemeClr val="bg1"/>
                </a:solidFill>
                <a:latin typeface="+mj-lt"/>
              </a:rPr>
              <a:t> </a:t>
            </a:r>
            <a:r>
              <a:rPr lang="en-US" sz="5200" b="1" dirty="0" err="1" smtClean="0">
                <a:solidFill>
                  <a:schemeClr val="bg1"/>
                </a:solidFill>
                <a:latin typeface="+mj-lt"/>
              </a:rPr>
              <a:t>ánh</a:t>
            </a:r>
            <a:r>
              <a:rPr lang="en-US" sz="5200" b="1" dirty="0" smtClean="0">
                <a:solidFill>
                  <a:schemeClr val="bg1"/>
                </a:solidFill>
                <a:latin typeface="+mj-lt"/>
              </a:rPr>
              <a:t> </a:t>
            </a:r>
            <a:r>
              <a:rPr lang="en-US" sz="5200" b="1" dirty="0" err="1" smtClean="0">
                <a:solidFill>
                  <a:schemeClr val="bg1"/>
                </a:solidFill>
                <a:latin typeface="+mj-lt"/>
              </a:rPr>
              <a:t>quang</a:t>
            </a:r>
            <a:r>
              <a:rPr lang="en-US" sz="5200" b="1" dirty="0" smtClean="0">
                <a:solidFill>
                  <a:schemeClr val="bg1"/>
                </a:solidFill>
                <a:latin typeface="+mj-lt"/>
              </a:rPr>
              <a:t> </a:t>
            </a:r>
            <a:r>
              <a:rPr lang="en-US" sz="5200" b="1" dirty="0" err="1" smtClean="0">
                <a:solidFill>
                  <a:schemeClr val="bg1"/>
                </a:solidFill>
                <a:latin typeface="+mj-lt"/>
              </a:rPr>
              <a:t>muôn</a:t>
            </a:r>
            <a:r>
              <a:rPr lang="en-US" sz="5200" b="1" dirty="0" smtClean="0">
                <a:solidFill>
                  <a:schemeClr val="bg1"/>
                </a:solidFill>
                <a:latin typeface="+mj-lt"/>
              </a:rPr>
              <a:t> </a:t>
            </a:r>
            <a:r>
              <a:rPr lang="en-US" sz="5200" b="1" dirty="0" err="1" smtClean="0">
                <a:solidFill>
                  <a:schemeClr val="bg1"/>
                </a:solidFill>
                <a:latin typeface="+mj-lt"/>
              </a:rPr>
              <a:t>đòi</a:t>
            </a:r>
            <a:r>
              <a:rPr lang="en-US" sz="5200" b="1" dirty="0" smtClean="0">
                <a:solidFill>
                  <a:schemeClr val="bg1"/>
                </a:solidFill>
                <a:latin typeface="+mj-lt"/>
              </a:rPr>
              <a:t>. </a:t>
            </a:r>
            <a:endParaRPr lang="en-US" altLang="en-US" sz="52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494778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Hãy Đến</a:t>
            </a:r>
          </a:p>
          <a:p>
            <a:pPr marL="27432" indent="0" algn="ctr">
              <a:lnSpc>
                <a:spcPct val="120000"/>
              </a:lnSpc>
              <a:buNone/>
            </a:pPr>
            <a:r>
              <a:rPr lang="en-US" sz="5400" b="1" i="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Thành 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400" b="1" dirty="0" err="1" smtClean="0">
                <a:solidFill>
                  <a:schemeClr val="bg1"/>
                </a:solidFill>
                <a:latin typeface="+mj-lt"/>
              </a:rPr>
              <a:t>Đây</a:t>
            </a:r>
            <a:r>
              <a:rPr lang="en-US" altLang="en-US" sz="5400" b="1" dirty="0" smtClean="0">
                <a:solidFill>
                  <a:schemeClr val="bg1"/>
                </a:solidFill>
                <a:latin typeface="+mj-lt"/>
              </a:rPr>
              <a:t> </a:t>
            </a:r>
            <a:r>
              <a:rPr lang="en-US" altLang="en-US" sz="5400" b="1" dirty="0" err="1" smtClean="0">
                <a:solidFill>
                  <a:schemeClr val="bg1"/>
                </a:solidFill>
                <a:latin typeface="+mj-lt"/>
              </a:rPr>
              <a:t>bánh</a:t>
            </a:r>
            <a:r>
              <a:rPr lang="en-US" altLang="en-US" sz="5400" b="1" dirty="0" smtClean="0">
                <a:solidFill>
                  <a:schemeClr val="bg1"/>
                </a:solidFill>
                <a:latin typeface="+mj-lt"/>
              </a:rPr>
              <a:t> </a:t>
            </a:r>
            <a:r>
              <a:rPr lang="en-US" altLang="en-US" sz="5400" b="1" dirty="0" err="1" smtClean="0">
                <a:solidFill>
                  <a:schemeClr val="bg1"/>
                </a:solidFill>
                <a:latin typeface="+mj-lt"/>
              </a:rPr>
              <a:t>miến</a:t>
            </a:r>
            <a:r>
              <a:rPr lang="en-US" altLang="en-US" sz="5400" b="1" dirty="0" smtClean="0">
                <a:solidFill>
                  <a:schemeClr val="bg1"/>
                </a:solidFill>
                <a:latin typeface="+mj-lt"/>
              </a:rPr>
              <a:t> </a:t>
            </a:r>
            <a:r>
              <a:rPr lang="en-US" altLang="en-US" sz="5400" b="1" dirty="0" err="1" smtClean="0">
                <a:solidFill>
                  <a:schemeClr val="bg1"/>
                </a:solidFill>
                <a:latin typeface="+mj-lt"/>
              </a:rPr>
              <a:t>đây</a:t>
            </a:r>
            <a:r>
              <a:rPr lang="en-US" altLang="en-US" sz="5400" b="1" dirty="0" smtClean="0">
                <a:solidFill>
                  <a:schemeClr val="bg1"/>
                </a:solidFill>
                <a:latin typeface="+mj-lt"/>
              </a:rPr>
              <a:t> </a:t>
            </a:r>
            <a:r>
              <a:rPr lang="en-US" altLang="en-US" sz="5400" b="1" dirty="0" err="1" smtClean="0">
                <a:solidFill>
                  <a:schemeClr val="bg1"/>
                </a:solidFill>
                <a:latin typeface="+mj-lt"/>
              </a:rPr>
              <a:t>rượu</a:t>
            </a:r>
            <a:r>
              <a:rPr lang="en-US" altLang="en-US" sz="5400" b="1" dirty="0" smtClean="0">
                <a:solidFill>
                  <a:schemeClr val="bg1"/>
                </a:solidFill>
                <a:latin typeface="+mj-lt"/>
              </a:rPr>
              <a:t> </a:t>
            </a:r>
            <a:r>
              <a:rPr lang="en-US" altLang="en-US" sz="5400" b="1" dirty="0" err="1" smtClean="0">
                <a:solidFill>
                  <a:schemeClr val="bg1"/>
                </a:solidFill>
                <a:latin typeface="+mj-lt"/>
              </a:rPr>
              <a:t>nho</a:t>
            </a:r>
            <a:r>
              <a:rPr lang="en-US" altLang="en-US" sz="5400" b="1" dirty="0" smtClean="0">
                <a:solidFill>
                  <a:schemeClr val="bg1"/>
                </a:solidFill>
                <a:latin typeface="+mj-lt"/>
              </a:rPr>
              <a:t> </a:t>
            </a:r>
            <a:r>
              <a:rPr lang="en-US" altLang="en-US" sz="5400" b="1" dirty="0" err="1" smtClean="0">
                <a:solidFill>
                  <a:schemeClr val="bg1"/>
                </a:solidFill>
                <a:latin typeface="+mj-lt"/>
              </a:rPr>
              <a:t>khiết</a:t>
            </a:r>
            <a:r>
              <a:rPr lang="en-US" altLang="en-US" sz="5400" b="1" dirty="0" smtClean="0">
                <a:solidFill>
                  <a:schemeClr val="bg1"/>
                </a:solidFill>
                <a:latin typeface="+mj-lt"/>
              </a:rPr>
              <a:t> </a:t>
            </a:r>
            <a:r>
              <a:rPr lang="en-US" altLang="en-US" sz="5400" b="1" dirty="0" err="1" smtClean="0">
                <a:solidFill>
                  <a:schemeClr val="bg1"/>
                </a:solidFill>
                <a:latin typeface="+mj-lt"/>
              </a:rPr>
              <a:t>tinh</a:t>
            </a:r>
            <a:r>
              <a:rPr lang="en-US" altLang="en-US" sz="5400" b="1" dirty="0" smtClean="0">
                <a:solidFill>
                  <a:schemeClr val="bg1"/>
                </a:solidFill>
                <a:latin typeface="+mj-lt"/>
              </a:rPr>
              <a:t> </a:t>
            </a:r>
            <a:r>
              <a:rPr lang="en-US" altLang="en-US" sz="5400" b="1" dirty="0" err="1" smtClean="0">
                <a:solidFill>
                  <a:schemeClr val="bg1"/>
                </a:solidFill>
                <a:latin typeface="+mj-lt"/>
              </a:rPr>
              <a:t>lòng</a:t>
            </a:r>
            <a:r>
              <a:rPr lang="en-US" altLang="en-US" sz="5400" b="1" dirty="0" smtClean="0">
                <a:solidFill>
                  <a:schemeClr val="bg1"/>
                </a:solidFill>
                <a:latin typeface="+mj-lt"/>
              </a:rPr>
              <a:t> </a:t>
            </a:r>
            <a:r>
              <a:rPr lang="en-US" altLang="en-US" sz="5400" b="1" dirty="0" err="1" smtClean="0">
                <a:solidFill>
                  <a:schemeClr val="bg1"/>
                </a:solidFill>
                <a:latin typeface="+mj-lt"/>
              </a:rPr>
              <a:t>chân</a:t>
            </a:r>
            <a:r>
              <a:rPr lang="en-US" altLang="en-US" sz="5400" b="1" dirty="0" smtClean="0">
                <a:solidFill>
                  <a:schemeClr val="bg1"/>
                </a:solidFill>
                <a:latin typeface="+mj-lt"/>
              </a:rPr>
              <a:t> </a:t>
            </a:r>
            <a:r>
              <a:rPr lang="en-US" altLang="en-US" sz="5400" b="1" dirty="0" err="1" smtClean="0">
                <a:solidFill>
                  <a:schemeClr val="bg1"/>
                </a:solidFill>
                <a:latin typeface="+mj-lt"/>
              </a:rPr>
              <a:t>thành</a:t>
            </a:r>
            <a:r>
              <a:rPr lang="en-US" altLang="en-US" sz="5400" b="1" dirty="0" smtClean="0">
                <a:solidFill>
                  <a:schemeClr val="bg1"/>
                </a:solidFill>
                <a:latin typeface="+mj-lt"/>
              </a:rPr>
              <a:t> </a:t>
            </a:r>
            <a:r>
              <a:rPr lang="en-US" altLang="en-US" sz="5400" b="1" dirty="0" err="1" smtClean="0">
                <a:solidFill>
                  <a:schemeClr val="bg1"/>
                </a:solidFill>
                <a:latin typeface="+mj-lt"/>
              </a:rPr>
              <a:t>cùng</a:t>
            </a:r>
            <a:r>
              <a:rPr lang="en-US" altLang="en-US" sz="5400" b="1" dirty="0" smtClean="0">
                <a:solidFill>
                  <a:schemeClr val="bg1"/>
                </a:solidFill>
                <a:latin typeface="+mj-lt"/>
              </a:rPr>
              <a:t> </a:t>
            </a:r>
            <a:r>
              <a:rPr lang="en-US" altLang="en-US" sz="5400" b="1" dirty="0" err="1" smtClean="0">
                <a:solidFill>
                  <a:schemeClr val="bg1"/>
                </a:solidFill>
                <a:latin typeface="+mj-lt"/>
              </a:rPr>
              <a:t>dâng</a:t>
            </a:r>
            <a:r>
              <a:rPr lang="en-US" altLang="en-US" sz="5400" b="1" dirty="0" smtClean="0">
                <a:solidFill>
                  <a:schemeClr val="bg1"/>
                </a:solidFill>
                <a:latin typeface="+mj-lt"/>
              </a:rPr>
              <a:t> </a:t>
            </a:r>
            <a:r>
              <a:rPr lang="en-US" altLang="en-US" sz="5400" b="1" dirty="0" err="1" smtClean="0">
                <a:solidFill>
                  <a:schemeClr val="bg1"/>
                </a:solidFill>
                <a:latin typeface="+mj-lt"/>
              </a:rPr>
              <a:t>Chúa</a:t>
            </a:r>
            <a:r>
              <a:rPr lang="en-US" altLang="en-US" sz="5400" b="1" dirty="0" smtClean="0">
                <a:solidFill>
                  <a:schemeClr val="bg1"/>
                </a:solidFill>
                <a:latin typeface="+mj-lt"/>
              </a:rPr>
              <a:t> </a:t>
            </a:r>
            <a:r>
              <a:rPr lang="en-US" altLang="en-US" sz="5400" b="1" dirty="0" err="1" smtClean="0">
                <a:solidFill>
                  <a:schemeClr val="bg1"/>
                </a:solidFill>
                <a:latin typeface="+mj-lt"/>
              </a:rPr>
              <a:t>hiển</a:t>
            </a:r>
            <a:r>
              <a:rPr lang="en-US" altLang="en-US" sz="5400" b="1" dirty="0" smtClean="0">
                <a:solidFill>
                  <a:schemeClr val="bg1"/>
                </a:solidFill>
                <a:latin typeface="+mj-lt"/>
              </a:rPr>
              <a:t> </a:t>
            </a:r>
            <a:r>
              <a:rPr lang="en-US" altLang="en-US" sz="5400" b="1" dirty="0" err="1" smtClean="0">
                <a:solidFill>
                  <a:schemeClr val="bg1"/>
                </a:solidFill>
                <a:latin typeface="+mj-lt"/>
              </a:rPr>
              <a:t>vinh</a:t>
            </a:r>
            <a:r>
              <a:rPr lang="en-US" altLang="en-US" sz="5400" b="1" dirty="0" smtClean="0">
                <a:solidFill>
                  <a:schemeClr val="bg1"/>
                </a:solidFill>
                <a:latin typeface="+mj-lt"/>
              </a:rPr>
              <a:t>. </a:t>
            </a:r>
            <a:r>
              <a:rPr lang="en-US" altLang="en-US" sz="5400" b="1" dirty="0" err="1" smtClean="0">
                <a:solidFill>
                  <a:schemeClr val="bg1"/>
                </a:solidFill>
                <a:latin typeface="+mj-lt"/>
              </a:rPr>
              <a:t>Như</a:t>
            </a:r>
            <a:r>
              <a:rPr lang="en-US" altLang="en-US" sz="5400" b="1" dirty="0" smtClean="0">
                <a:solidFill>
                  <a:schemeClr val="bg1"/>
                </a:solidFill>
                <a:latin typeface="+mj-lt"/>
              </a:rPr>
              <a:t> </a:t>
            </a:r>
            <a:r>
              <a:rPr lang="en-US" altLang="en-US" sz="5400" b="1" dirty="0" err="1" smtClean="0">
                <a:solidFill>
                  <a:schemeClr val="bg1"/>
                </a:solidFill>
                <a:latin typeface="+mj-lt"/>
              </a:rPr>
              <a:t>khói</a:t>
            </a:r>
            <a:r>
              <a:rPr lang="en-US" altLang="en-US" sz="5400" b="1" dirty="0" smtClean="0">
                <a:solidFill>
                  <a:schemeClr val="bg1"/>
                </a:solidFill>
                <a:latin typeface="+mj-lt"/>
              </a:rPr>
              <a:t> </a:t>
            </a:r>
            <a:r>
              <a:rPr lang="en-US" altLang="en-US" sz="5400" b="1" dirty="0" err="1" smtClean="0">
                <a:solidFill>
                  <a:schemeClr val="bg1"/>
                </a:solidFill>
                <a:latin typeface="+mj-lt"/>
              </a:rPr>
              <a:t>trắng</a:t>
            </a:r>
            <a:r>
              <a:rPr lang="en-US" altLang="en-US" sz="5400" b="1" dirty="0" smtClean="0">
                <a:solidFill>
                  <a:schemeClr val="bg1"/>
                </a:solidFill>
                <a:latin typeface="+mj-lt"/>
              </a:rPr>
              <a:t> </a:t>
            </a:r>
            <a:r>
              <a:rPr lang="en-US" altLang="en-US" sz="5400" b="1" dirty="0" err="1" smtClean="0">
                <a:solidFill>
                  <a:schemeClr val="bg1"/>
                </a:solidFill>
                <a:latin typeface="+mj-lt"/>
              </a:rPr>
              <a:t>như</a:t>
            </a:r>
            <a:r>
              <a:rPr lang="en-US" altLang="en-US" sz="5400" b="1" dirty="0" smtClean="0">
                <a:solidFill>
                  <a:schemeClr val="bg1"/>
                </a:solidFill>
                <a:latin typeface="+mj-lt"/>
              </a:rPr>
              <a:t> </a:t>
            </a:r>
            <a:r>
              <a:rPr lang="en-US" altLang="en-US" sz="5400" b="1" dirty="0" err="1" smtClean="0">
                <a:solidFill>
                  <a:schemeClr val="bg1"/>
                </a:solidFill>
                <a:latin typeface="+mj-lt"/>
              </a:rPr>
              <a:t>trầm</a:t>
            </a:r>
            <a:r>
              <a:rPr lang="en-US" altLang="en-US" sz="5400" b="1" dirty="0" smtClean="0">
                <a:solidFill>
                  <a:schemeClr val="bg1"/>
                </a:solidFill>
                <a:latin typeface="+mj-lt"/>
              </a:rPr>
              <a:t> </a:t>
            </a:r>
            <a:r>
              <a:rPr lang="en-US" altLang="en-US" sz="5400" b="1" dirty="0" err="1" smtClean="0">
                <a:solidFill>
                  <a:schemeClr val="bg1"/>
                </a:solidFill>
                <a:latin typeface="+mj-lt"/>
              </a:rPr>
              <a:t>hương</a:t>
            </a:r>
            <a:r>
              <a:rPr lang="en-US" altLang="en-US" sz="5400" b="1" dirty="0" smtClean="0">
                <a:solidFill>
                  <a:schemeClr val="bg1"/>
                </a:solidFill>
                <a:latin typeface="+mj-lt"/>
              </a:rPr>
              <a:t> </a:t>
            </a:r>
            <a:r>
              <a:rPr lang="en-US" altLang="en-US" sz="5400" b="1" dirty="0" err="1" smtClean="0">
                <a:solidFill>
                  <a:schemeClr val="bg1"/>
                </a:solidFill>
                <a:latin typeface="+mj-lt"/>
              </a:rPr>
              <a:t>ngát</a:t>
            </a:r>
            <a:r>
              <a:rPr lang="en-US" altLang="en-US" sz="5400" b="1" dirty="0" smtClean="0">
                <a:solidFill>
                  <a:schemeClr val="bg1"/>
                </a:solidFill>
                <a:latin typeface="+mj-lt"/>
              </a:rPr>
              <a:t> </a:t>
            </a:r>
            <a:r>
              <a:rPr lang="en-US" altLang="en-US" sz="5400" b="1" dirty="0" err="1" smtClean="0">
                <a:solidFill>
                  <a:schemeClr val="bg1"/>
                </a:solidFill>
                <a:latin typeface="+mj-lt"/>
              </a:rPr>
              <a:t>thơm</a:t>
            </a:r>
            <a:r>
              <a:rPr lang="en-US" altLang="en-US" sz="5400" b="1" dirty="0" smtClean="0">
                <a:solidFill>
                  <a:schemeClr val="bg1"/>
                </a:solidFill>
                <a:latin typeface="+mj-lt"/>
              </a:rPr>
              <a:t> </a:t>
            </a:r>
            <a:r>
              <a:rPr lang="en-US" altLang="en-US" sz="5400" b="1" dirty="0" err="1" smtClean="0">
                <a:solidFill>
                  <a:schemeClr val="bg1"/>
                </a:solidFill>
                <a:latin typeface="+mj-lt"/>
              </a:rPr>
              <a:t>cầu</a:t>
            </a:r>
            <a:r>
              <a:rPr lang="en-US" altLang="en-US" sz="5400" b="1" dirty="0" smtClean="0">
                <a:solidFill>
                  <a:schemeClr val="bg1"/>
                </a:solidFill>
                <a:latin typeface="+mj-lt"/>
              </a:rPr>
              <a:t> </a:t>
            </a:r>
            <a:r>
              <a:rPr lang="en-US" altLang="en-US" sz="5400" b="1" dirty="0" err="1" smtClean="0">
                <a:solidFill>
                  <a:schemeClr val="bg1"/>
                </a:solidFill>
                <a:latin typeface="+mj-lt"/>
              </a:rPr>
              <a:t>Chúa</a:t>
            </a:r>
            <a:r>
              <a:rPr lang="en-US" altLang="en-US" sz="5400" b="1" dirty="0" smtClean="0">
                <a:solidFill>
                  <a:schemeClr val="bg1"/>
                </a:solidFill>
                <a:latin typeface="+mj-lt"/>
              </a:rPr>
              <a:t> </a:t>
            </a:r>
            <a:r>
              <a:rPr lang="en-US" altLang="en-US" sz="5400" b="1" dirty="0" err="1" smtClean="0">
                <a:solidFill>
                  <a:schemeClr val="bg1"/>
                </a:solidFill>
                <a:latin typeface="+mj-lt"/>
              </a:rPr>
              <a:t>thương</a:t>
            </a:r>
            <a:r>
              <a:rPr lang="en-US" altLang="en-US" sz="5400" b="1" dirty="0" smtClean="0">
                <a:solidFill>
                  <a:schemeClr val="bg1"/>
                </a:solidFill>
                <a:latin typeface="+mj-lt"/>
              </a:rPr>
              <a:t> </a:t>
            </a:r>
            <a:r>
              <a:rPr lang="en-US" altLang="en-US" sz="5400" b="1" dirty="0" err="1" smtClean="0">
                <a:solidFill>
                  <a:schemeClr val="bg1"/>
                </a:solidFill>
                <a:latin typeface="+mj-lt"/>
              </a:rPr>
              <a:t>nhận</a:t>
            </a:r>
            <a:r>
              <a:rPr lang="en-US" altLang="en-US" sz="5400" b="1" dirty="0" smtClean="0">
                <a:solidFill>
                  <a:schemeClr val="bg1"/>
                </a:solidFill>
                <a:latin typeface="+mj-lt"/>
              </a:rPr>
              <a:t> </a:t>
            </a:r>
            <a:r>
              <a:rPr lang="en-US" altLang="en-US" sz="5400" b="1" dirty="0" err="1" smtClean="0">
                <a:solidFill>
                  <a:schemeClr val="bg1"/>
                </a:solidFill>
                <a:latin typeface="+mj-lt"/>
              </a:rPr>
              <a:t>của</a:t>
            </a:r>
            <a:r>
              <a:rPr lang="en-US" altLang="en-US" sz="5400" b="1" dirty="0" smtClean="0">
                <a:solidFill>
                  <a:schemeClr val="bg1"/>
                </a:solidFill>
                <a:latin typeface="+mj-lt"/>
              </a:rPr>
              <a:t> </a:t>
            </a:r>
            <a:r>
              <a:rPr lang="en-US" altLang="en-US" sz="5400" b="1" dirty="0" err="1" smtClean="0">
                <a:solidFill>
                  <a:schemeClr val="bg1"/>
                </a:solidFill>
                <a:latin typeface="+mj-lt"/>
              </a:rPr>
              <a:t>lễ</a:t>
            </a:r>
            <a:r>
              <a:rPr lang="en-US" altLang="en-US" sz="5400" b="1" dirty="0" smtClean="0">
                <a:solidFill>
                  <a:schemeClr val="bg1"/>
                </a:solidFill>
                <a:latin typeface="+mj-lt"/>
              </a:rPr>
              <a:t> </a:t>
            </a:r>
            <a:r>
              <a:rPr lang="en-US" altLang="en-US" sz="5400" b="1" dirty="0" err="1" smtClean="0">
                <a:solidFill>
                  <a:schemeClr val="bg1"/>
                </a:solidFill>
                <a:latin typeface="+mj-lt"/>
              </a:rPr>
              <a:t>hy</a:t>
            </a:r>
            <a:r>
              <a:rPr lang="en-US" altLang="en-US" sz="5400" b="1" dirty="0" smtClean="0">
                <a:solidFill>
                  <a:schemeClr val="bg1"/>
                </a:solidFill>
                <a:latin typeface="+mj-lt"/>
              </a:rPr>
              <a:t> </a:t>
            </a:r>
            <a:r>
              <a:rPr lang="en-US" altLang="en-US" sz="5400" b="1" dirty="0" err="1" smtClean="0">
                <a:solidFill>
                  <a:schemeClr val="bg1"/>
                </a:solidFill>
                <a:latin typeface="+mj-lt"/>
              </a:rPr>
              <a:t>sinh</a:t>
            </a:r>
            <a:r>
              <a:rPr lang="en-US" altLang="en-US" sz="5400" b="1" dirty="0" smtClean="0">
                <a:solidFill>
                  <a:schemeClr val="bg1"/>
                </a:solidFill>
                <a:latin typeface="+mj-lt"/>
              </a:rPr>
              <a:t>. </a:t>
            </a:r>
            <a:endParaRPr lang="en-US" altLang="en-US" sz="5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7487860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TRONG THÁNH THẦN TÌNH YÊU</a:t>
            </a:r>
            <a:endPar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i="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 Mai </a:t>
            </a:r>
            <a:r>
              <a:rPr lang="en-US" sz="4000" b="1" i="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Thiện</a:t>
            </a:r>
            <a:r>
              <a:rPr lang="en-US" sz="4000" b="1" i="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14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chemeClr val="bg1"/>
                </a:solidFill>
                <a:effectLst>
                  <a:outerShdw blurRad="38100" dist="38100" dir="2700000" algn="tl">
                    <a:srgbClr val="000000">
                      <a:alpha val="43137"/>
                    </a:srgbClr>
                  </a:outerShdw>
                </a:effectLst>
                <a:latin typeface="+mj-lt"/>
              </a:rPr>
              <a:t> </a:t>
            </a:r>
            <a:r>
              <a:rPr lang="en-US" sz="4000" b="1" dirty="0" err="1" smtClean="0">
                <a:solidFill>
                  <a:schemeClr val="bg1"/>
                </a:solidFill>
                <a:latin typeface="+mj-lt"/>
              </a:rPr>
              <a:t>Trong</a:t>
            </a:r>
            <a:r>
              <a:rPr lang="en-US" sz="4000" b="1" dirty="0" smtClean="0">
                <a:solidFill>
                  <a:schemeClr val="bg1"/>
                </a:solidFill>
                <a:latin typeface="+mj-lt"/>
              </a:rPr>
              <a:t> </a:t>
            </a:r>
            <a:r>
              <a:rPr lang="en-US" sz="4000" b="1" dirty="0" err="1" smtClean="0">
                <a:solidFill>
                  <a:schemeClr val="bg1"/>
                </a:solidFill>
                <a:latin typeface="+mj-lt"/>
              </a:rPr>
              <a:t>Thánh</a:t>
            </a:r>
            <a:r>
              <a:rPr lang="en-US" sz="4000" b="1" dirty="0" smtClean="0">
                <a:solidFill>
                  <a:schemeClr val="bg1"/>
                </a:solidFill>
                <a:latin typeface="+mj-lt"/>
              </a:rPr>
              <a:t> </a:t>
            </a:r>
            <a:r>
              <a:rPr lang="en-US" sz="4000" b="1" dirty="0" err="1" smtClean="0">
                <a:solidFill>
                  <a:schemeClr val="bg1"/>
                </a:solidFill>
                <a:latin typeface="+mj-lt"/>
              </a:rPr>
              <a:t>Thần</a:t>
            </a:r>
            <a:r>
              <a:rPr lang="en-US" sz="4000" b="1" dirty="0" smtClean="0">
                <a:solidFill>
                  <a:schemeClr val="bg1"/>
                </a:solidFill>
                <a:latin typeface="+mj-lt"/>
              </a:rPr>
              <a:t> </a:t>
            </a:r>
            <a:r>
              <a:rPr lang="en-US" sz="4000" b="1" dirty="0" err="1" smtClean="0">
                <a:solidFill>
                  <a:schemeClr val="bg1"/>
                </a:solidFill>
                <a:latin typeface="+mj-lt"/>
              </a:rPr>
              <a:t>tình</a:t>
            </a:r>
            <a:r>
              <a:rPr lang="en-US" sz="4000" b="1" dirty="0" smtClean="0">
                <a:solidFill>
                  <a:schemeClr val="bg1"/>
                </a:solidFill>
                <a:latin typeface="+mj-lt"/>
              </a:rPr>
              <a:t> </a:t>
            </a:r>
            <a:r>
              <a:rPr lang="en-US" sz="4000" b="1" dirty="0" err="1" smtClean="0">
                <a:solidFill>
                  <a:schemeClr val="bg1"/>
                </a:solidFill>
                <a:latin typeface="+mj-lt"/>
              </a:rPr>
              <a:t>yêu</a:t>
            </a:r>
            <a:r>
              <a:rPr lang="en-US" sz="4000" b="1" dirty="0" smtClean="0">
                <a:solidFill>
                  <a:schemeClr val="bg1"/>
                </a:solidFill>
                <a:latin typeface="+mj-lt"/>
              </a:rPr>
              <a:t> </a:t>
            </a:r>
            <a:r>
              <a:rPr lang="en-US" sz="4000" b="1" dirty="0" err="1" smtClean="0">
                <a:solidFill>
                  <a:schemeClr val="bg1"/>
                </a:solidFill>
                <a:latin typeface="+mj-lt"/>
              </a:rPr>
              <a:t>chúng</a:t>
            </a:r>
            <a:r>
              <a:rPr lang="en-US" sz="4000" b="1" dirty="0" smtClean="0">
                <a:solidFill>
                  <a:schemeClr val="bg1"/>
                </a:solidFill>
                <a:latin typeface="+mj-lt"/>
              </a:rPr>
              <a:t> con </a:t>
            </a:r>
            <a:r>
              <a:rPr lang="en-US" sz="4000" b="1" dirty="0" err="1" smtClean="0">
                <a:solidFill>
                  <a:schemeClr val="bg1"/>
                </a:solidFill>
                <a:latin typeface="+mj-lt"/>
              </a:rPr>
              <a:t>được</a:t>
            </a:r>
            <a:r>
              <a:rPr lang="en-US" sz="4000" b="1" dirty="0" smtClean="0">
                <a:solidFill>
                  <a:schemeClr val="bg1"/>
                </a:solidFill>
                <a:latin typeface="+mj-lt"/>
              </a:rPr>
              <a:t> </a:t>
            </a:r>
            <a:r>
              <a:rPr lang="en-US" sz="4000" b="1" dirty="0" err="1" smtClean="0">
                <a:solidFill>
                  <a:schemeClr val="bg1"/>
                </a:solidFill>
                <a:latin typeface="+mj-lt"/>
              </a:rPr>
              <a:t>hiệp</a:t>
            </a:r>
            <a:r>
              <a:rPr lang="en-US" sz="4000" b="1" dirty="0" smtClean="0">
                <a:solidFill>
                  <a:schemeClr val="bg1"/>
                </a:solidFill>
                <a:latin typeface="+mj-lt"/>
              </a:rPr>
              <a:t> </a:t>
            </a:r>
            <a:r>
              <a:rPr lang="en-US" sz="4000" b="1" dirty="0" err="1" smtClean="0">
                <a:solidFill>
                  <a:schemeClr val="bg1"/>
                </a:solidFill>
                <a:latin typeface="+mj-lt"/>
              </a:rPr>
              <a:t>nhất</a:t>
            </a:r>
            <a:r>
              <a:rPr lang="en-US" sz="4000" b="1" dirty="0" smtClean="0">
                <a:solidFill>
                  <a:schemeClr val="bg1"/>
                </a:solidFill>
                <a:latin typeface="+mj-lt"/>
              </a:rPr>
              <a:t> </a:t>
            </a:r>
            <a:r>
              <a:rPr lang="en-US" sz="4000" b="1" dirty="0" err="1" smtClean="0">
                <a:solidFill>
                  <a:schemeClr val="bg1"/>
                </a:solidFill>
                <a:latin typeface="+mj-lt"/>
              </a:rPr>
              <a:t>nên</a:t>
            </a:r>
            <a:r>
              <a:rPr lang="en-US" sz="4000" b="1" dirty="0" smtClean="0">
                <a:solidFill>
                  <a:schemeClr val="bg1"/>
                </a:solidFill>
                <a:latin typeface="+mj-lt"/>
              </a:rPr>
              <a:t> </a:t>
            </a:r>
            <a:r>
              <a:rPr lang="en-US" sz="4000" b="1" dirty="0" err="1" smtClean="0">
                <a:solidFill>
                  <a:schemeClr val="bg1"/>
                </a:solidFill>
                <a:latin typeface="+mj-lt"/>
              </a:rPr>
              <a:t>một</a:t>
            </a:r>
            <a:r>
              <a:rPr lang="en-US" sz="4000" b="1" dirty="0" smtClean="0">
                <a:solidFill>
                  <a:schemeClr val="bg1"/>
                </a:solidFill>
                <a:latin typeface="+mj-lt"/>
              </a:rPr>
              <a:t>. </a:t>
            </a:r>
            <a:r>
              <a:rPr lang="en-US" sz="4000" b="1" dirty="0" err="1" smtClean="0">
                <a:solidFill>
                  <a:schemeClr val="bg1"/>
                </a:solidFill>
                <a:latin typeface="+mj-lt"/>
              </a:rPr>
              <a:t>Cùng</a:t>
            </a:r>
            <a:r>
              <a:rPr lang="en-US" sz="4000" b="1" dirty="0" smtClean="0">
                <a:solidFill>
                  <a:schemeClr val="bg1"/>
                </a:solidFill>
                <a:latin typeface="+mj-lt"/>
              </a:rPr>
              <a:t> </a:t>
            </a:r>
            <a:r>
              <a:rPr lang="en-US" sz="4000" b="1" dirty="0" err="1" smtClean="0">
                <a:solidFill>
                  <a:schemeClr val="bg1"/>
                </a:solidFill>
                <a:latin typeface="+mj-lt"/>
              </a:rPr>
              <a:t>chung</a:t>
            </a:r>
            <a:r>
              <a:rPr lang="en-US" sz="4000" b="1" dirty="0" smtClean="0">
                <a:solidFill>
                  <a:schemeClr val="bg1"/>
                </a:solidFill>
                <a:latin typeface="+mj-lt"/>
              </a:rPr>
              <a:t> </a:t>
            </a:r>
            <a:r>
              <a:rPr lang="en-US" sz="4000" b="1" dirty="0" err="1" smtClean="0">
                <a:solidFill>
                  <a:schemeClr val="bg1"/>
                </a:solidFill>
                <a:latin typeface="+mj-lt"/>
              </a:rPr>
              <a:t>lòng</a:t>
            </a:r>
            <a:r>
              <a:rPr lang="en-US" sz="4000" b="1" dirty="0" smtClean="0">
                <a:solidFill>
                  <a:schemeClr val="bg1"/>
                </a:solidFill>
                <a:latin typeface="+mj-lt"/>
              </a:rPr>
              <a:t> </a:t>
            </a:r>
            <a:r>
              <a:rPr lang="en-US" sz="4000" b="1" dirty="0" err="1" smtClean="0">
                <a:solidFill>
                  <a:schemeClr val="bg1"/>
                </a:solidFill>
                <a:latin typeface="+mj-lt"/>
              </a:rPr>
              <a:t>cùng</a:t>
            </a:r>
            <a:r>
              <a:rPr lang="en-US" sz="4000" b="1" dirty="0" smtClean="0">
                <a:solidFill>
                  <a:schemeClr val="bg1"/>
                </a:solidFill>
                <a:latin typeface="+mj-lt"/>
              </a:rPr>
              <a:t> </a:t>
            </a:r>
            <a:r>
              <a:rPr lang="en-US" sz="4000" b="1" dirty="0" err="1" smtClean="0">
                <a:solidFill>
                  <a:schemeClr val="bg1"/>
                </a:solidFill>
                <a:latin typeface="+mj-lt"/>
              </a:rPr>
              <a:t>chung</a:t>
            </a:r>
            <a:r>
              <a:rPr lang="en-US" sz="4000" b="1" dirty="0" smtClean="0">
                <a:solidFill>
                  <a:schemeClr val="bg1"/>
                </a:solidFill>
                <a:latin typeface="+mj-lt"/>
              </a:rPr>
              <a:t> </a:t>
            </a:r>
            <a:r>
              <a:rPr lang="en-US" sz="4000" b="1" dirty="0" err="1" smtClean="0">
                <a:solidFill>
                  <a:schemeClr val="bg1"/>
                </a:solidFill>
                <a:latin typeface="+mj-lt"/>
              </a:rPr>
              <a:t>tiếng</a:t>
            </a:r>
            <a:r>
              <a:rPr lang="en-US" sz="4000" b="1" dirty="0" smtClean="0">
                <a:solidFill>
                  <a:schemeClr val="bg1"/>
                </a:solidFill>
                <a:latin typeface="+mj-lt"/>
              </a:rPr>
              <a:t> </a:t>
            </a:r>
            <a:r>
              <a:rPr lang="en-US" sz="4000" b="1" dirty="0" err="1" smtClean="0">
                <a:solidFill>
                  <a:schemeClr val="bg1"/>
                </a:solidFill>
                <a:latin typeface="+mj-lt"/>
              </a:rPr>
              <a:t>hát</a:t>
            </a:r>
            <a:r>
              <a:rPr lang="en-US" sz="4000" b="1" dirty="0" smtClean="0">
                <a:solidFill>
                  <a:schemeClr val="bg1"/>
                </a:solidFill>
                <a:latin typeface="+mj-lt"/>
              </a:rPr>
              <a:t> </a:t>
            </a:r>
            <a:r>
              <a:rPr lang="en-US" sz="4000" b="1" dirty="0" err="1" smtClean="0">
                <a:solidFill>
                  <a:schemeClr val="bg1"/>
                </a:solidFill>
                <a:latin typeface="+mj-lt"/>
              </a:rPr>
              <a:t>ca</a:t>
            </a:r>
            <a:r>
              <a:rPr lang="en-US" sz="4000" b="1" dirty="0" smtClean="0">
                <a:solidFill>
                  <a:schemeClr val="bg1"/>
                </a:solidFill>
                <a:latin typeface="+mj-lt"/>
              </a:rPr>
              <a:t> </a:t>
            </a:r>
            <a:r>
              <a:rPr lang="en-US" sz="4000" b="1" dirty="0" err="1" smtClean="0">
                <a:solidFill>
                  <a:schemeClr val="bg1"/>
                </a:solidFill>
                <a:latin typeface="+mj-lt"/>
              </a:rPr>
              <a:t>tạ</a:t>
            </a:r>
            <a:r>
              <a:rPr lang="en-US" sz="4000" b="1" dirty="0" smtClean="0">
                <a:solidFill>
                  <a:schemeClr val="bg1"/>
                </a:solidFill>
                <a:latin typeface="+mj-lt"/>
              </a:rPr>
              <a:t> </a:t>
            </a:r>
            <a:r>
              <a:rPr lang="en-US" sz="4000" b="1" dirty="0" err="1" smtClean="0">
                <a:solidFill>
                  <a:schemeClr val="bg1"/>
                </a:solidFill>
                <a:latin typeface="+mj-lt"/>
              </a:rPr>
              <a:t>ơn</a:t>
            </a:r>
            <a:r>
              <a:rPr lang="en-US" sz="4000" b="1" dirty="0" smtClean="0">
                <a:solidFill>
                  <a:schemeClr val="bg1"/>
                </a:solidFill>
                <a:latin typeface="+mj-lt"/>
              </a:rPr>
              <a:t>. </a:t>
            </a:r>
            <a:r>
              <a:rPr lang="en-US" sz="4000" b="1" dirty="0" err="1" smtClean="0">
                <a:solidFill>
                  <a:schemeClr val="bg1"/>
                </a:solidFill>
                <a:latin typeface="+mj-lt"/>
              </a:rPr>
              <a:t>Tạ</a:t>
            </a:r>
            <a:r>
              <a:rPr lang="en-US" sz="4000" b="1" dirty="0" smtClean="0">
                <a:solidFill>
                  <a:schemeClr val="bg1"/>
                </a:solidFill>
                <a:latin typeface="+mj-lt"/>
              </a:rPr>
              <a:t> </a:t>
            </a:r>
            <a:r>
              <a:rPr lang="en-US" sz="4000" b="1" dirty="0" err="1" smtClean="0">
                <a:solidFill>
                  <a:schemeClr val="bg1"/>
                </a:solidFill>
                <a:latin typeface="+mj-lt"/>
              </a:rPr>
              <a:t>ơn</a:t>
            </a:r>
            <a:r>
              <a:rPr lang="en-US" sz="4000" b="1" dirty="0" smtClean="0">
                <a:solidFill>
                  <a:schemeClr val="bg1"/>
                </a:solidFill>
                <a:latin typeface="+mj-lt"/>
              </a:rPr>
              <a:t> </a:t>
            </a:r>
            <a:r>
              <a:rPr lang="en-US" sz="4000" b="1" dirty="0" err="1" smtClean="0">
                <a:solidFill>
                  <a:schemeClr val="bg1"/>
                </a:solidFill>
                <a:latin typeface="+mj-lt"/>
              </a:rPr>
              <a:t>Chúa</a:t>
            </a:r>
            <a:r>
              <a:rPr lang="en-US" sz="4000" b="1" dirty="0" smtClean="0">
                <a:solidFill>
                  <a:schemeClr val="bg1"/>
                </a:solidFill>
                <a:latin typeface="+mj-lt"/>
              </a:rPr>
              <a:t> </a:t>
            </a:r>
            <a:r>
              <a:rPr lang="en-US" sz="4000" b="1" dirty="0" err="1" smtClean="0">
                <a:solidFill>
                  <a:schemeClr val="bg1"/>
                </a:solidFill>
                <a:latin typeface="+mj-lt"/>
              </a:rPr>
              <a:t>đã</a:t>
            </a:r>
            <a:r>
              <a:rPr lang="en-US" sz="4000" b="1" dirty="0" smtClean="0">
                <a:solidFill>
                  <a:schemeClr val="bg1"/>
                </a:solidFill>
                <a:latin typeface="+mj-lt"/>
              </a:rPr>
              <a:t> </a:t>
            </a:r>
            <a:r>
              <a:rPr lang="en-US" sz="4000" b="1" dirty="0" err="1" smtClean="0">
                <a:solidFill>
                  <a:schemeClr val="bg1"/>
                </a:solidFill>
                <a:latin typeface="+mj-lt"/>
              </a:rPr>
              <a:t>dựng</a:t>
            </a:r>
            <a:r>
              <a:rPr lang="en-US" sz="4000" b="1" dirty="0" smtClean="0">
                <a:solidFill>
                  <a:schemeClr val="bg1"/>
                </a:solidFill>
                <a:latin typeface="+mj-lt"/>
              </a:rPr>
              <a:t> </a:t>
            </a:r>
            <a:r>
              <a:rPr lang="en-US" sz="4000" b="1" dirty="0" err="1" smtClean="0">
                <a:solidFill>
                  <a:schemeClr val="bg1"/>
                </a:solidFill>
                <a:latin typeface="+mj-lt"/>
              </a:rPr>
              <a:t>nên</a:t>
            </a:r>
            <a:r>
              <a:rPr lang="en-US" sz="4000" b="1" dirty="0" smtClean="0">
                <a:solidFill>
                  <a:schemeClr val="bg1"/>
                </a:solidFill>
                <a:latin typeface="+mj-lt"/>
              </a:rPr>
              <a:t> con </a:t>
            </a:r>
            <a:r>
              <a:rPr lang="en-US" sz="4000" b="1" dirty="0" err="1" smtClean="0">
                <a:solidFill>
                  <a:schemeClr val="bg1"/>
                </a:solidFill>
                <a:latin typeface="+mj-lt"/>
              </a:rPr>
              <a:t>cách</a:t>
            </a:r>
            <a:r>
              <a:rPr lang="en-US" sz="4000" b="1" dirty="0" smtClean="0">
                <a:solidFill>
                  <a:schemeClr val="bg1"/>
                </a:solidFill>
                <a:latin typeface="+mj-lt"/>
              </a:rPr>
              <a:t> </a:t>
            </a:r>
            <a:r>
              <a:rPr lang="en-US" sz="4000" b="1" dirty="0" err="1" smtClean="0">
                <a:solidFill>
                  <a:schemeClr val="bg1"/>
                </a:solidFill>
                <a:latin typeface="+mj-lt"/>
              </a:rPr>
              <a:t>lạ</a:t>
            </a:r>
            <a:r>
              <a:rPr lang="en-US" sz="4000" b="1" dirty="0" smtClean="0">
                <a:solidFill>
                  <a:schemeClr val="bg1"/>
                </a:solidFill>
                <a:latin typeface="+mj-lt"/>
              </a:rPr>
              <a:t> </a:t>
            </a:r>
            <a:r>
              <a:rPr lang="en-US" sz="4000" b="1" dirty="0" err="1" smtClean="0">
                <a:solidFill>
                  <a:schemeClr val="bg1"/>
                </a:solidFill>
                <a:latin typeface="+mj-lt"/>
              </a:rPr>
              <a:t>lùng</a:t>
            </a:r>
            <a:r>
              <a:rPr lang="en-US" sz="4000" b="1" dirty="0" smtClean="0">
                <a:solidFill>
                  <a:schemeClr val="bg1"/>
                </a:solidFill>
                <a:latin typeface="+mj-lt"/>
              </a:rPr>
              <a:t>, </a:t>
            </a:r>
            <a:r>
              <a:rPr lang="en-US" sz="4000" b="1" dirty="0" err="1" smtClean="0">
                <a:solidFill>
                  <a:schemeClr val="bg1"/>
                </a:solidFill>
                <a:latin typeface="+mj-lt"/>
              </a:rPr>
              <a:t>đã</a:t>
            </a:r>
            <a:r>
              <a:rPr lang="en-US" sz="4000" b="1" dirty="0" smtClean="0">
                <a:solidFill>
                  <a:schemeClr val="bg1"/>
                </a:solidFill>
                <a:latin typeface="+mj-lt"/>
              </a:rPr>
              <a:t> </a:t>
            </a:r>
            <a:r>
              <a:rPr lang="en-US" sz="4000" b="1" dirty="0" err="1" smtClean="0">
                <a:solidFill>
                  <a:schemeClr val="bg1"/>
                </a:solidFill>
                <a:latin typeface="+mj-lt"/>
              </a:rPr>
              <a:t>tặng</a:t>
            </a:r>
            <a:r>
              <a:rPr lang="en-US" sz="4000" b="1" dirty="0" smtClean="0">
                <a:solidFill>
                  <a:schemeClr val="bg1"/>
                </a:solidFill>
                <a:latin typeface="+mj-lt"/>
              </a:rPr>
              <a:t> ban con </a:t>
            </a:r>
            <a:r>
              <a:rPr lang="en-US" sz="4000" b="1" dirty="0" err="1" smtClean="0">
                <a:solidFill>
                  <a:schemeClr val="bg1"/>
                </a:solidFill>
                <a:latin typeface="+mj-lt"/>
              </a:rPr>
              <a:t>phúc</a:t>
            </a:r>
            <a:r>
              <a:rPr lang="en-US" sz="4000" b="1" dirty="0" smtClean="0">
                <a:solidFill>
                  <a:schemeClr val="bg1"/>
                </a:solidFill>
                <a:latin typeface="+mj-lt"/>
              </a:rPr>
              <a:t> </a:t>
            </a:r>
            <a:r>
              <a:rPr lang="en-US" sz="4000" b="1" dirty="0" err="1" smtClean="0">
                <a:solidFill>
                  <a:schemeClr val="bg1"/>
                </a:solidFill>
                <a:latin typeface="+mj-lt"/>
              </a:rPr>
              <a:t>ân</a:t>
            </a:r>
            <a:r>
              <a:rPr lang="en-US" sz="4000" b="1" dirty="0" smtClean="0">
                <a:solidFill>
                  <a:schemeClr val="bg1"/>
                </a:solidFill>
                <a:latin typeface="+mj-lt"/>
              </a:rPr>
              <a:t> </a:t>
            </a:r>
            <a:r>
              <a:rPr lang="en-US" sz="4000" b="1" dirty="0" err="1" smtClean="0">
                <a:solidFill>
                  <a:schemeClr val="bg1"/>
                </a:solidFill>
                <a:latin typeface="+mj-lt"/>
              </a:rPr>
              <a:t>đầy</a:t>
            </a:r>
            <a:r>
              <a:rPr lang="en-US" sz="4000" b="1" dirty="0" smtClean="0">
                <a:solidFill>
                  <a:schemeClr val="bg1"/>
                </a:solidFill>
                <a:latin typeface="+mj-lt"/>
              </a:rPr>
              <a:t> </a:t>
            </a:r>
            <a:r>
              <a:rPr lang="en-US" sz="4000" b="1" dirty="0" err="1" smtClean="0">
                <a:solidFill>
                  <a:schemeClr val="bg1"/>
                </a:solidFill>
                <a:latin typeface="+mj-lt"/>
              </a:rPr>
              <a:t>tràn</a:t>
            </a:r>
            <a:r>
              <a:rPr lang="en-US" sz="4000" b="1" dirty="0" smtClean="0">
                <a:solidFill>
                  <a:schemeClr val="bg1"/>
                </a:solidFill>
                <a:latin typeface="+mj-lt"/>
              </a:rPr>
              <a:t>, </a:t>
            </a:r>
            <a:r>
              <a:rPr lang="en-US" sz="4000" b="1" dirty="0" err="1" smtClean="0">
                <a:solidFill>
                  <a:schemeClr val="bg1"/>
                </a:solidFill>
                <a:latin typeface="+mj-lt"/>
              </a:rPr>
              <a:t>được</a:t>
            </a:r>
            <a:r>
              <a:rPr lang="en-US" sz="4000" b="1" dirty="0" smtClean="0">
                <a:solidFill>
                  <a:schemeClr val="bg1"/>
                </a:solidFill>
                <a:latin typeface="+mj-lt"/>
              </a:rPr>
              <a:t> </a:t>
            </a:r>
            <a:r>
              <a:rPr lang="en-US" sz="4000" b="1" dirty="0" err="1" smtClean="0">
                <a:solidFill>
                  <a:schemeClr val="bg1"/>
                </a:solidFill>
                <a:latin typeface="+mj-lt"/>
              </a:rPr>
              <a:t>làm</a:t>
            </a:r>
            <a:r>
              <a:rPr lang="en-US" sz="4000" b="1" dirty="0" smtClean="0">
                <a:solidFill>
                  <a:schemeClr val="bg1"/>
                </a:solidFill>
                <a:latin typeface="+mj-lt"/>
              </a:rPr>
              <a:t> con </a:t>
            </a:r>
            <a:r>
              <a:rPr lang="en-US" sz="4000" b="1" dirty="0" err="1" smtClean="0">
                <a:solidFill>
                  <a:schemeClr val="bg1"/>
                </a:solidFill>
                <a:latin typeface="+mj-lt"/>
              </a:rPr>
              <a:t>Chúa</a:t>
            </a:r>
            <a:r>
              <a:rPr lang="en-US" sz="4000" b="1" dirty="0" smtClean="0">
                <a:solidFill>
                  <a:schemeClr val="bg1"/>
                </a:solidFill>
                <a:latin typeface="+mj-lt"/>
              </a:rPr>
              <a:t> </a:t>
            </a:r>
            <a:r>
              <a:rPr lang="en-US" sz="4000" b="1" dirty="0" err="1" smtClean="0">
                <a:solidFill>
                  <a:schemeClr val="bg1"/>
                </a:solidFill>
                <a:latin typeface="+mj-lt"/>
              </a:rPr>
              <a:t>hạnh</a:t>
            </a:r>
            <a:r>
              <a:rPr lang="en-US" sz="4000" b="1" dirty="0" smtClean="0">
                <a:solidFill>
                  <a:schemeClr val="bg1"/>
                </a:solidFill>
                <a:latin typeface="+mj-lt"/>
              </a:rPr>
              <a:t> </a:t>
            </a:r>
            <a:r>
              <a:rPr lang="en-US" sz="4000" b="1" dirty="0" err="1" smtClean="0">
                <a:solidFill>
                  <a:schemeClr val="bg1"/>
                </a:solidFill>
                <a:latin typeface="+mj-lt"/>
              </a:rPr>
              <a:t>phúc</a:t>
            </a:r>
            <a:r>
              <a:rPr lang="en-US" sz="4000" b="1" dirty="0" smtClean="0">
                <a:solidFill>
                  <a:schemeClr val="bg1"/>
                </a:solidFill>
                <a:latin typeface="+mj-lt"/>
              </a:rPr>
              <a:t> </a:t>
            </a:r>
            <a:r>
              <a:rPr lang="en-US" sz="4000" b="1" dirty="0" err="1" smtClean="0">
                <a:solidFill>
                  <a:schemeClr val="bg1"/>
                </a:solidFill>
                <a:latin typeface="+mj-lt"/>
              </a:rPr>
              <a:t>hỷ</a:t>
            </a:r>
            <a:r>
              <a:rPr lang="en-US" sz="4000" b="1" dirty="0" smtClean="0">
                <a:solidFill>
                  <a:schemeClr val="bg1"/>
                </a:solidFill>
                <a:latin typeface="+mj-lt"/>
              </a:rPr>
              <a:t> </a:t>
            </a:r>
            <a:r>
              <a:rPr lang="en-US" sz="4000" b="1" dirty="0" err="1" smtClean="0">
                <a:solidFill>
                  <a:schemeClr val="bg1"/>
                </a:solidFill>
                <a:latin typeface="+mj-lt"/>
              </a:rPr>
              <a:t>hoan</a:t>
            </a:r>
            <a:r>
              <a:rPr lang="en-US" sz="4000" b="1" dirty="0" smtClean="0">
                <a:solidFill>
                  <a:schemeClr val="bg1"/>
                </a:solidFill>
                <a:latin typeface="+mj-lt"/>
              </a:rPr>
              <a:t>. </a:t>
            </a:r>
            <a:endParaRPr lang="vi-VN" sz="4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latin typeface="+mj-lt"/>
              </a:rPr>
              <a:t>Tạ</a:t>
            </a:r>
            <a:r>
              <a:rPr lang="en-US" sz="4400" b="1" dirty="0" smtClean="0">
                <a:solidFill>
                  <a:schemeClr val="bg1"/>
                </a:solidFill>
                <a:latin typeface="+mj-lt"/>
              </a:rPr>
              <a:t> </a:t>
            </a:r>
            <a:r>
              <a:rPr lang="en-US" sz="4400" b="1" dirty="0" err="1" smtClean="0">
                <a:solidFill>
                  <a:schemeClr val="bg1"/>
                </a:solidFill>
                <a:latin typeface="+mj-lt"/>
              </a:rPr>
              <a:t>ơn</a:t>
            </a:r>
            <a:r>
              <a:rPr lang="en-US" sz="4400" b="1" dirty="0" smtClean="0">
                <a:solidFill>
                  <a:schemeClr val="bg1"/>
                </a:solidFill>
                <a:latin typeface="+mj-lt"/>
              </a:rPr>
              <a:t> </a:t>
            </a:r>
            <a:r>
              <a:rPr lang="en-US" sz="4400" b="1" dirty="0" err="1" smtClean="0">
                <a:solidFill>
                  <a:schemeClr val="bg1"/>
                </a:solidFill>
                <a:latin typeface="+mj-lt"/>
              </a:rPr>
              <a:t>Chúa</a:t>
            </a:r>
            <a:r>
              <a:rPr lang="en-US" sz="4400" b="1" dirty="0" smtClean="0">
                <a:solidFill>
                  <a:schemeClr val="bg1"/>
                </a:solidFill>
                <a:latin typeface="+mj-lt"/>
              </a:rPr>
              <a:t> </a:t>
            </a:r>
            <a:r>
              <a:rPr lang="en-US" sz="4400" b="1" dirty="0" err="1" smtClean="0">
                <a:solidFill>
                  <a:schemeClr val="bg1"/>
                </a:solidFill>
                <a:latin typeface="+mj-lt"/>
              </a:rPr>
              <a:t>đã</a:t>
            </a:r>
            <a:r>
              <a:rPr lang="en-US" sz="4400" b="1" dirty="0" smtClean="0">
                <a:solidFill>
                  <a:schemeClr val="bg1"/>
                </a:solidFill>
                <a:latin typeface="+mj-lt"/>
              </a:rPr>
              <a:t> </a:t>
            </a:r>
            <a:r>
              <a:rPr lang="en-US" sz="4400" b="1" dirty="0" err="1" smtClean="0">
                <a:solidFill>
                  <a:schemeClr val="bg1"/>
                </a:solidFill>
                <a:latin typeface="+mj-lt"/>
              </a:rPr>
              <a:t>gọi</a:t>
            </a:r>
            <a:r>
              <a:rPr lang="en-US" sz="4400" b="1" dirty="0" smtClean="0">
                <a:solidFill>
                  <a:schemeClr val="bg1"/>
                </a:solidFill>
                <a:latin typeface="+mj-lt"/>
              </a:rPr>
              <a:t> con </a:t>
            </a:r>
            <a:r>
              <a:rPr lang="en-US" sz="4400" b="1" dirty="0" err="1" smtClean="0">
                <a:solidFill>
                  <a:schemeClr val="bg1"/>
                </a:solidFill>
                <a:latin typeface="+mj-lt"/>
              </a:rPr>
              <a:t>theo</a:t>
            </a:r>
            <a:r>
              <a:rPr lang="en-US" sz="4400" b="1" dirty="0" smtClean="0">
                <a:solidFill>
                  <a:schemeClr val="bg1"/>
                </a:solidFill>
                <a:latin typeface="+mj-lt"/>
              </a:rPr>
              <a:t> </a:t>
            </a:r>
            <a:r>
              <a:rPr lang="en-US" sz="4400" b="1" dirty="0" err="1" smtClean="0">
                <a:solidFill>
                  <a:schemeClr val="bg1"/>
                </a:solidFill>
                <a:latin typeface="+mj-lt"/>
              </a:rPr>
              <a:t>ơn</a:t>
            </a:r>
            <a:r>
              <a:rPr lang="en-US" sz="4400" b="1" dirty="0" smtClean="0">
                <a:solidFill>
                  <a:schemeClr val="bg1"/>
                </a:solidFill>
                <a:latin typeface="+mj-lt"/>
              </a:rPr>
              <a:t> </a:t>
            </a:r>
            <a:r>
              <a:rPr lang="en-US" sz="4400" b="1" dirty="0" err="1" smtClean="0">
                <a:solidFill>
                  <a:schemeClr val="bg1"/>
                </a:solidFill>
                <a:latin typeface="+mj-lt"/>
              </a:rPr>
              <a:t>gọi</a:t>
            </a:r>
            <a:r>
              <a:rPr lang="en-US" sz="4400" b="1" dirty="0" smtClean="0">
                <a:solidFill>
                  <a:schemeClr val="bg1"/>
                </a:solidFill>
                <a:latin typeface="+mj-lt"/>
              </a:rPr>
              <a:t> </a:t>
            </a:r>
            <a:r>
              <a:rPr lang="en-US" sz="4400" b="1" dirty="0" err="1" smtClean="0">
                <a:solidFill>
                  <a:schemeClr val="bg1"/>
                </a:solidFill>
                <a:latin typeface="+mj-lt"/>
              </a:rPr>
              <a:t>nhiệm</a:t>
            </a:r>
            <a:r>
              <a:rPr lang="en-US" sz="4400" b="1" dirty="0" smtClean="0">
                <a:solidFill>
                  <a:schemeClr val="bg1"/>
                </a:solidFill>
                <a:latin typeface="+mj-lt"/>
              </a:rPr>
              <a:t> </a:t>
            </a:r>
            <a:r>
              <a:rPr lang="en-US" sz="4400" b="1" dirty="0" err="1" smtClean="0">
                <a:solidFill>
                  <a:schemeClr val="bg1"/>
                </a:solidFill>
                <a:latin typeface="+mj-lt"/>
              </a:rPr>
              <a:t>mầu</a:t>
            </a:r>
            <a:r>
              <a:rPr lang="en-US" sz="4400" b="1" dirty="0" smtClean="0">
                <a:solidFill>
                  <a:schemeClr val="bg1"/>
                </a:solidFill>
                <a:latin typeface="+mj-lt"/>
              </a:rPr>
              <a:t>, </a:t>
            </a:r>
            <a:r>
              <a:rPr lang="en-US" sz="4400" b="1" dirty="0" err="1" smtClean="0">
                <a:solidFill>
                  <a:schemeClr val="bg1"/>
                </a:solidFill>
                <a:latin typeface="+mj-lt"/>
              </a:rPr>
              <a:t>kế</a:t>
            </a:r>
            <a:r>
              <a:rPr lang="en-US" sz="4400" b="1" dirty="0" smtClean="0">
                <a:solidFill>
                  <a:schemeClr val="bg1"/>
                </a:solidFill>
                <a:latin typeface="+mj-lt"/>
              </a:rPr>
              <a:t> </a:t>
            </a:r>
            <a:r>
              <a:rPr lang="en-US" sz="4400" b="1" dirty="0" err="1" smtClean="0">
                <a:solidFill>
                  <a:schemeClr val="bg1"/>
                </a:solidFill>
                <a:latin typeface="+mj-lt"/>
              </a:rPr>
              <a:t>hoạch</a:t>
            </a:r>
            <a:r>
              <a:rPr lang="en-US" sz="4400" b="1" dirty="0" smtClean="0">
                <a:solidFill>
                  <a:schemeClr val="bg1"/>
                </a:solidFill>
                <a:latin typeface="+mj-lt"/>
              </a:rPr>
              <a:t> </a:t>
            </a:r>
            <a:r>
              <a:rPr lang="en-US" sz="4400" b="1" dirty="0" err="1" smtClean="0">
                <a:solidFill>
                  <a:schemeClr val="bg1"/>
                </a:solidFill>
                <a:latin typeface="+mj-lt"/>
              </a:rPr>
              <a:t>yêu</a:t>
            </a:r>
            <a:r>
              <a:rPr lang="en-US" sz="4400" b="1" dirty="0" smtClean="0">
                <a:solidFill>
                  <a:schemeClr val="bg1"/>
                </a:solidFill>
                <a:latin typeface="+mj-lt"/>
              </a:rPr>
              <a:t> </a:t>
            </a:r>
            <a:r>
              <a:rPr lang="en-US" sz="4400" b="1" dirty="0" err="1" smtClean="0">
                <a:solidFill>
                  <a:schemeClr val="bg1"/>
                </a:solidFill>
                <a:latin typeface="+mj-lt"/>
              </a:rPr>
              <a:t>thương</a:t>
            </a:r>
            <a:r>
              <a:rPr lang="en-US" sz="4400" b="1" dirty="0" smtClean="0">
                <a:solidFill>
                  <a:schemeClr val="bg1"/>
                </a:solidFill>
                <a:latin typeface="+mj-lt"/>
              </a:rPr>
              <a:t> </a:t>
            </a:r>
            <a:r>
              <a:rPr lang="en-US" sz="4400" b="1" dirty="0" err="1" smtClean="0">
                <a:solidFill>
                  <a:schemeClr val="bg1"/>
                </a:solidFill>
                <a:latin typeface="+mj-lt"/>
              </a:rPr>
              <a:t>rộng</a:t>
            </a:r>
            <a:r>
              <a:rPr lang="en-US" sz="4400" b="1" dirty="0" smtClean="0">
                <a:solidFill>
                  <a:schemeClr val="bg1"/>
                </a:solidFill>
                <a:latin typeface="+mj-lt"/>
              </a:rPr>
              <a:t> </a:t>
            </a:r>
            <a:r>
              <a:rPr lang="en-US" sz="4400" b="1" dirty="0" err="1" smtClean="0">
                <a:solidFill>
                  <a:schemeClr val="bg1"/>
                </a:solidFill>
                <a:latin typeface="+mj-lt"/>
              </a:rPr>
              <a:t>mở</a:t>
            </a:r>
            <a:r>
              <a:rPr lang="en-US" sz="4400" b="1" dirty="0" smtClean="0">
                <a:solidFill>
                  <a:schemeClr val="bg1"/>
                </a:solidFill>
                <a:latin typeface="+mj-lt"/>
              </a:rPr>
              <a:t> </a:t>
            </a:r>
            <a:r>
              <a:rPr lang="en-US" sz="4400" b="1" dirty="0" err="1" smtClean="0">
                <a:solidFill>
                  <a:schemeClr val="bg1"/>
                </a:solidFill>
                <a:latin typeface="+mj-lt"/>
              </a:rPr>
              <a:t>đón</a:t>
            </a:r>
            <a:r>
              <a:rPr lang="en-US" sz="4400" b="1" dirty="0" smtClean="0">
                <a:solidFill>
                  <a:schemeClr val="bg1"/>
                </a:solidFill>
                <a:latin typeface="+mj-lt"/>
              </a:rPr>
              <a:t> </a:t>
            </a:r>
            <a:r>
              <a:rPr lang="en-US" sz="4400" b="1" dirty="0" err="1" smtClean="0">
                <a:solidFill>
                  <a:schemeClr val="bg1"/>
                </a:solidFill>
                <a:latin typeface="+mj-lt"/>
              </a:rPr>
              <a:t>mời</a:t>
            </a:r>
            <a:r>
              <a:rPr lang="en-US" sz="4400" b="1" dirty="0" smtClean="0">
                <a:solidFill>
                  <a:schemeClr val="bg1"/>
                </a:solidFill>
                <a:latin typeface="+mj-lt"/>
              </a:rPr>
              <a:t>, </a:t>
            </a:r>
            <a:r>
              <a:rPr lang="en-US" sz="4400" b="1" dirty="0" err="1" smtClean="0">
                <a:solidFill>
                  <a:schemeClr val="bg1"/>
                </a:solidFill>
                <a:latin typeface="+mj-lt"/>
              </a:rPr>
              <a:t>để</a:t>
            </a:r>
            <a:r>
              <a:rPr lang="en-US" sz="4400" b="1" dirty="0" smtClean="0">
                <a:solidFill>
                  <a:schemeClr val="bg1"/>
                </a:solidFill>
                <a:latin typeface="+mj-lt"/>
              </a:rPr>
              <a:t> con </a:t>
            </a:r>
            <a:r>
              <a:rPr lang="en-US" sz="4400" b="1" dirty="0" err="1" smtClean="0">
                <a:solidFill>
                  <a:schemeClr val="bg1"/>
                </a:solidFill>
                <a:latin typeface="+mj-lt"/>
              </a:rPr>
              <a:t>dấn</a:t>
            </a:r>
            <a:r>
              <a:rPr lang="en-US" sz="4400" b="1" dirty="0" smtClean="0">
                <a:solidFill>
                  <a:schemeClr val="bg1"/>
                </a:solidFill>
                <a:latin typeface="+mj-lt"/>
              </a:rPr>
              <a:t> </a:t>
            </a:r>
            <a:r>
              <a:rPr lang="en-US" sz="4400" b="1" dirty="0" err="1" smtClean="0">
                <a:solidFill>
                  <a:schemeClr val="bg1"/>
                </a:solidFill>
                <a:latin typeface="+mj-lt"/>
              </a:rPr>
              <a:t>bước</a:t>
            </a:r>
            <a:r>
              <a:rPr lang="en-US" sz="4400" b="1" dirty="0" smtClean="0">
                <a:solidFill>
                  <a:schemeClr val="bg1"/>
                </a:solidFill>
                <a:latin typeface="+mj-lt"/>
              </a:rPr>
              <a:t> </a:t>
            </a:r>
            <a:r>
              <a:rPr lang="en-US" sz="4400" b="1" dirty="0" err="1" smtClean="0">
                <a:solidFill>
                  <a:schemeClr val="bg1"/>
                </a:solidFill>
                <a:latin typeface="+mj-lt"/>
              </a:rPr>
              <a:t>dâng</a:t>
            </a:r>
            <a:r>
              <a:rPr lang="en-US" sz="4400" b="1" dirty="0" smtClean="0">
                <a:solidFill>
                  <a:schemeClr val="bg1"/>
                </a:solidFill>
                <a:latin typeface="+mj-lt"/>
              </a:rPr>
              <a:t> </a:t>
            </a:r>
            <a:r>
              <a:rPr lang="en-US" sz="4400" b="1" dirty="0" err="1" smtClean="0">
                <a:solidFill>
                  <a:schemeClr val="bg1"/>
                </a:solidFill>
                <a:latin typeface="+mj-lt"/>
              </a:rPr>
              <a:t>hiến</a:t>
            </a:r>
            <a:r>
              <a:rPr lang="en-US" sz="4400" b="1" dirty="0" smtClean="0">
                <a:solidFill>
                  <a:schemeClr val="bg1"/>
                </a:solidFill>
                <a:latin typeface="+mj-lt"/>
              </a:rPr>
              <a:t> </a:t>
            </a:r>
            <a:r>
              <a:rPr lang="en-US" sz="4400" b="1" dirty="0" err="1" smtClean="0">
                <a:solidFill>
                  <a:schemeClr val="bg1"/>
                </a:solidFill>
                <a:latin typeface="+mj-lt"/>
              </a:rPr>
              <a:t>cuộc</a:t>
            </a:r>
            <a:r>
              <a:rPr lang="en-US" sz="4400" b="1" dirty="0" smtClean="0">
                <a:solidFill>
                  <a:schemeClr val="bg1"/>
                </a:solidFill>
                <a:latin typeface="+mj-lt"/>
              </a:rPr>
              <a:t> </a:t>
            </a:r>
            <a:r>
              <a:rPr lang="en-US" sz="4400" b="1" dirty="0" err="1" smtClean="0">
                <a:solidFill>
                  <a:schemeClr val="bg1"/>
                </a:solidFill>
                <a:latin typeface="+mj-lt"/>
              </a:rPr>
              <a:t>đời</a:t>
            </a:r>
            <a:r>
              <a:rPr lang="en-US" sz="4400" b="1" dirty="0" smtClean="0">
                <a:solidFill>
                  <a:schemeClr val="bg1"/>
                </a:solidFill>
                <a:latin typeface="+mj-lt"/>
              </a:rPr>
              <a:t>. </a:t>
            </a:r>
            <a:r>
              <a:rPr lang="en-US" sz="4400" b="1" dirty="0" err="1" smtClean="0">
                <a:solidFill>
                  <a:schemeClr val="bg1"/>
                </a:solidFill>
                <a:latin typeface="+mj-lt"/>
              </a:rPr>
              <a:t>Tạ</a:t>
            </a:r>
            <a:r>
              <a:rPr lang="en-US" sz="4400" b="1" dirty="0" smtClean="0">
                <a:solidFill>
                  <a:schemeClr val="bg1"/>
                </a:solidFill>
                <a:latin typeface="+mj-lt"/>
              </a:rPr>
              <a:t> </a:t>
            </a:r>
            <a:r>
              <a:rPr lang="en-US" sz="4400" b="1" dirty="0" err="1" smtClean="0">
                <a:solidFill>
                  <a:schemeClr val="bg1"/>
                </a:solidFill>
                <a:latin typeface="+mj-lt"/>
              </a:rPr>
              <a:t>ơn</a:t>
            </a:r>
            <a:r>
              <a:rPr lang="en-US" sz="4400" b="1" dirty="0" smtClean="0">
                <a:solidFill>
                  <a:schemeClr val="bg1"/>
                </a:solidFill>
                <a:latin typeface="+mj-lt"/>
              </a:rPr>
              <a:t> </a:t>
            </a:r>
            <a:r>
              <a:rPr lang="en-US" sz="4400" b="1" dirty="0" err="1" smtClean="0">
                <a:solidFill>
                  <a:schemeClr val="bg1"/>
                </a:solidFill>
                <a:latin typeface="+mj-lt"/>
              </a:rPr>
              <a:t>Chúa</a:t>
            </a:r>
            <a:r>
              <a:rPr lang="en-US" sz="4400" b="1" dirty="0" smtClean="0">
                <a:solidFill>
                  <a:schemeClr val="bg1"/>
                </a:solidFill>
                <a:latin typeface="+mj-lt"/>
              </a:rPr>
              <a:t> </a:t>
            </a:r>
            <a:r>
              <a:rPr lang="en-US" sz="4400" b="1" dirty="0" err="1" smtClean="0">
                <a:solidFill>
                  <a:schemeClr val="bg1"/>
                </a:solidFill>
                <a:latin typeface="+mj-lt"/>
              </a:rPr>
              <a:t>Thiên</a:t>
            </a:r>
            <a:r>
              <a:rPr lang="en-US" sz="4400" b="1" dirty="0" smtClean="0">
                <a:solidFill>
                  <a:schemeClr val="bg1"/>
                </a:solidFill>
                <a:latin typeface="+mj-lt"/>
              </a:rPr>
              <a:t> </a:t>
            </a:r>
            <a:r>
              <a:rPr lang="en-US" sz="4400" b="1" dirty="0" err="1" smtClean="0">
                <a:solidFill>
                  <a:schemeClr val="bg1"/>
                </a:solidFill>
                <a:latin typeface="+mj-lt"/>
              </a:rPr>
              <a:t>Chúa</a:t>
            </a:r>
            <a:r>
              <a:rPr lang="en-US" sz="4400" b="1" dirty="0" smtClean="0">
                <a:solidFill>
                  <a:schemeClr val="bg1"/>
                </a:solidFill>
                <a:latin typeface="+mj-lt"/>
              </a:rPr>
              <a:t> </a:t>
            </a:r>
            <a:r>
              <a:rPr lang="en-US" sz="4400" b="1" dirty="0" err="1" smtClean="0">
                <a:solidFill>
                  <a:schemeClr val="bg1"/>
                </a:solidFill>
                <a:latin typeface="+mj-lt"/>
              </a:rPr>
              <a:t>Tình</a:t>
            </a:r>
            <a:r>
              <a:rPr lang="en-US" sz="4400" b="1" dirty="0" smtClean="0">
                <a:solidFill>
                  <a:schemeClr val="bg1"/>
                </a:solidFill>
                <a:latin typeface="+mj-lt"/>
              </a:rPr>
              <a:t> </a:t>
            </a:r>
            <a:r>
              <a:rPr lang="en-US" sz="4400" b="1" dirty="0" err="1" smtClean="0">
                <a:solidFill>
                  <a:schemeClr val="bg1"/>
                </a:solidFill>
                <a:latin typeface="+mj-lt"/>
              </a:rPr>
              <a:t>yêu</a:t>
            </a:r>
            <a:r>
              <a:rPr lang="en-US" sz="4400" b="1" dirty="0" smtClean="0">
                <a:solidFill>
                  <a:schemeClr val="bg1"/>
                </a:solidFill>
                <a:latin typeface="+mj-lt"/>
              </a:rPr>
              <a:t>, </a:t>
            </a:r>
            <a:r>
              <a:rPr lang="en-US" sz="4400" b="1" dirty="0" err="1" smtClean="0">
                <a:solidFill>
                  <a:schemeClr val="bg1"/>
                </a:solidFill>
                <a:latin typeface="+mj-lt"/>
              </a:rPr>
              <a:t>nguồn</a:t>
            </a:r>
            <a:r>
              <a:rPr lang="en-US" sz="4400" b="1" dirty="0" smtClean="0">
                <a:solidFill>
                  <a:schemeClr val="bg1"/>
                </a:solidFill>
                <a:latin typeface="+mj-lt"/>
              </a:rPr>
              <a:t> </a:t>
            </a:r>
            <a:r>
              <a:rPr lang="en-US" sz="4400" b="1" dirty="0" err="1" smtClean="0">
                <a:solidFill>
                  <a:schemeClr val="bg1"/>
                </a:solidFill>
                <a:latin typeface="+mj-lt"/>
              </a:rPr>
              <a:t>tình</a:t>
            </a:r>
            <a:r>
              <a:rPr lang="en-US" sz="4400" b="1" dirty="0" smtClean="0">
                <a:solidFill>
                  <a:schemeClr val="bg1"/>
                </a:solidFill>
                <a:latin typeface="+mj-lt"/>
              </a:rPr>
              <a:t> </a:t>
            </a:r>
            <a:r>
              <a:rPr lang="en-US" sz="4400" b="1" dirty="0" err="1" smtClean="0">
                <a:solidFill>
                  <a:schemeClr val="bg1"/>
                </a:solidFill>
                <a:latin typeface="+mj-lt"/>
              </a:rPr>
              <a:t>yêu</a:t>
            </a:r>
            <a:r>
              <a:rPr lang="en-US" sz="4400" b="1" dirty="0" smtClean="0">
                <a:solidFill>
                  <a:schemeClr val="bg1"/>
                </a:solidFill>
                <a:latin typeface="+mj-lt"/>
              </a:rPr>
              <a:t> </a:t>
            </a:r>
            <a:r>
              <a:rPr lang="en-US" sz="4400" b="1" dirty="0" err="1" smtClean="0">
                <a:solidFill>
                  <a:schemeClr val="bg1"/>
                </a:solidFill>
                <a:latin typeface="+mj-lt"/>
              </a:rPr>
              <a:t>không</a:t>
            </a:r>
            <a:r>
              <a:rPr lang="en-US" sz="4400" b="1" dirty="0" smtClean="0">
                <a:solidFill>
                  <a:schemeClr val="bg1"/>
                </a:solidFill>
                <a:latin typeface="+mj-lt"/>
              </a:rPr>
              <a:t> </a:t>
            </a:r>
            <a:r>
              <a:rPr lang="en-US" sz="4400" b="1" dirty="0" err="1" smtClean="0">
                <a:solidFill>
                  <a:schemeClr val="bg1"/>
                </a:solidFill>
                <a:latin typeface="+mj-lt"/>
              </a:rPr>
              <a:t>bến</a:t>
            </a:r>
            <a:r>
              <a:rPr lang="en-US" sz="4400" b="1" dirty="0" smtClean="0">
                <a:solidFill>
                  <a:schemeClr val="bg1"/>
                </a:solidFill>
                <a:latin typeface="+mj-lt"/>
              </a:rPr>
              <a:t> </a:t>
            </a:r>
            <a:r>
              <a:rPr lang="en-US" sz="4400" b="1" dirty="0" err="1" smtClean="0">
                <a:solidFill>
                  <a:schemeClr val="bg1"/>
                </a:solidFill>
                <a:latin typeface="+mj-lt"/>
              </a:rPr>
              <a:t>không</a:t>
            </a:r>
            <a:r>
              <a:rPr lang="en-US" sz="4400" b="1" dirty="0" smtClean="0">
                <a:solidFill>
                  <a:schemeClr val="bg1"/>
                </a:solidFill>
                <a:latin typeface="+mj-lt"/>
              </a:rPr>
              <a:t> </a:t>
            </a:r>
            <a:r>
              <a:rPr lang="en-US" sz="4400" b="1" dirty="0" err="1" smtClean="0">
                <a:solidFill>
                  <a:schemeClr val="bg1"/>
                </a:solidFill>
                <a:latin typeface="+mj-lt"/>
              </a:rPr>
              <a:t>bờ</a:t>
            </a:r>
            <a:r>
              <a:rPr lang="en-US" sz="4400" b="1" dirty="0" smtClean="0">
                <a:solidFill>
                  <a:schemeClr val="bg1"/>
                </a:solidFill>
                <a:latin typeface="+mj-lt"/>
              </a:rPr>
              <a:t>. </a:t>
            </a:r>
            <a:r>
              <a:rPr lang="en-US" sz="4400" b="1" dirty="0" err="1">
                <a:solidFill>
                  <a:schemeClr val="bg1"/>
                </a:solidFill>
              </a:rPr>
              <a:t>Tạ</a:t>
            </a:r>
            <a:r>
              <a:rPr lang="en-US" sz="4400" b="1" dirty="0">
                <a:solidFill>
                  <a:schemeClr val="bg1"/>
                </a:solidFill>
              </a:rPr>
              <a:t> </a:t>
            </a:r>
            <a:r>
              <a:rPr lang="en-US" sz="4400" b="1" dirty="0" err="1">
                <a:solidFill>
                  <a:schemeClr val="bg1"/>
                </a:solidFill>
              </a:rPr>
              <a:t>ơn</a:t>
            </a:r>
            <a:r>
              <a:rPr lang="en-US" sz="4400" b="1" dirty="0">
                <a:solidFill>
                  <a:schemeClr val="bg1"/>
                </a:solidFill>
              </a:rPr>
              <a:t> </a:t>
            </a:r>
            <a:r>
              <a:rPr lang="en-US" sz="4400" b="1" dirty="0" err="1">
                <a:solidFill>
                  <a:schemeClr val="bg1"/>
                </a:solidFill>
              </a:rPr>
              <a:t>Chúa</a:t>
            </a:r>
            <a:r>
              <a:rPr lang="en-US" sz="4400" b="1" dirty="0">
                <a:solidFill>
                  <a:schemeClr val="bg1"/>
                </a:solidFill>
              </a:rPr>
              <a:t> </a:t>
            </a:r>
            <a:r>
              <a:rPr lang="en-US" sz="4400" b="1" dirty="0" err="1">
                <a:solidFill>
                  <a:schemeClr val="bg1"/>
                </a:solidFill>
              </a:rPr>
              <a:t>Thiên</a:t>
            </a:r>
            <a:r>
              <a:rPr lang="en-US" sz="4400" b="1" dirty="0">
                <a:solidFill>
                  <a:schemeClr val="bg1"/>
                </a:solidFill>
              </a:rPr>
              <a:t> </a:t>
            </a:r>
            <a:r>
              <a:rPr lang="en-US" sz="4400" b="1" dirty="0" err="1">
                <a:solidFill>
                  <a:schemeClr val="bg1"/>
                </a:solidFill>
              </a:rPr>
              <a:t>Chúa</a:t>
            </a:r>
            <a:r>
              <a:rPr lang="en-US" sz="4400" b="1" dirty="0">
                <a:solidFill>
                  <a:schemeClr val="bg1"/>
                </a:solidFill>
              </a:rPr>
              <a:t> </a:t>
            </a:r>
            <a:r>
              <a:rPr lang="en-US" sz="4400" b="1" dirty="0" err="1">
                <a:solidFill>
                  <a:schemeClr val="bg1"/>
                </a:solidFill>
              </a:rPr>
              <a:t>Tình</a:t>
            </a:r>
            <a:r>
              <a:rPr lang="en-US" sz="4400" b="1" dirty="0">
                <a:solidFill>
                  <a:schemeClr val="bg1"/>
                </a:solidFill>
              </a:rPr>
              <a:t> </a:t>
            </a:r>
            <a:r>
              <a:rPr lang="en-US" sz="4400" b="1" dirty="0" err="1">
                <a:solidFill>
                  <a:schemeClr val="bg1"/>
                </a:solidFill>
              </a:rPr>
              <a:t>yêu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chemeClr val="bg1"/>
                </a:solidFill>
              </a:rPr>
              <a:t>Tha</a:t>
            </a:r>
            <a:r>
              <a:rPr lang="en-US" sz="4000" b="1" dirty="0" smtClean="0">
                <a:solidFill>
                  <a:schemeClr val="bg1"/>
                </a:solidFill>
              </a:rPr>
              <a:t> </a:t>
            </a:r>
            <a:r>
              <a:rPr lang="en-US" sz="4000" b="1" dirty="0" err="1" smtClean="0">
                <a:solidFill>
                  <a:schemeClr val="bg1"/>
                </a:solidFill>
              </a:rPr>
              <a:t>thiết</a:t>
            </a:r>
            <a:r>
              <a:rPr lang="en-US" sz="4000" b="1" dirty="0" smtClean="0">
                <a:solidFill>
                  <a:schemeClr val="bg1"/>
                </a:solidFill>
              </a:rPr>
              <a:t> </a:t>
            </a:r>
            <a:r>
              <a:rPr lang="en-US" sz="4000" b="1" dirty="0" err="1" smtClean="0">
                <a:solidFill>
                  <a:schemeClr val="bg1"/>
                </a:solidFill>
              </a:rPr>
              <a:t>niềm</a:t>
            </a:r>
            <a:r>
              <a:rPr lang="en-US" sz="4000" b="1" dirty="0" smtClean="0">
                <a:solidFill>
                  <a:schemeClr val="bg1"/>
                </a:solidFill>
              </a:rPr>
              <a:t> </a:t>
            </a:r>
            <a:r>
              <a:rPr lang="en-US" sz="4000" b="1" dirty="0" err="1" smtClean="0">
                <a:solidFill>
                  <a:schemeClr val="bg1"/>
                </a:solidFill>
              </a:rPr>
              <a:t>mong</a:t>
            </a:r>
            <a:r>
              <a:rPr lang="en-US" sz="4000" b="1" dirty="0" smtClean="0">
                <a:solidFill>
                  <a:schemeClr val="bg1"/>
                </a:solidFill>
              </a:rPr>
              <a:t> </a:t>
            </a:r>
            <a:r>
              <a:rPr lang="en-US" sz="4000" b="1" dirty="0" err="1" smtClean="0">
                <a:solidFill>
                  <a:schemeClr val="bg1"/>
                </a:solidFill>
              </a:rPr>
              <a:t>ước</a:t>
            </a:r>
            <a:r>
              <a:rPr lang="en-US" sz="4000" b="1" dirty="0" smtClean="0">
                <a:solidFill>
                  <a:schemeClr val="bg1"/>
                </a:solidFill>
              </a:rPr>
              <a:t> </a:t>
            </a:r>
            <a:r>
              <a:rPr lang="en-US" sz="4000" b="1" dirty="0" err="1" smtClean="0">
                <a:solidFill>
                  <a:schemeClr val="bg1"/>
                </a:solidFill>
              </a:rPr>
              <a:t>phúc</a:t>
            </a:r>
            <a:r>
              <a:rPr lang="en-US" sz="4000" b="1" dirty="0" smtClean="0">
                <a:solidFill>
                  <a:schemeClr val="bg1"/>
                </a:solidFill>
              </a:rPr>
              <a:t> </a:t>
            </a:r>
            <a:r>
              <a:rPr lang="en-US" sz="4000" b="1" dirty="0" err="1" smtClean="0">
                <a:solidFill>
                  <a:schemeClr val="bg1"/>
                </a:solidFill>
              </a:rPr>
              <a:t>ân</a:t>
            </a:r>
            <a:r>
              <a:rPr lang="en-US" sz="4000" b="1" dirty="0" smtClean="0">
                <a:solidFill>
                  <a:schemeClr val="bg1"/>
                </a:solidFill>
              </a:rPr>
              <a:t> </a:t>
            </a:r>
            <a:r>
              <a:rPr lang="en-US" sz="4000" b="1" dirty="0" err="1" smtClean="0">
                <a:solidFill>
                  <a:schemeClr val="bg1"/>
                </a:solidFill>
              </a:rPr>
              <a:t>trời</a:t>
            </a:r>
            <a:r>
              <a:rPr lang="en-US" sz="4000" b="1" dirty="0" smtClean="0">
                <a:solidFill>
                  <a:schemeClr val="bg1"/>
                </a:solidFill>
              </a:rPr>
              <a:t> </a:t>
            </a:r>
            <a:r>
              <a:rPr lang="en-US" sz="4000" b="1" dirty="0" err="1" smtClean="0">
                <a:solidFill>
                  <a:schemeClr val="bg1"/>
                </a:solidFill>
              </a:rPr>
              <a:t>nhuần</a:t>
            </a:r>
            <a:r>
              <a:rPr lang="en-US" sz="4000" b="1" dirty="0" smtClean="0">
                <a:solidFill>
                  <a:schemeClr val="bg1"/>
                </a:solidFill>
              </a:rPr>
              <a:t> </a:t>
            </a:r>
            <a:r>
              <a:rPr lang="en-US" sz="4000" b="1" dirty="0" err="1" smtClean="0">
                <a:solidFill>
                  <a:schemeClr val="bg1"/>
                </a:solidFill>
              </a:rPr>
              <a:t>thấm</a:t>
            </a:r>
            <a:r>
              <a:rPr lang="en-US" sz="4000" b="1" dirty="0" smtClean="0">
                <a:solidFill>
                  <a:schemeClr val="bg1"/>
                </a:solidFill>
              </a:rPr>
              <a:t> </a:t>
            </a:r>
            <a:r>
              <a:rPr lang="en-US" sz="4000" b="1" dirty="0" err="1" smtClean="0">
                <a:solidFill>
                  <a:schemeClr val="bg1"/>
                </a:solidFill>
              </a:rPr>
              <a:t>tháng</a:t>
            </a:r>
            <a:r>
              <a:rPr lang="en-US" sz="4000" b="1" dirty="0" smtClean="0">
                <a:solidFill>
                  <a:schemeClr val="bg1"/>
                </a:solidFill>
              </a:rPr>
              <a:t> </a:t>
            </a:r>
            <a:r>
              <a:rPr lang="en-US" sz="4000" b="1" dirty="0" err="1" smtClean="0">
                <a:solidFill>
                  <a:schemeClr val="bg1"/>
                </a:solidFill>
              </a:rPr>
              <a:t>ngày</a:t>
            </a:r>
            <a:r>
              <a:rPr lang="en-US" sz="4000" b="1" dirty="0" smtClean="0">
                <a:solidFill>
                  <a:schemeClr val="bg1"/>
                </a:solidFill>
              </a:rPr>
              <a:t>. </a:t>
            </a:r>
            <a:r>
              <a:rPr lang="en-US" sz="4000" b="1" dirty="0" err="1" smtClean="0">
                <a:solidFill>
                  <a:schemeClr val="bg1"/>
                </a:solidFill>
              </a:rPr>
              <a:t>Tình</a:t>
            </a:r>
            <a:r>
              <a:rPr lang="en-US" sz="4000" b="1" dirty="0" smtClean="0">
                <a:solidFill>
                  <a:schemeClr val="bg1"/>
                </a:solidFill>
              </a:rPr>
              <a:t> </a:t>
            </a:r>
            <a:r>
              <a:rPr lang="en-US" sz="4000" b="1" dirty="0" err="1" smtClean="0">
                <a:solidFill>
                  <a:schemeClr val="bg1"/>
                </a:solidFill>
              </a:rPr>
              <a:t>bất</a:t>
            </a:r>
            <a:r>
              <a:rPr lang="en-US" sz="4000" b="1" dirty="0" smtClean="0">
                <a:solidFill>
                  <a:schemeClr val="bg1"/>
                </a:solidFill>
              </a:rPr>
              <a:t> </a:t>
            </a:r>
            <a:r>
              <a:rPr lang="en-US" sz="4000" b="1" dirty="0" err="1" smtClean="0">
                <a:solidFill>
                  <a:schemeClr val="bg1"/>
                </a:solidFill>
              </a:rPr>
              <a:t>tận</a:t>
            </a:r>
            <a:r>
              <a:rPr lang="en-US" sz="4000" b="1" dirty="0" smtClean="0">
                <a:solidFill>
                  <a:schemeClr val="bg1"/>
                </a:solidFill>
              </a:rPr>
              <a:t> </a:t>
            </a:r>
            <a:r>
              <a:rPr lang="en-US" sz="4000" b="1" dirty="0" err="1" smtClean="0">
                <a:solidFill>
                  <a:schemeClr val="bg1"/>
                </a:solidFill>
              </a:rPr>
              <a:t>tình</a:t>
            </a:r>
            <a:r>
              <a:rPr lang="en-US" sz="4000" b="1" dirty="0" smtClean="0">
                <a:solidFill>
                  <a:schemeClr val="bg1"/>
                </a:solidFill>
              </a:rPr>
              <a:t> </a:t>
            </a:r>
            <a:r>
              <a:rPr lang="en-US" sz="4000" b="1" dirty="0" err="1" smtClean="0">
                <a:solidFill>
                  <a:schemeClr val="bg1"/>
                </a:solidFill>
              </a:rPr>
              <a:t>chung</a:t>
            </a:r>
            <a:r>
              <a:rPr lang="en-US" sz="4000" b="1" dirty="0" smtClean="0">
                <a:solidFill>
                  <a:schemeClr val="bg1"/>
                </a:solidFill>
              </a:rPr>
              <a:t> </a:t>
            </a:r>
            <a:r>
              <a:rPr lang="en-US" sz="4000" b="1" dirty="0" err="1" smtClean="0">
                <a:solidFill>
                  <a:schemeClr val="bg1"/>
                </a:solidFill>
              </a:rPr>
              <a:t>thủy</a:t>
            </a:r>
            <a:r>
              <a:rPr lang="en-US" sz="4000" b="1" dirty="0" smtClean="0">
                <a:solidFill>
                  <a:schemeClr val="bg1"/>
                </a:solidFill>
              </a:rPr>
              <a:t> </a:t>
            </a:r>
            <a:r>
              <a:rPr lang="en-US" sz="4000" b="1" dirty="0" err="1" smtClean="0">
                <a:solidFill>
                  <a:schemeClr val="bg1"/>
                </a:solidFill>
              </a:rPr>
              <a:t>mến</a:t>
            </a:r>
            <a:r>
              <a:rPr lang="en-US" sz="4000" b="1" dirty="0" smtClean="0">
                <a:solidFill>
                  <a:schemeClr val="bg1"/>
                </a:solidFill>
              </a:rPr>
              <a:t> </a:t>
            </a:r>
            <a:r>
              <a:rPr lang="en-US" sz="4000" b="1" dirty="0" err="1" smtClean="0">
                <a:solidFill>
                  <a:schemeClr val="bg1"/>
                </a:solidFill>
              </a:rPr>
              <a:t>yêu</a:t>
            </a:r>
            <a:r>
              <a:rPr lang="en-US" sz="4000" b="1" dirty="0" smtClean="0">
                <a:solidFill>
                  <a:schemeClr val="bg1"/>
                </a:solidFill>
              </a:rPr>
              <a:t> </a:t>
            </a:r>
            <a:r>
              <a:rPr lang="en-US" sz="4000" b="1" dirty="0" err="1" smtClean="0">
                <a:solidFill>
                  <a:schemeClr val="bg1"/>
                </a:solidFill>
              </a:rPr>
              <a:t>nồng</a:t>
            </a:r>
            <a:r>
              <a:rPr lang="en-US" sz="4000" b="1" dirty="0" smtClean="0">
                <a:solidFill>
                  <a:schemeClr val="bg1"/>
                </a:solidFill>
              </a:rPr>
              <a:t> say. </a:t>
            </a:r>
            <a:r>
              <a:rPr lang="en-US" sz="4000" b="1" dirty="0" err="1" smtClean="0">
                <a:solidFill>
                  <a:schemeClr val="bg1"/>
                </a:solidFill>
              </a:rPr>
              <a:t>Này</a:t>
            </a:r>
            <a:r>
              <a:rPr lang="en-US" sz="4000" b="1" dirty="0" smtClean="0">
                <a:solidFill>
                  <a:schemeClr val="bg1"/>
                </a:solidFill>
              </a:rPr>
              <a:t> con </a:t>
            </a:r>
            <a:r>
              <a:rPr lang="en-US" sz="4000" b="1" dirty="0" err="1" smtClean="0">
                <a:solidFill>
                  <a:schemeClr val="bg1"/>
                </a:solidFill>
              </a:rPr>
              <a:t>đây</a:t>
            </a:r>
            <a:r>
              <a:rPr lang="en-US" sz="4000" b="1" dirty="0" smtClean="0">
                <a:solidFill>
                  <a:schemeClr val="bg1"/>
                </a:solidFill>
              </a:rPr>
              <a:t> </a:t>
            </a:r>
            <a:r>
              <a:rPr lang="en-US" sz="4000" b="1" dirty="0" err="1" smtClean="0">
                <a:solidFill>
                  <a:schemeClr val="bg1"/>
                </a:solidFill>
              </a:rPr>
              <a:t>xác</a:t>
            </a:r>
            <a:r>
              <a:rPr lang="en-US" sz="4000" b="1" dirty="0" smtClean="0">
                <a:solidFill>
                  <a:schemeClr val="bg1"/>
                </a:solidFill>
              </a:rPr>
              <a:t> </a:t>
            </a:r>
            <a:r>
              <a:rPr lang="en-US" sz="4000" b="1" dirty="0" err="1" smtClean="0">
                <a:solidFill>
                  <a:schemeClr val="bg1"/>
                </a:solidFill>
              </a:rPr>
              <a:t>hồn</a:t>
            </a:r>
            <a:r>
              <a:rPr lang="en-US" sz="4000" b="1" dirty="0" smtClean="0">
                <a:solidFill>
                  <a:schemeClr val="bg1"/>
                </a:solidFill>
              </a:rPr>
              <a:t> con </a:t>
            </a:r>
            <a:r>
              <a:rPr lang="en-US" sz="4000" b="1" dirty="0" err="1" smtClean="0">
                <a:solidFill>
                  <a:schemeClr val="bg1"/>
                </a:solidFill>
              </a:rPr>
              <a:t>đây</a:t>
            </a:r>
            <a:r>
              <a:rPr lang="en-US" sz="4000" b="1" dirty="0" smtClean="0">
                <a:solidFill>
                  <a:schemeClr val="bg1"/>
                </a:solidFill>
              </a:rPr>
              <a:t> </a:t>
            </a:r>
            <a:r>
              <a:rPr lang="en-US" sz="4000" b="1" dirty="0" err="1" smtClean="0">
                <a:solidFill>
                  <a:schemeClr val="bg1"/>
                </a:solidFill>
              </a:rPr>
              <a:t>dâng</a:t>
            </a:r>
            <a:r>
              <a:rPr lang="en-US" sz="4000" b="1" dirty="0" smtClean="0">
                <a:solidFill>
                  <a:schemeClr val="bg1"/>
                </a:solidFill>
              </a:rPr>
              <a:t> </a:t>
            </a:r>
            <a:r>
              <a:rPr lang="en-US" sz="4000" b="1" dirty="0" err="1" smtClean="0">
                <a:solidFill>
                  <a:schemeClr val="bg1"/>
                </a:solidFill>
              </a:rPr>
              <a:t>hiến</a:t>
            </a:r>
            <a:r>
              <a:rPr lang="en-US" sz="4000" b="1" dirty="0" smtClean="0">
                <a:solidFill>
                  <a:schemeClr val="bg1"/>
                </a:solidFill>
              </a:rPr>
              <a:t> </a:t>
            </a:r>
            <a:r>
              <a:rPr lang="en-US" sz="4000" b="1" dirty="0" err="1" smtClean="0">
                <a:solidFill>
                  <a:schemeClr val="bg1"/>
                </a:solidFill>
              </a:rPr>
              <a:t>Ngài</a:t>
            </a:r>
            <a:r>
              <a:rPr lang="en-US" sz="4000" b="1" dirty="0" smtClean="0">
                <a:solidFill>
                  <a:schemeClr val="bg1"/>
                </a:solidFill>
              </a:rPr>
              <a:t>, </a:t>
            </a:r>
            <a:r>
              <a:rPr lang="en-US" sz="4000" b="1" dirty="0" err="1" smtClean="0">
                <a:solidFill>
                  <a:schemeClr val="bg1"/>
                </a:solidFill>
              </a:rPr>
              <a:t>để</a:t>
            </a:r>
            <a:r>
              <a:rPr lang="en-US" sz="4000" b="1" dirty="0" smtClean="0">
                <a:solidFill>
                  <a:schemeClr val="bg1"/>
                </a:solidFill>
              </a:rPr>
              <a:t> </a:t>
            </a:r>
            <a:r>
              <a:rPr lang="en-US" sz="4000" b="1" dirty="0" err="1" smtClean="0">
                <a:solidFill>
                  <a:schemeClr val="bg1"/>
                </a:solidFill>
              </a:rPr>
              <a:t>làm</a:t>
            </a:r>
            <a:r>
              <a:rPr lang="en-US" sz="4000" b="1" dirty="0" smtClean="0">
                <a:solidFill>
                  <a:schemeClr val="bg1"/>
                </a:solidFill>
              </a:rPr>
              <a:t> </a:t>
            </a:r>
            <a:r>
              <a:rPr lang="en-US" sz="4000" b="1" dirty="0" err="1" smtClean="0">
                <a:solidFill>
                  <a:schemeClr val="bg1"/>
                </a:solidFill>
              </a:rPr>
              <a:t>vinh</a:t>
            </a:r>
            <a:r>
              <a:rPr lang="en-US" sz="4000" b="1" dirty="0" smtClean="0">
                <a:solidFill>
                  <a:schemeClr val="bg1"/>
                </a:solidFill>
              </a:rPr>
              <a:t> </a:t>
            </a:r>
            <a:r>
              <a:rPr lang="en-US" sz="4000" b="1" dirty="0" err="1" smtClean="0">
                <a:solidFill>
                  <a:schemeClr val="bg1"/>
                </a:solidFill>
              </a:rPr>
              <a:t>danh</a:t>
            </a:r>
            <a:r>
              <a:rPr lang="en-US" sz="4000" b="1" dirty="0" smtClean="0">
                <a:solidFill>
                  <a:schemeClr val="bg1"/>
                </a:solidFill>
              </a:rPr>
              <a:t> </a:t>
            </a:r>
            <a:r>
              <a:rPr lang="en-US" sz="4000" b="1" dirty="0" err="1" smtClean="0">
                <a:solidFill>
                  <a:schemeClr val="bg1"/>
                </a:solidFill>
              </a:rPr>
              <a:t>Chúa</a:t>
            </a:r>
            <a:r>
              <a:rPr lang="en-US" sz="4000" b="1" dirty="0" smtClean="0">
                <a:solidFill>
                  <a:schemeClr val="bg1"/>
                </a:solidFill>
              </a:rPr>
              <a:t> </a:t>
            </a:r>
            <a:r>
              <a:rPr lang="en-US" sz="4000" b="1" dirty="0" err="1" smtClean="0">
                <a:solidFill>
                  <a:schemeClr val="bg1"/>
                </a:solidFill>
              </a:rPr>
              <a:t>cả</a:t>
            </a:r>
            <a:r>
              <a:rPr lang="en-US" sz="4000" b="1" dirty="0" smtClean="0">
                <a:solidFill>
                  <a:schemeClr val="bg1"/>
                </a:solidFill>
              </a:rPr>
              <a:t> </a:t>
            </a:r>
            <a:r>
              <a:rPr lang="en-US" sz="4000" b="1" dirty="0" err="1" smtClean="0">
                <a:solidFill>
                  <a:schemeClr val="bg1"/>
                </a:solidFill>
              </a:rPr>
              <a:t>cuộc</a:t>
            </a:r>
            <a:r>
              <a:rPr lang="en-US" sz="4000" b="1" dirty="0" smtClean="0">
                <a:solidFill>
                  <a:schemeClr val="bg1"/>
                </a:solidFill>
              </a:rPr>
              <a:t> </a:t>
            </a:r>
            <a:r>
              <a:rPr lang="en-US" sz="4000" b="1" dirty="0" err="1" smtClean="0">
                <a:solidFill>
                  <a:schemeClr val="bg1"/>
                </a:solidFill>
              </a:rPr>
              <a:t>đời</a:t>
            </a:r>
            <a:r>
              <a:rPr lang="en-US" sz="4000" b="1" dirty="0" smtClean="0">
                <a:solidFill>
                  <a:schemeClr val="bg1"/>
                </a:solidFill>
              </a:rPr>
              <a:t>, </a:t>
            </a:r>
            <a:r>
              <a:rPr lang="en-US" sz="4000" b="1" dirty="0" err="1" smtClean="0">
                <a:solidFill>
                  <a:schemeClr val="bg1"/>
                </a:solidFill>
              </a:rPr>
              <a:t>phục</a:t>
            </a:r>
            <a:r>
              <a:rPr lang="en-US" sz="4000" b="1" dirty="0" smtClean="0">
                <a:solidFill>
                  <a:schemeClr val="bg1"/>
                </a:solidFill>
              </a:rPr>
              <a:t> </a:t>
            </a:r>
            <a:r>
              <a:rPr lang="en-US" sz="4000" b="1" dirty="0" err="1" smtClean="0">
                <a:solidFill>
                  <a:schemeClr val="bg1"/>
                </a:solidFill>
              </a:rPr>
              <a:t>vụ</a:t>
            </a:r>
            <a:r>
              <a:rPr lang="en-US" sz="4000" b="1" dirty="0" smtClean="0">
                <a:solidFill>
                  <a:schemeClr val="bg1"/>
                </a:solidFill>
              </a:rPr>
              <a:t> </a:t>
            </a:r>
            <a:r>
              <a:rPr lang="en-US" sz="4000" b="1" dirty="0" err="1" smtClean="0">
                <a:solidFill>
                  <a:schemeClr val="bg1"/>
                </a:solidFill>
              </a:rPr>
              <a:t>yêu</a:t>
            </a:r>
            <a:r>
              <a:rPr lang="en-US" sz="4000" b="1" dirty="0" smtClean="0">
                <a:solidFill>
                  <a:schemeClr val="bg1"/>
                </a:solidFill>
              </a:rPr>
              <a:t> </a:t>
            </a:r>
            <a:r>
              <a:rPr lang="en-US" sz="4000" b="1" dirty="0" err="1" smtClean="0">
                <a:solidFill>
                  <a:schemeClr val="bg1"/>
                </a:solidFill>
              </a:rPr>
              <a:t>mến</a:t>
            </a:r>
            <a:r>
              <a:rPr lang="en-US" sz="4000" b="1" dirty="0" smtClean="0">
                <a:solidFill>
                  <a:schemeClr val="bg1"/>
                </a:solidFill>
              </a:rPr>
              <a:t> </a:t>
            </a:r>
            <a:r>
              <a:rPr lang="en-US" sz="4000" b="1" dirty="0" err="1" smtClean="0">
                <a:solidFill>
                  <a:schemeClr val="bg1"/>
                </a:solidFill>
              </a:rPr>
              <a:t>tha</a:t>
            </a:r>
            <a:r>
              <a:rPr lang="en-US" sz="4000" b="1" dirty="0" smtClean="0">
                <a:solidFill>
                  <a:schemeClr val="bg1"/>
                </a:solidFill>
              </a:rPr>
              <a:t> </a:t>
            </a:r>
            <a:r>
              <a:rPr lang="en-US" sz="4000" b="1" dirty="0" err="1" smtClean="0">
                <a:solidFill>
                  <a:schemeClr val="bg1"/>
                </a:solidFill>
              </a:rPr>
              <a:t>thiết</a:t>
            </a:r>
            <a:r>
              <a:rPr lang="en-US" sz="4000" b="1" dirty="0" smtClean="0">
                <a:solidFill>
                  <a:schemeClr val="bg1"/>
                </a:solidFill>
              </a:rPr>
              <a:t> </a:t>
            </a:r>
            <a:r>
              <a:rPr lang="en-US" sz="4000" b="1" dirty="0" err="1" smtClean="0">
                <a:solidFill>
                  <a:schemeClr val="bg1"/>
                </a:solidFill>
              </a:rPr>
              <a:t>nào</a:t>
            </a:r>
            <a:r>
              <a:rPr lang="en-US" sz="4000" b="1" dirty="0" smtClean="0">
                <a:solidFill>
                  <a:schemeClr val="bg1"/>
                </a:solidFill>
              </a:rPr>
              <a:t> </a:t>
            </a:r>
            <a:r>
              <a:rPr lang="en-US" sz="4000" b="1" dirty="0" err="1" smtClean="0">
                <a:solidFill>
                  <a:schemeClr val="bg1"/>
                </a:solidFill>
              </a:rPr>
              <a:t>ngơi</a:t>
            </a:r>
            <a:r>
              <a:rPr lang="en-US" sz="4000" b="1" dirty="0" smtClean="0">
                <a:solidFill>
                  <a:schemeClr val="bg1"/>
                </a:solidFill>
              </a:rPr>
              <a:t>. </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Ngợi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khen</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gọi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con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với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Ngài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đồng</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hành</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dẫu</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phận</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mong</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manh</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yếu</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đuối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thấp</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hèn</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một</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đời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loan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báo</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ân</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phúc</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trời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cao</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Ngợi</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khen</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Thiên</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yêu</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chemeClr val="bg1"/>
                </a:solidFill>
              </a:rPr>
              <a:t>nguồn</a:t>
            </a:r>
            <a:r>
              <a:rPr lang="en-US" sz="4400" b="1" dirty="0">
                <a:solidFill>
                  <a:schemeClr val="bg1"/>
                </a:solidFill>
              </a:rPr>
              <a:t> </a:t>
            </a:r>
            <a:r>
              <a:rPr lang="en-US" sz="4400" b="1" dirty="0" err="1">
                <a:solidFill>
                  <a:schemeClr val="bg1"/>
                </a:solidFill>
              </a:rPr>
              <a:t>tình</a:t>
            </a:r>
            <a:r>
              <a:rPr lang="en-US" sz="4400" b="1" dirty="0">
                <a:solidFill>
                  <a:schemeClr val="bg1"/>
                </a:solidFill>
              </a:rPr>
              <a:t> </a:t>
            </a:r>
            <a:r>
              <a:rPr lang="en-US" sz="4400" b="1" dirty="0" err="1">
                <a:solidFill>
                  <a:schemeClr val="bg1"/>
                </a:solidFill>
              </a:rPr>
              <a:t>yêu</a:t>
            </a:r>
            <a:r>
              <a:rPr lang="en-US" sz="4400" b="1" dirty="0">
                <a:solidFill>
                  <a:schemeClr val="bg1"/>
                </a:solidFill>
              </a:rPr>
              <a:t> </a:t>
            </a:r>
            <a:r>
              <a:rPr lang="en-US" sz="4400" b="1" dirty="0" err="1">
                <a:solidFill>
                  <a:schemeClr val="bg1"/>
                </a:solidFill>
              </a:rPr>
              <a:t>không</a:t>
            </a:r>
            <a:r>
              <a:rPr lang="en-US" sz="4400" b="1" dirty="0">
                <a:solidFill>
                  <a:schemeClr val="bg1"/>
                </a:solidFill>
              </a:rPr>
              <a:t> </a:t>
            </a:r>
            <a:r>
              <a:rPr lang="en-US" sz="4400" b="1" dirty="0" err="1">
                <a:solidFill>
                  <a:schemeClr val="bg1"/>
                </a:solidFill>
              </a:rPr>
              <a:t>bến</a:t>
            </a:r>
            <a:r>
              <a:rPr lang="en-US" sz="4400" b="1" dirty="0">
                <a:solidFill>
                  <a:schemeClr val="bg1"/>
                </a:solidFill>
              </a:rPr>
              <a:t> </a:t>
            </a:r>
            <a:r>
              <a:rPr lang="en-US" sz="4400" b="1" dirty="0" err="1">
                <a:solidFill>
                  <a:schemeClr val="bg1"/>
                </a:solidFill>
              </a:rPr>
              <a:t>không</a:t>
            </a:r>
            <a:r>
              <a:rPr lang="en-US" sz="4400" b="1" dirty="0">
                <a:solidFill>
                  <a:schemeClr val="bg1"/>
                </a:solidFill>
              </a:rPr>
              <a:t> </a:t>
            </a:r>
            <a:r>
              <a:rPr lang="en-US" sz="4400" b="1" dirty="0" err="1">
                <a:solidFill>
                  <a:schemeClr val="bg1"/>
                </a:solidFill>
              </a:rPr>
              <a:t>bờ</a:t>
            </a:r>
            <a:r>
              <a:rPr lang="en-US" sz="4400" b="1" dirty="0">
                <a:solidFill>
                  <a:schemeClr val="bg1"/>
                </a:solidFill>
              </a:rPr>
              <a:t>. </a:t>
            </a:r>
            <a:r>
              <a:rPr lang="en-US" sz="4400" b="1" dirty="0" err="1">
                <a:solidFill>
                  <a:schemeClr val="bg1"/>
                </a:solidFill>
              </a:rPr>
              <a:t>Tạ</a:t>
            </a:r>
            <a:r>
              <a:rPr lang="en-US" sz="4400" b="1" dirty="0">
                <a:solidFill>
                  <a:schemeClr val="bg1"/>
                </a:solidFill>
              </a:rPr>
              <a:t> </a:t>
            </a:r>
            <a:r>
              <a:rPr lang="en-US" sz="4400" b="1" dirty="0" err="1">
                <a:solidFill>
                  <a:schemeClr val="bg1"/>
                </a:solidFill>
              </a:rPr>
              <a:t>ơn</a:t>
            </a:r>
            <a:r>
              <a:rPr lang="en-US" sz="4400" b="1" dirty="0">
                <a:solidFill>
                  <a:schemeClr val="bg1"/>
                </a:solidFill>
              </a:rPr>
              <a:t> </a:t>
            </a:r>
            <a:r>
              <a:rPr lang="en-US" sz="4400" b="1" dirty="0" err="1">
                <a:solidFill>
                  <a:schemeClr val="bg1"/>
                </a:solidFill>
              </a:rPr>
              <a:t>Chúa</a:t>
            </a:r>
            <a:r>
              <a:rPr lang="en-US" sz="4400" b="1" dirty="0">
                <a:solidFill>
                  <a:schemeClr val="bg1"/>
                </a:solidFill>
              </a:rPr>
              <a:t> </a:t>
            </a:r>
            <a:r>
              <a:rPr lang="en-US" sz="4400" b="1" dirty="0" err="1">
                <a:solidFill>
                  <a:schemeClr val="bg1"/>
                </a:solidFill>
              </a:rPr>
              <a:t>Thiên</a:t>
            </a:r>
            <a:r>
              <a:rPr lang="en-US" sz="4400" b="1" dirty="0">
                <a:solidFill>
                  <a:schemeClr val="bg1"/>
                </a:solidFill>
              </a:rPr>
              <a:t> </a:t>
            </a:r>
            <a:r>
              <a:rPr lang="en-US" sz="4400" b="1" dirty="0" err="1">
                <a:solidFill>
                  <a:schemeClr val="bg1"/>
                </a:solidFill>
              </a:rPr>
              <a:t>Chúa</a:t>
            </a:r>
            <a:r>
              <a:rPr lang="en-US" sz="4400" b="1" dirty="0">
                <a:solidFill>
                  <a:schemeClr val="bg1"/>
                </a:solidFill>
              </a:rPr>
              <a:t> </a:t>
            </a:r>
            <a:r>
              <a:rPr lang="en-US" sz="4400" b="1" dirty="0" err="1">
                <a:solidFill>
                  <a:schemeClr val="bg1"/>
                </a:solidFill>
              </a:rPr>
              <a:t>Tình</a:t>
            </a:r>
            <a:r>
              <a:rPr lang="en-US" sz="4400" b="1" dirty="0">
                <a:solidFill>
                  <a:schemeClr val="bg1"/>
                </a:solidFill>
              </a:rPr>
              <a:t> </a:t>
            </a:r>
            <a:r>
              <a:rPr lang="en-US" sz="4400" b="1" dirty="0" err="1">
                <a:solidFill>
                  <a:schemeClr val="bg1"/>
                </a:solidFill>
              </a:rPr>
              <a:t>yêu</a:t>
            </a:r>
            <a:endParaRPr lang="en-US" sz="44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a:p>
            <a:pPr marL="27432" indent="0" algn="just">
              <a:buNone/>
            </a:pP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2084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38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38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dirty="0">
                <a:latin typeface="+mj-lt"/>
              </a:rPr>
              <a:t> </a:t>
            </a:r>
            <a:r>
              <a:rPr lang="en-US" sz="3800" b="1" dirty="0" err="1" smtClean="0">
                <a:solidFill>
                  <a:schemeClr val="bg1"/>
                </a:solidFill>
                <a:latin typeface="+mj-lt"/>
              </a:rPr>
              <a:t>Muôn</a:t>
            </a:r>
            <a:r>
              <a:rPr lang="en-US" sz="3800" b="1" dirty="0" smtClean="0">
                <a:solidFill>
                  <a:schemeClr val="bg1"/>
                </a:solidFill>
                <a:latin typeface="+mj-lt"/>
              </a:rPr>
              <a:t> </a:t>
            </a:r>
            <a:r>
              <a:rPr lang="en-US" sz="3800" b="1" dirty="0" err="1" smtClean="0">
                <a:solidFill>
                  <a:schemeClr val="bg1"/>
                </a:solidFill>
                <a:latin typeface="+mj-lt"/>
              </a:rPr>
              <a:t>tiếng</a:t>
            </a:r>
            <a:r>
              <a:rPr lang="en-US" sz="3800" b="1" dirty="0" smtClean="0">
                <a:solidFill>
                  <a:schemeClr val="bg1"/>
                </a:solidFill>
                <a:latin typeface="+mj-lt"/>
              </a:rPr>
              <a:t> </a:t>
            </a:r>
            <a:r>
              <a:rPr lang="en-US" sz="3800" b="1" dirty="0" err="1" smtClean="0">
                <a:solidFill>
                  <a:schemeClr val="bg1"/>
                </a:solidFill>
                <a:latin typeface="+mj-lt"/>
              </a:rPr>
              <a:t>lòng</a:t>
            </a:r>
            <a:r>
              <a:rPr lang="en-US" sz="3800" b="1" dirty="0" smtClean="0">
                <a:solidFill>
                  <a:schemeClr val="bg1"/>
                </a:solidFill>
                <a:latin typeface="+mj-lt"/>
              </a:rPr>
              <a:t> tri </a:t>
            </a:r>
            <a:r>
              <a:rPr lang="en-US" sz="3800" b="1" dirty="0" err="1" smtClean="0">
                <a:solidFill>
                  <a:schemeClr val="bg1"/>
                </a:solidFill>
                <a:latin typeface="+mj-lt"/>
              </a:rPr>
              <a:t>ân</a:t>
            </a:r>
            <a:r>
              <a:rPr lang="en-US" sz="3800" b="1" dirty="0" smtClean="0">
                <a:solidFill>
                  <a:schemeClr val="bg1"/>
                </a:solidFill>
                <a:latin typeface="+mj-lt"/>
              </a:rPr>
              <a:t> </a:t>
            </a:r>
            <a:r>
              <a:rPr lang="en-US" sz="3800" b="1" dirty="0" err="1" smtClean="0">
                <a:solidFill>
                  <a:schemeClr val="bg1"/>
                </a:solidFill>
                <a:latin typeface="+mj-lt"/>
              </a:rPr>
              <a:t>Chúa</a:t>
            </a:r>
            <a:r>
              <a:rPr lang="en-US" sz="3800" b="1" dirty="0" smtClean="0">
                <a:solidFill>
                  <a:schemeClr val="bg1"/>
                </a:solidFill>
                <a:latin typeface="+mj-lt"/>
              </a:rPr>
              <a:t> </a:t>
            </a:r>
            <a:r>
              <a:rPr lang="en-US" sz="3800" b="1" dirty="0" err="1" smtClean="0">
                <a:solidFill>
                  <a:schemeClr val="bg1"/>
                </a:solidFill>
                <a:latin typeface="+mj-lt"/>
              </a:rPr>
              <a:t>suối</a:t>
            </a:r>
            <a:r>
              <a:rPr lang="en-US" sz="3800" b="1" dirty="0" smtClean="0">
                <a:solidFill>
                  <a:schemeClr val="bg1"/>
                </a:solidFill>
                <a:latin typeface="+mj-lt"/>
              </a:rPr>
              <a:t> </a:t>
            </a:r>
            <a:r>
              <a:rPr lang="en-US" sz="3800" b="1" dirty="0" err="1" smtClean="0">
                <a:solidFill>
                  <a:schemeClr val="bg1"/>
                </a:solidFill>
                <a:latin typeface="+mj-lt"/>
              </a:rPr>
              <a:t>nguồn</a:t>
            </a:r>
            <a:r>
              <a:rPr lang="en-US" sz="3800" b="1" dirty="0" smtClean="0">
                <a:solidFill>
                  <a:schemeClr val="bg1"/>
                </a:solidFill>
                <a:latin typeface="+mj-lt"/>
              </a:rPr>
              <a:t> </a:t>
            </a:r>
            <a:r>
              <a:rPr lang="en-US" sz="3800" b="1" dirty="0" err="1" smtClean="0">
                <a:solidFill>
                  <a:schemeClr val="bg1"/>
                </a:solidFill>
                <a:latin typeface="+mj-lt"/>
              </a:rPr>
              <a:t>lửa</a:t>
            </a:r>
            <a:r>
              <a:rPr lang="en-US" sz="3800" b="1" dirty="0" smtClean="0">
                <a:solidFill>
                  <a:schemeClr val="bg1"/>
                </a:solidFill>
                <a:latin typeface="+mj-lt"/>
              </a:rPr>
              <a:t> </a:t>
            </a:r>
            <a:r>
              <a:rPr lang="en-US" sz="3800" b="1" dirty="0" err="1" smtClean="0">
                <a:solidFill>
                  <a:schemeClr val="bg1"/>
                </a:solidFill>
                <a:latin typeface="+mj-lt"/>
              </a:rPr>
              <a:t>mến</a:t>
            </a:r>
            <a:r>
              <a:rPr lang="en-US" sz="3800" b="1" dirty="0" smtClean="0">
                <a:solidFill>
                  <a:schemeClr val="bg1"/>
                </a:solidFill>
                <a:latin typeface="+mj-lt"/>
              </a:rPr>
              <a:t> say </a:t>
            </a:r>
            <a:r>
              <a:rPr lang="en-US" sz="3800" b="1" dirty="0" err="1" smtClean="0">
                <a:solidFill>
                  <a:schemeClr val="bg1"/>
                </a:solidFill>
                <a:latin typeface="+mj-lt"/>
              </a:rPr>
              <a:t>nồng</a:t>
            </a:r>
            <a:r>
              <a:rPr lang="en-US" sz="3800" b="1" dirty="0" smtClean="0">
                <a:solidFill>
                  <a:schemeClr val="bg1"/>
                </a:solidFill>
                <a:latin typeface="+mj-lt"/>
              </a:rPr>
              <a:t>, </a:t>
            </a:r>
            <a:r>
              <a:rPr lang="en-US" sz="3800" b="1" dirty="0" err="1" smtClean="0">
                <a:solidFill>
                  <a:schemeClr val="bg1"/>
                </a:solidFill>
                <a:latin typeface="+mj-lt"/>
              </a:rPr>
              <a:t>để</a:t>
            </a:r>
            <a:r>
              <a:rPr lang="en-US" sz="3800" b="1" dirty="0" smtClean="0">
                <a:solidFill>
                  <a:schemeClr val="bg1"/>
                </a:solidFill>
                <a:latin typeface="+mj-lt"/>
              </a:rPr>
              <a:t> </a:t>
            </a:r>
            <a:r>
              <a:rPr lang="en-US" sz="3800" b="1" dirty="0" err="1" smtClean="0">
                <a:solidFill>
                  <a:schemeClr val="bg1"/>
                </a:solidFill>
                <a:latin typeface="+mj-lt"/>
              </a:rPr>
              <a:t>cho</a:t>
            </a:r>
            <a:r>
              <a:rPr lang="en-US" sz="3800" b="1" dirty="0" smtClean="0">
                <a:solidFill>
                  <a:schemeClr val="bg1"/>
                </a:solidFill>
                <a:latin typeface="+mj-lt"/>
              </a:rPr>
              <a:t> </a:t>
            </a:r>
            <a:r>
              <a:rPr lang="en-US" sz="3800" b="1" dirty="0" err="1" smtClean="0">
                <a:solidFill>
                  <a:schemeClr val="bg1"/>
                </a:solidFill>
                <a:latin typeface="+mj-lt"/>
              </a:rPr>
              <a:t>lòng</a:t>
            </a:r>
            <a:r>
              <a:rPr lang="en-US" sz="3800" b="1" dirty="0" smtClean="0">
                <a:solidFill>
                  <a:schemeClr val="bg1"/>
                </a:solidFill>
                <a:latin typeface="+mj-lt"/>
              </a:rPr>
              <a:t> </a:t>
            </a:r>
            <a:r>
              <a:rPr lang="en-US" sz="3800" b="1" dirty="0" err="1" smtClean="0">
                <a:solidFill>
                  <a:schemeClr val="bg1"/>
                </a:solidFill>
                <a:latin typeface="+mj-lt"/>
              </a:rPr>
              <a:t>thỏa</a:t>
            </a:r>
            <a:r>
              <a:rPr lang="en-US" sz="3800" b="1" dirty="0" smtClean="0">
                <a:solidFill>
                  <a:schemeClr val="bg1"/>
                </a:solidFill>
                <a:latin typeface="+mj-lt"/>
              </a:rPr>
              <a:t> </a:t>
            </a:r>
            <a:r>
              <a:rPr lang="en-US" sz="3800" b="1" dirty="0" err="1" smtClean="0">
                <a:solidFill>
                  <a:schemeClr val="bg1"/>
                </a:solidFill>
                <a:latin typeface="+mj-lt"/>
              </a:rPr>
              <a:t>bao</a:t>
            </a:r>
            <a:r>
              <a:rPr lang="en-US" sz="3800" b="1" dirty="0" smtClean="0">
                <a:solidFill>
                  <a:schemeClr val="bg1"/>
                </a:solidFill>
                <a:latin typeface="+mj-lt"/>
              </a:rPr>
              <a:t> </a:t>
            </a:r>
            <a:r>
              <a:rPr lang="en-US" sz="3800" b="1" dirty="0" err="1" smtClean="0">
                <a:solidFill>
                  <a:schemeClr val="bg1"/>
                </a:solidFill>
                <a:latin typeface="+mj-lt"/>
              </a:rPr>
              <a:t>nỗi</a:t>
            </a:r>
            <a:r>
              <a:rPr lang="en-US" sz="3800" b="1" dirty="0" smtClean="0">
                <a:solidFill>
                  <a:schemeClr val="bg1"/>
                </a:solidFill>
                <a:latin typeface="+mj-lt"/>
              </a:rPr>
              <a:t> </a:t>
            </a:r>
            <a:r>
              <a:rPr lang="en-US" sz="3800" b="1" dirty="0" err="1" smtClean="0">
                <a:solidFill>
                  <a:schemeClr val="bg1"/>
                </a:solidFill>
                <a:latin typeface="+mj-lt"/>
              </a:rPr>
              <a:t>khát</a:t>
            </a:r>
            <a:r>
              <a:rPr lang="en-US" sz="3800" b="1" dirty="0" smtClean="0">
                <a:solidFill>
                  <a:schemeClr val="bg1"/>
                </a:solidFill>
                <a:latin typeface="+mj-lt"/>
              </a:rPr>
              <a:t> </a:t>
            </a:r>
            <a:r>
              <a:rPr lang="en-US" sz="3800" b="1" dirty="0" err="1" smtClean="0">
                <a:solidFill>
                  <a:schemeClr val="bg1"/>
                </a:solidFill>
                <a:latin typeface="+mj-lt"/>
              </a:rPr>
              <a:t>khao</a:t>
            </a:r>
            <a:r>
              <a:rPr lang="en-US" sz="3800" b="1" dirty="0" smtClean="0">
                <a:solidFill>
                  <a:schemeClr val="bg1"/>
                </a:solidFill>
                <a:latin typeface="+mj-lt"/>
              </a:rPr>
              <a:t> </a:t>
            </a:r>
            <a:r>
              <a:rPr lang="en-US" sz="3800" b="1" dirty="0" err="1" smtClean="0">
                <a:solidFill>
                  <a:schemeClr val="bg1"/>
                </a:solidFill>
                <a:latin typeface="+mj-lt"/>
              </a:rPr>
              <a:t>chờ</a:t>
            </a:r>
            <a:r>
              <a:rPr lang="en-US" sz="3800" b="1" dirty="0" smtClean="0">
                <a:solidFill>
                  <a:schemeClr val="bg1"/>
                </a:solidFill>
                <a:latin typeface="+mj-lt"/>
              </a:rPr>
              <a:t> </a:t>
            </a:r>
            <a:r>
              <a:rPr lang="en-US" sz="3800" b="1" dirty="0" err="1" smtClean="0">
                <a:solidFill>
                  <a:schemeClr val="bg1"/>
                </a:solidFill>
                <a:latin typeface="+mj-lt"/>
              </a:rPr>
              <a:t>mong</a:t>
            </a:r>
            <a:r>
              <a:rPr lang="en-US" sz="3800" b="1" dirty="0" smtClean="0">
                <a:solidFill>
                  <a:schemeClr val="bg1"/>
                </a:solidFill>
                <a:latin typeface="+mj-lt"/>
              </a:rPr>
              <a:t>. </a:t>
            </a:r>
            <a:r>
              <a:rPr lang="en-US" sz="3800" b="1" dirty="0" err="1" smtClean="0">
                <a:solidFill>
                  <a:schemeClr val="bg1"/>
                </a:solidFill>
                <a:latin typeface="+mj-lt"/>
              </a:rPr>
              <a:t>Đời</a:t>
            </a:r>
            <a:r>
              <a:rPr lang="en-US" sz="3800" b="1" dirty="0" smtClean="0">
                <a:solidFill>
                  <a:schemeClr val="bg1"/>
                </a:solidFill>
                <a:latin typeface="+mj-lt"/>
              </a:rPr>
              <a:t> </a:t>
            </a:r>
            <a:r>
              <a:rPr lang="en-US" sz="3800" b="1" dirty="0" err="1" smtClean="0">
                <a:solidFill>
                  <a:schemeClr val="bg1"/>
                </a:solidFill>
                <a:latin typeface="+mj-lt"/>
              </a:rPr>
              <a:t>dâng</a:t>
            </a:r>
            <a:r>
              <a:rPr lang="en-US" sz="3800" b="1" dirty="0" smtClean="0">
                <a:solidFill>
                  <a:schemeClr val="bg1"/>
                </a:solidFill>
                <a:latin typeface="+mj-lt"/>
              </a:rPr>
              <a:t> </a:t>
            </a:r>
            <a:r>
              <a:rPr lang="en-US" sz="3800" b="1" dirty="0" err="1" smtClean="0">
                <a:solidFill>
                  <a:schemeClr val="bg1"/>
                </a:solidFill>
                <a:latin typeface="+mj-lt"/>
              </a:rPr>
              <a:t>hiến</a:t>
            </a:r>
            <a:r>
              <a:rPr lang="en-US" sz="3800" b="1" dirty="0" smtClean="0">
                <a:solidFill>
                  <a:schemeClr val="bg1"/>
                </a:solidFill>
                <a:latin typeface="+mj-lt"/>
              </a:rPr>
              <a:t> </a:t>
            </a:r>
            <a:r>
              <a:rPr lang="en-US" sz="3800" b="1" dirty="0" err="1" smtClean="0">
                <a:solidFill>
                  <a:schemeClr val="bg1"/>
                </a:solidFill>
                <a:latin typeface="+mj-lt"/>
              </a:rPr>
              <a:t>Chúa</a:t>
            </a:r>
            <a:r>
              <a:rPr lang="en-US" sz="3800" b="1" dirty="0" smtClean="0">
                <a:solidFill>
                  <a:schemeClr val="bg1"/>
                </a:solidFill>
                <a:latin typeface="+mj-lt"/>
              </a:rPr>
              <a:t> </a:t>
            </a:r>
            <a:r>
              <a:rPr lang="en-US" sz="3800" b="1" dirty="0" err="1" smtClean="0">
                <a:solidFill>
                  <a:schemeClr val="bg1"/>
                </a:solidFill>
                <a:latin typeface="+mj-lt"/>
              </a:rPr>
              <a:t>hằng</a:t>
            </a:r>
            <a:r>
              <a:rPr lang="en-US" sz="3800" b="1" dirty="0" smtClean="0">
                <a:solidFill>
                  <a:schemeClr val="bg1"/>
                </a:solidFill>
                <a:latin typeface="+mj-lt"/>
              </a:rPr>
              <a:t> </a:t>
            </a:r>
            <a:r>
              <a:rPr lang="en-US" sz="3800" b="1" dirty="0" err="1" smtClean="0">
                <a:solidFill>
                  <a:schemeClr val="bg1"/>
                </a:solidFill>
                <a:latin typeface="+mj-lt"/>
              </a:rPr>
              <a:t>yêu</a:t>
            </a:r>
            <a:r>
              <a:rPr lang="en-US" sz="3800" b="1" dirty="0" smtClean="0">
                <a:solidFill>
                  <a:schemeClr val="bg1"/>
                </a:solidFill>
                <a:latin typeface="+mj-lt"/>
              </a:rPr>
              <a:t> </a:t>
            </a:r>
            <a:r>
              <a:rPr lang="en-US" sz="3800" b="1" dirty="0" err="1" smtClean="0">
                <a:solidFill>
                  <a:schemeClr val="bg1"/>
                </a:solidFill>
                <a:latin typeface="+mj-lt"/>
              </a:rPr>
              <a:t>thương</a:t>
            </a:r>
            <a:r>
              <a:rPr lang="en-US" sz="3800" b="1" dirty="0" smtClean="0">
                <a:solidFill>
                  <a:schemeClr val="bg1"/>
                </a:solidFill>
                <a:latin typeface="+mj-lt"/>
              </a:rPr>
              <a:t> </a:t>
            </a:r>
            <a:r>
              <a:rPr lang="en-US" sz="3800" b="1" dirty="0" err="1" smtClean="0">
                <a:solidFill>
                  <a:schemeClr val="bg1"/>
                </a:solidFill>
                <a:latin typeface="+mj-lt"/>
              </a:rPr>
              <a:t>luôn</a:t>
            </a:r>
            <a:r>
              <a:rPr lang="en-US" sz="3800" b="1" dirty="0" smtClean="0">
                <a:solidFill>
                  <a:schemeClr val="bg1"/>
                </a:solidFill>
                <a:latin typeface="+mj-lt"/>
              </a:rPr>
              <a:t> </a:t>
            </a:r>
            <a:r>
              <a:rPr lang="en-US" sz="3800" b="1" dirty="0" err="1" smtClean="0">
                <a:solidFill>
                  <a:schemeClr val="bg1"/>
                </a:solidFill>
                <a:latin typeface="+mj-lt"/>
              </a:rPr>
              <a:t>quan</a:t>
            </a:r>
            <a:r>
              <a:rPr lang="en-US" sz="3800" b="1" dirty="0" smtClean="0">
                <a:solidFill>
                  <a:schemeClr val="bg1"/>
                </a:solidFill>
                <a:latin typeface="+mj-lt"/>
              </a:rPr>
              <a:t> </a:t>
            </a:r>
            <a:r>
              <a:rPr lang="en-US" sz="3800" b="1" dirty="0" err="1" smtClean="0">
                <a:solidFill>
                  <a:schemeClr val="bg1"/>
                </a:solidFill>
                <a:latin typeface="+mj-lt"/>
              </a:rPr>
              <a:t>phòng</a:t>
            </a:r>
            <a:r>
              <a:rPr lang="en-US" sz="3800" b="1" dirty="0" smtClean="0">
                <a:solidFill>
                  <a:schemeClr val="bg1"/>
                </a:solidFill>
                <a:latin typeface="+mj-lt"/>
              </a:rPr>
              <a:t>, </a:t>
            </a:r>
            <a:r>
              <a:rPr lang="en-US" sz="3800" b="1" dirty="0" err="1" smtClean="0">
                <a:solidFill>
                  <a:schemeClr val="bg1"/>
                </a:solidFill>
                <a:latin typeface="+mj-lt"/>
              </a:rPr>
              <a:t>tháng</a:t>
            </a:r>
            <a:r>
              <a:rPr lang="en-US" sz="3800" b="1" dirty="0" smtClean="0">
                <a:solidFill>
                  <a:schemeClr val="bg1"/>
                </a:solidFill>
                <a:latin typeface="+mj-lt"/>
              </a:rPr>
              <a:t> </a:t>
            </a:r>
            <a:r>
              <a:rPr lang="en-US" sz="3800" b="1" dirty="0" err="1" smtClean="0">
                <a:solidFill>
                  <a:schemeClr val="bg1"/>
                </a:solidFill>
                <a:latin typeface="+mj-lt"/>
              </a:rPr>
              <a:t>ngày</a:t>
            </a:r>
            <a:r>
              <a:rPr lang="en-US" sz="3800" b="1" dirty="0" smtClean="0">
                <a:solidFill>
                  <a:schemeClr val="bg1"/>
                </a:solidFill>
                <a:latin typeface="+mj-lt"/>
              </a:rPr>
              <a:t> </a:t>
            </a:r>
            <a:r>
              <a:rPr lang="en-US" sz="3800" b="1" dirty="0" err="1" smtClean="0">
                <a:solidFill>
                  <a:schemeClr val="bg1"/>
                </a:solidFill>
                <a:latin typeface="+mj-lt"/>
              </a:rPr>
              <a:t>trung</a:t>
            </a:r>
            <a:r>
              <a:rPr lang="en-US" sz="3800" b="1" dirty="0" smtClean="0">
                <a:solidFill>
                  <a:schemeClr val="bg1"/>
                </a:solidFill>
                <a:latin typeface="+mj-lt"/>
              </a:rPr>
              <a:t> </a:t>
            </a:r>
            <a:r>
              <a:rPr lang="en-US" sz="3800" b="1" dirty="0" err="1" smtClean="0">
                <a:solidFill>
                  <a:schemeClr val="bg1"/>
                </a:solidFill>
                <a:latin typeface="+mj-lt"/>
              </a:rPr>
              <a:t>kiên</a:t>
            </a:r>
            <a:r>
              <a:rPr lang="en-US" sz="3800" b="1" dirty="0" smtClean="0">
                <a:solidFill>
                  <a:schemeClr val="bg1"/>
                </a:solidFill>
                <a:latin typeface="+mj-lt"/>
              </a:rPr>
              <a:t> </a:t>
            </a:r>
            <a:r>
              <a:rPr lang="en-US" sz="3800" b="1" dirty="0" err="1" smtClean="0">
                <a:solidFill>
                  <a:schemeClr val="bg1"/>
                </a:solidFill>
                <a:latin typeface="+mj-lt"/>
              </a:rPr>
              <a:t>chứng</a:t>
            </a:r>
            <a:r>
              <a:rPr lang="en-US" sz="3800" b="1" dirty="0" smtClean="0">
                <a:solidFill>
                  <a:schemeClr val="bg1"/>
                </a:solidFill>
                <a:latin typeface="+mj-lt"/>
              </a:rPr>
              <a:t> </a:t>
            </a:r>
            <a:r>
              <a:rPr lang="en-US" sz="3800" b="1" dirty="0" err="1" smtClean="0">
                <a:solidFill>
                  <a:schemeClr val="bg1"/>
                </a:solidFill>
                <a:latin typeface="+mj-lt"/>
              </a:rPr>
              <a:t>nhân</a:t>
            </a:r>
            <a:r>
              <a:rPr lang="en-US" sz="3800" b="1" dirty="0" smtClean="0">
                <a:solidFill>
                  <a:schemeClr val="bg1"/>
                </a:solidFill>
                <a:latin typeface="+mj-lt"/>
              </a:rPr>
              <a:t> </a:t>
            </a:r>
            <a:r>
              <a:rPr lang="en-US" sz="3800" b="1" dirty="0" err="1" smtClean="0">
                <a:solidFill>
                  <a:schemeClr val="bg1"/>
                </a:solidFill>
                <a:latin typeface="+mj-lt"/>
              </a:rPr>
              <a:t>âm</a:t>
            </a:r>
            <a:r>
              <a:rPr lang="en-US" sz="3800" b="1" dirty="0" smtClean="0">
                <a:solidFill>
                  <a:schemeClr val="bg1"/>
                </a:solidFill>
                <a:latin typeface="+mj-lt"/>
              </a:rPr>
              <a:t> </a:t>
            </a:r>
            <a:r>
              <a:rPr lang="en-US" sz="3800" b="1" dirty="0" err="1" smtClean="0">
                <a:solidFill>
                  <a:schemeClr val="bg1"/>
                </a:solidFill>
                <a:latin typeface="+mj-lt"/>
              </a:rPr>
              <a:t>thầm</a:t>
            </a:r>
            <a:r>
              <a:rPr lang="en-US" sz="3800" b="1" dirty="0" smtClean="0">
                <a:solidFill>
                  <a:schemeClr val="bg1"/>
                </a:solidFill>
                <a:latin typeface="+mj-lt"/>
              </a:rPr>
              <a:t>, </a:t>
            </a:r>
            <a:r>
              <a:rPr lang="en-US" sz="3800" b="1" dirty="0" err="1" smtClean="0">
                <a:solidFill>
                  <a:schemeClr val="bg1"/>
                </a:solidFill>
                <a:latin typeface="+mj-lt"/>
              </a:rPr>
              <a:t>nguyện</a:t>
            </a:r>
            <a:r>
              <a:rPr lang="en-US" sz="3800" b="1" dirty="0" smtClean="0">
                <a:solidFill>
                  <a:schemeClr val="bg1"/>
                </a:solidFill>
                <a:latin typeface="+mj-lt"/>
              </a:rPr>
              <a:t> </a:t>
            </a:r>
            <a:r>
              <a:rPr lang="en-US" sz="3800" b="1" dirty="0" err="1" smtClean="0">
                <a:solidFill>
                  <a:schemeClr val="bg1"/>
                </a:solidFill>
                <a:latin typeface="+mj-lt"/>
              </a:rPr>
              <a:t>cầy</a:t>
            </a:r>
            <a:r>
              <a:rPr lang="en-US" sz="3800" b="1" dirty="0" smtClean="0">
                <a:solidFill>
                  <a:schemeClr val="bg1"/>
                </a:solidFill>
                <a:latin typeface="+mj-lt"/>
              </a:rPr>
              <a:t> </a:t>
            </a:r>
            <a:r>
              <a:rPr lang="en-US" sz="3800" b="1" dirty="0" err="1">
                <a:solidFill>
                  <a:schemeClr val="bg1"/>
                </a:solidFill>
                <a:latin typeface="+mj-lt"/>
              </a:rPr>
              <a:t>h</a:t>
            </a:r>
            <a:r>
              <a:rPr lang="en-US" sz="3800" b="1" dirty="0" err="1" smtClean="0">
                <a:solidFill>
                  <a:schemeClr val="bg1"/>
                </a:solidFill>
                <a:latin typeface="+mj-lt"/>
              </a:rPr>
              <a:t>y</a:t>
            </a:r>
            <a:r>
              <a:rPr lang="en-US" sz="3800" b="1" dirty="0" smtClean="0">
                <a:solidFill>
                  <a:schemeClr val="bg1"/>
                </a:solidFill>
                <a:latin typeface="+mj-lt"/>
              </a:rPr>
              <a:t> </a:t>
            </a:r>
            <a:r>
              <a:rPr lang="en-US" sz="3800" b="1" dirty="0" err="1" smtClean="0">
                <a:solidFill>
                  <a:schemeClr val="bg1"/>
                </a:solidFill>
                <a:latin typeface="+mj-lt"/>
              </a:rPr>
              <a:t>sinh</a:t>
            </a:r>
            <a:r>
              <a:rPr lang="en-US" sz="3800" b="1" dirty="0" smtClean="0">
                <a:solidFill>
                  <a:schemeClr val="bg1"/>
                </a:solidFill>
                <a:latin typeface="+mj-lt"/>
              </a:rPr>
              <a:t> </a:t>
            </a:r>
            <a:r>
              <a:rPr lang="en-US" sz="3800" b="1" dirty="0" err="1" smtClean="0">
                <a:solidFill>
                  <a:schemeClr val="bg1"/>
                </a:solidFill>
                <a:latin typeface="+mj-lt"/>
              </a:rPr>
              <a:t>rạng</a:t>
            </a:r>
            <a:r>
              <a:rPr lang="en-US" sz="3800" b="1" dirty="0" smtClean="0">
                <a:solidFill>
                  <a:schemeClr val="bg1"/>
                </a:solidFill>
                <a:latin typeface="+mj-lt"/>
              </a:rPr>
              <a:t> </a:t>
            </a:r>
            <a:r>
              <a:rPr lang="en-US" sz="3800" b="1" dirty="0" err="1" smtClean="0">
                <a:solidFill>
                  <a:schemeClr val="bg1"/>
                </a:solidFill>
                <a:latin typeface="+mj-lt"/>
              </a:rPr>
              <a:t>rỡ</a:t>
            </a:r>
            <a:r>
              <a:rPr lang="en-US" sz="3800" b="1" dirty="0" smtClean="0">
                <a:solidFill>
                  <a:schemeClr val="bg1"/>
                </a:solidFill>
                <a:latin typeface="+mj-lt"/>
              </a:rPr>
              <a:t> </a:t>
            </a:r>
            <a:r>
              <a:rPr lang="en-US" sz="3800" b="1" dirty="0" err="1" smtClean="0">
                <a:solidFill>
                  <a:schemeClr val="bg1"/>
                </a:solidFill>
                <a:latin typeface="+mj-lt"/>
              </a:rPr>
              <a:t>niềm</a:t>
            </a:r>
            <a:r>
              <a:rPr lang="en-US" sz="3800" b="1" dirty="0" smtClean="0">
                <a:solidFill>
                  <a:schemeClr val="bg1"/>
                </a:solidFill>
                <a:latin typeface="+mj-lt"/>
              </a:rPr>
              <a:t> tin. </a:t>
            </a:r>
            <a:endParaRPr lang="en-US" sz="38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chemeClr val="bg1"/>
                </a:solidFill>
                <a:latin typeface="+mj-lt"/>
              </a:rPr>
              <a:t>Cùng</a:t>
            </a:r>
            <a:r>
              <a:rPr lang="en-US" sz="4400" b="1" dirty="0" smtClean="0">
                <a:solidFill>
                  <a:schemeClr val="bg1"/>
                </a:solidFill>
                <a:latin typeface="+mj-lt"/>
              </a:rPr>
              <a:t> </a:t>
            </a:r>
            <a:r>
              <a:rPr lang="en-US" sz="4400" b="1" dirty="0" err="1" smtClean="0">
                <a:solidFill>
                  <a:schemeClr val="bg1"/>
                </a:solidFill>
                <a:latin typeface="+mj-lt"/>
              </a:rPr>
              <a:t>chung</a:t>
            </a:r>
            <a:r>
              <a:rPr lang="en-US" sz="4400" b="1" dirty="0" smtClean="0">
                <a:solidFill>
                  <a:schemeClr val="bg1"/>
                </a:solidFill>
                <a:latin typeface="+mj-lt"/>
              </a:rPr>
              <a:t> </a:t>
            </a:r>
            <a:r>
              <a:rPr lang="en-US" sz="4400" b="1" dirty="0" err="1" smtClean="0">
                <a:solidFill>
                  <a:schemeClr val="bg1"/>
                </a:solidFill>
                <a:latin typeface="+mj-lt"/>
              </a:rPr>
              <a:t>tiếng</a:t>
            </a:r>
            <a:r>
              <a:rPr lang="en-US" sz="4400" b="1" dirty="0" smtClean="0">
                <a:solidFill>
                  <a:schemeClr val="bg1"/>
                </a:solidFill>
                <a:latin typeface="+mj-lt"/>
              </a:rPr>
              <a:t> </a:t>
            </a:r>
            <a:r>
              <a:rPr lang="en-US" sz="4400" b="1" dirty="0" err="1" smtClean="0">
                <a:solidFill>
                  <a:schemeClr val="bg1"/>
                </a:solidFill>
                <a:latin typeface="+mj-lt"/>
              </a:rPr>
              <a:t>cảm</a:t>
            </a:r>
            <a:r>
              <a:rPr lang="en-US" sz="4400" b="1" dirty="0" smtClean="0">
                <a:solidFill>
                  <a:schemeClr val="bg1"/>
                </a:solidFill>
                <a:latin typeface="+mj-lt"/>
              </a:rPr>
              <a:t> </a:t>
            </a:r>
            <a:r>
              <a:rPr lang="en-US" sz="4400" b="1" dirty="0" err="1" smtClean="0">
                <a:solidFill>
                  <a:schemeClr val="bg1"/>
                </a:solidFill>
                <a:latin typeface="+mj-lt"/>
              </a:rPr>
              <a:t>tạ</a:t>
            </a:r>
            <a:r>
              <a:rPr lang="en-US" sz="4400" b="1" dirty="0" smtClean="0">
                <a:solidFill>
                  <a:schemeClr val="bg1"/>
                </a:solidFill>
                <a:latin typeface="+mj-lt"/>
              </a:rPr>
              <a:t> tri </a:t>
            </a:r>
            <a:r>
              <a:rPr lang="en-US" sz="4400" b="1" dirty="0" err="1" smtClean="0">
                <a:solidFill>
                  <a:schemeClr val="bg1"/>
                </a:solidFill>
                <a:latin typeface="+mj-lt"/>
              </a:rPr>
              <a:t>ân</a:t>
            </a:r>
            <a:r>
              <a:rPr lang="en-US" sz="4400" b="1" dirty="0" smtClean="0">
                <a:solidFill>
                  <a:schemeClr val="bg1"/>
                </a:solidFill>
                <a:latin typeface="+mj-lt"/>
              </a:rPr>
              <a:t> </a:t>
            </a:r>
            <a:r>
              <a:rPr lang="en-US" sz="4400" b="1" dirty="0" err="1" smtClean="0">
                <a:solidFill>
                  <a:schemeClr val="bg1"/>
                </a:solidFill>
                <a:latin typeface="+mj-lt"/>
              </a:rPr>
              <a:t>vang</a:t>
            </a:r>
            <a:r>
              <a:rPr lang="en-US" sz="4400" b="1" dirty="0" smtClean="0">
                <a:solidFill>
                  <a:schemeClr val="bg1"/>
                </a:solidFill>
                <a:latin typeface="+mj-lt"/>
              </a:rPr>
              <a:t> </a:t>
            </a:r>
            <a:r>
              <a:rPr lang="en-US" sz="4400" b="1" dirty="0" err="1" smtClean="0">
                <a:solidFill>
                  <a:schemeClr val="bg1"/>
                </a:solidFill>
                <a:latin typeface="+mj-lt"/>
              </a:rPr>
              <a:t>dòng</a:t>
            </a:r>
            <a:r>
              <a:rPr lang="en-US" sz="4400" b="1" dirty="0" smtClean="0">
                <a:solidFill>
                  <a:schemeClr val="bg1"/>
                </a:solidFill>
                <a:latin typeface="+mj-lt"/>
              </a:rPr>
              <a:t> </a:t>
            </a:r>
            <a:r>
              <a:rPr lang="en-US" sz="4400" b="1" dirty="0" err="1" smtClean="0">
                <a:solidFill>
                  <a:schemeClr val="bg1"/>
                </a:solidFill>
                <a:latin typeface="+mj-lt"/>
              </a:rPr>
              <a:t>thời</a:t>
            </a:r>
            <a:r>
              <a:rPr lang="en-US" sz="4400" b="1" dirty="0" smtClean="0">
                <a:solidFill>
                  <a:schemeClr val="bg1"/>
                </a:solidFill>
                <a:latin typeface="+mj-lt"/>
              </a:rPr>
              <a:t> </a:t>
            </a:r>
            <a:r>
              <a:rPr lang="en-US" sz="4400" b="1" dirty="0" err="1" smtClean="0">
                <a:solidFill>
                  <a:schemeClr val="bg1"/>
                </a:solidFill>
                <a:latin typeface="+mj-lt"/>
              </a:rPr>
              <a:t>gian</a:t>
            </a:r>
            <a:r>
              <a:rPr lang="en-US" sz="4400" b="1" dirty="0" smtClean="0">
                <a:solidFill>
                  <a:schemeClr val="bg1"/>
                </a:solidFill>
                <a:latin typeface="+mj-lt"/>
              </a:rPr>
              <a:t>, </a:t>
            </a:r>
            <a:r>
              <a:rPr lang="en-US" sz="4400" b="1" dirty="0" err="1" smtClean="0">
                <a:solidFill>
                  <a:schemeClr val="bg1"/>
                </a:solidFill>
                <a:latin typeface="+mj-lt"/>
              </a:rPr>
              <a:t>Chúa</a:t>
            </a:r>
            <a:r>
              <a:rPr lang="en-US" sz="4400" b="1" dirty="0" smtClean="0">
                <a:solidFill>
                  <a:schemeClr val="bg1"/>
                </a:solidFill>
                <a:latin typeface="+mj-lt"/>
              </a:rPr>
              <a:t> </a:t>
            </a:r>
            <a:r>
              <a:rPr lang="en-US" sz="4400" b="1" dirty="0" err="1" smtClean="0">
                <a:solidFill>
                  <a:schemeClr val="bg1"/>
                </a:solidFill>
                <a:latin typeface="+mj-lt"/>
              </a:rPr>
              <a:t>hằng</a:t>
            </a:r>
            <a:r>
              <a:rPr lang="en-US" sz="4400" b="1" dirty="0" smtClean="0">
                <a:solidFill>
                  <a:schemeClr val="bg1"/>
                </a:solidFill>
                <a:latin typeface="+mj-lt"/>
              </a:rPr>
              <a:t> </a:t>
            </a:r>
            <a:r>
              <a:rPr lang="en-US" sz="4400" b="1" dirty="0" err="1" smtClean="0">
                <a:solidFill>
                  <a:schemeClr val="bg1"/>
                </a:solidFill>
                <a:latin typeface="+mj-lt"/>
              </a:rPr>
              <a:t>yêu</a:t>
            </a:r>
            <a:r>
              <a:rPr lang="en-US" sz="4400" b="1" dirty="0" smtClean="0">
                <a:solidFill>
                  <a:schemeClr val="bg1"/>
                </a:solidFill>
                <a:latin typeface="+mj-lt"/>
              </a:rPr>
              <a:t> </a:t>
            </a:r>
            <a:r>
              <a:rPr lang="en-US" sz="4400" b="1" dirty="0" err="1" smtClean="0">
                <a:solidFill>
                  <a:schemeClr val="bg1"/>
                </a:solidFill>
                <a:latin typeface="+mj-lt"/>
              </a:rPr>
              <a:t>thương</a:t>
            </a:r>
            <a:r>
              <a:rPr lang="en-US" sz="4400" b="1" dirty="0" smtClean="0">
                <a:solidFill>
                  <a:schemeClr val="bg1"/>
                </a:solidFill>
                <a:latin typeface="+mj-lt"/>
              </a:rPr>
              <a:t> </a:t>
            </a:r>
            <a:r>
              <a:rPr lang="en-US" sz="4400" b="1" dirty="0" err="1" smtClean="0">
                <a:solidFill>
                  <a:schemeClr val="bg1"/>
                </a:solidFill>
                <a:latin typeface="+mj-lt"/>
              </a:rPr>
              <a:t>săn</a:t>
            </a:r>
            <a:r>
              <a:rPr lang="en-US" sz="4400" b="1" dirty="0" smtClean="0">
                <a:solidFill>
                  <a:schemeClr val="bg1"/>
                </a:solidFill>
                <a:latin typeface="+mj-lt"/>
              </a:rPr>
              <a:t> </a:t>
            </a:r>
            <a:r>
              <a:rPr lang="en-US" sz="4400" b="1" dirty="0" err="1" smtClean="0">
                <a:solidFill>
                  <a:schemeClr val="bg1"/>
                </a:solidFill>
                <a:latin typeface="+mj-lt"/>
              </a:rPr>
              <a:t>sóc</a:t>
            </a:r>
            <a:r>
              <a:rPr lang="en-US" sz="4400" b="1" dirty="0" smtClean="0">
                <a:solidFill>
                  <a:schemeClr val="bg1"/>
                </a:solidFill>
                <a:latin typeface="+mj-lt"/>
              </a:rPr>
              <a:t> </a:t>
            </a:r>
            <a:r>
              <a:rPr lang="en-US" sz="4400" b="1" dirty="0" err="1" smtClean="0">
                <a:solidFill>
                  <a:schemeClr val="bg1"/>
                </a:solidFill>
                <a:latin typeface="+mj-lt"/>
              </a:rPr>
              <a:t>bảo</a:t>
            </a:r>
            <a:r>
              <a:rPr lang="en-US" sz="4400" b="1" dirty="0" smtClean="0">
                <a:solidFill>
                  <a:schemeClr val="bg1"/>
                </a:solidFill>
                <a:latin typeface="+mj-lt"/>
              </a:rPr>
              <a:t> </a:t>
            </a:r>
            <a:r>
              <a:rPr lang="en-US" sz="4400" b="1" dirty="0" err="1" smtClean="0">
                <a:solidFill>
                  <a:schemeClr val="bg1"/>
                </a:solidFill>
                <a:latin typeface="+mj-lt"/>
              </a:rPr>
              <a:t>toàn</a:t>
            </a:r>
            <a:r>
              <a:rPr lang="en-US" sz="4400" b="1" dirty="0" smtClean="0">
                <a:solidFill>
                  <a:schemeClr val="bg1"/>
                </a:solidFill>
                <a:latin typeface="+mj-lt"/>
              </a:rPr>
              <a:t> </a:t>
            </a:r>
            <a:r>
              <a:rPr lang="en-US" sz="4400" b="1" dirty="0" err="1" smtClean="0">
                <a:solidFill>
                  <a:schemeClr val="bg1"/>
                </a:solidFill>
                <a:latin typeface="+mj-lt"/>
              </a:rPr>
              <a:t>chở</a:t>
            </a:r>
            <a:r>
              <a:rPr lang="en-US" sz="4400" b="1" dirty="0" smtClean="0">
                <a:solidFill>
                  <a:schemeClr val="bg1"/>
                </a:solidFill>
                <a:latin typeface="+mj-lt"/>
              </a:rPr>
              <a:t> </a:t>
            </a:r>
            <a:r>
              <a:rPr lang="en-US" sz="4400" b="1" dirty="0" err="1" smtClean="0">
                <a:solidFill>
                  <a:schemeClr val="bg1"/>
                </a:solidFill>
                <a:latin typeface="+mj-lt"/>
              </a:rPr>
              <a:t>che</a:t>
            </a:r>
            <a:r>
              <a:rPr lang="en-US" sz="4400" b="1" dirty="0" smtClean="0">
                <a:solidFill>
                  <a:schemeClr val="bg1"/>
                </a:solidFill>
                <a:latin typeface="+mj-lt"/>
              </a:rPr>
              <a:t> </a:t>
            </a:r>
            <a:r>
              <a:rPr lang="en-US" sz="4400" b="1" dirty="0" err="1" smtClean="0">
                <a:solidFill>
                  <a:schemeClr val="bg1"/>
                </a:solidFill>
                <a:latin typeface="+mj-lt"/>
              </a:rPr>
              <a:t>năm</a:t>
            </a:r>
            <a:r>
              <a:rPr lang="en-US" sz="4400" b="1" dirty="0" smtClean="0">
                <a:solidFill>
                  <a:schemeClr val="bg1"/>
                </a:solidFill>
                <a:latin typeface="+mj-lt"/>
              </a:rPr>
              <a:t> </a:t>
            </a:r>
            <a:r>
              <a:rPr lang="en-US" sz="4400" b="1" dirty="0" err="1" smtClean="0">
                <a:solidFill>
                  <a:schemeClr val="bg1"/>
                </a:solidFill>
                <a:latin typeface="+mj-lt"/>
              </a:rPr>
              <a:t>tháng</a:t>
            </a:r>
            <a:r>
              <a:rPr lang="en-US" sz="4400" b="1" dirty="0" smtClean="0">
                <a:solidFill>
                  <a:schemeClr val="bg1"/>
                </a:solidFill>
                <a:latin typeface="+mj-lt"/>
              </a:rPr>
              <a:t> </a:t>
            </a:r>
            <a:r>
              <a:rPr lang="en-US" sz="4400" b="1" dirty="0" err="1" smtClean="0">
                <a:solidFill>
                  <a:schemeClr val="bg1"/>
                </a:solidFill>
                <a:latin typeface="+mj-lt"/>
              </a:rPr>
              <a:t>nâng</a:t>
            </a:r>
            <a:r>
              <a:rPr lang="en-US" sz="4400" b="1" dirty="0" smtClean="0">
                <a:solidFill>
                  <a:schemeClr val="bg1"/>
                </a:solidFill>
                <a:latin typeface="+mj-lt"/>
              </a:rPr>
              <a:t> </a:t>
            </a:r>
            <a:r>
              <a:rPr lang="en-US" sz="4400" b="1" dirty="0" err="1" smtClean="0">
                <a:solidFill>
                  <a:schemeClr val="bg1"/>
                </a:solidFill>
                <a:latin typeface="+mj-lt"/>
              </a:rPr>
              <a:t>đỡ</a:t>
            </a:r>
            <a:r>
              <a:rPr lang="en-US" sz="4400" b="1" dirty="0" smtClean="0">
                <a:solidFill>
                  <a:schemeClr val="bg1"/>
                </a:solidFill>
                <a:latin typeface="+mj-lt"/>
              </a:rPr>
              <a:t> </a:t>
            </a:r>
            <a:r>
              <a:rPr lang="en-US" sz="4400" b="1" dirty="0" err="1" smtClean="0">
                <a:solidFill>
                  <a:schemeClr val="bg1"/>
                </a:solidFill>
                <a:latin typeface="+mj-lt"/>
              </a:rPr>
              <a:t>ủi</a:t>
            </a:r>
            <a:r>
              <a:rPr lang="en-US" sz="4400" b="1" dirty="0" smtClean="0">
                <a:solidFill>
                  <a:schemeClr val="bg1"/>
                </a:solidFill>
                <a:latin typeface="+mj-lt"/>
              </a:rPr>
              <a:t> an. </a:t>
            </a:r>
            <a:r>
              <a:rPr lang="en-US" sz="4400" b="1" dirty="0" err="1" smtClean="0">
                <a:solidFill>
                  <a:schemeClr val="bg1"/>
                </a:solidFill>
                <a:latin typeface="+mj-lt"/>
              </a:rPr>
              <a:t>Cùng</a:t>
            </a:r>
            <a:r>
              <a:rPr lang="en-US" sz="4400" b="1" dirty="0" smtClean="0">
                <a:solidFill>
                  <a:schemeClr val="bg1"/>
                </a:solidFill>
                <a:latin typeface="+mj-lt"/>
              </a:rPr>
              <a:t> </a:t>
            </a:r>
            <a:r>
              <a:rPr lang="en-US" sz="4400" b="1" dirty="0" err="1" smtClean="0">
                <a:solidFill>
                  <a:schemeClr val="bg1"/>
                </a:solidFill>
                <a:latin typeface="+mj-lt"/>
              </a:rPr>
              <a:t>chung</a:t>
            </a:r>
            <a:r>
              <a:rPr lang="en-US" sz="4400" b="1" dirty="0" smtClean="0">
                <a:solidFill>
                  <a:schemeClr val="bg1"/>
                </a:solidFill>
                <a:latin typeface="+mj-lt"/>
              </a:rPr>
              <a:t> </a:t>
            </a:r>
            <a:r>
              <a:rPr lang="en-US" sz="4400" b="1" dirty="0" err="1" smtClean="0">
                <a:solidFill>
                  <a:schemeClr val="bg1"/>
                </a:solidFill>
                <a:latin typeface="+mj-lt"/>
              </a:rPr>
              <a:t>tiếng</a:t>
            </a:r>
            <a:r>
              <a:rPr lang="en-US" sz="4400" b="1" dirty="0" smtClean="0">
                <a:solidFill>
                  <a:schemeClr val="bg1"/>
                </a:solidFill>
                <a:latin typeface="+mj-lt"/>
              </a:rPr>
              <a:t> </a:t>
            </a:r>
            <a:r>
              <a:rPr lang="en-US" sz="4400" b="1" dirty="0" err="1" smtClean="0">
                <a:solidFill>
                  <a:schemeClr val="bg1"/>
                </a:solidFill>
                <a:latin typeface="+mj-lt"/>
              </a:rPr>
              <a:t>vang</a:t>
            </a:r>
            <a:r>
              <a:rPr lang="en-US" sz="4400" b="1" dirty="0" smtClean="0">
                <a:solidFill>
                  <a:schemeClr val="bg1"/>
                </a:solidFill>
                <a:latin typeface="+mj-lt"/>
              </a:rPr>
              <a:t> </a:t>
            </a:r>
            <a:r>
              <a:rPr lang="en-US" sz="4400" b="1" dirty="0" err="1" smtClean="0">
                <a:solidFill>
                  <a:schemeClr val="bg1"/>
                </a:solidFill>
                <a:latin typeface="+mj-lt"/>
              </a:rPr>
              <a:t>khúc</a:t>
            </a:r>
            <a:r>
              <a:rPr lang="en-US" sz="4400" b="1" dirty="0" smtClean="0">
                <a:solidFill>
                  <a:schemeClr val="bg1"/>
                </a:solidFill>
                <a:latin typeface="+mj-lt"/>
              </a:rPr>
              <a:t> </a:t>
            </a:r>
            <a:r>
              <a:rPr lang="en-US" sz="4400" b="1" dirty="0" err="1" smtClean="0">
                <a:solidFill>
                  <a:schemeClr val="bg1"/>
                </a:solidFill>
                <a:latin typeface="+mj-lt"/>
              </a:rPr>
              <a:t>tạ</a:t>
            </a:r>
            <a:r>
              <a:rPr lang="en-US" sz="4400" b="1" dirty="0" smtClean="0">
                <a:solidFill>
                  <a:schemeClr val="bg1"/>
                </a:solidFill>
                <a:latin typeface="+mj-lt"/>
              </a:rPr>
              <a:t> </a:t>
            </a:r>
            <a:r>
              <a:rPr lang="en-US" sz="4400" b="1" dirty="0" err="1" smtClean="0">
                <a:solidFill>
                  <a:schemeClr val="bg1"/>
                </a:solidFill>
                <a:latin typeface="+mj-lt"/>
              </a:rPr>
              <a:t>ơn</a:t>
            </a:r>
            <a:r>
              <a:rPr lang="en-US" sz="4400" b="1" dirty="0" smtClean="0">
                <a:solidFill>
                  <a:schemeClr val="bg1"/>
                </a:solidFill>
                <a:latin typeface="+mj-lt"/>
              </a:rPr>
              <a:t>, </a:t>
            </a:r>
            <a:r>
              <a:rPr lang="en-US" sz="4400" b="1" dirty="0" err="1" smtClean="0">
                <a:solidFill>
                  <a:schemeClr val="bg1"/>
                </a:solidFill>
                <a:latin typeface="+mj-lt"/>
              </a:rPr>
              <a:t>vì</a:t>
            </a:r>
            <a:r>
              <a:rPr lang="en-US" sz="4400" b="1" dirty="0" smtClean="0">
                <a:solidFill>
                  <a:schemeClr val="bg1"/>
                </a:solidFill>
                <a:latin typeface="+mj-lt"/>
              </a:rPr>
              <a:t> </a:t>
            </a:r>
            <a:r>
              <a:rPr lang="en-US" sz="4400" b="1" dirty="0" err="1" smtClean="0">
                <a:solidFill>
                  <a:schemeClr val="bg1"/>
                </a:solidFill>
                <a:latin typeface="+mj-lt"/>
              </a:rPr>
              <a:t>Tình</a:t>
            </a:r>
            <a:r>
              <a:rPr lang="en-US" sz="4400" b="1" dirty="0" smtClean="0">
                <a:solidFill>
                  <a:schemeClr val="bg1"/>
                </a:solidFill>
                <a:latin typeface="+mj-lt"/>
              </a:rPr>
              <a:t> </a:t>
            </a:r>
            <a:r>
              <a:rPr lang="en-US" sz="4400" b="1" dirty="0" err="1" smtClean="0">
                <a:solidFill>
                  <a:schemeClr val="bg1"/>
                </a:solidFill>
                <a:latin typeface="+mj-lt"/>
              </a:rPr>
              <a:t>yêu</a:t>
            </a:r>
            <a:r>
              <a:rPr lang="en-US" sz="4400" b="1" dirty="0" smtClean="0">
                <a:solidFill>
                  <a:schemeClr val="bg1"/>
                </a:solidFill>
                <a:latin typeface="+mj-lt"/>
              </a:rPr>
              <a:t> </a:t>
            </a:r>
            <a:r>
              <a:rPr lang="en-US" sz="4400" b="1" dirty="0" err="1" smtClean="0">
                <a:solidFill>
                  <a:schemeClr val="bg1"/>
                </a:solidFill>
                <a:latin typeface="+mj-lt"/>
              </a:rPr>
              <a:t>muôn</a:t>
            </a:r>
            <a:r>
              <a:rPr lang="en-US" sz="4400" b="1" dirty="0" smtClean="0">
                <a:solidFill>
                  <a:schemeClr val="bg1"/>
                </a:solidFill>
                <a:latin typeface="+mj-lt"/>
              </a:rPr>
              <a:t> </a:t>
            </a:r>
            <a:r>
              <a:rPr lang="en-US" sz="4400" b="1" dirty="0" err="1" smtClean="0">
                <a:solidFill>
                  <a:schemeClr val="bg1"/>
                </a:solidFill>
                <a:latin typeface="+mj-lt"/>
              </a:rPr>
              <a:t>thuở</a:t>
            </a:r>
            <a:r>
              <a:rPr lang="en-US" sz="4400" b="1" dirty="0" smtClean="0">
                <a:solidFill>
                  <a:schemeClr val="bg1"/>
                </a:solidFill>
                <a:latin typeface="+mj-lt"/>
              </a:rPr>
              <a:t> </a:t>
            </a:r>
            <a:r>
              <a:rPr lang="en-US" sz="4400" b="1" dirty="0" err="1" smtClean="0">
                <a:solidFill>
                  <a:schemeClr val="bg1"/>
                </a:solidFill>
                <a:latin typeface="+mj-lt"/>
              </a:rPr>
              <a:t>trường</a:t>
            </a:r>
            <a:r>
              <a:rPr lang="en-US" sz="4400" b="1" dirty="0" smtClean="0">
                <a:solidFill>
                  <a:schemeClr val="bg1"/>
                </a:solidFill>
                <a:latin typeface="+mj-lt"/>
              </a:rPr>
              <a:t> </a:t>
            </a:r>
            <a:r>
              <a:rPr lang="en-US" sz="4400" b="1" dirty="0" err="1" smtClean="0">
                <a:solidFill>
                  <a:schemeClr val="bg1"/>
                </a:solidFill>
                <a:latin typeface="+mj-lt"/>
              </a:rPr>
              <a:t>tồn</a:t>
            </a:r>
            <a:r>
              <a:rPr lang="en-US" sz="4400" b="1" dirty="0" smtClean="0">
                <a:solidFill>
                  <a:schemeClr val="bg1"/>
                </a:solidFill>
                <a:latin typeface="+mj-lt"/>
              </a:rPr>
              <a:t>. </a:t>
            </a:r>
            <a:r>
              <a:rPr lang="en-US" sz="4400" b="1" dirty="0" err="1" smtClean="0">
                <a:solidFill>
                  <a:schemeClr val="bg1"/>
                </a:solidFill>
                <a:latin typeface="+mj-lt"/>
              </a:rPr>
              <a:t>Cùng</a:t>
            </a:r>
            <a:r>
              <a:rPr lang="en-US" sz="4400" b="1" dirty="0" smtClean="0">
                <a:solidFill>
                  <a:schemeClr val="bg1"/>
                </a:solidFill>
                <a:latin typeface="+mj-lt"/>
              </a:rPr>
              <a:t> </a:t>
            </a:r>
            <a:r>
              <a:rPr lang="en-US" sz="4400" b="1" dirty="0" err="1" smtClean="0">
                <a:solidFill>
                  <a:schemeClr val="bg1"/>
                </a:solidFill>
                <a:latin typeface="+mj-lt"/>
              </a:rPr>
              <a:t>chung</a:t>
            </a:r>
            <a:r>
              <a:rPr lang="en-US" sz="4400" b="1" dirty="0" smtClean="0">
                <a:solidFill>
                  <a:schemeClr val="bg1"/>
                </a:solidFill>
                <a:latin typeface="+mj-lt"/>
              </a:rPr>
              <a:t> </a:t>
            </a:r>
            <a:r>
              <a:rPr lang="en-US" sz="4400" b="1" dirty="0" err="1" smtClean="0">
                <a:solidFill>
                  <a:schemeClr val="bg1"/>
                </a:solidFill>
                <a:latin typeface="+mj-lt"/>
              </a:rPr>
              <a:t>tiếng</a:t>
            </a:r>
            <a:r>
              <a:rPr lang="en-US" sz="4400" b="1" dirty="0" smtClean="0">
                <a:solidFill>
                  <a:schemeClr val="bg1"/>
                </a:solidFill>
                <a:latin typeface="+mj-lt"/>
              </a:rPr>
              <a:t> </a:t>
            </a:r>
            <a:r>
              <a:rPr lang="en-US" sz="4400" b="1" dirty="0" err="1" smtClean="0">
                <a:solidFill>
                  <a:schemeClr val="bg1"/>
                </a:solidFill>
                <a:latin typeface="+mj-lt"/>
              </a:rPr>
              <a:t>vang</a:t>
            </a:r>
            <a:r>
              <a:rPr lang="en-US" sz="4400" b="1" dirty="0" smtClean="0">
                <a:solidFill>
                  <a:schemeClr val="bg1"/>
                </a:solidFill>
                <a:latin typeface="+mj-lt"/>
              </a:rPr>
              <a:t> </a:t>
            </a:r>
            <a:r>
              <a:rPr lang="en-US" sz="4400" b="1" dirty="0" err="1" smtClean="0">
                <a:solidFill>
                  <a:schemeClr val="bg1"/>
                </a:solidFill>
                <a:latin typeface="+mj-lt"/>
              </a:rPr>
              <a:t>khúc</a:t>
            </a:r>
            <a:r>
              <a:rPr lang="en-US" sz="4400" b="1" dirty="0" smtClean="0">
                <a:solidFill>
                  <a:schemeClr val="bg1"/>
                </a:solidFill>
                <a:latin typeface="+mj-lt"/>
              </a:rPr>
              <a:t> </a:t>
            </a:r>
            <a:r>
              <a:rPr lang="en-US" sz="4400" b="1" dirty="0" err="1" smtClean="0">
                <a:solidFill>
                  <a:schemeClr val="bg1"/>
                </a:solidFill>
                <a:latin typeface="+mj-lt"/>
              </a:rPr>
              <a:t>tạ</a:t>
            </a:r>
            <a:r>
              <a:rPr lang="en-US" sz="4400" b="1" dirty="0" smtClean="0">
                <a:solidFill>
                  <a:schemeClr val="bg1"/>
                </a:solidFill>
                <a:latin typeface="+mj-lt"/>
              </a:rPr>
              <a:t> </a:t>
            </a:r>
            <a:r>
              <a:rPr lang="en-US" sz="4400" b="1" dirty="0" err="1" smtClean="0">
                <a:solidFill>
                  <a:schemeClr val="bg1"/>
                </a:solidFill>
                <a:latin typeface="+mj-lt"/>
              </a:rPr>
              <a:t>ơn</a:t>
            </a:r>
            <a:r>
              <a:rPr lang="vi-VN" sz="4400" b="1" dirty="0" smtClean="0">
                <a:solidFill>
                  <a:schemeClr val="bg1"/>
                </a:solidFill>
                <a:latin typeface="+mj-lt"/>
              </a:rPr>
              <a:t>.</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026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a:solidFill>
                  <a:schemeClr val="bg1"/>
                </a:solidFill>
                <a:effectLst>
                  <a:outerShdw blurRad="38100" dist="38100" dir="2700000" algn="tl">
                    <a:srgbClr val="000000">
                      <a:alpha val="43137"/>
                    </a:srgbClr>
                  </a:outerShdw>
                </a:effectLst>
                <a:latin typeface="+mj-lt"/>
              </a:rPr>
              <a:t> </a:t>
            </a:r>
            <a:r>
              <a:rPr lang="vi-VN" sz="3900" b="1">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endParaRPr lang="vi-VN" sz="3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1981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3293209"/>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8800" b="1" dirty="0">
                <a:solidFill>
                  <a:srgbClr val="FFFF00"/>
                </a:solidFill>
              </a:rPr>
              <a:t>NÀY CHÍNH CHÚA </a:t>
            </a:r>
          </a:p>
          <a:p>
            <a:pPr algn="ctr"/>
            <a:r>
              <a:rPr lang="en-US" sz="6000" b="1" dirty="0" err="1">
                <a:solidFill>
                  <a:srgbClr val="FFFF00"/>
                </a:solidFill>
              </a:rPr>
              <a:t>Nguyễn</a:t>
            </a:r>
            <a:r>
              <a:rPr lang="en-US" sz="6000" b="1" dirty="0">
                <a:solidFill>
                  <a:srgbClr val="FFFF00"/>
                </a:solidFill>
              </a:rPr>
              <a:t> </a:t>
            </a:r>
            <a:r>
              <a:rPr lang="en-US" sz="6000" b="1" dirty="0" err="1">
                <a:solidFill>
                  <a:srgbClr val="FFFF00"/>
                </a:solidFill>
              </a:rPr>
              <a:t>Đức</a:t>
            </a:r>
            <a:r>
              <a:rPr lang="en-US" sz="6000" b="1" dirty="0">
                <a:solidFill>
                  <a:srgbClr val="FFFF00"/>
                </a:solidFill>
              </a:rPr>
              <a:t> </a:t>
            </a:r>
            <a:r>
              <a:rPr lang="en-US" sz="6000" b="1" dirty="0" err="1">
                <a:solidFill>
                  <a:srgbClr val="FFFF00"/>
                </a:solidFill>
              </a:rPr>
              <a:t>Tuấn</a:t>
            </a:r>
            <a:endParaRPr lang="en-US" sz="23900" b="1" i="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chemeClr val="bg1"/>
                </a:solidFill>
              </a:rPr>
              <a:t>Sai tôi đến với người nghèo khó. Sai tôi đến với người lao tù.  Mang Tin Mừng giải thoát Thiên Chúa đã cứu tôi</a:t>
            </a:r>
            <a:r>
              <a:rPr lang="en-US" sz="5400" b="1" dirty="0">
                <a:solidFill>
                  <a:schemeClr val="bg1"/>
                </a:solidFill>
              </a:rPr>
              <a:t>.</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dirty="0">
                <a:solidFill>
                  <a:schemeClr val="bg1"/>
                </a:solidFill>
              </a:rPr>
              <a:t>Sai tôi đến với người đau yếu. Sai tôi đến với người thất vọng.  Mang Tin Mừng chân lý Thiên Chúa đã cứu tôi</a:t>
            </a:r>
            <a:r>
              <a:rPr lang="en-US" sz="5800" b="1" dirty="0">
                <a:solidFill>
                  <a:schemeClr val="bg1"/>
                </a:solidFill>
              </a:rPr>
              <a:t>.</a:t>
            </a:r>
            <a:endParaRPr lang="vi-VN"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1794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4928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1654</Words>
  <Application>Microsoft Office PowerPoint</Application>
  <PresentationFormat>On-screen Show (16:9)</PresentationFormat>
  <Paragraphs>110</Paragraphs>
  <Slides>77</Slides>
  <Notes>0</Notes>
  <HiddenSlides>0</HiddenSlides>
  <MMClips>0</MMClips>
  <ScaleCrop>false</ScaleCrop>
  <HeadingPairs>
    <vt:vector size="4" baseType="variant">
      <vt:variant>
        <vt:lpstr>Theme</vt:lpstr>
      </vt:variant>
      <vt:variant>
        <vt:i4>20</vt:i4>
      </vt:variant>
      <vt:variant>
        <vt:lpstr>Slide Titles</vt:lpstr>
      </vt:variant>
      <vt:variant>
        <vt:i4>77</vt:i4>
      </vt:variant>
    </vt:vector>
  </HeadingPairs>
  <TitlesOfParts>
    <vt:vector size="97" baseType="lpstr">
      <vt:lpstr>Office Theme</vt:lpstr>
      <vt:lpstr>1_Default Design</vt:lpstr>
      <vt:lpstr>Default Design</vt:lpstr>
      <vt:lpstr>2_Office Theme</vt:lpstr>
      <vt:lpstr>5_Office Theme</vt:lpstr>
      <vt:lpstr>1_Office Theme</vt:lpstr>
      <vt:lpstr>10_Office Theme</vt:lpstr>
      <vt:lpstr>37_Default Design</vt:lpstr>
      <vt:lpstr>9_Office Theme</vt:lpstr>
      <vt:lpstr>11_Office Theme</vt:lpstr>
      <vt:lpstr>21_Office Theme</vt:lpstr>
      <vt:lpstr>24_Office Theme</vt:lpstr>
      <vt:lpstr>8_Office Theme</vt:lpstr>
      <vt:lpstr>6_Office Theme</vt:lpstr>
      <vt:lpstr>4_Office Theme</vt:lpstr>
      <vt:lpstr>13_Office Theme</vt:lpstr>
      <vt:lpstr>26_Office Theme</vt:lpstr>
      <vt:lpstr>17_Office Theme</vt:lpstr>
      <vt:lpstr>19_Office Theme</vt:lpstr>
      <vt:lpstr>36_Default Design</vt:lpstr>
      <vt:lpstr>PowerPoint Presentation</vt:lpstr>
      <vt:lpstr>Tập Hát Cộng Đoàn</vt:lpstr>
      <vt:lpstr>Đk: Xin sai Thánh Thần Chúa đến để Người đổi mới mặt đất này.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Thánh Thần khấn xin Ngài ngự tới gian trần. Từ trời cao xanh xin tỏa ánh quang minh Ngài ra. Lạy Cha kẻ cơ bần, xin ngự tới nơi gian trần. Lạy Đấng ban hồng ân, xin ngự tới soi tâm hồn.</vt:lpstr>
      <vt:lpstr>Tk1:  Ôi Đấng ủi an là khách trọ hiền lương Chúa ban. Trong cảnh lầm than dịu dàng Ngài đem đến bình an. Nguồn ánh sáng chứa chan xin soi tràn tâm hồn tín hữu. Nếu không có Ngài thì nào ai lòng thanh vô tội.</vt:lpstr>
      <vt:lpstr>Tk2: Xin Chúa rửa cho sạch vết nhọ dội nơi héo khô. Thương tật khổ lo đời lạnh lùng xin chữa lành cho. Điều khô cứng sai xin ơn Ngài răn dạy uốn nắn. Sáng soi ngăn chặn đường đời ai giờ đang sai lầm.</vt:lpstr>
      <vt:lpstr>Tutti: Xin Chúa Thánh Thần ban ân cho người kêu khấn. Những ai tin cậy dư đầy ơn bảy nguồn thiêng. Xin Chúa Thánh Thần thưởng công nhân đức trong đời. Hưởng phúc trên trời hân hoan trong Chúa muôn đời.  (2 lần)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ĐÂY BÁNH MIẾN Trọng Linh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163</cp:revision>
  <dcterms:created xsi:type="dcterms:W3CDTF">2021-05-09T08:36:44Z</dcterms:created>
  <dcterms:modified xsi:type="dcterms:W3CDTF">2024-05-16T12:07:57Z</dcterms:modified>
</cp:coreProperties>
</file>