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Lst>
  <p:notesMasterIdLst>
    <p:notesMasterId r:id="rId71"/>
  </p:notesMasterIdLst>
  <p:sldIdLst>
    <p:sldId id="384" r:id="rId10"/>
    <p:sldId id="9692" r:id="rId11"/>
    <p:sldId id="9693" r:id="rId12"/>
    <p:sldId id="9694" r:id="rId13"/>
    <p:sldId id="9695" r:id="rId14"/>
    <p:sldId id="402" r:id="rId15"/>
    <p:sldId id="9683" r:id="rId16"/>
    <p:sldId id="9684" r:id="rId17"/>
    <p:sldId id="9713" r:id="rId18"/>
    <p:sldId id="9714" r:id="rId19"/>
    <p:sldId id="9696" r:id="rId20"/>
    <p:sldId id="385" r:id="rId21"/>
    <p:sldId id="263" r:id="rId22"/>
    <p:sldId id="264" r:id="rId23"/>
    <p:sldId id="265" r:id="rId24"/>
    <p:sldId id="9687" r:id="rId25"/>
    <p:sldId id="351" r:id="rId26"/>
    <p:sldId id="9688" r:id="rId27"/>
    <p:sldId id="266" r:id="rId28"/>
    <p:sldId id="9689" r:id="rId29"/>
    <p:sldId id="390" r:id="rId30"/>
    <p:sldId id="389" r:id="rId31"/>
    <p:sldId id="354" r:id="rId32"/>
    <p:sldId id="401" r:id="rId33"/>
    <p:sldId id="9700" r:id="rId34"/>
    <p:sldId id="9701" r:id="rId35"/>
    <p:sldId id="9702" r:id="rId36"/>
    <p:sldId id="9703" r:id="rId37"/>
    <p:sldId id="9704" r:id="rId38"/>
    <p:sldId id="9705" r:id="rId39"/>
    <p:sldId id="9706" r:id="rId40"/>
    <p:sldId id="9707" r:id="rId41"/>
    <p:sldId id="9708" r:id="rId42"/>
    <p:sldId id="9709" r:id="rId43"/>
    <p:sldId id="9710" r:id="rId44"/>
    <p:sldId id="9711" r:id="rId45"/>
    <p:sldId id="9712" r:id="rId46"/>
    <p:sldId id="9699" r:id="rId47"/>
    <p:sldId id="9698" r:id="rId48"/>
    <p:sldId id="559" r:id="rId49"/>
    <p:sldId id="561" r:id="rId50"/>
    <p:sldId id="9716" r:id="rId51"/>
    <p:sldId id="9715" r:id="rId52"/>
    <p:sldId id="9717" r:id="rId53"/>
    <p:sldId id="443" r:id="rId54"/>
    <p:sldId id="9721" r:id="rId55"/>
    <p:sldId id="387" r:id="rId56"/>
    <p:sldId id="278" r:id="rId57"/>
    <p:sldId id="279" r:id="rId58"/>
    <p:sldId id="357" r:id="rId59"/>
    <p:sldId id="9674" r:id="rId60"/>
    <p:sldId id="9718" r:id="rId61"/>
    <p:sldId id="280" r:id="rId62"/>
    <p:sldId id="9719" r:id="rId63"/>
    <p:sldId id="463" r:id="rId64"/>
    <p:sldId id="475" r:id="rId65"/>
    <p:sldId id="293" r:id="rId66"/>
    <p:sldId id="294" r:id="rId67"/>
    <p:sldId id="295" r:id="rId68"/>
    <p:sldId id="9720" r:id="rId69"/>
    <p:sldId id="9697" r:id="rId7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AC32B8-071B-4A7E-B4BF-9011B10351D1}" type="datetimeFigureOut">
              <a:rPr lang="en-US" smtClean="0"/>
              <a:t>2/15/2024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4D5411-CC0F-4646-823A-22C25430CAFA}" type="slidenum">
              <a:rPr lang="en-US" smtClean="0"/>
              <a:t>‹#›</a:t>
            </a:fld>
            <a:endParaRPr lang="en-US"/>
          </a:p>
        </p:txBody>
      </p:sp>
    </p:spTree>
    <p:extLst>
      <p:ext uri="{BB962C8B-B14F-4D97-AF65-F5344CB8AC3E}">
        <p14:creationId xmlns:p14="http://schemas.microsoft.com/office/powerpoint/2010/main" val="173374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D5411-CC0F-4646-823A-22C25430CAFA}" type="slidenum">
              <a:rPr lang="en-US" smtClean="0"/>
              <a:t>58</a:t>
            </a:fld>
            <a:endParaRPr lang="en-US"/>
          </a:p>
        </p:txBody>
      </p:sp>
    </p:spTree>
    <p:extLst>
      <p:ext uri="{BB962C8B-B14F-4D97-AF65-F5344CB8AC3E}">
        <p14:creationId xmlns:p14="http://schemas.microsoft.com/office/powerpoint/2010/main" val="380229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D5411-CC0F-4646-823A-22C25430CAFA}"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802295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3883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2236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0184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4576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14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0306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1469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1247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3792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5124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16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2/15/2024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2952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Hãy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đổi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mới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tinh</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thần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sống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đúng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Tin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Mừng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người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ơi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đổi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mới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tinh</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thần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sống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đúng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Tin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Mừng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hỡi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người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6691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4259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554545"/>
          </a:xfrm>
          <a:prstGeom prst="rect">
            <a:avLst/>
          </a:prstGeom>
        </p:spPr>
        <p:txBody>
          <a:bodyPr wrap="square">
            <a:spAutoFit/>
          </a:bodyPr>
          <a:lstStyle/>
          <a:p>
            <a:r>
              <a:rPr lang="en-US" sz="4000" u="sng" smtClean="0">
                <a:solidFill>
                  <a:srgbClr val="FFFF00"/>
                </a:solidFill>
              </a:rPr>
              <a:t>Bài đọc 1:</a:t>
            </a:r>
          </a:p>
          <a:p>
            <a:r>
              <a:rPr lang="vi-VN" sz="4000" i="1" smtClean="0">
                <a:solidFill>
                  <a:schemeClr val="bg1"/>
                </a:solidFill>
              </a:rPr>
              <a:t>Sau </a:t>
            </a:r>
            <a:r>
              <a:rPr lang="vi-VN" sz="4000" i="1">
                <a:solidFill>
                  <a:schemeClr val="bg1"/>
                </a:solidFill>
              </a:rPr>
              <a:t>hồng thuỷ, Thiên Chúa lập giao ước với ông Nô-ê</a:t>
            </a:r>
            <a:r>
              <a:rPr lang="vi-VN" sz="4000" i="1" smtClean="0">
                <a:solidFill>
                  <a:schemeClr val="bg1"/>
                </a:solidFill>
              </a:rPr>
              <a:t>.</a:t>
            </a:r>
            <a:endParaRPr lang="vi-VN" sz="4000" i="1">
              <a:solidFill>
                <a:schemeClr val="bg1"/>
              </a:solidFill>
            </a:endParaRPr>
          </a:p>
          <a:p>
            <a:r>
              <a:rPr lang="vi-VN" sz="4000">
                <a:solidFill>
                  <a:schemeClr val="bg1"/>
                </a:solidFill>
              </a:rPr>
              <a:t>Bài trích sách Sáng thế.</a:t>
            </a:r>
            <a:endParaRPr lang="en-US" sz="400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err="1">
                <a:solidFill>
                  <a:srgbClr val="FFFF00"/>
                </a:solidFill>
                <a:effectLst>
                  <a:outerShdw blurRad="38100" dist="38100" dir="2700000" algn="tl">
                    <a:srgbClr val="000000">
                      <a:alpha val="43137"/>
                    </a:srgbClr>
                  </a:outerShdw>
                </a:effectLst>
                <a:cs typeface="Times New Roman" pitchFamily="18" charset="0"/>
              </a:rPr>
              <a:t>Đáp</a:t>
            </a:r>
            <a:r>
              <a:rPr lang="en-US" sz="6600" b="1" dirty="0">
                <a:solidFill>
                  <a:srgbClr val="FFFF00"/>
                </a:solidFill>
                <a:effectLst>
                  <a:outerShdw blurRad="38100" dist="38100" dir="2700000" algn="tl">
                    <a:srgbClr val="000000">
                      <a:alpha val="43137"/>
                    </a:srgbClr>
                  </a:outerShdw>
                </a:effectLst>
                <a:cs typeface="Times New Roman" pitchFamily="18" charset="0"/>
              </a:rPr>
              <a:t> Ca</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a:solidFill>
                  <a:srgbClr val="FFFF00"/>
                </a:solidFill>
                <a:effectLst>
                  <a:outerShdw blurRad="38100" dist="38100" dir="2700000" algn="tl">
                    <a:srgbClr val="000000">
                      <a:alpha val="43137"/>
                    </a:srgbClr>
                  </a:outerShdw>
                </a:effectLst>
                <a:cs typeface="Times New Roman" pitchFamily="18" charset="0"/>
              </a:rPr>
              <a:t>Thánh</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Vịnh</a:t>
            </a:r>
            <a:r>
              <a:rPr lang="en-US" sz="6600" b="1" dirty="0">
                <a:solidFill>
                  <a:srgbClr val="FFFF00"/>
                </a:solidFill>
                <a:effectLst>
                  <a:outerShdw blurRad="38100" dist="38100" dir="2700000" algn="tl">
                    <a:srgbClr val="000000">
                      <a:alpha val="43137"/>
                    </a:srgbClr>
                  </a:outerShdw>
                </a:effectLst>
                <a:cs typeface="Times New Roman" pitchFamily="18" charset="0"/>
              </a:rPr>
              <a:t> 24</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i="1" dirty="0" err="1">
                <a:solidFill>
                  <a:schemeClr val="bg1"/>
                </a:solidFill>
                <a:effectLst>
                  <a:outerShdw blurRad="38100" dist="38100" dir="2700000" algn="tl">
                    <a:srgbClr val="000000">
                      <a:alpha val="43137"/>
                    </a:srgbClr>
                  </a:outerShdw>
                </a:effectLst>
                <a:cs typeface="Times New Roman" pitchFamily="18" charset="0"/>
              </a:rPr>
              <a:t>Lm</a:t>
            </a:r>
            <a:r>
              <a:rPr lang="en-US" sz="6600" b="1" i="1" dirty="0">
                <a:solidFill>
                  <a:schemeClr val="bg1"/>
                </a:solidFill>
                <a:effectLst>
                  <a:outerShdw blurRad="38100" dist="38100" dir="2700000" algn="tl">
                    <a:srgbClr val="000000">
                      <a:alpha val="43137"/>
                    </a:srgbClr>
                  </a:outerShdw>
                </a:effectLst>
                <a:cs typeface="Times New Roman" pitchFamily="18" charset="0"/>
              </a:rPr>
              <a:t>. Kim Long</a:t>
            </a:r>
            <a:br>
              <a:rPr lang="en-US" sz="6600" b="1" i="1" dirty="0">
                <a:solidFill>
                  <a:schemeClr val="bg1"/>
                </a:solidFill>
                <a:effectLst>
                  <a:outerShdw blurRad="38100" dist="38100" dir="2700000" algn="tl">
                    <a:srgbClr val="000000">
                      <a:alpha val="43137"/>
                    </a:srgbClr>
                  </a:outerShdw>
                </a:effectLst>
                <a:cs typeface="Times New Roman" pitchFamily="18" charset="0"/>
              </a:rPr>
            </a:br>
            <a:r>
              <a:rPr lang="en-US" sz="6600" b="1" i="1">
                <a:solidFill>
                  <a:schemeClr val="bg1"/>
                </a:solidFill>
                <a:effectLst>
                  <a:outerShdw blurRad="38100" dist="38100" dir="2700000" algn="tl">
                    <a:srgbClr val="000000">
                      <a:alpha val="43137"/>
                    </a:srgbClr>
                  </a:outerShdw>
                </a:effectLst>
                <a:cs typeface="Times New Roman" pitchFamily="18" charset="0"/>
              </a:rPr>
              <a:t>03 </a:t>
            </a:r>
            <a:r>
              <a:rPr lang="en-US" sz="6600" b="1" i="1" smtClean="0">
                <a:solidFill>
                  <a:schemeClr val="bg1"/>
                </a:solidFill>
                <a:effectLst>
                  <a:outerShdw blurRad="38100" dist="38100" dir="2700000" algn="tl">
                    <a:srgbClr val="000000">
                      <a:alpha val="43137"/>
                    </a:srgbClr>
                  </a:outerShdw>
                </a:effectLst>
                <a:cs typeface="Times New Roman" pitchFamily="18" charset="0"/>
              </a:rPr>
              <a:t>Câu</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chỉ dạy con biết đường lối Chúa. Và dẫn con theo chân lý của Ngài. Vì Ngài là Thần Linh tế độ cho con. Ngày đêm con vững tin lòng thương xót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5720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5400" b="1" u="sng" dirty="0">
                <a:solidFill>
                  <a:srgbClr val="FFFF00"/>
                </a:solidFill>
                <a:effectLst>
                  <a:outerShdw blurRad="38100" dist="38100" dir="2700000" algn="tl">
                    <a:srgbClr val="000000">
                      <a:alpha val="43137"/>
                    </a:srgbClr>
                  </a:outerShdw>
                </a:effectLst>
                <a:cs typeface="Times New Roman" pitchFamily="18" charset="0"/>
              </a:rPr>
              <a:t>Tk2:</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dủ lòng thương nhớ tình nghĩa cũ. Ngài đã ban qua muôn thuở muôn đời. Tội tình của tuổi thơ Chúa đừng ghi tâm, mà xin luôn nhớ con vì ân nghĩa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3381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2015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Tk3:</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chỉ đường cho những kẻ lỡ bước, vì Chúa đây luôn nhân ái chân thực. Dìu kẻ nghèo hèn theo lối đường công minh, dạy con luôn vững tâm tìm theo lối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Đồng</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82912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27432" y="2495550"/>
            <a:ext cx="9067800" cy="1631216"/>
          </a:xfrm>
          <a:prstGeom prst="rect">
            <a:avLst/>
          </a:prstGeom>
        </p:spPr>
        <p:txBody>
          <a:bodyPr wrap="square">
            <a:spAutoFit/>
          </a:bodyPr>
          <a:lstStyle/>
          <a:p>
            <a:r>
              <a:rPr lang="vi-VN" sz="3200" u="sng">
                <a:solidFill>
                  <a:srgbClr val="FFFF00"/>
                </a:solidFill>
              </a:rPr>
              <a:t>Bài đọc </a:t>
            </a:r>
            <a:r>
              <a:rPr lang="en-US" sz="3200" u="sng" smtClean="0">
                <a:solidFill>
                  <a:srgbClr val="FFFF00"/>
                </a:solidFill>
              </a:rPr>
              <a:t>2:</a:t>
            </a:r>
            <a:endParaRPr lang="vi-VN" sz="3200" u="sng">
              <a:solidFill>
                <a:srgbClr val="FFFF00"/>
              </a:solidFill>
            </a:endParaRPr>
          </a:p>
          <a:p>
            <a:r>
              <a:rPr lang="vi-VN" sz="3600" i="1">
                <a:solidFill>
                  <a:schemeClr val="bg1"/>
                </a:solidFill>
              </a:rPr>
              <a:t>Nước đó là phép rửa nay cứu thoát anh em</a:t>
            </a:r>
            <a:r>
              <a:rPr lang="vi-VN" sz="3600" i="1" smtClean="0">
                <a:solidFill>
                  <a:schemeClr val="bg1"/>
                </a:solidFill>
              </a:rPr>
              <a:t>.</a:t>
            </a:r>
            <a:endParaRPr lang="vi-VN" sz="3600" i="1">
              <a:solidFill>
                <a:schemeClr val="bg1"/>
              </a:solidFill>
            </a:endParaRPr>
          </a:p>
          <a:p>
            <a:r>
              <a:rPr lang="vi-VN" sz="3200">
                <a:solidFill>
                  <a:schemeClr val="bg1"/>
                </a:solidFill>
              </a:rPr>
              <a:t>Bài trích thư thứ nhất của thánh Phê-rô tông đồ.</a:t>
            </a:r>
          </a:p>
        </p:txBody>
      </p:sp>
    </p:spTree>
    <p:extLst>
      <p:ext uri="{BB962C8B-B14F-4D97-AF65-F5344CB8AC3E}">
        <p14:creationId xmlns:p14="http://schemas.microsoft.com/office/powerpoint/2010/main" val="177529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b="1" dirty="0">
                <a:solidFill>
                  <a:schemeClr val="bg1"/>
                </a:solidFill>
                <a:effectLst>
                  <a:outerShdw blurRad="38100" dist="38100" dir="2700000" algn="tl">
                    <a:srgbClr val="000000">
                      <a:alpha val="43137"/>
                    </a:srgbClr>
                  </a:outerShdw>
                </a:effectLst>
              </a:rPr>
              <a:t>Người ta sống không nguyên bởi bánh, nhưng bởi mọi lời do miệng Thiên Chúa phán ra.</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212893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53381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22685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smtClean="0">
                <a:solidFill>
                  <a:srgbClr val="FFFF00"/>
                </a:solidFill>
              </a:rPr>
              <a:t>CHÚA NHẬT I MÙA CHAY NĂM B</a:t>
            </a:r>
          </a:p>
          <a:p>
            <a:pPr algn="just"/>
            <a:r>
              <a:rPr lang="vi-VN" sz="2800" smtClean="0">
                <a:solidFill>
                  <a:schemeClr val="bg1"/>
                </a:solidFill>
              </a:rPr>
              <a:t>Mùa </a:t>
            </a:r>
            <a:r>
              <a:rPr lang="vi-VN" sz="2800">
                <a:solidFill>
                  <a:schemeClr val="bg1"/>
                </a:solidFill>
              </a:rPr>
              <a:t>Chay như một lời mời gọi: hãy ăn năn sám hối, vì chỉ khi cậy trông vào ơn Chúa, thì chúng ta mới có thể chiến thắng được cám dỗ và những yếu đuối tội lỗi. Vậy giờ đây chúng ta hãy sốt sắng dâng lời cầu xin:</a:t>
            </a:r>
            <a:endParaRPr lang="en-US" sz="280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en-US" sz="4000" dirty="0" err="1" smtClean="0">
                <a:solidFill>
                  <a:srgbClr val="FFFF00"/>
                </a:solidFill>
              </a:rPr>
              <a:t>Nếu</a:t>
            </a:r>
            <a:r>
              <a:rPr lang="en-US" sz="4000" dirty="0" smtClean="0">
                <a:solidFill>
                  <a:srgbClr val="FFFF00"/>
                </a:solidFill>
              </a:rPr>
              <a:t> con </a:t>
            </a:r>
            <a:r>
              <a:rPr lang="en-US" sz="4000" dirty="0" err="1" smtClean="0">
                <a:solidFill>
                  <a:srgbClr val="FFFF00"/>
                </a:solidFill>
              </a:rPr>
              <a:t>chợt</a:t>
            </a:r>
            <a:r>
              <a:rPr lang="en-US" sz="4000" dirty="0" smtClean="0">
                <a:solidFill>
                  <a:srgbClr val="FFFF00"/>
                </a:solidFill>
              </a:rPr>
              <a:t> </a:t>
            </a:r>
            <a:r>
              <a:rPr lang="en-US" sz="4000" dirty="0" err="1" smtClean="0">
                <a:solidFill>
                  <a:srgbClr val="FFFF00"/>
                </a:solidFill>
              </a:rPr>
              <a:t>nhớ</a:t>
            </a:r>
            <a:endParaRPr lang="en-US" sz="4000" dirty="0" smtClean="0">
              <a:solidFill>
                <a:srgbClr val="FFFF00"/>
              </a:solidFill>
            </a:endParaRPr>
          </a:p>
          <a:p>
            <a:pPr algn="ctr"/>
            <a:r>
              <a:rPr lang="en-US" sz="4000" i="1" dirty="0" err="1" smtClean="0">
                <a:solidFill>
                  <a:schemeClr val="bg1"/>
                </a:solidFill>
              </a:rPr>
              <a:t>Phương</a:t>
            </a:r>
            <a:r>
              <a:rPr lang="en-US" sz="4000" i="1" dirty="0" smtClean="0">
                <a:solidFill>
                  <a:schemeClr val="bg1"/>
                </a:solidFill>
              </a:rPr>
              <a:t> </a:t>
            </a:r>
            <a:r>
              <a:rPr lang="en-US" sz="4000" i="1" dirty="0" err="1" smtClean="0">
                <a:solidFill>
                  <a:schemeClr val="bg1"/>
                </a:solidFill>
              </a:rPr>
              <a:t>Anh</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b="1" dirty="0">
                <a:solidFill>
                  <a:schemeClr val="bg1"/>
                </a:solidFill>
                <a:effectLst>
                  <a:outerShdw blurRad="38100" dist="38100" dir="2700000" algn="tl">
                    <a:srgbClr val="000000">
                      <a:alpha val="43137"/>
                    </a:srgbClr>
                  </a:outerShdw>
                </a:effectLst>
              </a:rPr>
              <a:t>Người ta sống không nguyên bởi bánh, nhưng bởi mọi lời do miệng Thiên Chúa phán ra.</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470724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rPr>
              <a:t>Đk</a:t>
            </a:r>
            <a:r>
              <a:rPr lang="en-US" sz="5400" b="1" u="sng" dirty="0" smtClean="0">
                <a:solidFill>
                  <a:srgbClr val="FFFF00"/>
                </a:solidFill>
                <a:effectLst>
                  <a:outerShdw blurRad="38100" dist="38100" dir="2700000" algn="tl">
                    <a:srgbClr val="000000">
                      <a:alpha val="43137"/>
                    </a:srgbClr>
                  </a:outerShdw>
                </a:effectLst>
              </a:rPr>
              <a: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sẽ</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ra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về</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để</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lễ</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vật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lại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nơi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đây</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nếu</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chợt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nhớ</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hôm</a:t>
            </a:r>
            <a:r>
              <a:rPr lang="en-US" sz="5400" b="1" dirty="0" smtClean="0">
                <a:solidFill>
                  <a:schemeClr val="bg1"/>
                </a:solidFill>
                <a:effectLst>
                  <a:outerShdw blurRad="38100" dist="38100" dir="2700000" algn="tl">
                    <a:srgbClr val="000000">
                      <a:alpha val="43137"/>
                    </a:srgbClr>
                  </a:outerShdw>
                </a:effectLst>
              </a:rPr>
              <a:t> qua con </a:t>
            </a:r>
            <a:r>
              <a:rPr lang="en-US" sz="5400" b="1" dirty="0" err="1" smtClean="0">
                <a:solidFill>
                  <a:schemeClr val="bg1"/>
                </a:solidFill>
                <a:effectLst>
                  <a:outerShdw blurRad="38100" dist="38100" dir="2700000" algn="tl">
                    <a:srgbClr val="000000">
                      <a:alpha val="43137"/>
                    </a:srgbClr>
                  </a:outerShdw>
                </a:effectLst>
              </a:rPr>
              <a:t>bất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hòa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với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anh</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em</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mà</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chưa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có</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làm</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hòa</a:t>
            </a:r>
            <a:r>
              <a:rPr lang="en-US" sz="5400" b="1" dirty="0" smtClean="0">
                <a:solidFill>
                  <a:schemeClr val="bg1"/>
                </a:solidFill>
                <a:effectLst>
                  <a:outerShdw blurRad="38100" dist="38100" dir="2700000" algn="tl">
                    <a:srgbClr val="000000">
                      <a:alpha val="43137"/>
                    </a:srgbClr>
                  </a:outerShdw>
                </a:effectLst>
              </a:rPr>
              <a:t>.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FF00"/>
                </a:solidFill>
                <a:effectLst>
                  <a:outerShdw blurRad="38100" dist="38100" dir="2700000" algn="tl">
                    <a:srgbClr val="000000">
                      <a:alpha val="43137"/>
                    </a:srgbClr>
                  </a:outerShdw>
                </a:effectLst>
              </a:rPr>
              <a:t>TK1:</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Vì</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Chúa</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nói</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rằng</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Chúa</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ơi</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và</a:t>
            </a:r>
            <a:r>
              <a:rPr lang="en-US" sz="4800" b="1" dirty="0" smtClean="0">
                <a:solidFill>
                  <a:schemeClr val="bg1"/>
                </a:solidFill>
                <a:effectLst>
                  <a:outerShdw blurRad="38100" dist="38100" dir="2700000" algn="tl">
                    <a:srgbClr val="000000">
                      <a:alpha val="43137"/>
                    </a:srgbClr>
                  </a:outerShdw>
                </a:effectLst>
              </a:rPr>
              <a:t> con </a:t>
            </a:r>
            <a:r>
              <a:rPr lang="en-US" sz="4800" b="1" dirty="0" err="1" smtClean="0">
                <a:solidFill>
                  <a:schemeClr val="bg1"/>
                </a:solidFill>
                <a:effectLst>
                  <a:outerShdw blurRad="38100" dist="38100" dir="2700000" algn="tl">
                    <a:srgbClr val="000000">
                      <a:alpha val="43137"/>
                    </a:srgbClr>
                  </a:outerShdw>
                </a:effectLst>
              </a:rPr>
              <a:t>biết</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rằng</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Chúa</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ơi</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lễ</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vật</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hy</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tế</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Chúa</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sẽ</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không</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ưng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Vì</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nói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rằng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ơi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và</a:t>
            </a:r>
            <a:r>
              <a:rPr lang="en-US" sz="4800" b="1" dirty="0">
                <a:solidFill>
                  <a:schemeClr val="bg1"/>
                </a:solidFill>
                <a:effectLst>
                  <a:outerShdw blurRad="38100" dist="38100" dir="2700000" algn="tl">
                    <a:srgbClr val="000000">
                      <a:alpha val="43137"/>
                    </a:srgbClr>
                  </a:outerShdw>
                </a:effectLst>
              </a:rPr>
              <a:t> con </a:t>
            </a:r>
            <a:r>
              <a:rPr lang="en-US" sz="4800" b="1" dirty="0" err="1">
                <a:solidFill>
                  <a:schemeClr val="bg1"/>
                </a:solidFill>
                <a:effectLst>
                  <a:outerShdw blurRad="38100" dist="38100" dir="2700000" algn="tl">
                    <a:srgbClr val="000000">
                      <a:alpha val="43137"/>
                    </a:srgbClr>
                  </a:outerShdw>
                </a:effectLst>
              </a:rPr>
              <a:t>biết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rằng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ơi</a:t>
            </a:r>
            <a:r>
              <a:rPr lang="en-US" sz="4800" b="1" dirty="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Ngài</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chỉ</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ưng</a:t>
            </a:r>
            <a:r>
              <a:rPr lang="en-US" sz="4800" b="1" dirty="0" smtClean="0">
                <a:solidFill>
                  <a:schemeClr val="bg1"/>
                </a:solidFill>
                <a:effectLst>
                  <a:outerShdw blurRad="38100" dist="38100" dir="2700000" algn="tl">
                    <a:srgbClr val="000000">
                      <a:alpha val="43137"/>
                    </a:srgbClr>
                  </a:outerShdw>
                </a:effectLst>
              </a:rPr>
              <a:t> ý </a:t>
            </a:r>
            <a:r>
              <a:rPr lang="en-US" sz="4800" b="1" dirty="0" err="1" smtClean="0">
                <a:solidFill>
                  <a:schemeClr val="bg1"/>
                </a:solidFill>
                <a:effectLst>
                  <a:outerShdw blurRad="38100" dist="38100" dir="2700000" algn="tl">
                    <a:srgbClr val="000000">
                      <a:alpha val="43137"/>
                    </a:srgbClr>
                  </a:outerShdw>
                </a:effectLst>
              </a:rPr>
              <a:t>tấm</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thân</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hòa</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bình</a:t>
            </a:r>
            <a:r>
              <a:rPr lang="en-US" sz="4800" b="1" dirty="0" smtClean="0">
                <a:solidFill>
                  <a:schemeClr val="bg1"/>
                </a:solidFill>
                <a:effectLst>
                  <a:outerShdw blurRad="38100" dist="38100" dir="2700000" algn="tl">
                    <a:srgbClr val="000000">
                      <a:alpha val="43137"/>
                    </a:srgbClr>
                  </a:outerShdw>
                </a:effectLst>
              </a:rPr>
              <a:t>. </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rPr>
              <a:t>Đk</a:t>
            </a:r>
            <a:r>
              <a:rPr lang="en-US" sz="5400" b="1" u="sng" dirty="0" smtClean="0">
                <a:solidFill>
                  <a:srgbClr val="FFFF00"/>
                </a:solidFill>
                <a:effectLst>
                  <a:outerShdw blurRad="38100" dist="38100" dir="2700000" algn="tl">
                    <a:srgbClr val="000000">
                      <a:alpha val="43137"/>
                    </a:srgbClr>
                  </a:outerShdw>
                </a:effectLst>
              </a:rPr>
              <a: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sẽ</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ra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về</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để</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lễ</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vật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lại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nơi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đây</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nếu</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chợt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nhớ</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hôm</a:t>
            </a:r>
            <a:r>
              <a:rPr lang="en-US" sz="5400" b="1" dirty="0" smtClean="0">
                <a:solidFill>
                  <a:schemeClr val="bg1"/>
                </a:solidFill>
                <a:effectLst>
                  <a:outerShdw blurRad="38100" dist="38100" dir="2700000" algn="tl">
                    <a:srgbClr val="000000">
                      <a:alpha val="43137"/>
                    </a:srgbClr>
                  </a:outerShdw>
                </a:effectLst>
              </a:rPr>
              <a:t> qua con </a:t>
            </a:r>
            <a:r>
              <a:rPr lang="en-US" sz="5400" b="1" dirty="0" err="1" smtClean="0">
                <a:solidFill>
                  <a:schemeClr val="bg1"/>
                </a:solidFill>
                <a:effectLst>
                  <a:outerShdw blurRad="38100" dist="38100" dir="2700000" algn="tl">
                    <a:srgbClr val="000000">
                      <a:alpha val="43137"/>
                    </a:srgbClr>
                  </a:outerShdw>
                </a:effectLst>
              </a:rPr>
              <a:t>bất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hòa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với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anh</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em</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mà</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chưa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có</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làm</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hòa</a:t>
            </a:r>
            <a:r>
              <a:rPr lang="en-US" sz="5400" b="1" dirty="0" smtClean="0">
                <a:solidFill>
                  <a:schemeClr val="bg1"/>
                </a:solidFill>
                <a:effectLst>
                  <a:outerShdw blurRad="38100" dist="38100" dir="2700000" algn="tl">
                    <a:srgbClr val="000000">
                      <a:alpha val="43137"/>
                    </a:srgbClr>
                  </a:outerShdw>
                </a:effectLst>
              </a:rPr>
              <a:t>.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8190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FF00"/>
                </a:solidFill>
                <a:effectLst>
                  <a:outerShdw blurRad="38100" dist="38100" dir="2700000" algn="tl">
                    <a:srgbClr val="000000">
                      <a:alpha val="43137"/>
                    </a:srgbClr>
                  </a:outerShdw>
                </a:effectLst>
              </a:rPr>
              <a:t>TK2:</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Vì</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Chúa</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nói</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rằng</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Chúa</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ơi</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và</a:t>
            </a:r>
            <a:r>
              <a:rPr lang="en-US" sz="4800" b="1" dirty="0" smtClean="0">
                <a:solidFill>
                  <a:schemeClr val="bg1"/>
                </a:solidFill>
                <a:effectLst>
                  <a:outerShdw blurRad="38100" dist="38100" dir="2700000" algn="tl">
                    <a:srgbClr val="000000">
                      <a:alpha val="43137"/>
                    </a:srgbClr>
                  </a:outerShdw>
                </a:effectLst>
              </a:rPr>
              <a:t> con </a:t>
            </a:r>
            <a:r>
              <a:rPr lang="en-US" sz="4800" b="1" dirty="0" err="1" smtClean="0">
                <a:solidFill>
                  <a:schemeClr val="bg1"/>
                </a:solidFill>
                <a:effectLst>
                  <a:outerShdw blurRad="38100" dist="38100" dir="2700000" algn="tl">
                    <a:srgbClr val="000000">
                      <a:alpha val="43137"/>
                    </a:srgbClr>
                  </a:outerShdw>
                </a:effectLst>
              </a:rPr>
              <a:t>biết</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rằng</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Chúa</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ơi</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rượu</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ngọt</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bánh</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trắng</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Chúa</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sẽ</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không</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ưng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Vì</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nói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rằng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ơi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và</a:t>
            </a:r>
            <a:r>
              <a:rPr lang="en-US" sz="4800" b="1" dirty="0">
                <a:solidFill>
                  <a:schemeClr val="bg1"/>
                </a:solidFill>
                <a:effectLst>
                  <a:outerShdw blurRad="38100" dist="38100" dir="2700000" algn="tl">
                    <a:srgbClr val="000000">
                      <a:alpha val="43137"/>
                    </a:srgbClr>
                  </a:outerShdw>
                </a:effectLst>
              </a:rPr>
              <a:t> con </a:t>
            </a:r>
            <a:r>
              <a:rPr lang="en-US" sz="4800" b="1" dirty="0" err="1">
                <a:solidFill>
                  <a:schemeClr val="bg1"/>
                </a:solidFill>
                <a:effectLst>
                  <a:outerShdw blurRad="38100" dist="38100" dir="2700000" algn="tl">
                    <a:srgbClr val="000000">
                      <a:alpha val="43137"/>
                    </a:srgbClr>
                  </a:outerShdw>
                </a:effectLst>
              </a:rPr>
              <a:t>biết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rằng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ơi</a:t>
            </a:r>
            <a:r>
              <a:rPr lang="en-US" sz="4800" b="1" dirty="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Ngài</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chỉ</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ưng</a:t>
            </a:r>
            <a:r>
              <a:rPr lang="en-US" sz="4800" b="1" dirty="0" smtClean="0">
                <a:solidFill>
                  <a:schemeClr val="bg1"/>
                </a:solidFill>
                <a:effectLst>
                  <a:outerShdw blurRad="38100" dist="38100" dir="2700000" algn="tl">
                    <a:srgbClr val="000000">
                      <a:alpha val="43137"/>
                    </a:srgbClr>
                  </a:outerShdw>
                </a:effectLst>
              </a:rPr>
              <a:t> ý </a:t>
            </a:r>
            <a:r>
              <a:rPr lang="en-US" sz="4800" b="1" dirty="0" err="1" smtClean="0">
                <a:solidFill>
                  <a:schemeClr val="bg1"/>
                </a:solidFill>
                <a:effectLst>
                  <a:outerShdw blurRad="38100" dist="38100" dir="2700000" algn="tl">
                    <a:srgbClr val="000000">
                      <a:alpha val="43137"/>
                    </a:srgbClr>
                  </a:outerShdw>
                </a:effectLst>
              </a:rPr>
              <a:t>tấm</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thân</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hòa</a:t>
            </a:r>
            <a:r>
              <a:rPr lang="en-US" sz="4800" b="1" dirty="0" smtClean="0">
                <a:solidFill>
                  <a:schemeClr val="bg1"/>
                </a:solidFill>
                <a:effectLst>
                  <a:outerShdw blurRad="38100" dist="38100" dir="2700000" algn="tl">
                    <a:srgbClr val="000000">
                      <a:alpha val="43137"/>
                    </a:srgbClr>
                  </a:outerShdw>
                </a:effectLst>
              </a:rPr>
              <a:t> </a:t>
            </a:r>
            <a:r>
              <a:rPr lang="en-US" sz="4800" b="1" dirty="0" err="1" smtClean="0">
                <a:solidFill>
                  <a:schemeClr val="bg1"/>
                </a:solidFill>
                <a:effectLst>
                  <a:outerShdw blurRad="38100" dist="38100" dir="2700000" algn="tl">
                    <a:srgbClr val="000000">
                      <a:alpha val="43137"/>
                    </a:srgbClr>
                  </a:outerShdw>
                </a:effectLst>
              </a:rPr>
              <a:t>bình</a:t>
            </a:r>
            <a:r>
              <a:rPr lang="en-US" sz="4800" b="1" dirty="0" smtClean="0">
                <a:solidFill>
                  <a:schemeClr val="bg1"/>
                </a:solidFill>
                <a:effectLst>
                  <a:outerShdw blurRad="38100" dist="38100" dir="2700000" algn="tl">
                    <a:srgbClr val="000000">
                      <a:alpha val="43137"/>
                    </a:srgbClr>
                  </a:outerShdw>
                </a:effectLst>
              </a:rPr>
              <a:t>. </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1307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rPr>
              <a:t>Đk</a:t>
            </a:r>
            <a:r>
              <a:rPr lang="en-US" sz="5400" b="1" u="sng" dirty="0" smtClean="0">
                <a:solidFill>
                  <a:srgbClr val="FFFF00"/>
                </a:solidFill>
                <a:effectLst>
                  <a:outerShdw blurRad="38100" dist="38100" dir="2700000" algn="tl">
                    <a:srgbClr val="000000">
                      <a:alpha val="43137"/>
                    </a:srgbClr>
                  </a:outerShdw>
                </a:effectLst>
              </a:rPr>
              <a: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sẽ</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ra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về</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để</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lễ</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vật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lại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nơi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đây</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nếu</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chợt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nhớ</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hôm</a:t>
            </a:r>
            <a:r>
              <a:rPr lang="en-US" sz="5400" b="1" dirty="0" smtClean="0">
                <a:solidFill>
                  <a:schemeClr val="bg1"/>
                </a:solidFill>
                <a:effectLst>
                  <a:outerShdw blurRad="38100" dist="38100" dir="2700000" algn="tl">
                    <a:srgbClr val="000000">
                      <a:alpha val="43137"/>
                    </a:srgbClr>
                  </a:outerShdw>
                </a:effectLst>
              </a:rPr>
              <a:t> qua con </a:t>
            </a:r>
            <a:r>
              <a:rPr lang="en-US" sz="5400" b="1" dirty="0" err="1" smtClean="0">
                <a:solidFill>
                  <a:schemeClr val="bg1"/>
                </a:solidFill>
                <a:effectLst>
                  <a:outerShdw blurRad="38100" dist="38100" dir="2700000" algn="tl">
                    <a:srgbClr val="000000">
                      <a:alpha val="43137"/>
                    </a:srgbClr>
                  </a:outerShdw>
                </a:effectLst>
              </a:rPr>
              <a:t>bất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hòa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với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anh</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em</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mà</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chưa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có</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làm</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hòa</a:t>
            </a:r>
            <a:r>
              <a:rPr lang="en-US" sz="5400" b="1" dirty="0" smtClean="0">
                <a:solidFill>
                  <a:schemeClr val="bg1"/>
                </a:solidFill>
                <a:effectLst>
                  <a:outerShdw blurRad="38100" dist="38100" dir="2700000" algn="tl">
                    <a:srgbClr val="000000">
                      <a:alpha val="43137"/>
                    </a:srgbClr>
                  </a:outerShdw>
                </a:effectLst>
              </a:rPr>
              <a:t>.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8190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1410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a:solidFill>
                  <a:srgbClr val="FFFF00"/>
                </a:solidFill>
                <a:effectLst>
                  <a:outerShdw blurRad="38100" dist="38100" dir="2700000" algn="tl">
                    <a:srgbClr val="000000">
                      <a:alpha val="43137"/>
                    </a:srgbClr>
                  </a:outerShdw>
                </a:effectLst>
                <a:cs typeface="Times New Roman" pitchFamily="18" charset="0"/>
              </a:rPr>
              <a:t>Tâm</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Tình</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Sám</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Hối</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i="1" dirty="0" err="1">
                <a:solidFill>
                  <a:schemeClr val="bg1"/>
                </a:solidFill>
                <a:effectLst>
                  <a:outerShdw blurRad="38100" dist="38100" dir="2700000" algn="tl">
                    <a:srgbClr val="000000">
                      <a:alpha val="43137"/>
                    </a:srgbClr>
                  </a:outerShdw>
                </a:effectLst>
                <a:cs typeface="Times New Roman" pitchFamily="18" charset="0"/>
              </a:rPr>
              <a:t>Lm</a:t>
            </a:r>
            <a:r>
              <a:rPr lang="en-US" sz="6600" b="1" i="1" dirty="0">
                <a:solidFill>
                  <a:schemeClr val="bg1"/>
                </a:solidFill>
                <a:effectLst>
                  <a:outerShdw blurRad="38100" dist="38100" dir="2700000" algn="tl">
                    <a:srgbClr val="000000">
                      <a:alpha val="43137"/>
                    </a:srgbClr>
                  </a:outerShdw>
                </a:effectLst>
                <a:cs typeface="Times New Roman" pitchFamily="18" charset="0"/>
              </a:rPr>
              <a:t>. </a:t>
            </a:r>
            <a:r>
              <a:rPr lang="en-US" sz="6600" b="1" i="1" dirty="0" err="1">
                <a:solidFill>
                  <a:schemeClr val="bg1"/>
                </a:solidFill>
                <a:effectLst>
                  <a:outerShdw blurRad="38100" dist="38100" dir="2700000" algn="tl">
                    <a:srgbClr val="000000">
                      <a:alpha val="43137"/>
                    </a:srgbClr>
                  </a:outerShdw>
                </a:effectLst>
                <a:cs typeface="Times New Roman" pitchFamily="18" charset="0"/>
              </a:rPr>
              <a:t>Nguyễn</a:t>
            </a:r>
            <a:r>
              <a:rPr lang="en-US" sz="6600" b="1" i="1" dirty="0">
                <a:solidFill>
                  <a:schemeClr val="bg1"/>
                </a:solidFill>
                <a:effectLst>
                  <a:outerShdw blurRad="38100" dist="38100" dir="2700000" algn="tl">
                    <a:srgbClr val="000000">
                      <a:alpha val="43137"/>
                    </a:srgbClr>
                  </a:outerShdw>
                </a:effectLst>
                <a:cs typeface="Times New Roman" pitchFamily="18" charset="0"/>
              </a:rPr>
              <a:t> </a:t>
            </a:r>
            <a:r>
              <a:rPr lang="en-US" sz="6600" b="1" i="1" dirty="0" err="1">
                <a:solidFill>
                  <a:schemeClr val="bg1"/>
                </a:solidFill>
                <a:effectLst>
                  <a:outerShdw blurRad="38100" dist="38100" dir="2700000" algn="tl">
                    <a:srgbClr val="000000">
                      <a:alpha val="43137"/>
                    </a:srgbClr>
                  </a:outerShdw>
                </a:effectLst>
                <a:cs typeface="Times New Roman" pitchFamily="18" charset="0"/>
              </a:rPr>
              <a:t>Duy</a:t>
            </a:r>
            <a:endParaRPr lang="en-US" sz="66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k1:</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Trong tâm tình sám hối con đớn đau vì tội đã phạm. Trong tâm tình ăn năn con khóc than biết bao lầm lỗi. Chúa ơi con đã biết tội mình! Chúa ơi con đã biết </a:t>
            </a:r>
            <a:r>
              <a:rPr lang="en-US" sz="4600" b="1" dirty="0" err="1" smtClean="0">
                <a:solidFill>
                  <a:schemeClr val="bg1"/>
                </a:solidFill>
                <a:effectLst>
                  <a:outerShdw blurRad="38100" dist="38100" dir="2700000" algn="tl">
                    <a:srgbClr val="000000">
                      <a:alpha val="43137"/>
                    </a:srgbClr>
                  </a:outerShdw>
                </a:effectLst>
              </a:rPr>
              <a:t>tội</a:t>
            </a:r>
            <a:r>
              <a:rPr lang="en-US" sz="4600" b="1" dirty="0" smtClean="0">
                <a:solidFill>
                  <a:schemeClr val="bg1"/>
                </a:solidFill>
                <a:effectLst>
                  <a:outerShdw blurRad="38100" dist="38100" dir="2700000" algn="tl">
                    <a:srgbClr val="000000">
                      <a:alpha val="43137"/>
                    </a:srgbClr>
                  </a:outerShdw>
                </a:effectLst>
              </a:rPr>
              <a:t> </a:t>
            </a:r>
            <a:r>
              <a:rPr lang="vi-VN" sz="4600" b="1" dirty="0" smtClean="0">
                <a:solidFill>
                  <a:schemeClr val="bg1"/>
                </a:solidFill>
                <a:effectLst>
                  <a:outerShdw blurRad="38100" dist="38100" dir="2700000" algn="tl">
                    <a:srgbClr val="000000">
                      <a:alpha val="43137"/>
                    </a:srgbClr>
                  </a:outerShdw>
                </a:effectLst>
              </a:rPr>
              <a:t>mình</a:t>
            </a:r>
            <a:r>
              <a:rPr lang="vi-VN" sz="4600" b="1" dirty="0">
                <a:solidFill>
                  <a:schemeClr val="bg1"/>
                </a:solidFill>
                <a:effectLst>
                  <a:outerShdw blurRad="38100" dist="38100" dir="2700000" algn="tl">
                    <a:srgbClr val="000000">
                      <a:alpha val="43137"/>
                    </a:srgbClr>
                  </a:outerShdw>
                </a:effectLst>
              </a:rPr>
              <a:t>. Tội làm con xa lìa Nhan Chúa, tội làm con xa lìa tình thương.</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4259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a:t>
            </a:r>
            <a:r>
              <a:rPr lang="en-US" sz="4600" b="1" dirty="0" err="1" smtClean="0">
                <a:solidFill>
                  <a:schemeClr val="bg1"/>
                </a:solidFill>
                <a:effectLst>
                  <a:outerShdw blurRad="38100" dist="38100" dir="2700000" algn="tl">
                    <a:srgbClr val="000000">
                      <a:alpha val="43137"/>
                    </a:srgbClr>
                  </a:outerShdw>
                </a:effectLst>
              </a:rPr>
              <a:t>xin</a:t>
            </a:r>
            <a:r>
              <a:rPr lang="vi-VN" sz="4600" b="1" dirty="0" smtClean="0">
                <a:solidFill>
                  <a:schemeClr val="bg1"/>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trở về với Ngài, con xin chuộc lại lỗi lầm. Làm lại cuộc đời mới trong mến yêu muôn phần. Con xin trở về cùng Chúa, con xin trở về cùng anh em. Để lại được sống trong ân tình của những người con.</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01984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k2:</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Mang thân phận yếu đuối con bước đi nhờ Ngài đắt dìu. Nhưng bao lần vô tâm con đã quên ân tình trợ giúp. Chúa ơi nay con cách xa Ngài, ví như chiên con sống lạc bầy. Mà tình Cha không bờ không bến Ngài tìm con đưa về nguồn vui.</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a:t>
            </a:r>
            <a:r>
              <a:rPr lang="en-US" sz="4600" b="1" dirty="0" err="1" smtClean="0">
                <a:solidFill>
                  <a:schemeClr val="bg1"/>
                </a:solidFill>
                <a:effectLst>
                  <a:outerShdw blurRad="38100" dist="38100" dir="2700000" algn="tl">
                    <a:srgbClr val="000000">
                      <a:alpha val="43137"/>
                    </a:srgbClr>
                  </a:outerShdw>
                </a:effectLst>
              </a:rPr>
              <a:t>xin</a:t>
            </a:r>
            <a:r>
              <a:rPr lang="vi-VN" sz="4600" b="1" dirty="0" smtClean="0">
                <a:solidFill>
                  <a:schemeClr val="bg1"/>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trở về với Ngài, con xin chuộc lại lỗi lầm. Làm lại cuộc đời mới trong mến yêu muôn phần. Con xin trở về cùng Chúa, con xin trở về cùng anh em. Để lại được sống trong ân tình của những người con.</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41111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Tk3:</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rPr>
              <a:t>Xin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ơn</a:t>
            </a:r>
            <a:r>
              <a:rPr lang="vi-VN" sz="4600" b="1" dirty="0" smtClean="0">
                <a:solidFill>
                  <a:schemeClr val="bg1"/>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trời thắp sáng lòng trí con bằng ngọn l</a:t>
            </a:r>
            <a:r>
              <a:rPr lang="en-US" sz="4600" b="1" dirty="0" err="1">
                <a:solidFill>
                  <a:schemeClr val="bg1"/>
                </a:solidFill>
                <a:effectLst>
                  <a:outerShdw blurRad="38100" dist="38100" dir="2700000" algn="tl">
                    <a:srgbClr val="000000">
                      <a:alpha val="43137"/>
                    </a:srgbClr>
                  </a:outerShdw>
                </a:effectLst>
              </a:rPr>
              <a:t>ửa</a:t>
            </a:r>
            <a:r>
              <a:rPr lang="vi-VN" sz="4600" b="1" dirty="0">
                <a:solidFill>
                  <a:schemeClr val="bg1"/>
                </a:solidFill>
                <a:effectLst>
                  <a:outerShdw blurRad="38100" dist="38100" dir="2700000" algn="tl">
                    <a:srgbClr val="000000">
                      <a:alpha val="43137"/>
                    </a:srgbClr>
                  </a:outerShdw>
                </a:effectLst>
              </a:rPr>
              <a:t> hồng. Vui trên đường hy sinh theo Chúa đi gieo nguồn hạnh phúc. Chúa ơi</a:t>
            </a:r>
            <a:r>
              <a:rPr lang="en-US" sz="4600" b="1" dirty="0">
                <a:solidFill>
                  <a:schemeClr val="bg1"/>
                </a:solidFill>
                <a:effectLst>
                  <a:outerShdw blurRad="38100" dist="38100" dir="2700000" algn="tl">
                    <a:srgbClr val="000000">
                      <a:alpha val="43137"/>
                    </a:srgbClr>
                  </a:outerShdw>
                </a:effectLst>
              </a:rPr>
              <a:t>!</a:t>
            </a:r>
            <a:r>
              <a:rPr lang="vi-VN" sz="4600" b="1" dirty="0">
                <a:solidFill>
                  <a:schemeClr val="bg1"/>
                </a:solidFill>
                <a:effectLst>
                  <a:outerShdw blurRad="38100" dist="38100" dir="2700000" algn="tl">
                    <a:srgbClr val="000000">
                      <a:alpha val="43137"/>
                    </a:srgbClr>
                  </a:outerShdw>
                </a:effectLst>
              </a:rPr>
              <a:t> con xin sống cho Ngài, Chúa ơi</a:t>
            </a:r>
            <a:r>
              <a:rPr lang="en-US" sz="4600" b="1" dirty="0">
                <a:solidFill>
                  <a:schemeClr val="bg1"/>
                </a:solidFill>
                <a:effectLst>
                  <a:outerShdw blurRad="38100" dist="38100" dir="2700000" algn="tl">
                    <a:srgbClr val="000000">
                      <a:alpha val="43137"/>
                    </a:srgbClr>
                  </a:outerShdw>
                </a:effectLst>
              </a:rPr>
              <a:t>!</a:t>
            </a:r>
            <a:r>
              <a:rPr lang="vi-VN" sz="4600" b="1" dirty="0">
                <a:solidFill>
                  <a:schemeClr val="bg1"/>
                </a:solidFill>
                <a:effectLst>
                  <a:outerShdw blurRad="38100" dist="38100" dir="2700000" algn="tl">
                    <a:srgbClr val="000000">
                      <a:alpha val="43137"/>
                    </a:srgbClr>
                  </a:outerShdw>
                </a:effectLst>
              </a:rPr>
              <a:t> con xin sống cho </a:t>
            </a:r>
            <a:r>
              <a:rPr lang="en-US" sz="4600" b="1" dirty="0" smtClean="0">
                <a:solidFill>
                  <a:schemeClr val="bg1"/>
                </a:solidFill>
                <a:effectLst>
                  <a:outerShdw blurRad="38100" dist="38100" dir="2700000" algn="tl">
                    <a:srgbClr val="000000">
                      <a:alpha val="43137"/>
                    </a:srgbClr>
                  </a:outerShdw>
                </a:effectLst>
              </a:rPr>
              <a:t>n</a:t>
            </a:r>
            <a:r>
              <a:rPr lang="vi-VN" sz="4600" b="1" dirty="0" smtClean="0">
                <a:solidFill>
                  <a:schemeClr val="bg1"/>
                </a:solidFill>
                <a:effectLst>
                  <a:outerShdw blurRad="38100" dist="38100" dir="2700000" algn="tl">
                    <a:srgbClr val="000000">
                      <a:alpha val="43137"/>
                    </a:srgbClr>
                  </a:outerShdw>
                </a:effectLst>
              </a:rPr>
              <a:t>gười</a:t>
            </a:r>
            <a:r>
              <a:rPr lang="vi-VN" sz="4600" b="1" dirty="0">
                <a:solidFill>
                  <a:schemeClr val="bg1"/>
                </a:solidFill>
                <a:effectLst>
                  <a:outerShdw blurRad="38100" dist="38100" dir="2700000" algn="tl">
                    <a:srgbClr val="000000">
                      <a:alpha val="43137"/>
                    </a:srgbClr>
                  </a:outerShdw>
                </a:effectLst>
              </a:rPr>
              <a:t>. Trọn đời con vang bài ca mới để ngợi khen ân tình biển khơi.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a:t>
            </a:r>
            <a:r>
              <a:rPr lang="en-US" sz="4600" b="1" dirty="0" err="1" smtClean="0">
                <a:solidFill>
                  <a:schemeClr val="bg1"/>
                </a:solidFill>
                <a:effectLst>
                  <a:outerShdw blurRad="38100" dist="38100" dir="2700000" algn="tl">
                    <a:srgbClr val="000000">
                      <a:alpha val="43137"/>
                    </a:srgbClr>
                  </a:outerShdw>
                </a:effectLst>
              </a:rPr>
              <a:t>xin</a:t>
            </a:r>
            <a:r>
              <a:rPr lang="vi-VN" sz="4600" b="1" dirty="0" smtClean="0">
                <a:solidFill>
                  <a:schemeClr val="bg1"/>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trở về với Ngài, con xin chuộc lại lỗi lầm. Làm lại cuộc đời mới trong mến yêu muôn phần. Con xin trở về cùng Chúa, con xin trở về cùng anh em. Để lại được sống trong ân tình của những người con.</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41111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smtClean="0">
                <a:solidFill>
                  <a:srgbClr val="FFFF00"/>
                </a:solidFill>
                <a:effectLst>
                  <a:outerShdw blurRad="38100" dist="38100" dir="2700000" algn="tl">
                    <a:srgbClr val="000000">
                      <a:alpha val="43137"/>
                    </a:srgbClr>
                  </a:outerShdw>
                </a:effectLst>
                <a:cs typeface="Times New Roman" pitchFamily="18" charset="0"/>
              </a:rPr>
              <a:t>Giọt</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cs typeface="Times New Roman" pitchFamily="18" charset="0"/>
              </a:rPr>
              <a:t>lệ</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cs typeface="Times New Roman" pitchFamily="18" charset="0"/>
              </a:rPr>
              <a:t>sầu</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Lãng</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Tử</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6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rPr>
              <a:t>L</a:t>
            </a:r>
            <a:r>
              <a:rPr lang="en-US" sz="6000" b="1" dirty="0" err="1" smtClean="0">
                <a:solidFill>
                  <a:schemeClr val="bg1"/>
                </a:solidFill>
                <a:effectLst>
                  <a:outerShdw blurRad="38100" dist="38100" dir="2700000" algn="tl">
                    <a:srgbClr val="000000">
                      <a:alpha val="43137"/>
                    </a:srgbClr>
                  </a:outerShdw>
                </a:effectLst>
              </a:rPr>
              <a:t>ạy</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Chúa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bao</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năm</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lưu</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lạc</a:t>
            </a:r>
            <a:r>
              <a:rPr lang="en-US" sz="6000" b="1" dirty="0" smtClean="0">
                <a:solidFill>
                  <a:schemeClr val="bg1"/>
                </a:solidFill>
                <a:effectLst>
                  <a:outerShdw blurRad="38100" dist="38100" dir="2700000" algn="tl">
                    <a:srgbClr val="000000">
                      <a:alpha val="43137"/>
                    </a:srgbClr>
                  </a:outerShdw>
                </a:effectLst>
              </a:rPr>
              <a:t>) nay con </a:t>
            </a:r>
            <a:r>
              <a:rPr lang="en-US" sz="6000" b="1" dirty="0" err="1" smtClean="0">
                <a:solidFill>
                  <a:schemeClr val="bg1"/>
                </a:solidFill>
                <a:effectLst>
                  <a:outerShdw blurRad="38100" dist="38100" dir="2700000" algn="tl">
                    <a:srgbClr val="000000">
                      <a:alpha val="43137"/>
                    </a:srgbClr>
                  </a:outerShdw>
                </a:effectLst>
              </a:rPr>
              <a:t>về</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đây</a:t>
            </a:r>
            <a:r>
              <a:rPr lang="en-US" sz="6000" b="1" dirty="0" smtClean="0">
                <a:solidFill>
                  <a:schemeClr val="bg1"/>
                </a:solidFill>
                <a:effectLst>
                  <a:outerShdw blurRad="38100" dist="38100" dir="2700000" algn="tl">
                    <a:srgbClr val="000000">
                      <a:alpha val="43137"/>
                    </a:srgbClr>
                  </a:outerShdw>
                </a:effectLst>
              </a:rPr>
              <a:t>, con </a:t>
            </a:r>
            <a:r>
              <a:rPr lang="en-US" sz="6000" b="1" dirty="0" err="1" smtClean="0">
                <a:solidFill>
                  <a:schemeClr val="bg1"/>
                </a:solidFill>
                <a:effectLst>
                  <a:outerShdw blurRad="38100" dist="38100" dir="2700000" algn="tl">
                    <a:srgbClr val="000000">
                      <a:alpha val="43137"/>
                    </a:srgbClr>
                  </a:outerShdw>
                </a:effectLst>
              </a:rPr>
              <a:t>quỳ</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đây</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xin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Chúa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thứ</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tha</a:t>
            </a:r>
            <a:r>
              <a:rPr lang="en-US" sz="6000" b="1" dirty="0" smtClean="0">
                <a:solidFill>
                  <a:schemeClr val="bg1"/>
                </a:solidFill>
                <a:effectLst>
                  <a:outerShdw blurRad="38100" dist="38100" dir="2700000" algn="tl">
                    <a:srgbClr val="000000">
                      <a:alpha val="43137"/>
                    </a:srgbClr>
                  </a:outerShdw>
                </a:effectLst>
              </a:rPr>
              <a:t>.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smtClean="0">
                <a:solidFill>
                  <a:schemeClr val="bg1"/>
                </a:solidFill>
                <a:effectLst>
                  <a:outerShdw blurRad="38100" dist="38100" dir="2700000" algn="tl">
                    <a:srgbClr val="000000">
                      <a:alpha val="43137"/>
                    </a:srgbClr>
                  </a:outerShdw>
                </a:effectLst>
              </a:rPr>
              <a:t>Con </a:t>
            </a:r>
            <a:r>
              <a:rPr lang="en-US" sz="6000" b="1" dirty="0" err="1" smtClean="0">
                <a:solidFill>
                  <a:schemeClr val="bg1"/>
                </a:solidFill>
                <a:effectLst>
                  <a:outerShdw blurRad="38100" dist="38100" dir="2700000" algn="tl">
                    <a:srgbClr val="000000">
                      <a:alpha val="43137"/>
                    </a:srgbClr>
                  </a:outerShdw>
                </a:effectLst>
              </a:rPr>
              <a:t>đã</a:t>
            </a:r>
            <a:r>
              <a:rPr lang="en-US" sz="6000" b="1" dirty="0" smtClean="0">
                <a:solidFill>
                  <a:schemeClr val="bg1"/>
                </a:solidFill>
                <a:effectLst>
                  <a:outerShdw blurRad="38100" dist="38100" dir="2700000" algn="tl">
                    <a:srgbClr val="000000">
                      <a:alpha val="43137"/>
                    </a:srgbClr>
                  </a:outerShdw>
                </a:effectLst>
              </a:rPr>
              <a:t> say </a:t>
            </a:r>
            <a:r>
              <a:rPr lang="en-US" sz="6000" b="1" dirty="0" err="1" smtClean="0">
                <a:solidFill>
                  <a:schemeClr val="bg1"/>
                </a:solidFill>
                <a:effectLst>
                  <a:outerShdw blurRad="38100" dist="38100" dir="2700000" algn="tl">
                    <a:srgbClr val="000000">
                      <a:alpha val="43137"/>
                    </a:srgbClr>
                  </a:outerShdw>
                </a:effectLst>
              </a:rPr>
              <a:t>mê</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trong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bước</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đường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lầm</a:t>
            </a:r>
            <a:r>
              <a:rPr lang="en-US" sz="6000" b="1" dirty="0" smtClean="0">
                <a:solidFill>
                  <a:schemeClr val="bg1"/>
                </a:solidFill>
                <a:effectLst>
                  <a:outerShdw blurRad="38100" dist="38100" dir="2700000" algn="tl">
                    <a:srgbClr val="000000">
                      <a:alpha val="43137"/>
                    </a:srgbClr>
                  </a:outerShdw>
                </a:effectLst>
              </a:rPr>
              <a:t>. Nay con </a:t>
            </a:r>
            <a:r>
              <a:rPr lang="en-US" sz="6000" b="1" dirty="0" err="1" smtClean="0">
                <a:solidFill>
                  <a:schemeClr val="bg1"/>
                </a:solidFill>
                <a:effectLst>
                  <a:outerShdw blurRad="38100" dist="38100" dir="2700000" algn="tl">
                    <a:srgbClr val="000000">
                      <a:alpha val="43137"/>
                    </a:srgbClr>
                  </a:outerShdw>
                </a:effectLst>
              </a:rPr>
              <a:t>quyết</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tâm</a:t>
            </a:r>
            <a:r>
              <a:rPr lang="en-US" sz="6000" b="1" dirty="0" smtClean="0">
                <a:solidFill>
                  <a:schemeClr val="bg1"/>
                </a:solidFill>
                <a:effectLst>
                  <a:outerShdw blurRad="38100" dist="38100" dir="2700000" algn="tl">
                    <a:srgbClr val="000000">
                      <a:alpha val="43137"/>
                    </a:srgbClr>
                  </a:outerShdw>
                </a:effectLst>
              </a:rPr>
              <a:t> quay </a:t>
            </a:r>
            <a:r>
              <a:rPr lang="en-US" sz="6000" b="1" dirty="0" err="1" smtClean="0">
                <a:solidFill>
                  <a:schemeClr val="bg1"/>
                </a:solidFill>
                <a:effectLst>
                  <a:outerShdw blurRad="38100" dist="38100" dir="2700000" algn="tl">
                    <a:srgbClr val="000000">
                      <a:alpha val="43137"/>
                    </a:srgbClr>
                  </a:outerShdw>
                </a:effectLst>
              </a:rPr>
              <a:t>gót</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trở</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về</a:t>
            </a:r>
            <a:r>
              <a:rPr lang="en-US" sz="6000" b="1" dirty="0" smtClean="0">
                <a:solidFill>
                  <a:schemeClr val="bg1"/>
                </a:solidFill>
                <a:effectLst>
                  <a:outerShdw blurRad="38100" dist="38100" dir="2700000" algn="tl">
                    <a:srgbClr val="000000">
                      <a:alpha val="43137"/>
                    </a:srgbClr>
                  </a:outerShdw>
                </a:effectLst>
              </a:rPr>
              <a:t>.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err="1">
                <a:solidFill>
                  <a:srgbClr val="FFFF00"/>
                </a:solidFill>
                <a:effectLst>
                  <a:outerShdw blurRad="38100" dist="38100" dir="2700000" algn="tl">
                    <a:srgbClr val="000000">
                      <a:alpha val="43137"/>
                    </a:srgbClr>
                  </a:outerShdw>
                </a:effectLst>
                <a:cs typeface="Times New Roman" pitchFamily="18" charset="0"/>
              </a:rPr>
              <a:t>Hãy</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smtClean="0">
                <a:solidFill>
                  <a:srgbClr val="FFFF00"/>
                </a:solidFill>
                <a:effectLst>
                  <a:outerShdw blurRad="38100" dist="38100" dir="2700000" algn="tl">
                    <a:srgbClr val="000000">
                      <a:alpha val="43137"/>
                    </a:srgbClr>
                  </a:outerShdw>
                </a:effectLst>
                <a:cs typeface="Times New Roman" pitchFamily="18" charset="0"/>
              </a:rPr>
              <a:t>Quay </a:t>
            </a:r>
            <a:r>
              <a:rPr lang="en-US" sz="8000" b="1" dirty="0" err="1">
                <a:solidFill>
                  <a:srgbClr val="FFFF00"/>
                </a:solidFill>
                <a:effectLst>
                  <a:outerShdw blurRad="38100" dist="38100" dir="2700000" algn="tl">
                    <a:srgbClr val="000000">
                      <a:alpha val="43137"/>
                    </a:srgbClr>
                  </a:outerShdw>
                </a:effectLst>
                <a:cs typeface="Times New Roman" pitchFamily="18" charset="0"/>
              </a:rPr>
              <a:t>Về</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6600" b="1" i="1" dirty="0" err="1" smtClean="0">
                <a:solidFill>
                  <a:schemeClr val="bg1"/>
                </a:solidFill>
                <a:effectLst>
                  <a:outerShdw blurRad="38100" dist="38100" dir="2700000" algn="tl">
                    <a:srgbClr val="000000">
                      <a:alpha val="43137"/>
                    </a:srgbClr>
                  </a:outerShdw>
                </a:effectLst>
                <a:cs typeface="Times New Roman" pitchFamily="18" charset="0"/>
              </a:rPr>
              <a:t>Mi</a:t>
            </a:r>
            <a:r>
              <a:rPr lang="en-US" sz="6600" b="1" i="1" dirty="0" smtClean="0">
                <a:solidFill>
                  <a:schemeClr val="bg1"/>
                </a:solidFill>
                <a:effectLst>
                  <a:outerShdw blurRad="38100" dist="38100" dir="2700000" algn="tl">
                    <a:srgbClr val="000000">
                      <a:alpha val="43137"/>
                    </a:srgbClr>
                  </a:outerShdw>
                </a:effectLst>
                <a:cs typeface="Times New Roman" pitchFamily="18" charset="0"/>
              </a:rPr>
              <a:t> </a:t>
            </a:r>
            <a:r>
              <a:rPr lang="en-US" sz="6600" b="1" i="1" dirty="0" err="1" smtClean="0">
                <a:solidFill>
                  <a:schemeClr val="bg1"/>
                </a:solidFill>
                <a:effectLst>
                  <a:outerShdw blurRad="38100" dist="38100" dir="2700000" algn="tl">
                    <a:srgbClr val="000000">
                      <a:alpha val="43137"/>
                    </a:srgbClr>
                  </a:outerShdw>
                </a:effectLst>
                <a:cs typeface="Times New Roman" pitchFamily="18" charset="0"/>
              </a:rPr>
              <a:t>TRầm</a:t>
            </a:r>
            <a:endParaRPr lang="en-US" sz="66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6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rPr>
              <a:t>L</a:t>
            </a:r>
            <a:r>
              <a:rPr lang="en-US" sz="6000" b="1" dirty="0" err="1" smtClean="0">
                <a:solidFill>
                  <a:schemeClr val="bg1"/>
                </a:solidFill>
                <a:effectLst>
                  <a:outerShdw blurRad="38100" dist="38100" dir="2700000" algn="tl">
                    <a:srgbClr val="000000">
                      <a:alpha val="43137"/>
                    </a:srgbClr>
                  </a:outerShdw>
                </a:effectLst>
              </a:rPr>
              <a:t>ạy</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Chúa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bao</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năm</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lưu</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lạc</a:t>
            </a:r>
            <a:r>
              <a:rPr lang="en-US" sz="6000" b="1" dirty="0" smtClean="0">
                <a:solidFill>
                  <a:schemeClr val="bg1"/>
                </a:solidFill>
                <a:effectLst>
                  <a:outerShdw blurRad="38100" dist="38100" dir="2700000" algn="tl">
                    <a:srgbClr val="000000">
                      <a:alpha val="43137"/>
                    </a:srgbClr>
                  </a:outerShdw>
                </a:effectLst>
              </a:rPr>
              <a:t>) nay con </a:t>
            </a:r>
            <a:r>
              <a:rPr lang="en-US" sz="6000" b="1" dirty="0" err="1" smtClean="0">
                <a:solidFill>
                  <a:schemeClr val="bg1"/>
                </a:solidFill>
                <a:effectLst>
                  <a:outerShdw blurRad="38100" dist="38100" dir="2700000" algn="tl">
                    <a:srgbClr val="000000">
                      <a:alpha val="43137"/>
                    </a:srgbClr>
                  </a:outerShdw>
                </a:effectLst>
              </a:rPr>
              <a:t>về</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đây</a:t>
            </a:r>
            <a:r>
              <a:rPr lang="en-US" sz="6000" b="1" dirty="0" smtClean="0">
                <a:solidFill>
                  <a:schemeClr val="bg1"/>
                </a:solidFill>
                <a:effectLst>
                  <a:outerShdw blurRad="38100" dist="38100" dir="2700000" algn="tl">
                    <a:srgbClr val="000000">
                      <a:alpha val="43137"/>
                    </a:srgbClr>
                  </a:outerShdw>
                </a:effectLst>
              </a:rPr>
              <a:t>, con </a:t>
            </a:r>
            <a:r>
              <a:rPr lang="en-US" sz="6000" b="1" dirty="0" err="1" smtClean="0">
                <a:solidFill>
                  <a:schemeClr val="bg1"/>
                </a:solidFill>
                <a:effectLst>
                  <a:outerShdw blurRad="38100" dist="38100" dir="2700000" algn="tl">
                    <a:srgbClr val="000000">
                      <a:alpha val="43137"/>
                    </a:srgbClr>
                  </a:outerShdw>
                </a:effectLst>
              </a:rPr>
              <a:t>quỳ</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đây</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xin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Chúa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thứ</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tha</a:t>
            </a:r>
            <a:r>
              <a:rPr lang="en-US" sz="6000" b="1" dirty="0" smtClean="0">
                <a:solidFill>
                  <a:schemeClr val="bg1"/>
                </a:solidFill>
                <a:effectLst>
                  <a:outerShdw blurRad="38100" dist="38100" dir="2700000" algn="tl">
                    <a:srgbClr val="000000">
                      <a:alpha val="43137"/>
                    </a:srgbClr>
                  </a:outerShdw>
                </a:effectLst>
              </a:rPr>
              <a:t>.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99325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545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Hãy</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quay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về</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thật</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lòng</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ăn</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năn</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hỡi</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những</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người</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lạc</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bước</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đường</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lầm</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Hãy</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quay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về</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về</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cùng</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ta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Người</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thương</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ta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tình</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thiết</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tha</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đậm</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đà</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Hãy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đổi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mới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tinh</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thần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sống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đúng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Tin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Mừng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người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ơi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đổi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mới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tinh</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thần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sống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đúng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Tin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Mừng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hỡi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người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Hãy</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quay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về</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này</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ngày</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cứu</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rỗi</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thương</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tình</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tha</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thứ</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tội</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đời</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err="1">
                <a:solidFill>
                  <a:schemeClr val="bg1"/>
                </a:solidFill>
                <a:effectLst>
                  <a:outerShdw blurRad="38100" dist="38100" dir="2700000" algn="tl">
                    <a:srgbClr val="000000">
                      <a:alpha val="43137"/>
                    </a:srgbClr>
                  </a:outerShdw>
                </a:effectLst>
                <a:cs typeface="Times New Roman" pitchFamily="18" charset="0"/>
              </a:rPr>
              <a:t>Hãy</a:t>
            </a:r>
            <a:r>
              <a:rPr lang="en-US" sz="5400" b="1" dirty="0">
                <a:solidFill>
                  <a:schemeClr val="bg1"/>
                </a:solidFill>
                <a:effectLst>
                  <a:outerShdw blurRad="38100" dist="38100" dir="2700000" algn="tl">
                    <a:srgbClr val="000000">
                      <a:alpha val="43137"/>
                    </a:srgbClr>
                  </a:outerShdw>
                </a:effectLst>
                <a:cs typeface="Times New Roman" pitchFamily="18" charset="0"/>
              </a:rPr>
              <a:t> quay </a:t>
            </a:r>
            <a:r>
              <a:rPr lang="en-US" sz="5400" b="1" dirty="0" err="1">
                <a:solidFill>
                  <a:schemeClr val="bg1"/>
                </a:solidFill>
                <a:effectLst>
                  <a:outerShdw blurRad="38100" dist="38100" dir="2700000" algn="tl">
                    <a:srgbClr val="000000">
                      <a:alpha val="43137"/>
                    </a:srgbClr>
                  </a:outerShdw>
                </a:effectLst>
                <a:cs typeface="Times New Roman" pitchFamily="18" charset="0"/>
              </a:rPr>
              <a:t>về</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err="1">
                <a:solidFill>
                  <a:schemeClr val="bg1"/>
                </a:solidFill>
                <a:effectLst>
                  <a:outerShdw blurRad="38100" dist="38100" dir="2700000" algn="tl">
                    <a:srgbClr val="000000">
                      <a:alpha val="43137"/>
                    </a:srgbClr>
                  </a:outerShdw>
                </a:effectLst>
                <a:cs typeface="Times New Roman" pitchFamily="18" charset="0"/>
              </a:rPr>
              <a:t>về</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err="1">
                <a:solidFill>
                  <a:schemeClr val="bg1"/>
                </a:solidFill>
                <a:effectLst>
                  <a:outerShdw blurRad="38100" dist="38100" dir="2700000" algn="tl">
                    <a:srgbClr val="000000">
                      <a:alpha val="43137"/>
                    </a:srgbClr>
                  </a:outerShdw>
                </a:effectLst>
                <a:cs typeface="Times New Roman" pitchFamily="18" charset="0"/>
              </a:rPr>
              <a:t>cùng</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err="1">
                <a:solidFill>
                  <a:schemeClr val="bg1"/>
                </a:solidFill>
                <a:effectLst>
                  <a:outerShdw blurRad="38100" dist="38100" dir="2700000" algn="tl">
                    <a:srgbClr val="000000">
                      <a:alpha val="43137"/>
                    </a:srgbClr>
                  </a:outerShdw>
                </a:effectLst>
                <a:cs typeface="Times New Roman" pitchFamily="18" charset="0"/>
              </a:rPr>
              <a:t>Chúa</a:t>
            </a:r>
            <a:r>
              <a:rPr lang="en-US" sz="5400" b="1" dirty="0">
                <a:solidFill>
                  <a:schemeClr val="bg1"/>
                </a:solidFill>
                <a:effectLst>
                  <a:outerShdw blurRad="38100" dist="38100" dir="2700000" algn="tl">
                    <a:srgbClr val="000000">
                      <a:alpha val="43137"/>
                    </a:srgbClr>
                  </a:outerShdw>
                </a:effectLst>
                <a:cs typeface="Times New Roman" pitchFamily="18" charset="0"/>
              </a:rPr>
              <a:t> ta </a:t>
            </a:r>
            <a:r>
              <a:rPr lang="en-US" sz="5400" b="1" dirty="0" err="1">
                <a:solidFill>
                  <a:schemeClr val="bg1"/>
                </a:solidFill>
                <a:effectLst>
                  <a:outerShdw blurRad="38100" dist="38100" dir="2700000" algn="tl">
                    <a:srgbClr val="000000">
                      <a:alpha val="43137"/>
                    </a:srgbClr>
                  </a:outerShdw>
                </a:effectLst>
                <a:cs typeface="Times New Roman" pitchFamily="18" charset="0"/>
              </a:rPr>
              <a:t>Người</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err="1">
                <a:solidFill>
                  <a:schemeClr val="bg1"/>
                </a:solidFill>
                <a:effectLst>
                  <a:outerShdw blurRad="38100" dist="38100" dir="2700000" algn="tl">
                    <a:srgbClr val="000000">
                      <a:alpha val="43137"/>
                    </a:srgbClr>
                  </a:outerShdw>
                </a:effectLst>
                <a:cs typeface="Times New Roman" pitchFamily="18" charset="0"/>
              </a:rPr>
              <a:t>thương</a:t>
            </a:r>
            <a:r>
              <a:rPr lang="en-US" sz="5400" b="1" dirty="0">
                <a:solidFill>
                  <a:schemeClr val="bg1"/>
                </a:solidFill>
                <a:effectLst>
                  <a:outerShdw blurRad="38100" dist="38100" dir="2700000" algn="tl">
                    <a:srgbClr val="000000">
                      <a:alpha val="43137"/>
                    </a:srgbClr>
                  </a:outerShdw>
                </a:effectLst>
                <a:cs typeface="Times New Roman" pitchFamily="18" charset="0"/>
              </a:rPr>
              <a:t> ta </a:t>
            </a:r>
            <a:r>
              <a:rPr lang="en-US" sz="5400" b="1" dirty="0" err="1">
                <a:solidFill>
                  <a:schemeClr val="bg1"/>
                </a:solidFill>
                <a:effectLst>
                  <a:outerShdw blurRad="38100" dist="38100" dir="2700000" algn="tl">
                    <a:srgbClr val="000000">
                      <a:alpha val="43137"/>
                    </a:srgbClr>
                  </a:outerShdw>
                </a:effectLst>
                <a:cs typeface="Times New Roman" pitchFamily="18" charset="0"/>
              </a:rPr>
              <a:t>tình</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err="1">
                <a:solidFill>
                  <a:schemeClr val="bg1"/>
                </a:solidFill>
                <a:effectLst>
                  <a:outerShdw blurRad="38100" dist="38100" dir="2700000" algn="tl">
                    <a:srgbClr val="000000">
                      <a:alpha val="43137"/>
                    </a:srgbClr>
                  </a:outerShdw>
                </a:effectLst>
                <a:cs typeface="Times New Roman" pitchFamily="18" charset="0"/>
              </a:rPr>
              <a:t>thiết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err="1">
                <a:solidFill>
                  <a:schemeClr val="bg1"/>
                </a:solidFill>
                <a:effectLst>
                  <a:outerShdw blurRad="38100" dist="38100" dir="2700000" algn="tl">
                    <a:srgbClr val="000000">
                      <a:alpha val="43137"/>
                    </a:srgbClr>
                  </a:outerShdw>
                </a:effectLst>
                <a:cs typeface="Times New Roman" pitchFamily="18" charset="0"/>
              </a:rPr>
              <a:t>tha</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err="1">
                <a:solidFill>
                  <a:schemeClr val="bg1"/>
                </a:solidFill>
                <a:effectLst>
                  <a:outerShdw blurRad="38100" dist="38100" dir="2700000" algn="tl">
                    <a:srgbClr val="000000">
                      <a:alpha val="43137"/>
                    </a:srgbClr>
                  </a:outerShdw>
                </a:effectLst>
                <a:cs typeface="Times New Roman" pitchFamily="18" charset="0"/>
              </a:rPr>
              <a:t>đậm</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err="1">
                <a:solidFill>
                  <a:schemeClr val="bg1"/>
                </a:solidFill>
                <a:effectLst>
                  <a:outerShdw blurRad="38100" dist="38100" dir="2700000" algn="tl">
                    <a:srgbClr val="000000">
                      <a:alpha val="43137"/>
                    </a:srgbClr>
                  </a:outerShdw>
                </a:effectLst>
                <a:cs typeface="Times New Roman" pitchFamily="18" charset="0"/>
              </a:rPr>
              <a:t>đà</a:t>
            </a:r>
            <a:r>
              <a:rPr lang="en-US" sz="5400" b="1" dirty="0">
                <a:solidFill>
                  <a:schemeClr val="bg1"/>
                </a:solidFill>
                <a:effectLst>
                  <a:outerShdw blurRad="38100" dist="38100" dir="2700000" algn="tl">
                    <a:srgbClr val="000000">
                      <a:alpha val="43137"/>
                    </a:srgbClr>
                  </a:outerShdw>
                </a:effectLst>
                <a:cs typeface="Times New Roman" pitchFamily="18" charset="0"/>
              </a:rPr>
              <a:t>.</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74934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1454</Words>
  <Application>Microsoft Office PowerPoint</Application>
  <PresentationFormat>On-screen Show (16:9)</PresentationFormat>
  <Paragraphs>61</Paragraphs>
  <Slides>61</Slides>
  <Notes>2</Notes>
  <HiddenSlides>0</HiddenSlides>
  <MMClips>0</MMClips>
  <ScaleCrop>false</ScaleCrop>
  <HeadingPairs>
    <vt:vector size="4" baseType="variant">
      <vt:variant>
        <vt:lpstr>Theme</vt:lpstr>
      </vt:variant>
      <vt:variant>
        <vt:i4>9</vt:i4>
      </vt:variant>
      <vt:variant>
        <vt:lpstr>Slide Titles</vt:lpstr>
      </vt:variant>
      <vt:variant>
        <vt:i4>61</vt:i4>
      </vt:variant>
    </vt:vector>
  </HeadingPairs>
  <TitlesOfParts>
    <vt:vector size="70"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PowerPoint Presentation</vt:lpstr>
      <vt:lpstr>Tập Hát Cộng Đồng </vt:lpstr>
      <vt:lpstr>Đk: Tất cả đường lối Chúa đều là từ bi, trung tín dành cho ai giữ Giao ước của Ngài.</vt:lpstr>
      <vt:lpstr>Người ta sống không nguyên bởi bánh, nhưng bởi mọi lời do miệng Thiên Chúa phán ra.</vt:lpstr>
      <vt:lpstr>PowerPoint Presentation</vt:lpstr>
      <vt:lpstr>Ca Nhập Lễ Hãy Quay Về Mi TRầm</vt:lpstr>
      <vt:lpstr>Tk1: Hãy quay về thật lòng ăn năn, hỡi những người lạc bước đường lầm! Hãy quay về về cùng Chúa ta Người thương ta tình thiết tha đậm đà.</vt:lpstr>
      <vt:lpstr>Đk: Hãy đổi mới tinh thần, hãy sống đúng Tin Mừng người ơi! Hãy đổi mới tinh thần hãy sống đúng Tin Mừng hỡi người. </vt:lpstr>
      <vt:lpstr>Tk2: Hãy quay về này ngày cứu rỗi, Chúa thương tình tha thứ tội đời! Hãy quay về về cùng Chúa ta Người thương ta tình thiết tha đậm đà.</vt:lpstr>
      <vt:lpstr>Đk: Hãy đổi mới tinh thần, hãy sống đúng Tin Mừng người ơi! Hãy đổi mới tinh thần hãy sống đúng Tin Mừng hỡi người. </vt:lpstr>
      <vt:lpstr>PowerPoint Presentation</vt:lpstr>
      <vt:lpstr>PowerPoint Presentation</vt:lpstr>
      <vt:lpstr>Đáp Ca Thánh Vịnh 24 Lm. Kim Long 03 Câu</vt:lpstr>
      <vt:lpstr>Đk: Tất cả đường lối Chúa đều là từ bi, trung tín dành cho ai giữ Giao ước của Ngài.</vt:lpstr>
      <vt:lpstr>Tk1: Xin chỉ dạy con biết đường lối Chúa. Và dẫn con theo chân lý của Ngài. Vì Ngài là Thần Linh tế độ cho con. Ngày đêm con vững tin lòng thương xót Ngài.</vt:lpstr>
      <vt:lpstr>Đk: Tất cả đường lối Chúa đều là từ bi, trung tín dành cho ai giữ Giao ước của Ngài.</vt:lpstr>
      <vt:lpstr>Tk2: Xin dủ lòng thương nhớ tình nghĩa cũ. Ngài đã ban qua muôn thuở muôn đời. Tội tình của tuổi thơ Chúa đừng ghi tâm, mà xin luôn nhớ con vì ân nghĩa Ngài.</vt:lpstr>
      <vt:lpstr>Đk: Tất cả đường lối Chúa đều là từ bi, trung tín dành cho ai giữ Giao ước của Ngài.</vt:lpstr>
      <vt:lpstr>Tk3: Xin chỉ đường cho những kẻ lỡ bước, vì Chúa đây luôn nhân ái chân thực. Dìu kẻ nghèo hèn theo lối đường công minh, dạy con luôn vững tâm tìm theo lối Ngài.</vt:lpstr>
      <vt:lpstr>Đk: Tất cả đường lối Chúa đều là từ bi, trung tín dành cho ai giữ Giao ước của Ngài.</vt:lpstr>
      <vt:lpstr>PowerPoint Presentation</vt:lpstr>
      <vt:lpstr>Người ta sống không nguyên bởi bánh, nhưng bởi mọi lời do miệng Thiên Chúa phán ra.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Chúa ơi con sẽ ra về để lễ vật lại nơi đây nếu con chợt nhớ hôm qua con bất hòa với anh em mà con chưa có làm hòa. </vt:lpstr>
      <vt:lpstr>TK1: Vì Chúa nói rằng Chúa ơi và con biết rằng Chúa ơi lễ vật hy tế Chúa sẽ không ưng! Vì Chúa nói rằng Chúa ơi và con biết rằng Chúa ơi Ngài chỉ ưng ý tấm thân hòa bình. </vt:lpstr>
      <vt:lpstr>Đk: Chúa ơi con sẽ ra về để lễ vật lại nơi đây nếu con chợt nhớ hôm qua con bất hòa với anh em mà con chưa có làm hòa. </vt:lpstr>
      <vt:lpstr>TK2: Vì Chúa nói rằng Chúa ơi và con biết rằng Chúa ơi rượu ngọt bánh trắng Chúa sẽ không ưng! Vì Chúa nói rằng Chúa ơi và con biết rằng Chúa ơi Ngài chỉ ưng ý tấm thân hòa bình. </vt:lpstr>
      <vt:lpstr>Đk: Chúa ơi con sẽ ra về để lễ vật lại nơi đây nếu con chợt nhớ hôm qua con bất hòa với anh em mà con chưa có làm hòa. </vt:lpstr>
      <vt:lpstr>PowerPoint Presentation</vt:lpstr>
      <vt:lpstr>PowerPoint Presentation</vt:lpstr>
      <vt:lpstr>PowerPoint Presentation</vt:lpstr>
      <vt:lpstr>Ca Nguyện Hiệp Lễ  Tâm Tình Sám Hối Lm. Nguyễn Duy</vt:lpstr>
      <vt:lpstr>Tk1: Trong tâm tình sám hối con đớn đau vì tội đã phạm. Trong tâm tình ăn năn con khóc than biết bao lầm lỗi. Chúa ơi con đã biết tội mình! Chúa ơi con đã biết tội mình. Tội làm con xa lìa Nhan Chúa, tội làm con xa lìa tình thương.</vt:lpstr>
      <vt:lpstr>Đk: Con xin trở về với Ngài, con xin chuộc lại lỗi lầm. Làm lại cuộc đời mới trong mến yêu muôn phần. Con xin trở về cùng Chúa, con xin trở về cùng anh em. Để lại được sống trong ân tình của những người con.</vt:lpstr>
      <vt:lpstr>Tk2: Mang thân phận yếu đuối con bước đi nhờ Ngài đắt dìu. Nhưng bao lần vô tâm con đã quên ân tình trợ giúp. Chúa ơi nay con cách xa Ngài, ví như chiên con sống lạc bầy. Mà tình Cha không bờ không bến Ngài tìm con đưa về nguồn vui.</vt:lpstr>
      <vt:lpstr>Đk: Con xin trở về với Ngài, con xin chuộc lại lỗi lầm. Làm lại cuộc đời mới trong mến yêu muôn phần. Con xin trở về cùng Chúa, con xin trở về cùng anh em. Để lại được sống trong ân tình của những người con.</vt:lpstr>
      <vt:lpstr>Tk3: Xin ơn trời thắp sáng lòng trí con bằng ngọn lửa hồng. Vui trên đường hy sinh theo Chúa đi gieo nguồn hạnh phúc. Chúa ơi! con xin sống cho Ngài, Chúa ơi! con xin sống cho người. Trọn đời con vang bài ca mới để ngợi khen ân tình biển khơi.</vt:lpstr>
      <vt:lpstr>Đk: Con xin trở về với Ngài, con xin chuộc lại lỗi lầm. Làm lại cuộc đời mới trong mến yêu muôn phần. Con xin trở về cùng Chúa, con xin trở về cùng anh em. Để lại được sống trong ân tình của những người con.</vt:lpstr>
      <vt:lpstr>PowerPoint Presentation</vt:lpstr>
      <vt:lpstr>PowerPoint Presentation</vt:lpstr>
      <vt:lpstr>Ca Kết Lễ Giọt lệ sầu Lãng Tử </vt:lpstr>
      <vt:lpstr>Đk: Lạy Chúa (bao năm lưu lạc) nay con về đây, con quỳ đây xin Chúa thứ tha. </vt:lpstr>
      <vt:lpstr>Tk1: Con đã say mê trong bước đường lầm. Nay con quyết tâm quay gót trở về. </vt:lpstr>
      <vt:lpstr>Đk: Lạy Chúa (bao năm lưu lạc) nay con về đây, con quỳ đây xin Chúa thứ tha.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59</cp:revision>
  <dcterms:created xsi:type="dcterms:W3CDTF">2023-01-29T22:00:16Z</dcterms:created>
  <dcterms:modified xsi:type="dcterms:W3CDTF">2024-02-14T22:48:38Z</dcterms:modified>
</cp:coreProperties>
</file>