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2" r:id="rId3"/>
    <p:sldMasterId id="2147483704" r:id="rId4"/>
    <p:sldMasterId id="2147483928" r:id="rId5"/>
    <p:sldMasterId id="2147484372" r:id="rId6"/>
    <p:sldMasterId id="2147484432" r:id="rId7"/>
    <p:sldMasterId id="2147484468" r:id="rId8"/>
    <p:sldMasterId id="2147484480" r:id="rId9"/>
    <p:sldMasterId id="2147484492" r:id="rId10"/>
    <p:sldMasterId id="2147484504" r:id="rId11"/>
    <p:sldMasterId id="2147484552" r:id="rId12"/>
    <p:sldMasterId id="2147484564" r:id="rId13"/>
    <p:sldMasterId id="2147484576" r:id="rId14"/>
  </p:sldMasterIdLst>
  <p:notesMasterIdLst>
    <p:notesMasterId r:id="rId76"/>
  </p:notesMasterIdLst>
  <p:sldIdLst>
    <p:sldId id="849" r:id="rId15"/>
    <p:sldId id="376" r:id="rId16"/>
    <p:sldId id="851" r:id="rId17"/>
    <p:sldId id="853" r:id="rId18"/>
    <p:sldId id="850" r:id="rId19"/>
    <p:sldId id="553" r:id="rId20"/>
    <p:sldId id="746" r:id="rId21"/>
    <p:sldId id="585" r:id="rId22"/>
    <p:sldId id="871" r:id="rId23"/>
    <p:sldId id="872" r:id="rId24"/>
    <p:sldId id="873" r:id="rId25"/>
    <p:sldId id="861" r:id="rId26"/>
    <p:sldId id="860" r:id="rId27"/>
    <p:sldId id="811" r:id="rId28"/>
    <p:sldId id="874" r:id="rId29"/>
    <p:sldId id="813" r:id="rId30"/>
    <p:sldId id="875" r:id="rId31"/>
    <p:sldId id="814" r:id="rId32"/>
    <p:sldId id="876" r:id="rId33"/>
    <p:sldId id="815" r:id="rId34"/>
    <p:sldId id="877" r:id="rId35"/>
    <p:sldId id="843" r:id="rId36"/>
    <p:sldId id="879" r:id="rId37"/>
    <p:sldId id="842" r:id="rId38"/>
    <p:sldId id="856" r:id="rId39"/>
    <p:sldId id="400" r:id="rId40"/>
    <p:sldId id="401" r:id="rId41"/>
    <p:sldId id="402" r:id="rId42"/>
    <p:sldId id="403" r:id="rId43"/>
    <p:sldId id="404" r:id="rId44"/>
    <p:sldId id="405" r:id="rId45"/>
    <p:sldId id="406" r:id="rId46"/>
    <p:sldId id="407" r:id="rId47"/>
    <p:sldId id="408" r:id="rId48"/>
    <p:sldId id="409" r:id="rId49"/>
    <p:sldId id="410" r:id="rId50"/>
    <p:sldId id="411" r:id="rId51"/>
    <p:sldId id="412" r:id="rId52"/>
    <p:sldId id="841" r:id="rId53"/>
    <p:sldId id="558" r:id="rId54"/>
    <p:sldId id="561" r:id="rId55"/>
    <p:sldId id="559" r:id="rId56"/>
    <p:sldId id="614" r:id="rId57"/>
    <p:sldId id="880" r:id="rId58"/>
    <p:sldId id="276" r:id="rId59"/>
    <p:sldId id="838" r:id="rId60"/>
    <p:sldId id="855" r:id="rId61"/>
    <p:sldId id="277" r:id="rId62"/>
    <p:sldId id="278" r:id="rId63"/>
    <p:sldId id="866" r:id="rId64"/>
    <p:sldId id="290" r:id="rId65"/>
    <p:sldId id="881" r:id="rId66"/>
    <p:sldId id="291" r:id="rId67"/>
    <p:sldId id="882" r:id="rId68"/>
    <p:sldId id="857" r:id="rId69"/>
    <p:sldId id="858" r:id="rId70"/>
    <p:sldId id="293" r:id="rId71"/>
    <p:sldId id="563" r:id="rId72"/>
    <p:sldId id="564" r:id="rId73"/>
    <p:sldId id="884" r:id="rId74"/>
    <p:sldId id="859" r:id="rId7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7lN6JDFEKWao/c1VFKzvg==" hashData="VAVSZxy5qnTw44gGBHGwVHNrFMg="/>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211" d="100"/>
          <a:sy n="211" d="100"/>
        </p:scale>
        <p:origin x="-654" y="-78"/>
      </p:cViewPr>
      <p:guideLst>
        <p:guide orient="horz" pos="1620"/>
        <p:guide pos="2880"/>
      </p:guideLst>
    </p:cSldViewPr>
  </p:slideViewPr>
  <p:outlineViewPr>
    <p:cViewPr>
      <p:scale>
        <a:sx n="33" d="100"/>
        <a:sy n="33" d="100"/>
      </p:scale>
      <p:origin x="0" y="194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7.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12/1/2023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53</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7790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1479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50451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191978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75522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7449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8976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83716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0609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7501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72735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094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8976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56966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1840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94093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64834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129250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47301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1081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57519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236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56309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01504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892348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910844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52691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123787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82555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77211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2729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6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7427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40520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912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371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8019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5831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8373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5068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476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607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6378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6465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12/1/2023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4564682"/>
      </p:ext>
    </p:extLst>
  </p:cSld>
  <p:clrMap bg1="lt1" tx1="dk1" bg2="lt2" tx2="dk2" accent1="accent1" accent2="accent2" accent3="accent3" accent4="accent4" accent5="accent5" accent6="accent6" hlink="hlink" folHlink="folHlink"/>
  <p:sldLayoutIdLst>
    <p:sldLayoutId id="2147484553" r:id="rId1"/>
    <p:sldLayoutId id="2147484554" r:id="rId2"/>
    <p:sldLayoutId id="2147484555" r:id="rId3"/>
    <p:sldLayoutId id="2147484556" r:id="rId4"/>
    <p:sldLayoutId id="2147484557" r:id="rId5"/>
    <p:sldLayoutId id="2147484558" r:id="rId6"/>
    <p:sldLayoutId id="2147484559" r:id="rId7"/>
    <p:sldLayoutId id="2147484560" r:id="rId8"/>
    <p:sldLayoutId id="2147484561" r:id="rId9"/>
    <p:sldLayoutId id="2147484562" r:id="rId10"/>
    <p:sldLayoutId id="21474845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557445"/>
      </p:ext>
    </p:extLst>
  </p:cSld>
  <p:clrMap bg1="lt1" tx1="dk1" bg2="lt2" tx2="dk2" accent1="accent1" accent2="accent2" accent3="accent3" accent4="accent4" accent5="accent5" accent6="accent6" hlink="hlink" folHlink="folHlink"/>
  <p:sldLayoutIdLst>
    <p:sldLayoutId id="2147484565" r:id="rId1"/>
    <p:sldLayoutId id="2147484566" r:id="rId2"/>
    <p:sldLayoutId id="2147484567" r:id="rId3"/>
    <p:sldLayoutId id="2147484568" r:id="rId4"/>
    <p:sldLayoutId id="2147484569" r:id="rId5"/>
    <p:sldLayoutId id="2147484570" r:id="rId6"/>
    <p:sldLayoutId id="2147484571" r:id="rId7"/>
    <p:sldLayoutId id="2147484572" r:id="rId8"/>
    <p:sldLayoutId id="2147484573" r:id="rId9"/>
    <p:sldLayoutId id="2147484574" r:id="rId10"/>
    <p:sldLayoutId id="21474845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838670"/>
      </p:ext>
    </p:extLst>
  </p:cSld>
  <p:clrMap bg1="lt1" tx1="dk1" bg2="lt2" tx2="dk2" accent1="accent1" accent2="accent2" accent3="accent3" accent4="accent4" accent5="accent5" accent6="accent6" hlink="hlink" folHlink="folHlink"/>
  <p:sldLayoutIdLst>
    <p:sldLayoutId id="2147484577" r:id="rId1"/>
    <p:sldLayoutId id="2147484578" r:id="rId2"/>
    <p:sldLayoutId id="2147484579" r:id="rId3"/>
    <p:sldLayoutId id="2147484580" r:id="rId4"/>
    <p:sldLayoutId id="2147484581" r:id="rId5"/>
    <p:sldLayoutId id="2147484582" r:id="rId6"/>
    <p:sldLayoutId id="2147484583" r:id="rId7"/>
    <p:sldLayoutId id="2147484584" r:id="rId8"/>
    <p:sldLayoutId id="2147484585" r:id="rId9"/>
    <p:sldLayoutId id="2147484586" r:id="rId10"/>
    <p:sldLayoutId id="21474845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49196"/>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39651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6000" b="1" u="sng" dirty="0" smtClean="0">
                <a:solidFill>
                  <a:srgbClr val="FFFF00"/>
                </a:solidFill>
                <a:effectLst/>
                <a:latin typeface="+mj-lt"/>
              </a:rPr>
              <a:t>Tk2</a:t>
            </a:r>
            <a:r>
              <a:rPr lang="vi-VN" sz="6000" b="1" u="sng" dirty="0" smtClean="0">
                <a:solidFill>
                  <a:srgbClr val="FFFF00"/>
                </a:solidFill>
                <a:effectLst/>
                <a:latin typeface="+mj-lt"/>
              </a:rPr>
              <a:t>:</a:t>
            </a:r>
            <a:r>
              <a:rPr lang="vi-VN" sz="6000" b="1" dirty="0" smtClean="0">
                <a:solidFill>
                  <a:schemeClr val="bg1"/>
                </a:solidFill>
                <a:effectLst/>
                <a:latin typeface="+mj-lt"/>
              </a:rPr>
              <a:t> </a:t>
            </a:r>
            <a:r>
              <a:rPr lang="en-US" sz="6000" b="1" dirty="0" err="1">
                <a:solidFill>
                  <a:schemeClr val="bg1"/>
                </a:solidFill>
                <a:latin typeface="+mj-lt"/>
              </a:rPr>
              <a:t>Hãy</a:t>
            </a:r>
            <a:r>
              <a:rPr lang="en-US" sz="6000" b="1" dirty="0">
                <a:solidFill>
                  <a:schemeClr val="bg1"/>
                </a:solidFill>
                <a:latin typeface="+mj-lt"/>
              </a:rPr>
              <a:t> </a:t>
            </a:r>
            <a:r>
              <a:rPr lang="en-US" sz="6000" b="1" dirty="0" err="1">
                <a:solidFill>
                  <a:schemeClr val="bg1"/>
                </a:solidFill>
                <a:latin typeface="+mj-lt"/>
              </a:rPr>
              <a:t>sống</a:t>
            </a:r>
            <a:r>
              <a:rPr lang="en-US" sz="6000" b="1" dirty="0">
                <a:solidFill>
                  <a:schemeClr val="bg1"/>
                </a:solidFill>
                <a:latin typeface="+mj-lt"/>
              </a:rPr>
              <a:t> </a:t>
            </a:r>
            <a:r>
              <a:rPr lang="en-US" sz="6000" b="1" dirty="0" err="1">
                <a:solidFill>
                  <a:schemeClr val="bg1"/>
                </a:solidFill>
                <a:latin typeface="+mj-lt"/>
              </a:rPr>
              <a:t>xứng</a:t>
            </a:r>
            <a:r>
              <a:rPr lang="en-US" sz="6000" b="1" dirty="0">
                <a:solidFill>
                  <a:schemeClr val="bg1"/>
                </a:solidFill>
                <a:latin typeface="+mj-lt"/>
              </a:rPr>
              <a:t> </a:t>
            </a:r>
            <a:r>
              <a:rPr lang="en-US" sz="6000" b="1" dirty="0" err="1">
                <a:solidFill>
                  <a:schemeClr val="bg1"/>
                </a:solidFill>
                <a:latin typeface="+mj-lt"/>
              </a:rPr>
              <a:t>đáng</a:t>
            </a:r>
            <a:r>
              <a:rPr lang="en-US" sz="6000" b="1" dirty="0">
                <a:solidFill>
                  <a:schemeClr val="bg1"/>
                </a:solidFill>
                <a:latin typeface="+mj-lt"/>
              </a:rPr>
              <a:t> </a:t>
            </a:r>
            <a:r>
              <a:rPr lang="en-US" sz="6000" b="1" dirty="0" err="1">
                <a:solidFill>
                  <a:schemeClr val="bg1"/>
                </a:solidFill>
                <a:latin typeface="+mj-lt"/>
              </a:rPr>
              <a:t>với</a:t>
            </a:r>
            <a:r>
              <a:rPr lang="en-US" sz="6000" b="1" dirty="0">
                <a:solidFill>
                  <a:schemeClr val="bg1"/>
                </a:solidFill>
                <a:latin typeface="+mj-lt"/>
              </a:rPr>
              <a:t> Cha </a:t>
            </a:r>
            <a:r>
              <a:rPr lang="en-US" sz="6000" b="1" dirty="0" err="1">
                <a:solidFill>
                  <a:schemeClr val="bg1"/>
                </a:solidFill>
                <a:latin typeface="+mj-lt"/>
              </a:rPr>
              <a:t>trên</a:t>
            </a:r>
            <a:r>
              <a:rPr lang="en-US" sz="6000" b="1" dirty="0">
                <a:solidFill>
                  <a:schemeClr val="bg1"/>
                </a:solidFill>
                <a:latin typeface="+mj-lt"/>
              </a:rPr>
              <a:t> </a:t>
            </a:r>
            <a:r>
              <a:rPr lang="en-US" sz="6000" b="1" dirty="0" err="1">
                <a:solidFill>
                  <a:schemeClr val="bg1"/>
                </a:solidFill>
                <a:latin typeface="+mj-lt"/>
              </a:rPr>
              <a:t>trời</a:t>
            </a:r>
            <a:r>
              <a:rPr lang="en-US" sz="6000" b="1" dirty="0">
                <a:solidFill>
                  <a:schemeClr val="bg1"/>
                </a:solidFill>
                <a:latin typeface="+mj-lt"/>
              </a:rPr>
              <a:t>, </a:t>
            </a:r>
            <a:r>
              <a:rPr lang="en-US" sz="6000" b="1" dirty="0" err="1">
                <a:solidFill>
                  <a:schemeClr val="bg1"/>
                </a:solidFill>
                <a:latin typeface="+mj-lt"/>
              </a:rPr>
              <a:t>ngày</a:t>
            </a:r>
            <a:r>
              <a:rPr lang="en-US" sz="6000" b="1" dirty="0">
                <a:solidFill>
                  <a:schemeClr val="bg1"/>
                </a:solidFill>
                <a:latin typeface="+mj-lt"/>
              </a:rPr>
              <a:t> </a:t>
            </a:r>
            <a:r>
              <a:rPr lang="en-US" sz="6000" b="1" dirty="0" err="1">
                <a:solidFill>
                  <a:schemeClr val="bg1"/>
                </a:solidFill>
                <a:latin typeface="+mj-lt"/>
              </a:rPr>
              <a:t>dài</a:t>
            </a:r>
            <a:r>
              <a:rPr lang="en-US" sz="6000" b="1" dirty="0">
                <a:solidFill>
                  <a:schemeClr val="bg1"/>
                </a:solidFill>
                <a:latin typeface="+mj-lt"/>
              </a:rPr>
              <a:t> </a:t>
            </a:r>
            <a:r>
              <a:rPr lang="en-US" sz="6000" b="1" dirty="0" err="1">
                <a:solidFill>
                  <a:schemeClr val="bg1"/>
                </a:solidFill>
                <a:latin typeface="+mj-lt"/>
              </a:rPr>
              <a:t>trần</a:t>
            </a:r>
            <a:r>
              <a:rPr lang="en-US" sz="6000" b="1" dirty="0">
                <a:solidFill>
                  <a:schemeClr val="bg1"/>
                </a:solidFill>
                <a:latin typeface="+mj-lt"/>
              </a:rPr>
              <a:t> </a:t>
            </a:r>
            <a:r>
              <a:rPr lang="en-US" sz="6000" b="1" dirty="0" err="1">
                <a:solidFill>
                  <a:schemeClr val="bg1"/>
                </a:solidFill>
                <a:latin typeface="+mj-lt"/>
              </a:rPr>
              <a:t>gian</a:t>
            </a:r>
            <a:r>
              <a:rPr lang="en-US" sz="6000" b="1" dirty="0">
                <a:solidFill>
                  <a:schemeClr val="bg1"/>
                </a:solidFill>
                <a:latin typeface="+mj-lt"/>
              </a:rPr>
              <a:t> </a:t>
            </a:r>
            <a:r>
              <a:rPr lang="en-US" sz="6000" b="1" dirty="0" err="1">
                <a:solidFill>
                  <a:schemeClr val="bg1"/>
                </a:solidFill>
                <a:latin typeface="+mj-lt"/>
              </a:rPr>
              <a:t>tránh</a:t>
            </a:r>
            <a:r>
              <a:rPr lang="en-US" sz="6000" b="1" dirty="0">
                <a:solidFill>
                  <a:schemeClr val="bg1"/>
                </a:solidFill>
                <a:latin typeface="+mj-lt"/>
              </a:rPr>
              <a:t> </a:t>
            </a:r>
            <a:r>
              <a:rPr lang="en-US" sz="6000" b="1" dirty="0" err="1">
                <a:solidFill>
                  <a:schemeClr val="bg1"/>
                </a:solidFill>
                <a:latin typeface="+mj-lt"/>
              </a:rPr>
              <a:t>xa</a:t>
            </a:r>
            <a:r>
              <a:rPr lang="en-US" sz="6000" b="1" dirty="0">
                <a:solidFill>
                  <a:schemeClr val="bg1"/>
                </a:solidFill>
                <a:latin typeface="+mj-lt"/>
              </a:rPr>
              <a:t> </a:t>
            </a:r>
            <a:r>
              <a:rPr lang="en-US" sz="6000" b="1" dirty="0" err="1">
                <a:solidFill>
                  <a:schemeClr val="bg1"/>
                </a:solidFill>
                <a:latin typeface="+mj-lt"/>
              </a:rPr>
              <a:t>tội</a:t>
            </a:r>
            <a:r>
              <a:rPr lang="en-US" sz="6000" b="1" dirty="0">
                <a:solidFill>
                  <a:schemeClr val="bg1"/>
                </a:solidFill>
                <a:latin typeface="+mj-lt"/>
              </a:rPr>
              <a:t> </a:t>
            </a:r>
            <a:r>
              <a:rPr lang="en-US" sz="6000" b="1" dirty="0" err="1">
                <a:solidFill>
                  <a:schemeClr val="bg1"/>
                </a:solidFill>
                <a:latin typeface="+mj-lt"/>
              </a:rPr>
              <a:t>đời</a:t>
            </a:r>
            <a:r>
              <a:rPr lang="en-US" sz="6000" b="1" dirty="0">
                <a:solidFill>
                  <a:schemeClr val="bg1"/>
                </a:solidFill>
                <a:latin typeface="+mj-lt"/>
              </a:rPr>
              <a:t>.</a:t>
            </a:r>
            <a:endParaRPr lang="vi-VN" sz="6000" b="1" dirty="0">
              <a:solidFill>
                <a:schemeClr val="bg1"/>
              </a:solidFill>
              <a:latin typeface="+mj-lt"/>
            </a:endParaRPr>
          </a:p>
        </p:txBody>
      </p:sp>
    </p:spTree>
    <p:extLst>
      <p:ext uri="{BB962C8B-B14F-4D97-AF65-F5344CB8AC3E}">
        <p14:creationId xmlns:p14="http://schemas.microsoft.com/office/powerpoint/2010/main" val="331615877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4800" b="1" u="sng" dirty="0" err="1" smtClean="0">
                <a:solidFill>
                  <a:srgbClr val="FFFF00"/>
                </a:solidFill>
                <a:effectLst/>
                <a:latin typeface="+mj-lt"/>
              </a:rPr>
              <a:t>Đ</a:t>
            </a:r>
            <a:r>
              <a:rPr lang="en-US" sz="4800" b="1" u="sng" dirty="0" err="1">
                <a:solidFill>
                  <a:srgbClr val="FFFF00"/>
                </a:solidFill>
                <a:effectLst/>
                <a:latin typeface="+mj-lt"/>
              </a:rPr>
              <a:t>k</a:t>
            </a:r>
            <a:r>
              <a:rPr lang="vi-VN" sz="4800" b="1" u="sng" dirty="0" smtClean="0">
                <a:solidFill>
                  <a:srgbClr val="FFFF00"/>
                </a:solidFill>
                <a:effectLst/>
                <a:latin typeface="+mj-lt"/>
              </a:rPr>
              <a:t>:</a:t>
            </a:r>
            <a:r>
              <a:rPr lang="vi-VN" sz="4800" b="0" dirty="0" smtClean="0">
                <a:solidFill>
                  <a:schemeClr val="bg1"/>
                </a:solidFill>
                <a:effectLst/>
                <a:latin typeface="+mj-lt"/>
              </a:rPr>
              <a:t> </a:t>
            </a:r>
            <a:r>
              <a:rPr lang="en-US" sz="4800" b="1" dirty="0" err="1">
                <a:solidFill>
                  <a:schemeClr val="bg1"/>
                </a:solidFill>
                <a:latin typeface="+mj-lt"/>
              </a:rPr>
              <a:t>Nầy</a:t>
            </a:r>
            <a:r>
              <a:rPr lang="en-US" sz="4800" b="1" dirty="0">
                <a:solidFill>
                  <a:schemeClr val="bg1"/>
                </a:solidFill>
                <a:latin typeface="+mj-lt"/>
              </a:rPr>
              <a:t> </a:t>
            </a:r>
            <a:r>
              <a:rPr lang="en-US" sz="4800" b="1" dirty="0" err="1">
                <a:solidFill>
                  <a:schemeClr val="bg1"/>
                </a:solidFill>
                <a:latin typeface="+mj-lt"/>
              </a:rPr>
              <a:t>đoàn</a:t>
            </a:r>
            <a:r>
              <a:rPr lang="en-US" sz="4800" b="1" dirty="0">
                <a:solidFill>
                  <a:schemeClr val="bg1"/>
                </a:solidFill>
                <a:latin typeface="+mj-lt"/>
              </a:rPr>
              <a:t> </a:t>
            </a:r>
            <a:r>
              <a:rPr lang="en-US" sz="4800" b="1" dirty="0" err="1">
                <a:solidFill>
                  <a:schemeClr val="bg1"/>
                </a:solidFill>
                <a:latin typeface="+mj-lt"/>
              </a:rPr>
              <a:t>dân</a:t>
            </a:r>
            <a:r>
              <a:rPr lang="en-US" sz="4800" b="1" dirty="0">
                <a:solidFill>
                  <a:schemeClr val="bg1"/>
                </a:solidFill>
                <a:latin typeface="+mj-lt"/>
              </a:rPr>
              <a:t> </a:t>
            </a:r>
            <a:r>
              <a:rPr lang="en-US" sz="4800" b="1" dirty="0" err="1">
                <a:solidFill>
                  <a:schemeClr val="bg1"/>
                </a:solidFill>
                <a:latin typeface="+mj-lt"/>
              </a:rPr>
              <a:t>Chúa</a:t>
            </a:r>
            <a:r>
              <a:rPr lang="en-US" sz="4800" b="1" dirty="0">
                <a:solidFill>
                  <a:schemeClr val="bg1"/>
                </a:solidFill>
                <a:latin typeface="+mj-lt"/>
              </a:rPr>
              <a:t> </a:t>
            </a:r>
            <a:r>
              <a:rPr lang="en-US" sz="4800" b="1" dirty="0" err="1">
                <a:solidFill>
                  <a:schemeClr val="bg1"/>
                </a:solidFill>
                <a:latin typeface="+mj-lt"/>
              </a:rPr>
              <a:t>hãy</a:t>
            </a:r>
            <a:r>
              <a:rPr lang="en-US" sz="4800" b="1" dirty="0">
                <a:solidFill>
                  <a:schemeClr val="bg1"/>
                </a:solidFill>
                <a:latin typeface="+mj-lt"/>
              </a:rPr>
              <a:t> </a:t>
            </a:r>
            <a:r>
              <a:rPr lang="en-US" sz="4800" b="1" dirty="0" err="1">
                <a:solidFill>
                  <a:schemeClr val="bg1"/>
                </a:solidFill>
                <a:latin typeface="+mj-lt"/>
              </a:rPr>
              <a:t>sẵn</a:t>
            </a:r>
            <a:r>
              <a:rPr lang="en-US" sz="4800" b="1" dirty="0">
                <a:solidFill>
                  <a:schemeClr val="bg1"/>
                </a:solidFill>
                <a:latin typeface="+mj-lt"/>
              </a:rPr>
              <a:t> </a:t>
            </a:r>
            <a:r>
              <a:rPr lang="en-US" sz="4800" b="1" dirty="0" err="1">
                <a:solidFill>
                  <a:schemeClr val="bg1"/>
                </a:solidFill>
                <a:latin typeface="+mj-lt"/>
              </a:rPr>
              <a:t>sàng</a:t>
            </a:r>
            <a:r>
              <a:rPr lang="en-US" sz="4800" b="1" dirty="0">
                <a:solidFill>
                  <a:schemeClr val="bg1"/>
                </a:solidFill>
                <a:latin typeface="+mj-lt"/>
              </a:rPr>
              <a:t> </a:t>
            </a:r>
            <a:r>
              <a:rPr lang="en-US" sz="4800" b="1" dirty="0" err="1">
                <a:solidFill>
                  <a:schemeClr val="bg1"/>
                </a:solidFill>
                <a:latin typeface="+mj-lt"/>
              </a:rPr>
              <a:t>vì</a:t>
            </a:r>
            <a:r>
              <a:rPr lang="en-US" sz="4800" b="1" dirty="0">
                <a:solidFill>
                  <a:schemeClr val="bg1"/>
                </a:solidFill>
                <a:latin typeface="+mj-lt"/>
              </a:rPr>
              <a:t> </a:t>
            </a:r>
            <a:r>
              <a:rPr lang="en-US" sz="4800" b="1" dirty="0" err="1">
                <a:solidFill>
                  <a:schemeClr val="bg1"/>
                </a:solidFill>
                <a:latin typeface="+mj-lt"/>
              </a:rPr>
              <a:t>lúc</a:t>
            </a:r>
            <a:r>
              <a:rPr lang="en-US" sz="4800" b="1" dirty="0">
                <a:solidFill>
                  <a:schemeClr val="bg1"/>
                </a:solidFill>
                <a:latin typeface="+mj-lt"/>
              </a:rPr>
              <a:t> ta </a:t>
            </a:r>
            <a:r>
              <a:rPr lang="en-US" sz="4800" b="1" dirty="0" err="1">
                <a:solidFill>
                  <a:schemeClr val="bg1"/>
                </a:solidFill>
                <a:latin typeface="+mj-lt"/>
              </a:rPr>
              <a:t>không</a:t>
            </a:r>
            <a:r>
              <a:rPr lang="en-US" sz="4800" b="1" dirty="0">
                <a:solidFill>
                  <a:schemeClr val="bg1"/>
                </a:solidFill>
                <a:latin typeface="+mj-lt"/>
              </a:rPr>
              <a:t> </a:t>
            </a:r>
            <a:r>
              <a:rPr lang="en-US" sz="4800" b="1" dirty="0" err="1">
                <a:solidFill>
                  <a:schemeClr val="bg1"/>
                </a:solidFill>
                <a:latin typeface="+mj-lt"/>
              </a:rPr>
              <a:t>ngờ</a:t>
            </a:r>
            <a:r>
              <a:rPr lang="en-US" sz="4800" b="1" dirty="0">
                <a:solidFill>
                  <a:schemeClr val="bg1"/>
                </a:solidFill>
                <a:latin typeface="+mj-lt"/>
              </a:rPr>
              <a:t> </a:t>
            </a:r>
            <a:r>
              <a:rPr lang="en-US" sz="4800" b="1" dirty="0" err="1">
                <a:solidFill>
                  <a:schemeClr val="bg1"/>
                </a:solidFill>
                <a:latin typeface="+mj-lt"/>
              </a:rPr>
              <a:t>thì</a:t>
            </a:r>
            <a:r>
              <a:rPr lang="en-US" sz="4800" b="1" dirty="0">
                <a:solidFill>
                  <a:schemeClr val="bg1"/>
                </a:solidFill>
                <a:latin typeface="+mj-lt"/>
              </a:rPr>
              <a:t> </a:t>
            </a:r>
            <a:r>
              <a:rPr lang="en-US" sz="4800" b="1" dirty="0" err="1">
                <a:solidFill>
                  <a:schemeClr val="bg1"/>
                </a:solidFill>
                <a:latin typeface="+mj-lt"/>
              </a:rPr>
              <a:t>Chúa</a:t>
            </a:r>
            <a:r>
              <a:rPr lang="en-US" sz="4800" b="1" dirty="0">
                <a:solidFill>
                  <a:schemeClr val="bg1"/>
                </a:solidFill>
                <a:latin typeface="+mj-lt"/>
              </a:rPr>
              <a:t> </a:t>
            </a:r>
            <a:r>
              <a:rPr lang="en-US" sz="4800" b="1" dirty="0" err="1">
                <a:solidFill>
                  <a:schemeClr val="bg1"/>
                </a:solidFill>
                <a:latin typeface="+mj-lt"/>
              </a:rPr>
              <a:t>sẽ</a:t>
            </a:r>
            <a:r>
              <a:rPr lang="en-US" sz="4800" b="1" dirty="0">
                <a:solidFill>
                  <a:schemeClr val="bg1"/>
                </a:solidFill>
                <a:latin typeface="+mj-lt"/>
              </a:rPr>
              <a:t> </a:t>
            </a:r>
            <a:r>
              <a:rPr lang="en-US" sz="4800" b="1" dirty="0" err="1">
                <a:solidFill>
                  <a:schemeClr val="bg1"/>
                </a:solidFill>
                <a:latin typeface="+mj-lt"/>
              </a:rPr>
              <a:t>đến</a:t>
            </a:r>
            <a:r>
              <a:rPr lang="en-US" sz="4800" b="1" dirty="0">
                <a:solidFill>
                  <a:schemeClr val="bg1"/>
                </a:solidFill>
                <a:latin typeface="+mj-lt"/>
              </a:rPr>
              <a:t>. </a:t>
            </a:r>
            <a:r>
              <a:rPr lang="en-US" sz="4800" b="1" dirty="0" err="1">
                <a:solidFill>
                  <a:schemeClr val="bg1"/>
                </a:solidFill>
                <a:latin typeface="+mj-lt"/>
              </a:rPr>
              <a:t>Nầy</a:t>
            </a:r>
            <a:r>
              <a:rPr lang="en-US" sz="4800" b="1" dirty="0">
                <a:solidFill>
                  <a:schemeClr val="bg1"/>
                </a:solidFill>
                <a:latin typeface="+mj-lt"/>
              </a:rPr>
              <a:t> </a:t>
            </a:r>
            <a:r>
              <a:rPr lang="en-US" sz="4800" b="1" dirty="0" err="1">
                <a:solidFill>
                  <a:schemeClr val="bg1"/>
                </a:solidFill>
                <a:latin typeface="+mj-lt"/>
              </a:rPr>
              <a:t>đoàn</a:t>
            </a:r>
            <a:r>
              <a:rPr lang="en-US" sz="4800" b="1" dirty="0">
                <a:solidFill>
                  <a:schemeClr val="bg1"/>
                </a:solidFill>
                <a:latin typeface="+mj-lt"/>
              </a:rPr>
              <a:t> </a:t>
            </a:r>
            <a:r>
              <a:rPr lang="en-US" sz="4800" b="1" dirty="0" err="1">
                <a:solidFill>
                  <a:schemeClr val="bg1"/>
                </a:solidFill>
                <a:latin typeface="+mj-lt"/>
              </a:rPr>
              <a:t>dân</a:t>
            </a:r>
            <a:r>
              <a:rPr lang="en-US" sz="4800" b="1" dirty="0">
                <a:solidFill>
                  <a:schemeClr val="bg1"/>
                </a:solidFill>
                <a:latin typeface="+mj-lt"/>
              </a:rPr>
              <a:t> </a:t>
            </a:r>
            <a:r>
              <a:rPr lang="en-US" sz="4800" b="1" dirty="0" err="1">
                <a:solidFill>
                  <a:schemeClr val="bg1"/>
                </a:solidFill>
                <a:latin typeface="+mj-lt"/>
              </a:rPr>
              <a:t>Chúa</a:t>
            </a:r>
            <a:r>
              <a:rPr lang="en-US" sz="4800" b="1" dirty="0">
                <a:solidFill>
                  <a:schemeClr val="bg1"/>
                </a:solidFill>
                <a:latin typeface="+mj-lt"/>
              </a:rPr>
              <a:t> </a:t>
            </a:r>
            <a:r>
              <a:rPr lang="en-US" sz="4800" b="1" dirty="0" err="1">
                <a:solidFill>
                  <a:schemeClr val="bg1"/>
                </a:solidFill>
                <a:latin typeface="+mj-lt"/>
              </a:rPr>
              <a:t>hãy</a:t>
            </a:r>
            <a:r>
              <a:rPr lang="en-US" sz="4800" b="1" dirty="0">
                <a:solidFill>
                  <a:schemeClr val="bg1"/>
                </a:solidFill>
                <a:latin typeface="+mj-lt"/>
              </a:rPr>
              <a:t> </a:t>
            </a:r>
            <a:r>
              <a:rPr lang="en-US" sz="4800" b="1" dirty="0" err="1">
                <a:solidFill>
                  <a:schemeClr val="bg1"/>
                </a:solidFill>
                <a:latin typeface="+mj-lt"/>
              </a:rPr>
              <a:t>sẵn</a:t>
            </a:r>
            <a:r>
              <a:rPr lang="en-US" sz="4800" b="1" dirty="0">
                <a:solidFill>
                  <a:schemeClr val="bg1"/>
                </a:solidFill>
                <a:latin typeface="+mj-lt"/>
              </a:rPr>
              <a:t> </a:t>
            </a:r>
            <a:r>
              <a:rPr lang="en-US" sz="4800" b="1" dirty="0" err="1">
                <a:solidFill>
                  <a:schemeClr val="bg1"/>
                </a:solidFill>
                <a:latin typeface="+mj-lt"/>
              </a:rPr>
              <a:t>sàng</a:t>
            </a:r>
            <a:r>
              <a:rPr lang="en-US" sz="4800" b="1" dirty="0">
                <a:solidFill>
                  <a:schemeClr val="bg1"/>
                </a:solidFill>
                <a:latin typeface="+mj-lt"/>
              </a:rPr>
              <a:t> </a:t>
            </a:r>
            <a:r>
              <a:rPr lang="en-US" sz="4800" b="1" dirty="0" err="1">
                <a:solidFill>
                  <a:schemeClr val="bg1"/>
                </a:solidFill>
                <a:latin typeface="+mj-lt"/>
              </a:rPr>
              <a:t>vì</a:t>
            </a:r>
            <a:r>
              <a:rPr lang="en-US" sz="4800" b="1" dirty="0">
                <a:solidFill>
                  <a:schemeClr val="bg1"/>
                </a:solidFill>
                <a:latin typeface="+mj-lt"/>
              </a:rPr>
              <a:t> </a:t>
            </a:r>
            <a:r>
              <a:rPr lang="en-US" sz="4800" b="1" dirty="0" err="1">
                <a:solidFill>
                  <a:schemeClr val="bg1"/>
                </a:solidFill>
                <a:latin typeface="+mj-lt"/>
              </a:rPr>
              <a:t>lúc</a:t>
            </a:r>
            <a:r>
              <a:rPr lang="en-US" sz="4800" b="1" dirty="0">
                <a:solidFill>
                  <a:schemeClr val="bg1"/>
                </a:solidFill>
                <a:latin typeface="+mj-lt"/>
              </a:rPr>
              <a:t> ta </a:t>
            </a:r>
            <a:r>
              <a:rPr lang="en-US" sz="4800" b="1" dirty="0" err="1">
                <a:solidFill>
                  <a:schemeClr val="bg1"/>
                </a:solidFill>
                <a:latin typeface="+mj-lt"/>
              </a:rPr>
              <a:t>không</a:t>
            </a:r>
            <a:r>
              <a:rPr lang="en-US" sz="4800" b="1" dirty="0">
                <a:solidFill>
                  <a:schemeClr val="bg1"/>
                </a:solidFill>
                <a:latin typeface="+mj-lt"/>
              </a:rPr>
              <a:t> </a:t>
            </a:r>
            <a:r>
              <a:rPr lang="en-US" sz="4800" b="1" dirty="0" err="1">
                <a:solidFill>
                  <a:schemeClr val="bg1"/>
                </a:solidFill>
                <a:latin typeface="+mj-lt"/>
              </a:rPr>
              <a:t>ngờ</a:t>
            </a:r>
            <a:r>
              <a:rPr lang="en-US" sz="4800" b="1" dirty="0">
                <a:solidFill>
                  <a:schemeClr val="bg1"/>
                </a:solidFill>
                <a:latin typeface="+mj-lt"/>
              </a:rPr>
              <a:t> </a:t>
            </a:r>
            <a:r>
              <a:rPr lang="en-US" sz="4800" b="1" dirty="0" err="1">
                <a:solidFill>
                  <a:schemeClr val="bg1"/>
                </a:solidFill>
                <a:latin typeface="+mj-lt"/>
              </a:rPr>
              <a:t>thì</a:t>
            </a:r>
            <a:r>
              <a:rPr lang="en-US" sz="4800" b="1" dirty="0">
                <a:solidFill>
                  <a:schemeClr val="bg1"/>
                </a:solidFill>
                <a:latin typeface="+mj-lt"/>
              </a:rPr>
              <a:t> </a:t>
            </a:r>
            <a:r>
              <a:rPr lang="en-US" sz="4800" b="1" dirty="0" err="1">
                <a:solidFill>
                  <a:schemeClr val="bg1"/>
                </a:solidFill>
                <a:latin typeface="+mj-lt"/>
              </a:rPr>
              <a:t>Chúa</a:t>
            </a:r>
            <a:r>
              <a:rPr lang="en-US" sz="4800" b="1" dirty="0">
                <a:solidFill>
                  <a:schemeClr val="bg1"/>
                </a:solidFill>
                <a:latin typeface="+mj-lt"/>
              </a:rPr>
              <a:t> </a:t>
            </a:r>
            <a:r>
              <a:rPr lang="en-US" sz="4800" b="1" dirty="0" err="1">
                <a:solidFill>
                  <a:schemeClr val="bg1"/>
                </a:solidFill>
                <a:latin typeface="+mj-lt"/>
              </a:rPr>
              <a:t>đến</a:t>
            </a:r>
            <a:r>
              <a:rPr lang="en-US" sz="4800" b="1" dirty="0">
                <a:solidFill>
                  <a:schemeClr val="bg1"/>
                </a:solidFill>
                <a:latin typeface="+mj-lt"/>
              </a:rPr>
              <a:t> </a:t>
            </a:r>
            <a:r>
              <a:rPr lang="en-US" sz="4800" b="1" dirty="0" err="1">
                <a:solidFill>
                  <a:schemeClr val="bg1"/>
                </a:solidFill>
                <a:latin typeface="+mj-lt"/>
              </a:rPr>
              <a:t>gần</a:t>
            </a:r>
            <a:r>
              <a:rPr lang="en-US" sz="4800" b="1" dirty="0">
                <a:solidFill>
                  <a:schemeClr val="bg1"/>
                </a:solidFill>
                <a:latin typeface="+mj-lt"/>
              </a:rPr>
              <a:t>.</a:t>
            </a:r>
            <a:endParaRPr lang="vi-VN" sz="4800" b="1" dirty="0">
              <a:solidFill>
                <a:schemeClr val="bg1"/>
              </a:solidFill>
              <a:latin typeface="+mj-lt"/>
            </a:endParaRPr>
          </a:p>
        </p:txBody>
      </p:sp>
    </p:spTree>
    <p:extLst>
      <p:ext uri="{BB962C8B-B14F-4D97-AF65-F5344CB8AC3E}">
        <p14:creationId xmlns:p14="http://schemas.microsoft.com/office/powerpoint/2010/main" val="269042243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1124103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1754326"/>
          </a:xfrm>
          <a:prstGeom prst="rect">
            <a:avLst/>
          </a:prstGeom>
        </p:spPr>
        <p:txBody>
          <a:bodyPr wrap="square">
            <a:spAutoFit/>
          </a:bodyPr>
          <a:lstStyle/>
          <a:p>
            <a:r>
              <a:rPr lang="vi-VN" sz="3600" u="sng">
                <a:solidFill>
                  <a:srgbClr val="FFFF00"/>
                </a:solidFill>
              </a:rPr>
              <a:t>Bài đọc </a:t>
            </a:r>
            <a:r>
              <a:rPr lang="vi-VN" sz="3600" u="sng" smtClean="0">
                <a:solidFill>
                  <a:srgbClr val="FFFF00"/>
                </a:solidFill>
              </a:rPr>
              <a:t>1</a:t>
            </a:r>
            <a:endParaRPr lang="vi-VN" sz="3600" u="sng">
              <a:solidFill>
                <a:srgbClr val="FFFF00"/>
              </a:solidFill>
            </a:endParaRPr>
          </a:p>
          <a:p>
            <a:r>
              <a:rPr lang="vi-VN" sz="3600">
                <a:solidFill>
                  <a:prstClr val="white"/>
                </a:solidFill>
              </a:rPr>
              <a:t>Phải chi Chúa xé trời mà ngự xuống</a:t>
            </a:r>
            <a:r>
              <a:rPr lang="vi-VN" sz="3600" smtClean="0">
                <a:solidFill>
                  <a:prstClr val="white"/>
                </a:solidFill>
              </a:rPr>
              <a:t>.</a:t>
            </a:r>
            <a:endParaRPr lang="vi-VN" sz="3600">
              <a:solidFill>
                <a:prstClr val="white"/>
              </a:solidFill>
            </a:endParaRPr>
          </a:p>
          <a:p>
            <a:r>
              <a:rPr lang="vi-VN" sz="3600">
                <a:solidFill>
                  <a:prstClr val="white"/>
                </a:solidFill>
              </a:rPr>
              <a:t>Bài trích sách ngôn sứ I-sai-a.</a:t>
            </a:r>
          </a:p>
        </p:txBody>
      </p:sp>
    </p:spTree>
    <p:extLst>
      <p:ext uri="{BB962C8B-B14F-4D97-AF65-F5344CB8AC3E}">
        <p14:creationId xmlns:p14="http://schemas.microsoft.com/office/powerpoint/2010/main" val="4175431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z="5400" b="1" dirty="0" err="1" smtClean="0">
                <a:solidFill>
                  <a:srgbClr val="FFFF00"/>
                </a:solidFill>
              </a:rPr>
              <a:t>Thánh</a:t>
            </a:r>
            <a:r>
              <a:rPr lang="en-US" sz="5400" b="1" dirty="0" smtClean="0">
                <a:solidFill>
                  <a:srgbClr val="FFFF00"/>
                </a:solidFill>
              </a:rPr>
              <a:t> </a:t>
            </a:r>
            <a:r>
              <a:rPr lang="en-US" sz="5400" b="1" dirty="0" err="1" smtClean="0">
                <a:solidFill>
                  <a:srgbClr val="FFFF00"/>
                </a:solidFill>
              </a:rPr>
              <a:t>Vịnh</a:t>
            </a:r>
            <a:r>
              <a:rPr lang="en-US" sz="5400" b="1" dirty="0" smtClean="0">
                <a:solidFill>
                  <a:srgbClr val="FFFF00"/>
                </a:solidFill>
              </a:rPr>
              <a:t> 79</a:t>
            </a:r>
            <a:br>
              <a:rPr lang="en-US" sz="5400" b="1" dirty="0" smtClean="0">
                <a:solidFill>
                  <a:srgbClr val="FFFF00"/>
                </a:solidFill>
              </a:rPr>
            </a:br>
            <a:r>
              <a:rPr lang="en-US" sz="5400" b="1" dirty="0" err="1" smtClean="0">
                <a:solidFill>
                  <a:srgbClr val="FFFF00"/>
                </a:solidFill>
              </a:rPr>
              <a:t>Chúa</a:t>
            </a:r>
            <a:r>
              <a:rPr lang="en-US" sz="5400" b="1" dirty="0" smtClean="0">
                <a:solidFill>
                  <a:srgbClr val="FFFF00"/>
                </a:solidFill>
              </a:rPr>
              <a:t> </a:t>
            </a:r>
            <a:r>
              <a:rPr lang="en-US" sz="5400" b="1" dirty="0" err="1" smtClean="0">
                <a:solidFill>
                  <a:srgbClr val="FFFF00"/>
                </a:solidFill>
              </a:rPr>
              <a:t>Nhật</a:t>
            </a:r>
            <a:r>
              <a:rPr lang="en-US" sz="5400" b="1" dirty="0" smtClean="0">
                <a:solidFill>
                  <a:srgbClr val="FFFF00"/>
                </a:solidFill>
              </a:rPr>
              <a:t> I </a:t>
            </a:r>
            <a:r>
              <a:rPr lang="en-US" sz="5400" b="1" dirty="0" err="1" smtClean="0">
                <a:solidFill>
                  <a:srgbClr val="FFFF00"/>
                </a:solidFill>
              </a:rPr>
              <a:t>Mùa</a:t>
            </a:r>
            <a:r>
              <a:rPr lang="en-US" sz="5400" b="1" dirty="0" smtClean="0">
                <a:solidFill>
                  <a:srgbClr val="FFFF00"/>
                </a:solidFill>
              </a:rPr>
              <a:t> </a:t>
            </a:r>
            <a:r>
              <a:rPr lang="en-US" sz="5400" b="1" dirty="0" err="1" smtClean="0">
                <a:solidFill>
                  <a:srgbClr val="FFFF00"/>
                </a:solidFill>
              </a:rPr>
              <a:t>Vọng</a:t>
            </a:r>
            <a:r>
              <a:rPr lang="en-US" sz="5400" b="1" dirty="0" smtClean="0">
                <a:solidFill>
                  <a:srgbClr val="FFFF00"/>
                </a:solidFill>
              </a:rPr>
              <a:t> </a:t>
            </a:r>
            <a:br>
              <a:rPr lang="en-US" sz="5400" b="1" dirty="0" smtClean="0">
                <a:solidFill>
                  <a:srgbClr val="FFFF00"/>
                </a:solidFill>
              </a:rPr>
            </a:br>
            <a:r>
              <a:rPr lang="en-US" sz="5400" b="1" dirty="0" err="1" smtClean="0">
                <a:solidFill>
                  <a:srgbClr val="FFFF00"/>
                </a:solidFill>
              </a:rPr>
              <a:t>Năm</a:t>
            </a:r>
            <a:r>
              <a:rPr lang="en-US" sz="5400" b="1" dirty="0" smtClean="0">
                <a:solidFill>
                  <a:srgbClr val="FFFF00"/>
                </a:solidFill>
              </a:rPr>
              <a:t> B</a:t>
            </a:r>
            <a:br>
              <a:rPr lang="en-US" sz="5400" b="1" dirty="0" smtClean="0">
                <a:solidFill>
                  <a:srgbClr val="FFFF00"/>
                </a:solidFill>
              </a:rPr>
            </a:br>
            <a:r>
              <a:rPr lang="en-US" sz="3600" b="1" i="1" dirty="0" smtClean="0">
                <a:solidFill>
                  <a:schemeClr val="bg1"/>
                </a:solidFill>
              </a:rPr>
              <a:t>Lm. Kim Long</a:t>
            </a:r>
            <a:br>
              <a:rPr lang="en-US" sz="3600" b="1" i="1" dirty="0" smtClean="0">
                <a:solidFill>
                  <a:schemeClr val="bg1"/>
                </a:solidFill>
              </a:rPr>
            </a:br>
            <a:r>
              <a:rPr lang="en-US" sz="3600" b="1" i="1" dirty="0" smtClean="0">
                <a:solidFill>
                  <a:schemeClr val="bg1"/>
                </a:solidFill>
              </a:rPr>
              <a:t>03 </a:t>
            </a:r>
            <a:r>
              <a:rPr lang="en-US" sz="3600" b="1" i="1" dirty="0" err="1" smtClean="0">
                <a:solidFill>
                  <a:schemeClr val="bg1"/>
                </a:solidFill>
              </a:rPr>
              <a:t>Câu</a:t>
            </a:r>
            <a:endParaRPr lang="en-US" sz="3600" b="1" i="1" dirty="0">
              <a:solidFill>
                <a:schemeClr val="bg1"/>
              </a:solidFill>
            </a:endParaRPr>
          </a:p>
        </p:txBody>
      </p:sp>
    </p:spTree>
    <p:extLst>
      <p:ext uri="{BB962C8B-B14F-4D97-AF65-F5344CB8AC3E}">
        <p14:creationId xmlns:p14="http://schemas.microsoft.com/office/powerpoint/2010/main" val="3729705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b="1" u="sng" dirty="0" err="1" smtClean="0">
                <a:solidFill>
                  <a:srgbClr val="FFFF00"/>
                </a:solidFill>
              </a:rPr>
              <a:t>Đk</a:t>
            </a:r>
            <a:r>
              <a:rPr lang="en-US" sz="6600" b="1" u="sng" dirty="0" smtClean="0">
                <a:solidFill>
                  <a:srgbClr val="FFFF00"/>
                </a:solidFill>
              </a:rPr>
              <a:t>:</a:t>
            </a:r>
            <a:r>
              <a:rPr lang="en-US" sz="6600" b="1" dirty="0" smtClean="0">
                <a:solidFill>
                  <a:schemeClr val="bg1"/>
                </a:solidFill>
              </a:rPr>
              <a:t> </a:t>
            </a:r>
            <a:r>
              <a:rPr lang="vi-VN" sz="6600" b="1" dirty="0">
                <a:solidFill>
                  <a:schemeClr val="bg1"/>
                </a:solidFill>
              </a:rPr>
              <a:t>Lạy Chúa xin đoái nhìn chúng con, xin tỏ nhan thánh Chúa và cứu độ chúng con.</a:t>
            </a:r>
            <a:endParaRPr lang="vi-VN" sz="6600" b="1" dirty="0" smtClean="0">
              <a:solidFill>
                <a:schemeClr val="bg1"/>
              </a:solidFill>
            </a:endParaRPr>
          </a:p>
        </p:txBody>
      </p:sp>
    </p:spTree>
    <p:extLst>
      <p:ext uri="{BB962C8B-B14F-4D97-AF65-F5344CB8AC3E}">
        <p14:creationId xmlns:p14="http://schemas.microsoft.com/office/powerpoint/2010/main" val="762282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smtClean="0">
                <a:solidFill>
                  <a:srgbClr val="FFFF00"/>
                </a:solidFill>
              </a:rPr>
              <a:t>Tk1:</a:t>
            </a:r>
            <a:r>
              <a:rPr lang="en-US" b="1" dirty="0">
                <a:solidFill>
                  <a:schemeClr val="bg1"/>
                </a:solidFill>
              </a:rPr>
              <a:t> </a:t>
            </a:r>
            <a:r>
              <a:rPr lang="vi-VN" b="1" dirty="0">
                <a:solidFill>
                  <a:schemeClr val="bg1"/>
                </a:solidFill>
              </a:rPr>
              <a:t>Lạy Mục tử nhà Ít-ra-en, Ngài chăn dắt nhà Giu-se như chăn chiên </a:t>
            </a:r>
            <a:r>
              <a:rPr lang="vi-VN" b="1" dirty="0" smtClean="0">
                <a:solidFill>
                  <a:schemeClr val="bg1"/>
                </a:solidFill>
              </a:rPr>
              <a:t>cừu</a:t>
            </a:r>
            <a:r>
              <a:rPr lang="en-US" b="1" dirty="0" smtClean="0">
                <a:solidFill>
                  <a:schemeClr val="bg1"/>
                </a:solidFill>
              </a:rPr>
              <a:t>,</a:t>
            </a:r>
            <a:r>
              <a:rPr lang="vi-VN" b="1" dirty="0" smtClean="0">
                <a:solidFill>
                  <a:schemeClr val="bg1"/>
                </a:solidFill>
              </a:rPr>
              <a:t> </a:t>
            </a:r>
            <a:r>
              <a:rPr lang="vi-VN" b="1" dirty="0">
                <a:solidFill>
                  <a:schemeClr val="bg1"/>
                </a:solidFill>
              </a:rPr>
              <a:t>xin hãy lắng nghe. Lạy Đấng ngự giữa các thần hộ giá xin hãy hiển vinh. Xin khơi dậy uy dũng của </a:t>
            </a:r>
            <a:r>
              <a:rPr lang="vi-VN" b="1" dirty="0" smtClean="0">
                <a:solidFill>
                  <a:schemeClr val="bg1"/>
                </a:solidFill>
              </a:rPr>
              <a:t>Ngài</a:t>
            </a:r>
            <a:r>
              <a:rPr lang="en-US" b="1" dirty="0" smtClean="0">
                <a:solidFill>
                  <a:schemeClr val="bg1"/>
                </a:solidFill>
              </a:rPr>
              <a:t>,</a:t>
            </a:r>
            <a:r>
              <a:rPr lang="vi-VN" b="1" dirty="0" smtClean="0">
                <a:solidFill>
                  <a:schemeClr val="bg1"/>
                </a:solidFill>
              </a:rPr>
              <a:t> </a:t>
            </a:r>
            <a:r>
              <a:rPr lang="vi-VN" b="1" dirty="0">
                <a:solidFill>
                  <a:schemeClr val="bg1"/>
                </a:solidFill>
              </a:rPr>
              <a:t>mà mau đến cứu độ chúng con.</a:t>
            </a:r>
            <a:endParaRPr lang="en-US" b="1" dirty="0">
              <a:solidFill>
                <a:schemeClr val="bg1"/>
              </a:solidFill>
            </a:endParaRPr>
          </a:p>
        </p:txBody>
      </p:sp>
    </p:spTree>
    <p:extLst>
      <p:ext uri="{BB962C8B-B14F-4D97-AF65-F5344CB8AC3E}">
        <p14:creationId xmlns:p14="http://schemas.microsoft.com/office/powerpoint/2010/main" val="1096393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b="1" u="sng" dirty="0" err="1" smtClean="0">
                <a:solidFill>
                  <a:srgbClr val="FFFF00"/>
                </a:solidFill>
              </a:rPr>
              <a:t>Đk</a:t>
            </a:r>
            <a:r>
              <a:rPr lang="en-US" sz="6600" b="1" u="sng" dirty="0" smtClean="0">
                <a:solidFill>
                  <a:srgbClr val="FFFF00"/>
                </a:solidFill>
              </a:rPr>
              <a:t>:</a:t>
            </a:r>
            <a:r>
              <a:rPr lang="en-US" sz="6600" b="1" dirty="0" smtClean="0">
                <a:solidFill>
                  <a:schemeClr val="bg1"/>
                </a:solidFill>
              </a:rPr>
              <a:t> </a:t>
            </a:r>
            <a:r>
              <a:rPr lang="vi-VN" sz="6600" b="1" dirty="0">
                <a:solidFill>
                  <a:schemeClr val="bg1"/>
                </a:solidFill>
              </a:rPr>
              <a:t>Lạy Chúa xin đoái nhìn chúng con, xin tỏ nhan thánh Chúa và cứu độ chúng con.</a:t>
            </a:r>
            <a:endParaRPr lang="vi-VN" sz="6600" b="1" dirty="0" smtClean="0">
              <a:solidFill>
                <a:schemeClr val="bg1"/>
              </a:solidFill>
            </a:endParaRPr>
          </a:p>
        </p:txBody>
      </p:sp>
    </p:spTree>
    <p:extLst>
      <p:ext uri="{BB962C8B-B14F-4D97-AF65-F5344CB8AC3E}">
        <p14:creationId xmlns:p14="http://schemas.microsoft.com/office/powerpoint/2010/main" val="27569204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95000"/>
              </a:lnSpc>
            </a:pPr>
            <a:r>
              <a:rPr lang="en-US" b="1" u="sng" dirty="0" smtClean="0">
                <a:solidFill>
                  <a:srgbClr val="FFFF00"/>
                </a:solidFill>
              </a:rPr>
              <a:t>Tk2:</a:t>
            </a:r>
            <a:r>
              <a:rPr lang="en-US" b="1" dirty="0" smtClean="0">
                <a:solidFill>
                  <a:schemeClr val="bg1"/>
                </a:solidFill>
              </a:rPr>
              <a:t> </a:t>
            </a:r>
            <a:r>
              <a:rPr lang="vi-VN" b="1" dirty="0">
                <a:solidFill>
                  <a:schemeClr val="bg1"/>
                </a:solidFill>
              </a:rPr>
              <a:t>Vạn lạy Ngài là Chúa thiên binh, nguyện thương xót trở lại đi, tít trên cung </a:t>
            </a:r>
            <a:r>
              <a:rPr lang="vi-VN" b="1" dirty="0" smtClean="0">
                <a:solidFill>
                  <a:schemeClr val="bg1"/>
                </a:solidFill>
              </a:rPr>
              <a:t>trời</a:t>
            </a:r>
            <a:r>
              <a:rPr lang="en-US" b="1" dirty="0" smtClean="0">
                <a:solidFill>
                  <a:schemeClr val="bg1"/>
                </a:solidFill>
              </a:rPr>
              <a:t>,</a:t>
            </a:r>
            <a:r>
              <a:rPr lang="vi-VN" b="1" dirty="0" smtClean="0">
                <a:solidFill>
                  <a:schemeClr val="bg1"/>
                </a:solidFill>
              </a:rPr>
              <a:t> </a:t>
            </a:r>
            <a:r>
              <a:rPr lang="vi-VN" b="1" dirty="0">
                <a:solidFill>
                  <a:schemeClr val="bg1"/>
                </a:solidFill>
              </a:rPr>
              <a:t>xin ngó xuống trông xem. Nguyện Chúa dủ </a:t>
            </a:r>
            <a:r>
              <a:rPr lang="vi-VN" b="1" dirty="0" smtClean="0">
                <a:solidFill>
                  <a:schemeClr val="bg1"/>
                </a:solidFill>
              </a:rPr>
              <a:t>thương</a:t>
            </a:r>
            <a:r>
              <a:rPr lang="en-US" b="1" dirty="0" smtClean="0">
                <a:solidFill>
                  <a:schemeClr val="bg1"/>
                </a:solidFill>
              </a:rPr>
              <a:t>,</a:t>
            </a:r>
            <a:r>
              <a:rPr lang="vi-VN" b="1" dirty="0" smtClean="0">
                <a:solidFill>
                  <a:schemeClr val="bg1"/>
                </a:solidFill>
              </a:rPr>
              <a:t> </a:t>
            </a:r>
            <a:r>
              <a:rPr lang="vi-VN" b="1" dirty="0">
                <a:solidFill>
                  <a:schemeClr val="bg1"/>
                </a:solidFill>
              </a:rPr>
              <a:t>thăm vườn nho cũ tay Chúa trồng xưa. Tay uy quyền xin hãy bảo vệ, chồi non đó hãy củng cố thêm.</a:t>
            </a:r>
            <a:endParaRPr lang="en-US" b="1" dirty="0">
              <a:solidFill>
                <a:schemeClr val="bg1"/>
              </a:solidFill>
            </a:endParaRPr>
          </a:p>
        </p:txBody>
      </p:sp>
    </p:spTree>
    <p:extLst>
      <p:ext uri="{BB962C8B-B14F-4D97-AF65-F5344CB8AC3E}">
        <p14:creationId xmlns:p14="http://schemas.microsoft.com/office/powerpoint/2010/main" val="15058961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b="1" u="sng" dirty="0" err="1" smtClean="0">
                <a:solidFill>
                  <a:srgbClr val="FFFF00"/>
                </a:solidFill>
              </a:rPr>
              <a:t>Đk</a:t>
            </a:r>
            <a:r>
              <a:rPr lang="en-US" sz="6600" b="1" u="sng" dirty="0" smtClean="0">
                <a:solidFill>
                  <a:srgbClr val="FFFF00"/>
                </a:solidFill>
              </a:rPr>
              <a:t>:</a:t>
            </a:r>
            <a:r>
              <a:rPr lang="en-US" sz="6600" b="1" dirty="0" smtClean="0">
                <a:solidFill>
                  <a:schemeClr val="bg1"/>
                </a:solidFill>
              </a:rPr>
              <a:t> </a:t>
            </a:r>
            <a:r>
              <a:rPr lang="vi-VN" sz="6600" b="1" dirty="0">
                <a:solidFill>
                  <a:schemeClr val="bg1"/>
                </a:solidFill>
              </a:rPr>
              <a:t>Lạy Chúa xin đoái nhìn chúng con, xin tỏ nhan thánh Chúa và cứu độ chúng con.</a:t>
            </a:r>
            <a:endParaRPr lang="vi-VN" sz="6600" b="1" dirty="0" smtClean="0">
              <a:solidFill>
                <a:schemeClr val="bg1"/>
              </a:solidFill>
            </a:endParaRPr>
          </a:p>
        </p:txBody>
      </p:sp>
    </p:spTree>
    <p:extLst>
      <p:ext uri="{BB962C8B-B14F-4D97-AF65-F5344CB8AC3E}">
        <p14:creationId xmlns:p14="http://schemas.microsoft.com/office/powerpoint/2010/main" val="2950736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1" dirty="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95000"/>
              </a:lnSpc>
            </a:pPr>
            <a:r>
              <a:rPr lang="en-US" b="1" u="sng" dirty="0" smtClean="0">
                <a:solidFill>
                  <a:srgbClr val="FFFF00"/>
                </a:solidFill>
              </a:rPr>
              <a:t>Tk3:</a:t>
            </a:r>
            <a:r>
              <a:rPr lang="en-US" b="1" dirty="0">
                <a:solidFill>
                  <a:schemeClr val="bg1"/>
                </a:solidFill>
              </a:rPr>
              <a:t> </a:t>
            </a:r>
            <a:r>
              <a:rPr lang="vi-VN" b="1" dirty="0">
                <a:solidFill>
                  <a:schemeClr val="bg1"/>
                </a:solidFill>
              </a:rPr>
              <a:t>Rày nguyện xin Ngài hãy ra </a:t>
            </a:r>
            <a:r>
              <a:rPr lang="vi-VN" b="1" dirty="0" smtClean="0">
                <a:solidFill>
                  <a:schemeClr val="bg1"/>
                </a:solidFill>
              </a:rPr>
              <a:t>tay</a:t>
            </a:r>
            <a:r>
              <a:rPr lang="en-US" b="1" dirty="0" smtClean="0">
                <a:solidFill>
                  <a:schemeClr val="bg1"/>
                </a:solidFill>
              </a:rPr>
              <a:t>,</a:t>
            </a:r>
            <a:r>
              <a:rPr lang="vi-VN" b="1" dirty="0" smtClean="0">
                <a:solidFill>
                  <a:schemeClr val="bg1"/>
                </a:solidFill>
              </a:rPr>
              <a:t> </a:t>
            </a:r>
            <a:r>
              <a:rPr lang="vi-VN" b="1" dirty="0">
                <a:solidFill>
                  <a:schemeClr val="bg1"/>
                </a:solidFill>
              </a:rPr>
              <a:t>chở che Đấng ngồi bên ngai, chính đây con </a:t>
            </a:r>
            <a:r>
              <a:rPr lang="vi-VN" b="1" dirty="0" smtClean="0">
                <a:solidFill>
                  <a:schemeClr val="bg1"/>
                </a:solidFill>
              </a:rPr>
              <a:t>người</a:t>
            </a:r>
            <a:r>
              <a:rPr lang="en-US" b="1" dirty="0" smtClean="0">
                <a:solidFill>
                  <a:schemeClr val="bg1"/>
                </a:solidFill>
              </a:rPr>
              <a:t>,</a:t>
            </a:r>
            <a:r>
              <a:rPr lang="vi-VN" b="1" dirty="0" smtClean="0">
                <a:solidFill>
                  <a:schemeClr val="bg1"/>
                </a:solidFill>
              </a:rPr>
              <a:t> </a:t>
            </a:r>
            <a:r>
              <a:rPr lang="vi-VN" b="1" dirty="0">
                <a:solidFill>
                  <a:schemeClr val="bg1"/>
                </a:solidFill>
              </a:rPr>
              <a:t>được Chúa xuống uy phong. Nguyện ước đoàn </a:t>
            </a:r>
            <a:r>
              <a:rPr lang="vi-VN" b="1" dirty="0" smtClean="0">
                <a:solidFill>
                  <a:schemeClr val="bg1"/>
                </a:solidFill>
              </a:rPr>
              <a:t>con</a:t>
            </a:r>
            <a:r>
              <a:rPr lang="en-US" b="1" dirty="0" smtClean="0">
                <a:solidFill>
                  <a:schemeClr val="bg1"/>
                </a:solidFill>
              </a:rPr>
              <a:t>,</a:t>
            </a:r>
            <a:r>
              <a:rPr lang="vi-VN" b="1" dirty="0" smtClean="0">
                <a:solidFill>
                  <a:schemeClr val="bg1"/>
                </a:solidFill>
              </a:rPr>
              <a:t> </a:t>
            </a:r>
            <a:r>
              <a:rPr lang="vi-VN" b="1" dirty="0">
                <a:solidFill>
                  <a:schemeClr val="bg1"/>
                </a:solidFill>
              </a:rPr>
              <a:t>không còn khi dám xa Chúa nữa đâu. Van xin Ngài cho sống lại an bình, đoàn con mãi chúc tụng Thánh Danh.</a:t>
            </a:r>
            <a:endParaRPr lang="vi-VN" b="1" dirty="0" smtClean="0">
              <a:solidFill>
                <a:schemeClr val="bg1"/>
              </a:solidFill>
            </a:endParaRPr>
          </a:p>
        </p:txBody>
      </p:sp>
    </p:spTree>
    <p:extLst>
      <p:ext uri="{BB962C8B-B14F-4D97-AF65-F5344CB8AC3E}">
        <p14:creationId xmlns:p14="http://schemas.microsoft.com/office/powerpoint/2010/main" val="30090666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b="1" u="sng" dirty="0" err="1" smtClean="0">
                <a:solidFill>
                  <a:srgbClr val="FFFF00"/>
                </a:solidFill>
              </a:rPr>
              <a:t>Đk</a:t>
            </a:r>
            <a:r>
              <a:rPr lang="en-US" sz="6600" b="1" u="sng" dirty="0" smtClean="0">
                <a:solidFill>
                  <a:srgbClr val="FFFF00"/>
                </a:solidFill>
              </a:rPr>
              <a:t>:</a:t>
            </a:r>
            <a:r>
              <a:rPr lang="en-US" sz="6600" b="1" dirty="0" smtClean="0">
                <a:solidFill>
                  <a:schemeClr val="bg1"/>
                </a:solidFill>
              </a:rPr>
              <a:t> </a:t>
            </a:r>
            <a:r>
              <a:rPr lang="vi-VN" sz="6600" b="1" dirty="0">
                <a:solidFill>
                  <a:schemeClr val="bg1"/>
                </a:solidFill>
              </a:rPr>
              <a:t>Lạy Chúa xin đoái nhìn chúng con, xin tỏ nhan thánh Chúa và cứu độ chúng con.</a:t>
            </a:r>
            <a:endParaRPr lang="vi-VN" sz="6600" b="1" dirty="0" smtClean="0">
              <a:solidFill>
                <a:schemeClr val="bg1"/>
              </a:solidFill>
            </a:endParaRPr>
          </a:p>
        </p:txBody>
      </p:sp>
    </p:spTree>
    <p:extLst>
      <p:ext uri="{BB962C8B-B14F-4D97-AF65-F5344CB8AC3E}">
        <p14:creationId xmlns:p14="http://schemas.microsoft.com/office/powerpoint/2010/main" val="40386014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133350"/>
            <a:ext cx="8382000" cy="2246769"/>
          </a:xfrm>
          <a:prstGeom prst="rect">
            <a:avLst/>
          </a:prstGeom>
        </p:spPr>
        <p:txBody>
          <a:bodyPr wrap="square">
            <a:spAutoFit/>
          </a:bodyPr>
          <a:lstStyle/>
          <a:p>
            <a:r>
              <a:rPr lang="vi-VN" sz="2800" u="sng">
                <a:solidFill>
                  <a:srgbClr val="FFFF00"/>
                </a:solidFill>
              </a:rPr>
              <a:t>Bài đọc </a:t>
            </a:r>
            <a:r>
              <a:rPr lang="vi-VN" sz="2800" u="sng" smtClean="0">
                <a:solidFill>
                  <a:srgbClr val="FFFF00"/>
                </a:solidFill>
              </a:rPr>
              <a:t>2</a:t>
            </a:r>
            <a:endParaRPr lang="vi-VN" sz="2800" u="sng">
              <a:solidFill>
                <a:srgbClr val="FFFF00"/>
              </a:solidFill>
            </a:endParaRPr>
          </a:p>
          <a:p>
            <a:r>
              <a:rPr lang="vi-VN" sz="2800">
                <a:solidFill>
                  <a:schemeClr val="bg1"/>
                </a:solidFill>
              </a:rPr>
              <a:t>Chúng ta mong đợi ngày Đức Giê-su Ki-tô, Chúa chúng ta mặc khải vinh quang của Người</a:t>
            </a:r>
            <a:r>
              <a:rPr lang="vi-VN" sz="2800" smtClean="0">
                <a:solidFill>
                  <a:schemeClr val="bg1"/>
                </a:solidFill>
              </a:rPr>
              <a:t>.</a:t>
            </a:r>
            <a:endParaRPr lang="vi-VN" sz="2800">
              <a:solidFill>
                <a:schemeClr val="bg1"/>
              </a:solidFill>
            </a:endParaRPr>
          </a:p>
          <a:p>
            <a:r>
              <a:rPr lang="vi-VN" sz="2800">
                <a:solidFill>
                  <a:schemeClr val="bg1"/>
                </a:solidFill>
              </a:rPr>
              <a:t>Bài trích thư thứ nhất của thánh Phao-lô tông đồ gửi tín hữu Cô-rin-tô.</a:t>
            </a:r>
          </a:p>
        </p:txBody>
      </p:sp>
    </p:spTree>
    <p:extLst>
      <p:ext uri="{BB962C8B-B14F-4D97-AF65-F5344CB8AC3E}">
        <p14:creationId xmlns:p14="http://schemas.microsoft.com/office/powerpoint/2010/main" val="1921674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000" b="1" dirty="0">
                <a:solidFill>
                  <a:schemeClr val="bg1"/>
                </a:solidFill>
              </a:rPr>
              <a:t>Lạy Chúa, xin tỏ cho chúng con tình thương của Chúa, và ban ơn cứu độ cho chúng con.</a:t>
            </a:r>
            <a:endParaRPr lang="en-US" sz="6000" b="1" dirty="0">
              <a:solidFill>
                <a:schemeClr val="bg1"/>
              </a:solidFill>
            </a:endParaRPr>
          </a:p>
        </p:txBody>
      </p:sp>
      <p:sp>
        <p:nvSpPr>
          <p:cNvPr id="3" name="TextBox 2"/>
          <p:cNvSpPr txBox="1"/>
          <p:nvPr/>
        </p:nvSpPr>
        <p:spPr>
          <a:xfrm>
            <a:off x="0" y="57150"/>
            <a:ext cx="51816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00"/>
                </a:solidFill>
                <a:effectLst/>
                <a:uLnTx/>
                <a:uFillTx/>
                <a:latin typeface="UTM American Sans"/>
                <a:ea typeface="+mn-ea"/>
                <a:cs typeface="+mn-cs"/>
              </a:rPr>
              <a:t>Alleluia - Alleluia:</a:t>
            </a:r>
          </a:p>
        </p:txBody>
      </p:sp>
      <p:sp>
        <p:nvSpPr>
          <p:cNvPr id="4" name="Rectangle 3"/>
          <p:cNvSpPr/>
          <p:nvPr/>
        </p:nvSpPr>
        <p:spPr>
          <a:xfrm>
            <a:off x="5562600" y="4476750"/>
            <a:ext cx="30480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UTM American Sans"/>
                <a:ea typeface="+mn-ea"/>
                <a:cs typeface="+mn-cs"/>
              </a:rPr>
              <a:t>Alleluia …</a:t>
            </a:r>
          </a:p>
        </p:txBody>
      </p:sp>
    </p:spTree>
    <p:extLst>
      <p:ext uri="{BB962C8B-B14F-4D97-AF65-F5344CB8AC3E}">
        <p14:creationId xmlns:p14="http://schemas.microsoft.com/office/powerpoint/2010/main" val="5440555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1674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1908825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FFFF00"/>
                </a:solidFill>
                <a:effectLst/>
                <a:latin typeface="+mj-lt"/>
                <a:cs typeface="Times New Roman" pitchFamily="18" charset="0"/>
              </a:rPr>
              <a:t>Tôi tin kính một Thiên Chúa là Cha toàn năng, </a:t>
            </a:r>
            <a:r>
              <a:rPr lang="vi-VN" sz="6000" b="1" dirty="0">
                <a:solidFill>
                  <a:schemeClr val="bg1"/>
                </a:solidFill>
                <a:effectLst/>
                <a:latin typeface="+mj-lt"/>
                <a:cs typeface="Times New Roman" pitchFamily="18" charset="0"/>
              </a:rPr>
              <a:t>Đấng tạo thành trời đất, muôn vật hữu hình và vô hình. </a:t>
            </a:r>
            <a:endParaRPr lang="en-US" sz="60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000" b="1" dirty="0" err="1">
                <a:solidFill>
                  <a:schemeClr val="bg1"/>
                </a:solidFill>
                <a:effectLst/>
                <a:latin typeface="+mj-lt"/>
                <a:cs typeface="Times New Roman" pitchFamily="18" charset="0"/>
              </a:rPr>
              <a:t>Tôi</a:t>
            </a:r>
            <a:r>
              <a:rPr lang="en-US" sz="6000" b="1" dirty="0">
                <a:solidFill>
                  <a:schemeClr val="bg1"/>
                </a:solidFill>
                <a:effectLst/>
                <a:latin typeface="+mj-lt"/>
                <a:cs typeface="Times New Roman" pitchFamily="18" charset="0"/>
              </a:rPr>
              <a:t> tin </a:t>
            </a:r>
            <a:r>
              <a:rPr lang="en-US" sz="6000" b="1" dirty="0" err="1">
                <a:solidFill>
                  <a:schemeClr val="bg1"/>
                </a:solidFill>
                <a:effectLst/>
                <a:latin typeface="+mj-lt"/>
                <a:cs typeface="Times New Roman" pitchFamily="18" charset="0"/>
              </a:rPr>
              <a:t>kính</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một</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Chúa</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Giêsu</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Kitô</a:t>
            </a:r>
            <a:r>
              <a:rPr lang="en-US" sz="6000" b="1" dirty="0">
                <a:solidFill>
                  <a:schemeClr val="bg1"/>
                </a:solidFill>
                <a:effectLst/>
                <a:latin typeface="+mj-lt"/>
                <a:cs typeface="Times New Roman" pitchFamily="18" charset="0"/>
              </a:rPr>
              <a:t>, Con </a:t>
            </a:r>
            <a:r>
              <a:rPr lang="en-US" sz="6000" b="1" dirty="0" err="1">
                <a:solidFill>
                  <a:schemeClr val="bg1"/>
                </a:solidFill>
                <a:effectLst/>
                <a:latin typeface="+mj-lt"/>
                <a:cs typeface="Times New Roman" pitchFamily="18" charset="0"/>
              </a:rPr>
              <a:t>Một</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Thiên</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Chúa</a:t>
            </a:r>
            <a:r>
              <a:rPr lang="en-US" sz="6000" b="1" dirty="0">
                <a:solidFill>
                  <a:schemeClr val="bg1"/>
                </a:solidFill>
                <a:effectLst/>
                <a:latin typeface="+mj-lt"/>
                <a:cs typeface="Times New Roman" pitchFamily="18" charset="0"/>
              </a:rPr>
              <a:t>, </a:t>
            </a:r>
            <a:r>
              <a:rPr lang="vi-VN" sz="6000" b="1" dirty="0">
                <a:solidFill>
                  <a:schemeClr val="bg1"/>
                </a:solidFill>
                <a:effectLst/>
                <a:latin typeface="+mj-lt"/>
                <a:cs typeface="Times New Roman" pitchFamily="18" charset="0"/>
              </a:rPr>
              <a:t>Sinh bởi Đức Chúa Cha từ trước muôn đời. </a:t>
            </a:r>
            <a:endParaRPr lang="en-US" sz="60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latin typeface="+mj-lt"/>
                <a:cs typeface="Times New Roman" pitchFamily="18" charset="0"/>
              </a:rPr>
              <a:t>Người là Thiên Chúa bởi Thiên Chúa, Ánh Sáng bởi Ánh Sáng,</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Thiên</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Chúa</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thật</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bởi</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Thiên</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Chúa</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thật</a:t>
            </a:r>
            <a:r>
              <a:rPr lang="en-US" sz="6000" b="1"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b="1" u="sng" dirty="0" err="1" smtClean="0">
                <a:solidFill>
                  <a:srgbClr val="FFFF00"/>
                </a:solidFill>
              </a:rPr>
              <a:t>Đk</a:t>
            </a:r>
            <a:r>
              <a:rPr lang="en-US" sz="6600" b="1" u="sng" dirty="0" smtClean="0">
                <a:solidFill>
                  <a:srgbClr val="FFFF00"/>
                </a:solidFill>
              </a:rPr>
              <a:t>:</a:t>
            </a:r>
            <a:r>
              <a:rPr lang="en-US" sz="6600" b="1" dirty="0" smtClean="0">
                <a:solidFill>
                  <a:schemeClr val="bg1"/>
                </a:solidFill>
              </a:rPr>
              <a:t> </a:t>
            </a:r>
            <a:r>
              <a:rPr lang="vi-VN" sz="6600" b="1" dirty="0">
                <a:solidFill>
                  <a:schemeClr val="bg1"/>
                </a:solidFill>
              </a:rPr>
              <a:t>Lạy Chúa xin đoái nhìn chúng con, xin tỏ nhan thánh Chúa và cứu độ chúng con.</a:t>
            </a:r>
            <a:endParaRPr lang="vi-VN" sz="6600" b="1" dirty="0" smtClean="0">
              <a:solidFill>
                <a:schemeClr val="bg1"/>
              </a:solidFill>
            </a:endParaRPr>
          </a:p>
        </p:txBody>
      </p:sp>
    </p:spTree>
    <p:extLst>
      <p:ext uri="{BB962C8B-B14F-4D97-AF65-F5344CB8AC3E}">
        <p14:creationId xmlns:p14="http://schemas.microsoft.com/office/powerpoint/2010/main" val="40903107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200" b="1" dirty="0">
                <a:solidFill>
                  <a:schemeClr val="bg1"/>
                </a:solidFill>
                <a:effectLst/>
                <a:latin typeface="+mj-lt"/>
              </a:rPr>
              <a:t>được sinh ra mà không phải được tạo thành, đồng bản thể với Đức Chúa Cha: nhờ Người mà muôn vật được tạo thành</a:t>
            </a:r>
            <a:r>
              <a:rPr lang="vi-VN" sz="6000" b="0" dirty="0">
                <a:solidFill>
                  <a:schemeClr val="bg1"/>
                </a:solidFill>
                <a:effectLst/>
                <a:latin typeface="+mj-lt"/>
              </a:rPr>
              <a:t>.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latin typeface="+mj-lt"/>
              </a:rPr>
              <a:t>Vì loài người chúng ta và để cứu độ chúng ta,</a:t>
            </a:r>
            <a:r>
              <a:rPr lang="en-US" sz="6600" b="1" dirty="0">
                <a:solidFill>
                  <a:schemeClr val="bg1"/>
                </a:solidFill>
                <a:effectLst/>
                <a:latin typeface="+mj-lt"/>
              </a:rPr>
              <a:t> </a:t>
            </a:r>
            <a:r>
              <a:rPr lang="vi-VN" sz="6600" b="1" dirty="0">
                <a:solidFill>
                  <a:schemeClr val="bg1"/>
                </a:solidFill>
                <a:effectLst/>
                <a:latin typeface="+mj-lt"/>
                <a:cs typeface="Times New Roman" pitchFamily="18" charset="0"/>
              </a:rPr>
              <a:t>Người đã từ trời xuống thế. </a:t>
            </a:r>
            <a:endParaRPr lang="en-US" sz="66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000" b="1"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b="1"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50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1"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800" b="1" dirty="0">
                <a:solidFill>
                  <a:schemeClr val="bg1"/>
                </a:solidFill>
                <a:effectLst/>
                <a:latin typeface="+mj-lt"/>
              </a:rPr>
              <a:t>Người được phụng thờ và tôn vinh cùng với Đức Chúa Cha và Đức Chúa Con: Người đã dùng các tiên tri mà phán dạy. </a:t>
            </a:r>
            <a:endParaRPr lang="en-US" sz="58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7200" b="1" dirty="0">
                <a:solidFill>
                  <a:schemeClr val="bg1"/>
                </a:solidFill>
                <a:effectLst/>
                <a:latin typeface="+mj-lt"/>
              </a:rPr>
              <a:t>Tôi tin Hội Thánh duy nhất thánh thiện công giáo và tông truyền</a:t>
            </a:r>
            <a:r>
              <a:rPr lang="vi-VN" sz="8000" b="0" dirty="0">
                <a:solidFill>
                  <a:schemeClr val="bg1"/>
                </a:solidFill>
                <a:effectLst/>
                <a:latin typeface="+mj-lt"/>
              </a:rPr>
              <a:t>.</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latin typeface="+mj-lt"/>
                <a:cs typeface="Times New Roman" pitchFamily="18" charset="0"/>
              </a:rPr>
              <a:t>Tôi tuyên xưng có một Phép Rửa để tha tội. Tôi trông đợi kẻ chết sống lại và sự</a:t>
            </a:r>
            <a:r>
              <a:rPr lang="en-US" sz="6000" b="1" dirty="0">
                <a:solidFill>
                  <a:schemeClr val="bg1"/>
                </a:solidFill>
                <a:effectLst/>
                <a:latin typeface="+mj-lt"/>
                <a:cs typeface="Times New Roman" pitchFamily="18" charset="0"/>
              </a:rPr>
              <a:t> </a:t>
            </a:r>
            <a:r>
              <a:rPr lang="vi-VN" sz="6000" b="1" dirty="0">
                <a:solidFill>
                  <a:schemeClr val="bg1"/>
                </a:solidFill>
                <a:effectLst/>
                <a:latin typeface="+mj-lt"/>
                <a:cs typeface="Times New Roman" pitchFamily="18" charset="0"/>
              </a:rPr>
              <a:t>sống đời sau. </a:t>
            </a:r>
            <a:r>
              <a:rPr lang="vi-VN" sz="6000" b="1" dirty="0">
                <a:solidFill>
                  <a:srgbClr val="FFFF00"/>
                </a:solidFill>
                <a:effectLst/>
                <a:latin typeface="+mj-lt"/>
                <a:cs typeface="Times New Roman" pitchFamily="18" charset="0"/>
              </a:rPr>
              <a:t>Amen.</a:t>
            </a:r>
            <a:endParaRPr lang="en-US" sz="6000" b="1"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2400" y="1428750"/>
            <a:ext cx="2349156" cy="3619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3627120"/>
            <a:ext cx="3048000" cy="145923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1076" y="2011680"/>
            <a:ext cx="1123293" cy="1714500"/>
          </a:xfrm>
          <a:prstGeom prst="rect">
            <a:avLst/>
          </a:prstGeom>
        </p:spPr>
      </p:pic>
      <p:sp>
        <p:nvSpPr>
          <p:cNvPr id="5" name="Rectangle 4"/>
          <p:cNvSpPr/>
          <p:nvPr/>
        </p:nvSpPr>
        <p:spPr>
          <a:xfrm>
            <a:off x="3429000" y="241965"/>
            <a:ext cx="5562599" cy="3539430"/>
          </a:xfrm>
          <a:prstGeom prst="rect">
            <a:avLst/>
          </a:prstGeom>
        </p:spPr>
        <p:txBody>
          <a:bodyPr wrap="square">
            <a:spAutoFit/>
          </a:bodyPr>
          <a:lstStyle/>
          <a:p>
            <a:pPr algn="just"/>
            <a:r>
              <a:rPr lang="en-US" sz="3200" u="sng" smtClean="0">
                <a:solidFill>
                  <a:srgbClr val="FFFF00"/>
                </a:solidFill>
              </a:rPr>
              <a:t>LỜI NGUYỆN TÍN HỮU</a:t>
            </a:r>
          </a:p>
          <a:p>
            <a:pPr algn="just"/>
            <a:r>
              <a:rPr lang="vi-VN" sz="3200" smtClean="0">
                <a:solidFill>
                  <a:schemeClr val="bg1"/>
                </a:solidFill>
              </a:rPr>
              <a:t>Anh </a:t>
            </a:r>
            <a:r>
              <a:rPr lang="vi-VN" sz="3200">
                <a:solidFill>
                  <a:schemeClr val="bg1"/>
                </a:solidFill>
              </a:rPr>
              <a:t>chị em thân mến, hôm nay vào Mùa Vọng, Hội thánh muốn nhắc cho ta nhớ rằng Chúa sắp đến, chúng ta phải tỉnh thức. Chúng ta hãy dâng lời cầu </a:t>
            </a:r>
            <a:r>
              <a:rPr lang="vi-VN" sz="3200" smtClean="0">
                <a:solidFill>
                  <a:schemeClr val="bg1"/>
                </a:solidFill>
              </a:rPr>
              <a:t>nguyện</a:t>
            </a:r>
            <a:r>
              <a:rPr lang="en-US" sz="3200" smtClean="0">
                <a:solidFill>
                  <a:schemeClr val="bg1"/>
                </a:solidFill>
              </a:rPr>
              <a:t>.</a:t>
            </a:r>
            <a:endParaRPr lang="en-US" sz="3200">
              <a:solidFill>
                <a:schemeClr val="bg1"/>
              </a:solidFill>
            </a:endParaRPr>
          </a:p>
        </p:txBody>
      </p:sp>
    </p:spTree>
    <p:extLst>
      <p:ext uri="{BB962C8B-B14F-4D97-AF65-F5344CB8AC3E}">
        <p14:creationId xmlns:p14="http://schemas.microsoft.com/office/powerpoint/2010/main" val="1921674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000" b="1" dirty="0">
                <a:solidFill>
                  <a:schemeClr val="bg1"/>
                </a:solidFill>
              </a:rPr>
              <a:t>Lạy Chúa, xin tỏ cho chúng con tình thương của Chúa, và ban ơn cứu độ cho chúng con.</a:t>
            </a:r>
            <a:endParaRPr lang="en-US" sz="6000" b="1" dirty="0">
              <a:solidFill>
                <a:schemeClr val="bg1"/>
              </a:solidFill>
            </a:endParaRPr>
          </a:p>
        </p:txBody>
      </p:sp>
      <p:sp>
        <p:nvSpPr>
          <p:cNvPr id="3" name="TextBox 2"/>
          <p:cNvSpPr txBox="1"/>
          <p:nvPr/>
        </p:nvSpPr>
        <p:spPr>
          <a:xfrm>
            <a:off x="0" y="57150"/>
            <a:ext cx="5181600" cy="769441"/>
          </a:xfrm>
          <a:prstGeom prst="rect">
            <a:avLst/>
          </a:prstGeom>
          <a:noFill/>
        </p:spPr>
        <p:txBody>
          <a:bodyPr wrap="square" rtlCol="0">
            <a:spAutoFit/>
          </a:bodyPr>
          <a:lstStyle/>
          <a:p>
            <a:r>
              <a:rPr lang="en-US" sz="4400" b="1" dirty="0">
                <a:solidFill>
                  <a:srgbClr val="FFFF00"/>
                </a:solidFill>
              </a:rPr>
              <a:t>Alleluia - Alleluia:</a:t>
            </a:r>
          </a:p>
        </p:txBody>
      </p:sp>
      <p:sp>
        <p:nvSpPr>
          <p:cNvPr id="4" name="Rectangle 3"/>
          <p:cNvSpPr/>
          <p:nvPr/>
        </p:nvSpPr>
        <p:spPr>
          <a:xfrm>
            <a:off x="5562600" y="4476750"/>
            <a:ext cx="3048000" cy="707886"/>
          </a:xfrm>
          <a:prstGeom prst="rect">
            <a:avLst/>
          </a:prstGeom>
        </p:spPr>
        <p:txBody>
          <a:bodyPr wrap="square">
            <a:spAutoFit/>
          </a:bodyPr>
          <a:lstStyle/>
          <a:p>
            <a:r>
              <a:rPr lang="en-US" sz="4000" b="1" dirty="0">
                <a:solidFill>
                  <a:srgbClr val="FFFF00"/>
                </a:solidFill>
              </a:rPr>
              <a:t>Alleluia …</a:t>
            </a:r>
          </a:p>
        </p:txBody>
      </p:sp>
    </p:spTree>
    <p:extLst>
      <p:ext uri="{BB962C8B-B14F-4D97-AF65-F5344CB8AC3E}">
        <p14:creationId xmlns:p14="http://schemas.microsoft.com/office/powerpoint/2010/main" val="6367318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4114800" y="2724150"/>
            <a:ext cx="4572000" cy="1538883"/>
          </a:xfrm>
          <a:prstGeom prst="rect">
            <a:avLst/>
          </a:prstGeom>
        </p:spPr>
        <p:txBody>
          <a:bodyPr>
            <a:spAutoFit/>
          </a:bodyPr>
          <a:lstStyle/>
          <a:p>
            <a:pPr algn="ctr"/>
            <a:r>
              <a:rPr lang="en-US" sz="5400" b="1" dirty="0" smtClean="0">
                <a:solidFill>
                  <a:srgbClr val="FFFF00"/>
                </a:solidFill>
              </a:rPr>
              <a:t>Xin </a:t>
            </a:r>
            <a:r>
              <a:rPr lang="en-US" sz="5400" b="1" dirty="0" err="1" smtClean="0">
                <a:solidFill>
                  <a:srgbClr val="FFFF00"/>
                </a:solidFill>
              </a:rPr>
              <a:t>Dâng</a:t>
            </a:r>
            <a:r>
              <a:rPr lang="en-US" sz="5400" b="1" dirty="0" smtClean="0">
                <a:solidFill>
                  <a:srgbClr val="FFFF00"/>
                </a:solidFill>
              </a:rPr>
              <a:t> </a:t>
            </a:r>
            <a:r>
              <a:rPr lang="en-US" sz="5400" b="1" dirty="0" err="1" smtClean="0">
                <a:solidFill>
                  <a:srgbClr val="FFFF00"/>
                </a:solidFill>
              </a:rPr>
              <a:t>Lên</a:t>
            </a:r>
            <a:endParaRPr lang="en-US" sz="5400" b="1" dirty="0" smtClean="0">
              <a:solidFill>
                <a:srgbClr val="FFFF00"/>
              </a:solidFill>
            </a:endParaRPr>
          </a:p>
          <a:p>
            <a:pPr algn="ctr"/>
            <a:r>
              <a:rPr lang="en-US" sz="4000" b="1" i="1" dirty="0" err="1" smtClean="0">
                <a:solidFill>
                  <a:schemeClr val="bg1"/>
                </a:solidFill>
              </a:rPr>
              <a:t>Mi</a:t>
            </a:r>
            <a:r>
              <a:rPr lang="en-US" sz="4000" b="1" i="1" dirty="0" smtClean="0">
                <a:solidFill>
                  <a:schemeClr val="bg1"/>
                </a:solidFill>
              </a:rPr>
              <a:t> </a:t>
            </a:r>
            <a:r>
              <a:rPr lang="en-US" sz="4000" b="1" i="1" dirty="0" err="1" smtClean="0">
                <a:solidFill>
                  <a:schemeClr val="bg1"/>
                </a:solidFill>
              </a:rPr>
              <a:t>Trầm</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smtClean="0">
                <a:solidFill>
                  <a:srgbClr val="FFFF00"/>
                </a:solidFill>
                <a:effectLst/>
              </a:rPr>
              <a:t>Tk1:</a:t>
            </a:r>
            <a:r>
              <a:rPr lang="en-US" sz="4800" b="1" dirty="0">
                <a:solidFill>
                  <a:schemeClr val="bg1"/>
                </a:solidFill>
              </a:rPr>
              <a:t> </a:t>
            </a:r>
            <a:r>
              <a:rPr lang="vi-VN" sz="4800" b="1" dirty="0">
                <a:solidFill>
                  <a:schemeClr val="bg1"/>
                </a:solidFill>
              </a:rPr>
              <a:t>Xin dâng lên tấm bánh tinh tuyền là lao công dãi dầu cuộc sống. Xin dâng lên này là rượu </a:t>
            </a:r>
            <a:r>
              <a:rPr lang="vi-VN" sz="4800" b="1" dirty="0" smtClean="0">
                <a:solidFill>
                  <a:schemeClr val="bg1"/>
                </a:solidFill>
              </a:rPr>
              <a:t>thánh</a:t>
            </a:r>
            <a:r>
              <a:rPr lang="en-US" sz="4800" b="1" dirty="0" smtClean="0">
                <a:solidFill>
                  <a:schemeClr val="bg1"/>
                </a:solidFill>
              </a:rPr>
              <a:t>,</a:t>
            </a:r>
            <a:r>
              <a:rPr lang="vi-VN" sz="4800" b="1" dirty="0" smtClean="0">
                <a:solidFill>
                  <a:schemeClr val="bg1"/>
                </a:solidFill>
              </a:rPr>
              <a:t> </a:t>
            </a:r>
            <a:r>
              <a:rPr lang="vi-VN" sz="4800" b="1" dirty="0">
                <a:solidFill>
                  <a:schemeClr val="bg1"/>
                </a:solidFill>
              </a:rPr>
              <a:t>nguyện xin Cha xuống muôn ơn lành.</a:t>
            </a:r>
            <a:endParaRPr lang="en-US" sz="4800" b="1"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a:solidFill>
                  <a:srgbClr val="FFFF00"/>
                </a:solidFill>
                <a:effectLst/>
              </a:rPr>
              <a:t>Đk</a:t>
            </a:r>
            <a:r>
              <a:rPr lang="en-US" sz="4800" b="1" u="sng" dirty="0">
                <a:solidFill>
                  <a:srgbClr val="FFFF00"/>
                </a:solidFill>
                <a:effectLst/>
              </a:rPr>
              <a:t>:</a:t>
            </a:r>
            <a:r>
              <a:rPr lang="en-US" sz="4800" b="1" dirty="0">
                <a:solidFill>
                  <a:schemeClr val="bg1"/>
                </a:solidFill>
                <a:effectLst/>
              </a:rPr>
              <a:t> </a:t>
            </a:r>
            <a:r>
              <a:rPr lang="vi-VN" sz="4800" b="1" dirty="0">
                <a:solidFill>
                  <a:schemeClr val="bg1"/>
                </a:solidFill>
              </a:rPr>
              <a:t> </a:t>
            </a:r>
            <a:r>
              <a:rPr lang="en-US" sz="4800" b="1" dirty="0" err="1">
                <a:solidFill>
                  <a:schemeClr val="bg1"/>
                </a:solidFill>
              </a:rPr>
              <a:t>Lạy</a:t>
            </a:r>
            <a:r>
              <a:rPr lang="en-US" sz="4800" b="1" dirty="0">
                <a:solidFill>
                  <a:schemeClr val="bg1"/>
                </a:solidFill>
              </a:rPr>
              <a:t> </a:t>
            </a:r>
            <a:r>
              <a:rPr lang="en-US" sz="4800" b="1" dirty="0" err="1">
                <a:solidFill>
                  <a:schemeClr val="bg1"/>
                </a:solidFill>
              </a:rPr>
              <a:t>Chúa</a:t>
            </a:r>
            <a:r>
              <a:rPr lang="en-US" sz="4800" b="1" dirty="0">
                <a:solidFill>
                  <a:schemeClr val="bg1"/>
                </a:solidFill>
              </a:rPr>
              <a:t>, </a:t>
            </a:r>
            <a:r>
              <a:rPr lang="en-US" sz="4800" b="1" dirty="0" err="1">
                <a:solidFill>
                  <a:schemeClr val="bg1"/>
                </a:solidFill>
              </a:rPr>
              <a:t>Chúa</a:t>
            </a:r>
            <a:r>
              <a:rPr lang="en-US" sz="4800" b="1" dirty="0">
                <a:solidFill>
                  <a:schemeClr val="bg1"/>
                </a:solidFill>
              </a:rPr>
              <a:t> </a:t>
            </a:r>
            <a:r>
              <a:rPr lang="en-US" sz="4800" b="1" dirty="0" err="1">
                <a:solidFill>
                  <a:schemeClr val="bg1"/>
                </a:solidFill>
              </a:rPr>
              <a:t>là</a:t>
            </a:r>
            <a:r>
              <a:rPr lang="en-US" sz="4800" b="1" dirty="0">
                <a:solidFill>
                  <a:schemeClr val="bg1"/>
                </a:solidFill>
              </a:rPr>
              <a:t> </a:t>
            </a:r>
            <a:r>
              <a:rPr lang="en-US" sz="4800" b="1" dirty="0" err="1">
                <a:solidFill>
                  <a:schemeClr val="bg1"/>
                </a:solidFill>
              </a:rPr>
              <a:t>nguồn</a:t>
            </a:r>
            <a:r>
              <a:rPr lang="en-US" sz="4800" b="1" dirty="0">
                <a:solidFill>
                  <a:schemeClr val="bg1"/>
                </a:solidFill>
              </a:rPr>
              <a:t> </a:t>
            </a:r>
            <a:r>
              <a:rPr lang="en-US" sz="4800" b="1" dirty="0" err="1">
                <a:solidFill>
                  <a:schemeClr val="bg1"/>
                </a:solidFill>
              </a:rPr>
              <a:t>bình</a:t>
            </a:r>
            <a:r>
              <a:rPr lang="en-US" sz="4800" b="1" dirty="0">
                <a:solidFill>
                  <a:schemeClr val="bg1"/>
                </a:solidFill>
              </a:rPr>
              <a:t> an, </a:t>
            </a:r>
            <a:r>
              <a:rPr lang="en-US" sz="4800" b="1" dirty="0" err="1">
                <a:solidFill>
                  <a:schemeClr val="bg1"/>
                </a:solidFill>
              </a:rPr>
              <a:t>Chúa</a:t>
            </a:r>
            <a:r>
              <a:rPr lang="en-US" sz="4800" b="1" dirty="0">
                <a:solidFill>
                  <a:schemeClr val="bg1"/>
                </a:solidFill>
              </a:rPr>
              <a:t> </a:t>
            </a:r>
            <a:r>
              <a:rPr lang="en-US" sz="4800" b="1" dirty="0" err="1">
                <a:solidFill>
                  <a:schemeClr val="bg1"/>
                </a:solidFill>
              </a:rPr>
              <a:t>là</a:t>
            </a:r>
            <a:r>
              <a:rPr lang="en-US" sz="4800" b="1" dirty="0">
                <a:solidFill>
                  <a:schemeClr val="bg1"/>
                </a:solidFill>
              </a:rPr>
              <a:t> </a:t>
            </a:r>
            <a:r>
              <a:rPr lang="en-US" sz="4800" b="1" dirty="0" err="1">
                <a:solidFill>
                  <a:schemeClr val="bg1"/>
                </a:solidFill>
              </a:rPr>
              <a:t>nguồn</a:t>
            </a:r>
            <a:r>
              <a:rPr lang="en-US" sz="4800" b="1" dirty="0">
                <a:solidFill>
                  <a:schemeClr val="bg1"/>
                </a:solidFill>
              </a:rPr>
              <a:t> </a:t>
            </a:r>
            <a:r>
              <a:rPr lang="en-US" sz="4800" b="1" dirty="0" err="1">
                <a:solidFill>
                  <a:schemeClr val="bg1"/>
                </a:solidFill>
              </a:rPr>
              <a:t>hạnh</a:t>
            </a:r>
            <a:r>
              <a:rPr lang="en-US" sz="4800" b="1" dirty="0">
                <a:solidFill>
                  <a:schemeClr val="bg1"/>
                </a:solidFill>
              </a:rPr>
              <a:t> </a:t>
            </a:r>
            <a:r>
              <a:rPr lang="en-US" sz="4800" b="1" dirty="0" err="1">
                <a:solidFill>
                  <a:schemeClr val="bg1"/>
                </a:solidFill>
              </a:rPr>
              <a:t>phúc</a:t>
            </a:r>
            <a:r>
              <a:rPr lang="en-US" sz="4800" b="1" dirty="0">
                <a:solidFill>
                  <a:schemeClr val="bg1"/>
                </a:solidFill>
              </a:rPr>
              <a:t> </a:t>
            </a:r>
            <a:r>
              <a:rPr lang="en-US" sz="4800" b="1" dirty="0" err="1">
                <a:solidFill>
                  <a:schemeClr val="bg1"/>
                </a:solidFill>
              </a:rPr>
              <a:t>của</a:t>
            </a:r>
            <a:r>
              <a:rPr lang="en-US" sz="4800" b="1" dirty="0">
                <a:solidFill>
                  <a:schemeClr val="bg1"/>
                </a:solidFill>
              </a:rPr>
              <a:t> </a:t>
            </a:r>
            <a:r>
              <a:rPr lang="en-US" sz="4800" b="1" dirty="0" err="1">
                <a:solidFill>
                  <a:schemeClr val="bg1"/>
                </a:solidFill>
              </a:rPr>
              <a:t>chúng</a:t>
            </a:r>
            <a:r>
              <a:rPr lang="en-US" sz="4800" b="1" dirty="0">
                <a:solidFill>
                  <a:schemeClr val="bg1"/>
                </a:solidFill>
              </a:rPr>
              <a:t> con. </a:t>
            </a:r>
            <a:r>
              <a:rPr lang="en-US" sz="4800" b="1" dirty="0" err="1">
                <a:solidFill>
                  <a:schemeClr val="bg1"/>
                </a:solidFill>
              </a:rPr>
              <a:t>Nguyện</a:t>
            </a:r>
            <a:r>
              <a:rPr lang="en-US" sz="4800" b="1" dirty="0">
                <a:solidFill>
                  <a:schemeClr val="bg1"/>
                </a:solidFill>
              </a:rPr>
              <a:t> </a:t>
            </a:r>
            <a:r>
              <a:rPr lang="en-US" sz="4800" b="1" dirty="0" err="1">
                <a:solidFill>
                  <a:schemeClr val="bg1"/>
                </a:solidFill>
              </a:rPr>
              <a:t>Chúa</a:t>
            </a:r>
            <a:r>
              <a:rPr lang="en-US" sz="4800" b="1" dirty="0">
                <a:solidFill>
                  <a:schemeClr val="bg1"/>
                </a:solidFill>
              </a:rPr>
              <a:t> ban </a:t>
            </a:r>
            <a:r>
              <a:rPr lang="en-US" sz="4800" b="1" dirty="0" err="1">
                <a:solidFill>
                  <a:schemeClr val="bg1"/>
                </a:solidFill>
              </a:rPr>
              <a:t>tặng</a:t>
            </a:r>
            <a:r>
              <a:rPr lang="en-US" sz="4800" b="1" dirty="0">
                <a:solidFill>
                  <a:schemeClr val="bg1"/>
                </a:solidFill>
              </a:rPr>
              <a:t> </a:t>
            </a:r>
            <a:r>
              <a:rPr lang="en-US" sz="4800" b="1" dirty="0" err="1">
                <a:solidFill>
                  <a:schemeClr val="bg1"/>
                </a:solidFill>
              </a:rPr>
              <a:t>nguồn</a:t>
            </a:r>
            <a:r>
              <a:rPr lang="en-US" sz="4800" b="1" dirty="0">
                <a:solidFill>
                  <a:schemeClr val="bg1"/>
                </a:solidFill>
              </a:rPr>
              <a:t> </a:t>
            </a:r>
            <a:r>
              <a:rPr lang="en-US" sz="4800" b="1" dirty="0" err="1">
                <a:solidFill>
                  <a:schemeClr val="bg1"/>
                </a:solidFill>
              </a:rPr>
              <a:t>bình</a:t>
            </a:r>
            <a:r>
              <a:rPr lang="en-US" sz="4800" b="1" dirty="0">
                <a:solidFill>
                  <a:schemeClr val="bg1"/>
                </a:solidFill>
              </a:rPr>
              <a:t> an, ban </a:t>
            </a:r>
            <a:r>
              <a:rPr lang="en-US" sz="4800" b="1" dirty="0" err="1">
                <a:solidFill>
                  <a:schemeClr val="bg1"/>
                </a:solidFill>
              </a:rPr>
              <a:t>tặng</a:t>
            </a:r>
            <a:r>
              <a:rPr lang="en-US" sz="4800" b="1" dirty="0">
                <a:solidFill>
                  <a:schemeClr val="bg1"/>
                </a:solidFill>
              </a:rPr>
              <a:t> </a:t>
            </a:r>
            <a:r>
              <a:rPr lang="en-US" sz="4800" b="1" dirty="0" err="1">
                <a:solidFill>
                  <a:schemeClr val="bg1"/>
                </a:solidFill>
              </a:rPr>
              <a:t>nguồn</a:t>
            </a:r>
            <a:r>
              <a:rPr lang="en-US" sz="4800" b="1" dirty="0">
                <a:solidFill>
                  <a:schemeClr val="bg1"/>
                </a:solidFill>
              </a:rPr>
              <a:t> </a:t>
            </a:r>
            <a:r>
              <a:rPr lang="en-US" sz="4800" b="1" dirty="0" err="1">
                <a:solidFill>
                  <a:schemeClr val="bg1"/>
                </a:solidFill>
              </a:rPr>
              <a:t>hạnh</a:t>
            </a:r>
            <a:r>
              <a:rPr lang="en-US" sz="4800" b="1" dirty="0">
                <a:solidFill>
                  <a:schemeClr val="bg1"/>
                </a:solidFill>
              </a:rPr>
              <a:t> </a:t>
            </a:r>
            <a:r>
              <a:rPr lang="en-US" sz="4800" b="1" dirty="0" err="1">
                <a:solidFill>
                  <a:schemeClr val="bg1"/>
                </a:solidFill>
              </a:rPr>
              <a:t>phúc</a:t>
            </a:r>
            <a:r>
              <a:rPr lang="en-US" sz="4800" b="1" dirty="0">
                <a:solidFill>
                  <a:schemeClr val="bg1"/>
                </a:solidFill>
              </a:rPr>
              <a:t> </a:t>
            </a:r>
            <a:r>
              <a:rPr lang="en-US" sz="4800" b="1" dirty="0" err="1">
                <a:solidFill>
                  <a:schemeClr val="bg1"/>
                </a:solidFill>
              </a:rPr>
              <a:t>cho</a:t>
            </a:r>
            <a:r>
              <a:rPr lang="en-US" sz="4800" b="1" dirty="0">
                <a:solidFill>
                  <a:schemeClr val="bg1"/>
                </a:solidFill>
              </a:rPr>
              <a:t> </a:t>
            </a:r>
            <a:r>
              <a:rPr lang="en-US" sz="4800" b="1" dirty="0" err="1">
                <a:solidFill>
                  <a:schemeClr val="bg1"/>
                </a:solidFill>
              </a:rPr>
              <a:t>chúng</a:t>
            </a:r>
            <a:r>
              <a:rPr lang="en-US" sz="4800" b="1" dirty="0">
                <a:solidFill>
                  <a:schemeClr val="bg1"/>
                </a:solidFill>
              </a:rPr>
              <a:t> con.</a:t>
            </a:r>
            <a:endParaRPr lang="en-US" sz="4800" b="1"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FF00"/>
                </a:solidFill>
                <a:effectLst/>
              </a:rPr>
              <a:t>Tk2:</a:t>
            </a:r>
            <a:r>
              <a:rPr lang="en-US" sz="4800" b="1" dirty="0">
                <a:solidFill>
                  <a:srgbClr val="FFFF00"/>
                </a:solidFill>
                <a:effectLst/>
              </a:rPr>
              <a:t> </a:t>
            </a:r>
            <a:r>
              <a:rPr lang="vi-VN" sz="4800" b="1" dirty="0">
                <a:solidFill>
                  <a:schemeClr val="bg1"/>
                </a:solidFill>
              </a:rPr>
              <a:t>Xin dâng lên lo lắng trong đời và bao nhiêu thất vọng sẽ tới. Xin dâng lên nghèo hèn yếu </a:t>
            </a:r>
            <a:r>
              <a:rPr lang="vi-VN" sz="4800" b="1" dirty="0" smtClean="0">
                <a:solidFill>
                  <a:schemeClr val="bg1"/>
                </a:solidFill>
              </a:rPr>
              <a:t>đuối</a:t>
            </a:r>
            <a:r>
              <a:rPr lang="en-US" sz="4800" b="1" dirty="0" smtClean="0">
                <a:solidFill>
                  <a:schemeClr val="bg1"/>
                </a:solidFill>
              </a:rPr>
              <a:t>,</a:t>
            </a:r>
            <a:r>
              <a:rPr lang="vi-VN" sz="4800" b="1" dirty="0" smtClean="0">
                <a:solidFill>
                  <a:schemeClr val="bg1"/>
                </a:solidFill>
              </a:rPr>
              <a:t> </a:t>
            </a:r>
            <a:r>
              <a:rPr lang="vi-VN" sz="4800" b="1" dirty="0">
                <a:solidFill>
                  <a:schemeClr val="bg1"/>
                </a:solidFill>
              </a:rPr>
              <a:t>nguyện xin Cha đoái thương nhận lời.</a:t>
            </a:r>
          </a:p>
        </p:txBody>
      </p:sp>
    </p:spTree>
    <p:extLst>
      <p:ext uri="{BB962C8B-B14F-4D97-AF65-F5344CB8AC3E}">
        <p14:creationId xmlns:p14="http://schemas.microsoft.com/office/powerpoint/2010/main" val="2199709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a:solidFill>
                  <a:srgbClr val="FFFF00"/>
                </a:solidFill>
                <a:effectLst/>
              </a:rPr>
              <a:t>Đk</a:t>
            </a:r>
            <a:r>
              <a:rPr lang="en-US" sz="4800" b="1" u="sng" dirty="0">
                <a:solidFill>
                  <a:srgbClr val="FFFF00"/>
                </a:solidFill>
                <a:effectLst/>
              </a:rPr>
              <a:t>:</a:t>
            </a:r>
            <a:r>
              <a:rPr lang="en-US" sz="4800" b="1" dirty="0">
                <a:solidFill>
                  <a:schemeClr val="bg1"/>
                </a:solidFill>
                <a:effectLst/>
              </a:rPr>
              <a:t> </a:t>
            </a:r>
            <a:r>
              <a:rPr lang="vi-VN" sz="4800" b="1" dirty="0">
                <a:solidFill>
                  <a:schemeClr val="bg1"/>
                </a:solidFill>
              </a:rPr>
              <a:t> </a:t>
            </a:r>
            <a:r>
              <a:rPr lang="en-US" sz="4800" b="1" dirty="0" err="1">
                <a:solidFill>
                  <a:schemeClr val="bg1"/>
                </a:solidFill>
              </a:rPr>
              <a:t>Lạy</a:t>
            </a:r>
            <a:r>
              <a:rPr lang="en-US" sz="4800" b="1" dirty="0">
                <a:solidFill>
                  <a:schemeClr val="bg1"/>
                </a:solidFill>
              </a:rPr>
              <a:t> </a:t>
            </a:r>
            <a:r>
              <a:rPr lang="en-US" sz="4800" b="1" dirty="0" err="1">
                <a:solidFill>
                  <a:schemeClr val="bg1"/>
                </a:solidFill>
              </a:rPr>
              <a:t>Chúa</a:t>
            </a:r>
            <a:r>
              <a:rPr lang="en-US" sz="4800" b="1" dirty="0">
                <a:solidFill>
                  <a:schemeClr val="bg1"/>
                </a:solidFill>
              </a:rPr>
              <a:t>, </a:t>
            </a:r>
            <a:r>
              <a:rPr lang="en-US" sz="4800" b="1" dirty="0" err="1">
                <a:solidFill>
                  <a:schemeClr val="bg1"/>
                </a:solidFill>
              </a:rPr>
              <a:t>Chúa</a:t>
            </a:r>
            <a:r>
              <a:rPr lang="en-US" sz="4800" b="1" dirty="0">
                <a:solidFill>
                  <a:schemeClr val="bg1"/>
                </a:solidFill>
              </a:rPr>
              <a:t> </a:t>
            </a:r>
            <a:r>
              <a:rPr lang="en-US" sz="4800" b="1" dirty="0" err="1">
                <a:solidFill>
                  <a:schemeClr val="bg1"/>
                </a:solidFill>
              </a:rPr>
              <a:t>là</a:t>
            </a:r>
            <a:r>
              <a:rPr lang="en-US" sz="4800" b="1" dirty="0">
                <a:solidFill>
                  <a:schemeClr val="bg1"/>
                </a:solidFill>
              </a:rPr>
              <a:t> </a:t>
            </a:r>
            <a:r>
              <a:rPr lang="en-US" sz="4800" b="1" dirty="0" err="1">
                <a:solidFill>
                  <a:schemeClr val="bg1"/>
                </a:solidFill>
              </a:rPr>
              <a:t>nguồn</a:t>
            </a:r>
            <a:r>
              <a:rPr lang="en-US" sz="4800" b="1" dirty="0">
                <a:solidFill>
                  <a:schemeClr val="bg1"/>
                </a:solidFill>
              </a:rPr>
              <a:t> </a:t>
            </a:r>
            <a:r>
              <a:rPr lang="en-US" sz="4800" b="1" dirty="0" err="1">
                <a:solidFill>
                  <a:schemeClr val="bg1"/>
                </a:solidFill>
              </a:rPr>
              <a:t>bình</a:t>
            </a:r>
            <a:r>
              <a:rPr lang="en-US" sz="4800" b="1" dirty="0">
                <a:solidFill>
                  <a:schemeClr val="bg1"/>
                </a:solidFill>
              </a:rPr>
              <a:t> an, </a:t>
            </a:r>
            <a:r>
              <a:rPr lang="en-US" sz="4800" b="1" dirty="0" err="1">
                <a:solidFill>
                  <a:schemeClr val="bg1"/>
                </a:solidFill>
              </a:rPr>
              <a:t>Chúa</a:t>
            </a:r>
            <a:r>
              <a:rPr lang="en-US" sz="4800" b="1" dirty="0">
                <a:solidFill>
                  <a:schemeClr val="bg1"/>
                </a:solidFill>
              </a:rPr>
              <a:t> </a:t>
            </a:r>
            <a:r>
              <a:rPr lang="en-US" sz="4800" b="1" dirty="0" err="1">
                <a:solidFill>
                  <a:schemeClr val="bg1"/>
                </a:solidFill>
              </a:rPr>
              <a:t>là</a:t>
            </a:r>
            <a:r>
              <a:rPr lang="en-US" sz="4800" b="1" dirty="0">
                <a:solidFill>
                  <a:schemeClr val="bg1"/>
                </a:solidFill>
              </a:rPr>
              <a:t> </a:t>
            </a:r>
            <a:r>
              <a:rPr lang="en-US" sz="4800" b="1" dirty="0" err="1">
                <a:solidFill>
                  <a:schemeClr val="bg1"/>
                </a:solidFill>
              </a:rPr>
              <a:t>nguồn</a:t>
            </a:r>
            <a:r>
              <a:rPr lang="en-US" sz="4800" b="1" dirty="0">
                <a:solidFill>
                  <a:schemeClr val="bg1"/>
                </a:solidFill>
              </a:rPr>
              <a:t> </a:t>
            </a:r>
            <a:r>
              <a:rPr lang="en-US" sz="4800" b="1" dirty="0" err="1">
                <a:solidFill>
                  <a:schemeClr val="bg1"/>
                </a:solidFill>
              </a:rPr>
              <a:t>hạnh</a:t>
            </a:r>
            <a:r>
              <a:rPr lang="en-US" sz="4800" b="1" dirty="0">
                <a:solidFill>
                  <a:schemeClr val="bg1"/>
                </a:solidFill>
              </a:rPr>
              <a:t> </a:t>
            </a:r>
            <a:r>
              <a:rPr lang="en-US" sz="4800" b="1" dirty="0" err="1">
                <a:solidFill>
                  <a:schemeClr val="bg1"/>
                </a:solidFill>
              </a:rPr>
              <a:t>phúc</a:t>
            </a:r>
            <a:r>
              <a:rPr lang="en-US" sz="4800" b="1" dirty="0">
                <a:solidFill>
                  <a:schemeClr val="bg1"/>
                </a:solidFill>
              </a:rPr>
              <a:t> </a:t>
            </a:r>
            <a:r>
              <a:rPr lang="en-US" sz="4800" b="1" dirty="0" err="1">
                <a:solidFill>
                  <a:schemeClr val="bg1"/>
                </a:solidFill>
              </a:rPr>
              <a:t>của</a:t>
            </a:r>
            <a:r>
              <a:rPr lang="en-US" sz="4800" b="1" dirty="0">
                <a:solidFill>
                  <a:schemeClr val="bg1"/>
                </a:solidFill>
              </a:rPr>
              <a:t> </a:t>
            </a:r>
            <a:r>
              <a:rPr lang="en-US" sz="4800" b="1" dirty="0" err="1">
                <a:solidFill>
                  <a:schemeClr val="bg1"/>
                </a:solidFill>
              </a:rPr>
              <a:t>chúng</a:t>
            </a:r>
            <a:r>
              <a:rPr lang="en-US" sz="4800" b="1" dirty="0">
                <a:solidFill>
                  <a:schemeClr val="bg1"/>
                </a:solidFill>
              </a:rPr>
              <a:t> con. </a:t>
            </a:r>
            <a:r>
              <a:rPr lang="en-US" sz="4800" b="1" dirty="0" err="1">
                <a:solidFill>
                  <a:schemeClr val="bg1"/>
                </a:solidFill>
              </a:rPr>
              <a:t>Nguyện</a:t>
            </a:r>
            <a:r>
              <a:rPr lang="en-US" sz="4800" b="1" dirty="0">
                <a:solidFill>
                  <a:schemeClr val="bg1"/>
                </a:solidFill>
              </a:rPr>
              <a:t> </a:t>
            </a:r>
            <a:r>
              <a:rPr lang="en-US" sz="4800" b="1" dirty="0" err="1">
                <a:solidFill>
                  <a:schemeClr val="bg1"/>
                </a:solidFill>
              </a:rPr>
              <a:t>Chúa</a:t>
            </a:r>
            <a:r>
              <a:rPr lang="en-US" sz="4800" b="1" dirty="0">
                <a:solidFill>
                  <a:schemeClr val="bg1"/>
                </a:solidFill>
              </a:rPr>
              <a:t> ban </a:t>
            </a:r>
            <a:r>
              <a:rPr lang="en-US" sz="4800" b="1" dirty="0" err="1">
                <a:solidFill>
                  <a:schemeClr val="bg1"/>
                </a:solidFill>
              </a:rPr>
              <a:t>tặng</a:t>
            </a:r>
            <a:r>
              <a:rPr lang="en-US" sz="4800" b="1" dirty="0">
                <a:solidFill>
                  <a:schemeClr val="bg1"/>
                </a:solidFill>
              </a:rPr>
              <a:t> </a:t>
            </a:r>
            <a:r>
              <a:rPr lang="en-US" sz="4800" b="1" dirty="0" err="1">
                <a:solidFill>
                  <a:schemeClr val="bg1"/>
                </a:solidFill>
              </a:rPr>
              <a:t>nguồn</a:t>
            </a:r>
            <a:r>
              <a:rPr lang="en-US" sz="4800" b="1" dirty="0">
                <a:solidFill>
                  <a:schemeClr val="bg1"/>
                </a:solidFill>
              </a:rPr>
              <a:t> </a:t>
            </a:r>
            <a:r>
              <a:rPr lang="en-US" sz="4800" b="1" dirty="0" err="1">
                <a:solidFill>
                  <a:schemeClr val="bg1"/>
                </a:solidFill>
              </a:rPr>
              <a:t>bình</a:t>
            </a:r>
            <a:r>
              <a:rPr lang="en-US" sz="4800" b="1" dirty="0">
                <a:solidFill>
                  <a:schemeClr val="bg1"/>
                </a:solidFill>
              </a:rPr>
              <a:t> an, ban </a:t>
            </a:r>
            <a:r>
              <a:rPr lang="en-US" sz="4800" b="1" dirty="0" err="1">
                <a:solidFill>
                  <a:schemeClr val="bg1"/>
                </a:solidFill>
              </a:rPr>
              <a:t>tặng</a:t>
            </a:r>
            <a:r>
              <a:rPr lang="en-US" sz="4800" b="1" dirty="0">
                <a:solidFill>
                  <a:schemeClr val="bg1"/>
                </a:solidFill>
              </a:rPr>
              <a:t> </a:t>
            </a:r>
            <a:r>
              <a:rPr lang="en-US" sz="4800" b="1" dirty="0" err="1">
                <a:solidFill>
                  <a:schemeClr val="bg1"/>
                </a:solidFill>
              </a:rPr>
              <a:t>nguồn</a:t>
            </a:r>
            <a:r>
              <a:rPr lang="en-US" sz="4800" b="1" dirty="0">
                <a:solidFill>
                  <a:schemeClr val="bg1"/>
                </a:solidFill>
              </a:rPr>
              <a:t> </a:t>
            </a:r>
            <a:r>
              <a:rPr lang="en-US" sz="4800" b="1" dirty="0" err="1">
                <a:solidFill>
                  <a:schemeClr val="bg1"/>
                </a:solidFill>
              </a:rPr>
              <a:t>hạnh</a:t>
            </a:r>
            <a:r>
              <a:rPr lang="en-US" sz="4800" b="1" dirty="0">
                <a:solidFill>
                  <a:schemeClr val="bg1"/>
                </a:solidFill>
              </a:rPr>
              <a:t> </a:t>
            </a:r>
            <a:r>
              <a:rPr lang="en-US" sz="4800" b="1" dirty="0" err="1">
                <a:solidFill>
                  <a:schemeClr val="bg1"/>
                </a:solidFill>
              </a:rPr>
              <a:t>phúc</a:t>
            </a:r>
            <a:r>
              <a:rPr lang="en-US" sz="4800" b="1" dirty="0">
                <a:solidFill>
                  <a:schemeClr val="bg1"/>
                </a:solidFill>
              </a:rPr>
              <a:t> </a:t>
            </a:r>
            <a:r>
              <a:rPr lang="en-US" sz="4800" b="1" dirty="0" err="1">
                <a:solidFill>
                  <a:schemeClr val="bg1"/>
                </a:solidFill>
              </a:rPr>
              <a:t>cho</a:t>
            </a:r>
            <a:r>
              <a:rPr lang="en-US" sz="4800" b="1" dirty="0">
                <a:solidFill>
                  <a:schemeClr val="bg1"/>
                </a:solidFill>
              </a:rPr>
              <a:t> </a:t>
            </a:r>
            <a:r>
              <a:rPr lang="en-US" sz="4800" b="1" dirty="0" err="1">
                <a:solidFill>
                  <a:schemeClr val="bg1"/>
                </a:solidFill>
              </a:rPr>
              <a:t>chúng</a:t>
            </a:r>
            <a:r>
              <a:rPr lang="en-US" sz="4800" b="1" dirty="0">
                <a:solidFill>
                  <a:schemeClr val="bg1"/>
                </a:solidFill>
              </a:rPr>
              <a:t> con.</a:t>
            </a:r>
            <a:endParaRPr lang="en-US" sz="4800" b="1" dirty="0">
              <a:solidFill>
                <a:schemeClr val="bg1"/>
              </a:solidFill>
              <a:effectLst/>
            </a:endParaRPr>
          </a:p>
        </p:txBody>
      </p:sp>
    </p:spTree>
    <p:extLst>
      <p:ext uri="{BB962C8B-B14F-4D97-AF65-F5344CB8AC3E}">
        <p14:creationId xmlns:p14="http://schemas.microsoft.com/office/powerpoint/2010/main" val="13419170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154984"/>
          </a:xfrm>
          <a:prstGeom prst="rect">
            <a:avLst/>
          </a:prstGeom>
        </p:spPr>
        <p:txBody>
          <a:bodyPr wrap="square">
            <a:spAutoFit/>
          </a:bodyPr>
          <a:lstStyle/>
          <a:p>
            <a:r>
              <a:rPr lang="en-US" sz="4400" b="1" u="sng" dirty="0" smtClean="0">
                <a:solidFill>
                  <a:srgbClr val="FFFF00"/>
                </a:solidFill>
              </a:rPr>
              <a:t>Xin </a:t>
            </a:r>
            <a:r>
              <a:rPr lang="en-US" sz="4400" b="1" u="sng" dirty="0" err="1" smtClean="0">
                <a:solidFill>
                  <a:srgbClr val="FFFF00"/>
                </a:solidFill>
              </a:rPr>
              <a:t>cộng</a:t>
            </a:r>
            <a:r>
              <a:rPr lang="en-US" sz="4400" b="1" u="sng" dirty="0" smtClean="0">
                <a:solidFill>
                  <a:srgbClr val="FFFF00"/>
                </a:solidFill>
              </a:rPr>
              <a:t> </a:t>
            </a:r>
            <a:r>
              <a:rPr lang="en-US" sz="4400" b="1" u="sng" dirty="0" err="1" smtClean="0">
                <a:solidFill>
                  <a:srgbClr val="FFFF00"/>
                </a:solidFill>
              </a:rPr>
              <a:t>đoàn</a:t>
            </a:r>
            <a:r>
              <a:rPr lang="en-US" sz="4400" b="1" u="sng" dirty="0" smtClean="0">
                <a:solidFill>
                  <a:srgbClr val="FFFF00"/>
                </a:solidFill>
              </a:rPr>
              <a:t> </a:t>
            </a:r>
            <a:r>
              <a:rPr lang="en-US" sz="4400" b="1" u="sng" dirty="0" err="1" smtClean="0">
                <a:solidFill>
                  <a:srgbClr val="FFFF00"/>
                </a:solidFill>
              </a:rPr>
              <a:t>lưu</a:t>
            </a:r>
            <a:r>
              <a:rPr lang="en-US" sz="4400" b="1" u="sng" dirty="0" smtClean="0">
                <a:solidFill>
                  <a:srgbClr val="FFFF00"/>
                </a:solidFill>
              </a:rPr>
              <a:t> ý.</a:t>
            </a:r>
          </a:p>
          <a:p>
            <a:endParaRPr lang="en-US" sz="4400" dirty="0">
              <a:solidFill>
                <a:srgbClr val="FFFF00"/>
              </a:solidFill>
            </a:endParaRPr>
          </a:p>
          <a:p>
            <a:r>
              <a:rPr lang="en-US" sz="4400" b="1" dirty="0" err="1" smtClean="0">
                <a:solidFill>
                  <a:schemeClr val="bg1"/>
                </a:solidFill>
              </a:rPr>
              <a:t>Để</a:t>
            </a:r>
            <a:r>
              <a:rPr lang="en-US" sz="4400" b="1" dirty="0" smtClean="0">
                <a:solidFill>
                  <a:schemeClr val="bg1"/>
                </a:solidFill>
              </a:rPr>
              <a:t> </a:t>
            </a:r>
            <a:r>
              <a:rPr lang="en-US" sz="4400" b="1" dirty="0" err="1" smtClean="0">
                <a:solidFill>
                  <a:schemeClr val="bg1"/>
                </a:solidFill>
              </a:rPr>
              <a:t>việc</a:t>
            </a:r>
            <a:r>
              <a:rPr lang="en-US" sz="4400" b="1" dirty="0" smtClean="0">
                <a:solidFill>
                  <a:schemeClr val="bg1"/>
                </a:solidFill>
              </a:rPr>
              <a:t> </a:t>
            </a:r>
            <a:r>
              <a:rPr lang="en-US" sz="4400" b="1" dirty="0" err="1" smtClean="0">
                <a:solidFill>
                  <a:schemeClr val="bg1"/>
                </a:solidFill>
              </a:rPr>
              <a:t>lên</a:t>
            </a:r>
            <a:r>
              <a:rPr lang="en-US" sz="4400" b="1" dirty="0" smtClean="0">
                <a:solidFill>
                  <a:schemeClr val="bg1"/>
                </a:solidFill>
              </a:rPr>
              <a:t> </a:t>
            </a:r>
            <a:r>
              <a:rPr lang="en-US" sz="4400" b="1" dirty="0" err="1" smtClean="0">
                <a:solidFill>
                  <a:schemeClr val="bg1"/>
                </a:solidFill>
              </a:rPr>
              <a:t>rước</a:t>
            </a:r>
            <a:r>
              <a:rPr lang="en-US" sz="4400" b="1" dirty="0" smtClean="0">
                <a:solidFill>
                  <a:schemeClr val="bg1"/>
                </a:solidFill>
              </a:rPr>
              <a:t> </a:t>
            </a:r>
            <a:r>
              <a:rPr lang="en-US" sz="4400" b="1" dirty="0" err="1" smtClean="0">
                <a:solidFill>
                  <a:schemeClr val="bg1"/>
                </a:solidFill>
              </a:rPr>
              <a:t>lễ</a:t>
            </a:r>
            <a:r>
              <a:rPr lang="en-US" sz="4400" b="1" dirty="0" smtClean="0">
                <a:solidFill>
                  <a:schemeClr val="bg1"/>
                </a:solidFill>
              </a:rPr>
              <a:t> </a:t>
            </a:r>
            <a:r>
              <a:rPr lang="en-US" sz="4400" b="1" dirty="0" err="1" smtClean="0">
                <a:solidFill>
                  <a:schemeClr val="bg1"/>
                </a:solidFill>
              </a:rPr>
              <a:t>được</a:t>
            </a:r>
            <a:r>
              <a:rPr lang="en-US" sz="4400" b="1" dirty="0" smtClean="0">
                <a:solidFill>
                  <a:schemeClr val="bg1"/>
                </a:solidFill>
              </a:rPr>
              <a:t> </a:t>
            </a:r>
            <a:r>
              <a:rPr lang="en-US" sz="4400" b="1" dirty="0" err="1" smtClean="0">
                <a:solidFill>
                  <a:schemeClr val="bg1"/>
                </a:solidFill>
              </a:rPr>
              <a:t>nghiêm</a:t>
            </a:r>
            <a:r>
              <a:rPr lang="en-US" sz="4400" b="1" dirty="0" smtClean="0">
                <a:solidFill>
                  <a:schemeClr val="bg1"/>
                </a:solidFill>
              </a:rPr>
              <a:t> </a:t>
            </a:r>
            <a:r>
              <a:rPr lang="en-US" sz="4400" b="1" dirty="0" err="1" smtClean="0">
                <a:solidFill>
                  <a:schemeClr val="bg1"/>
                </a:solidFill>
              </a:rPr>
              <a:t>trang</a:t>
            </a:r>
            <a:r>
              <a:rPr lang="en-US" sz="4400" b="1" dirty="0" smtClean="0">
                <a:solidFill>
                  <a:schemeClr val="bg1"/>
                </a:solidFill>
              </a:rPr>
              <a:t>, </a:t>
            </a:r>
            <a:r>
              <a:rPr lang="en-US" sz="4400" b="1" dirty="0" err="1" smtClean="0">
                <a:solidFill>
                  <a:schemeClr val="bg1"/>
                </a:solidFill>
              </a:rPr>
              <a:t>xin</a:t>
            </a:r>
            <a:r>
              <a:rPr lang="en-US" sz="4400" b="1" dirty="0" smtClean="0">
                <a:solidFill>
                  <a:schemeClr val="bg1"/>
                </a:solidFill>
              </a:rPr>
              <a:t> </a:t>
            </a:r>
            <a:r>
              <a:rPr lang="en-US" sz="4400" b="1" dirty="0" err="1" smtClean="0">
                <a:solidFill>
                  <a:schemeClr val="bg1"/>
                </a:solidFill>
              </a:rPr>
              <a:t>cộng</a:t>
            </a:r>
            <a:r>
              <a:rPr lang="en-US" sz="4400" b="1" dirty="0" smtClean="0">
                <a:solidFill>
                  <a:schemeClr val="bg1"/>
                </a:solidFill>
              </a:rPr>
              <a:t> </a:t>
            </a:r>
            <a:r>
              <a:rPr lang="en-US" sz="4400" b="1" dirty="0" err="1" smtClean="0">
                <a:solidFill>
                  <a:schemeClr val="bg1"/>
                </a:solidFill>
              </a:rPr>
              <a:t>đoàn</a:t>
            </a:r>
            <a:r>
              <a:rPr lang="en-US" sz="4400" b="1" dirty="0" smtClean="0">
                <a:solidFill>
                  <a:schemeClr val="bg1"/>
                </a:solidFill>
              </a:rPr>
              <a:t> </a:t>
            </a:r>
            <a:r>
              <a:rPr lang="en-US" sz="4400" b="1" dirty="0" err="1" smtClean="0">
                <a:solidFill>
                  <a:schemeClr val="bg1"/>
                </a:solidFill>
              </a:rPr>
              <a:t>hãy</a:t>
            </a:r>
            <a:r>
              <a:rPr lang="en-US" sz="4400" b="1" dirty="0" smtClean="0">
                <a:solidFill>
                  <a:schemeClr val="bg1"/>
                </a:solidFill>
              </a:rPr>
              <a:t> </a:t>
            </a:r>
            <a:r>
              <a:rPr lang="en-US" sz="4400" b="1" dirty="0" err="1" smtClean="0">
                <a:solidFill>
                  <a:schemeClr val="bg1"/>
                </a:solidFill>
              </a:rPr>
              <a:t>lần</a:t>
            </a:r>
            <a:r>
              <a:rPr lang="en-US" sz="4400" b="1" dirty="0" smtClean="0">
                <a:solidFill>
                  <a:schemeClr val="bg1"/>
                </a:solidFill>
              </a:rPr>
              <a:t> </a:t>
            </a:r>
            <a:r>
              <a:rPr lang="en-US" sz="4400" b="1" dirty="0" err="1" smtClean="0">
                <a:solidFill>
                  <a:schemeClr val="bg1"/>
                </a:solidFill>
              </a:rPr>
              <a:t>lượt</a:t>
            </a:r>
            <a:r>
              <a:rPr lang="en-US" sz="4400" b="1" dirty="0" smtClean="0">
                <a:solidFill>
                  <a:schemeClr val="bg1"/>
                </a:solidFill>
              </a:rPr>
              <a:t> </a:t>
            </a:r>
            <a:r>
              <a:rPr lang="en-US" sz="4400" b="1" dirty="0" err="1" smtClean="0">
                <a:solidFill>
                  <a:schemeClr val="bg1"/>
                </a:solidFill>
              </a:rPr>
              <a:t>đi</a:t>
            </a:r>
            <a:r>
              <a:rPr lang="en-US" sz="4400" b="1" dirty="0" smtClean="0">
                <a:solidFill>
                  <a:schemeClr val="bg1"/>
                </a:solidFill>
              </a:rPr>
              <a:t> </a:t>
            </a:r>
            <a:r>
              <a:rPr lang="en-US" sz="4400" b="1" dirty="0" err="1" smtClean="0">
                <a:solidFill>
                  <a:schemeClr val="bg1"/>
                </a:solidFill>
              </a:rPr>
              <a:t>theo</a:t>
            </a:r>
            <a:r>
              <a:rPr lang="en-US" sz="4400" b="1" dirty="0" smtClean="0">
                <a:solidFill>
                  <a:schemeClr val="bg1"/>
                </a:solidFill>
              </a:rPr>
              <a:t> </a:t>
            </a:r>
            <a:r>
              <a:rPr lang="en-US" sz="4400" b="1" dirty="0" err="1" smtClean="0">
                <a:solidFill>
                  <a:schemeClr val="bg1"/>
                </a:solidFill>
              </a:rPr>
              <a:t>thứ</a:t>
            </a:r>
            <a:r>
              <a:rPr lang="en-US" sz="4400" b="1" dirty="0" smtClean="0">
                <a:solidFill>
                  <a:schemeClr val="bg1"/>
                </a:solidFill>
              </a:rPr>
              <a:t> </a:t>
            </a:r>
            <a:r>
              <a:rPr lang="en-US" sz="4400" b="1" dirty="0" err="1" smtClean="0">
                <a:solidFill>
                  <a:schemeClr val="bg1"/>
                </a:solidFill>
              </a:rPr>
              <a:t>tự</a:t>
            </a:r>
            <a:r>
              <a:rPr lang="en-US" sz="4400" b="1" dirty="0" smtClean="0">
                <a:solidFill>
                  <a:schemeClr val="bg1"/>
                </a:solidFill>
              </a:rPr>
              <a:t> </a:t>
            </a:r>
            <a:r>
              <a:rPr lang="en-US" sz="4400" b="1" dirty="0" err="1" smtClean="0">
                <a:solidFill>
                  <a:schemeClr val="bg1"/>
                </a:solidFill>
              </a:rPr>
              <a:t>từng</a:t>
            </a:r>
            <a:r>
              <a:rPr lang="en-US" sz="4400" b="1" dirty="0" smtClean="0">
                <a:solidFill>
                  <a:schemeClr val="bg1"/>
                </a:solidFill>
              </a:rPr>
              <a:t> </a:t>
            </a:r>
            <a:r>
              <a:rPr lang="en-US" sz="4400" b="1" dirty="0" err="1" smtClean="0">
                <a:solidFill>
                  <a:schemeClr val="bg1"/>
                </a:solidFill>
              </a:rPr>
              <a:t>hàng</a:t>
            </a:r>
            <a:r>
              <a:rPr lang="en-US" sz="4400" b="1" dirty="0" smtClean="0">
                <a:solidFill>
                  <a:schemeClr val="bg1"/>
                </a:solidFill>
              </a:rPr>
              <a:t> </a:t>
            </a:r>
            <a:r>
              <a:rPr lang="en-US" sz="4400" b="1" dirty="0" err="1" smtClean="0">
                <a:solidFill>
                  <a:schemeClr val="bg1"/>
                </a:solidFill>
              </a:rPr>
              <a:t>ghế</a:t>
            </a:r>
            <a:r>
              <a:rPr lang="en-US" sz="4400" b="1" dirty="0" smtClean="0">
                <a:solidFill>
                  <a:schemeClr val="bg1"/>
                </a:solidFill>
              </a:rPr>
              <a:t> </a:t>
            </a:r>
            <a:r>
              <a:rPr lang="en-US" sz="4400" b="1" dirty="0" err="1" smtClean="0">
                <a:solidFill>
                  <a:schemeClr val="bg1"/>
                </a:solidFill>
              </a:rPr>
              <a:t>từ</a:t>
            </a:r>
            <a:r>
              <a:rPr lang="en-US" sz="4400" b="1" dirty="0" smtClean="0">
                <a:solidFill>
                  <a:schemeClr val="bg1"/>
                </a:solidFill>
              </a:rPr>
              <a:t> </a:t>
            </a:r>
            <a:r>
              <a:rPr lang="en-US" sz="4400" b="1" dirty="0" err="1" smtClean="0">
                <a:solidFill>
                  <a:schemeClr val="bg1"/>
                </a:solidFill>
              </a:rPr>
              <a:t>trên</a:t>
            </a:r>
            <a:r>
              <a:rPr lang="en-US" sz="4400" b="1" dirty="0" smtClean="0">
                <a:solidFill>
                  <a:schemeClr val="bg1"/>
                </a:solidFill>
              </a:rPr>
              <a:t> </a:t>
            </a:r>
            <a:r>
              <a:rPr lang="en-US" sz="4400" b="1" dirty="0" err="1" smtClean="0">
                <a:solidFill>
                  <a:schemeClr val="bg1"/>
                </a:solidFill>
              </a:rPr>
              <a:t>xuống</a:t>
            </a:r>
            <a:r>
              <a:rPr lang="en-US" sz="4400" b="1" dirty="0" smtClean="0">
                <a:solidFill>
                  <a:schemeClr val="bg1"/>
                </a:solidFill>
              </a:rPr>
              <a:t> </a:t>
            </a:r>
            <a:r>
              <a:rPr lang="en-US" sz="4400" b="1" dirty="0" err="1" smtClean="0">
                <a:solidFill>
                  <a:schemeClr val="bg1"/>
                </a:solidFill>
              </a:rPr>
              <a:t>dưới</a:t>
            </a:r>
            <a:r>
              <a:rPr lang="en-US" sz="4400" b="1" dirty="0" smtClean="0">
                <a:solidFill>
                  <a:schemeClr val="bg1"/>
                </a:solidFill>
              </a:rPr>
              <a:t>.</a:t>
            </a:r>
            <a:endParaRPr lang="en-US" sz="4400" b="1" dirty="0">
              <a:solidFill>
                <a:schemeClr val="bg1"/>
              </a:solidFill>
            </a:endParaRPr>
          </a:p>
        </p:txBody>
      </p:sp>
    </p:spTree>
    <p:extLst>
      <p:ext uri="{BB962C8B-B14F-4D97-AF65-F5344CB8AC3E}">
        <p14:creationId xmlns:p14="http://schemas.microsoft.com/office/powerpoint/2010/main" val="19216740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730394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20000"/>
              </a:lnSpc>
            </a:pPr>
            <a:r>
              <a:rPr lang="en-US" sz="5400" b="1" dirty="0">
                <a:solidFill>
                  <a:srgbClr val="FFFF00"/>
                </a:solidFill>
                <a:effectLst/>
                <a:latin typeface="+mj-lt"/>
              </a:rPr>
              <a:t>Ca </a:t>
            </a:r>
            <a:r>
              <a:rPr lang="en-US" sz="5400" b="1" dirty="0" err="1">
                <a:solidFill>
                  <a:srgbClr val="FFFF00"/>
                </a:solidFill>
                <a:effectLst/>
                <a:latin typeface="+mj-lt"/>
              </a:rPr>
              <a:t>Nguyện</a:t>
            </a:r>
            <a:r>
              <a:rPr lang="en-US" sz="5400" b="1" dirty="0">
                <a:solidFill>
                  <a:srgbClr val="FFFF00"/>
                </a:solidFill>
                <a:effectLst/>
                <a:latin typeface="+mj-lt"/>
              </a:rPr>
              <a:t> </a:t>
            </a:r>
            <a:r>
              <a:rPr lang="en-US" sz="5400" b="1" dirty="0" err="1">
                <a:solidFill>
                  <a:srgbClr val="FFFF00"/>
                </a:solidFill>
                <a:effectLst/>
                <a:latin typeface="+mj-lt"/>
              </a:rPr>
              <a:t>Hiệp</a:t>
            </a:r>
            <a:r>
              <a:rPr lang="en-US" sz="5400" b="1" dirty="0">
                <a:solidFill>
                  <a:srgbClr val="FFFF00"/>
                </a:solidFill>
                <a:effectLst/>
                <a:latin typeface="+mj-lt"/>
              </a:rPr>
              <a:t> </a:t>
            </a:r>
            <a:r>
              <a:rPr lang="en-US" sz="5400" b="1"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6000" b="1" dirty="0" err="1" smtClean="0">
                <a:solidFill>
                  <a:srgbClr val="FFFF00"/>
                </a:solidFill>
              </a:rPr>
              <a:t>Tỉnh</a:t>
            </a:r>
            <a:r>
              <a:rPr lang="en-US" sz="6000" b="1" dirty="0" smtClean="0">
                <a:solidFill>
                  <a:srgbClr val="FFFF00"/>
                </a:solidFill>
              </a:rPr>
              <a:t> </a:t>
            </a:r>
            <a:r>
              <a:rPr lang="en-US" sz="6000" b="1" dirty="0" err="1" smtClean="0">
                <a:solidFill>
                  <a:srgbClr val="FFFF00"/>
                </a:solidFill>
              </a:rPr>
              <a:t>Thức</a:t>
            </a:r>
            <a:r>
              <a:rPr lang="en-US" sz="6000" b="1" dirty="0" smtClean="0">
                <a:solidFill>
                  <a:srgbClr val="FFFF00"/>
                </a:solidFill>
              </a:rPr>
              <a:t> </a:t>
            </a:r>
            <a:r>
              <a:rPr lang="en-US" sz="6000" b="1" dirty="0" err="1" smtClean="0">
                <a:solidFill>
                  <a:srgbClr val="FFFF00"/>
                </a:solidFill>
              </a:rPr>
              <a:t>cầu</a:t>
            </a:r>
            <a:r>
              <a:rPr lang="en-US" sz="6000" b="1" dirty="0" smtClean="0">
                <a:solidFill>
                  <a:srgbClr val="FFFF00"/>
                </a:solidFill>
              </a:rPr>
              <a:t> </a:t>
            </a:r>
            <a:r>
              <a:rPr lang="en-US" sz="6000" b="1" dirty="0" err="1" smtClean="0">
                <a:solidFill>
                  <a:srgbClr val="FFFF00"/>
                </a:solidFill>
              </a:rPr>
              <a:t>nguyện</a:t>
            </a:r>
            <a:r>
              <a:rPr lang="en-US" sz="4800" dirty="0" smtClean="0">
                <a:solidFill>
                  <a:srgbClr val="FFFF00"/>
                </a:solidFill>
              </a:rPr>
              <a:t/>
            </a:r>
            <a:br>
              <a:rPr lang="en-US" sz="4800" dirty="0" smtClean="0">
                <a:solidFill>
                  <a:srgbClr val="FFFF00"/>
                </a:solidFill>
              </a:rPr>
            </a:br>
            <a:r>
              <a:rPr lang="en-US" sz="4000" b="1" i="1" dirty="0" err="1" smtClean="0">
                <a:solidFill>
                  <a:schemeClr val="bg1"/>
                </a:solidFill>
                <a:effectLst/>
                <a:latin typeface="+mj-lt"/>
              </a:rPr>
              <a:t>Huỳnh</a:t>
            </a:r>
            <a:r>
              <a:rPr lang="en-US" sz="4000" b="1" i="1" dirty="0" smtClean="0">
                <a:solidFill>
                  <a:schemeClr val="bg1"/>
                </a:solidFill>
                <a:effectLst/>
                <a:latin typeface="+mj-lt"/>
              </a:rPr>
              <a:t> Minh </a:t>
            </a:r>
            <a:r>
              <a:rPr lang="en-US" sz="4000" b="1" i="1" dirty="0" err="1" smtClean="0">
                <a:solidFill>
                  <a:schemeClr val="bg1"/>
                </a:solidFill>
                <a:effectLst/>
                <a:latin typeface="+mj-lt"/>
              </a:rPr>
              <a:t>Kỳ</a:t>
            </a:r>
            <a:endParaRPr lang="en-US" sz="4000" b="1"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600" b="1" u="sng" dirty="0">
                <a:solidFill>
                  <a:srgbClr val="FFFF00"/>
                </a:solidFill>
                <a:effectLst/>
              </a:rPr>
              <a:t>Tk1:</a:t>
            </a:r>
            <a:r>
              <a:rPr lang="en-US" sz="4600" b="1" dirty="0">
                <a:solidFill>
                  <a:srgbClr val="FFFF00"/>
                </a:solidFill>
                <a:effectLst/>
              </a:rPr>
              <a:t> </a:t>
            </a:r>
            <a:r>
              <a:rPr lang="vi-VN" sz="4600" b="1" dirty="0">
                <a:solidFill>
                  <a:schemeClr val="bg1"/>
                </a:solidFill>
              </a:rPr>
              <a:t>Chẳng có ai biết khi nào Ngài đến bên ta. Chiều tối hay sáng, nửa đêm hay khi gà gáy. Hãy sống tỉnh thức giữ cho tâm hồn sẵn sàng. Vì Chúa sẽ đến không ai biết được thời gian.</a:t>
            </a:r>
            <a:endParaRPr lang="vi-VN" sz="4600" b="1"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719427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FF00"/>
                </a:solidFill>
                <a:effectLst/>
              </a:rPr>
              <a:t>Đk</a:t>
            </a:r>
            <a:r>
              <a:rPr lang="en-US" b="1" u="sng" dirty="0">
                <a:solidFill>
                  <a:srgbClr val="FFFF00"/>
                </a:solidFill>
                <a:effectLst/>
              </a:rPr>
              <a:t>:</a:t>
            </a:r>
            <a:r>
              <a:rPr lang="en-US" b="1" dirty="0">
                <a:solidFill>
                  <a:schemeClr val="bg1"/>
                </a:solidFill>
                <a:effectLst/>
              </a:rPr>
              <a:t> </a:t>
            </a:r>
            <a:r>
              <a:rPr lang="en-US" b="1" dirty="0" err="1">
                <a:solidFill>
                  <a:schemeClr val="bg1"/>
                </a:solidFill>
              </a:rPr>
              <a:t>Tỉnh</a:t>
            </a:r>
            <a:r>
              <a:rPr lang="en-US" b="1" dirty="0">
                <a:solidFill>
                  <a:schemeClr val="bg1"/>
                </a:solidFill>
              </a:rPr>
              <a:t> </a:t>
            </a:r>
            <a:r>
              <a:rPr lang="en-US" b="1" dirty="0" err="1">
                <a:solidFill>
                  <a:schemeClr val="bg1"/>
                </a:solidFill>
              </a:rPr>
              <a:t>thức</a:t>
            </a:r>
            <a:r>
              <a:rPr lang="en-US" b="1" dirty="0">
                <a:solidFill>
                  <a:schemeClr val="bg1"/>
                </a:solidFill>
              </a:rPr>
              <a:t> </a:t>
            </a:r>
            <a:r>
              <a:rPr lang="en-US" b="1" dirty="0" err="1">
                <a:solidFill>
                  <a:schemeClr val="bg1"/>
                </a:solidFill>
              </a:rPr>
              <a:t>nguyện</a:t>
            </a:r>
            <a:r>
              <a:rPr lang="en-US" b="1" dirty="0">
                <a:solidFill>
                  <a:schemeClr val="bg1"/>
                </a:solidFill>
              </a:rPr>
              <a:t> </a:t>
            </a:r>
            <a:r>
              <a:rPr lang="en-US" b="1" dirty="0" err="1">
                <a:solidFill>
                  <a:schemeClr val="bg1"/>
                </a:solidFill>
              </a:rPr>
              <a:t>cầu</a:t>
            </a:r>
            <a:r>
              <a:rPr lang="en-US" b="1" dirty="0">
                <a:solidFill>
                  <a:schemeClr val="bg1"/>
                </a:solidFill>
              </a:rPr>
              <a:t> </a:t>
            </a:r>
            <a:r>
              <a:rPr lang="en-US" b="1" dirty="0" err="1">
                <a:solidFill>
                  <a:schemeClr val="bg1"/>
                </a:solidFill>
              </a:rPr>
              <a:t>cho</a:t>
            </a:r>
            <a:r>
              <a:rPr lang="en-US" b="1" dirty="0">
                <a:solidFill>
                  <a:schemeClr val="bg1"/>
                </a:solidFill>
              </a:rPr>
              <a:t> con </a:t>
            </a:r>
            <a:r>
              <a:rPr lang="en-US" b="1" dirty="0" err="1">
                <a:solidFill>
                  <a:schemeClr val="bg1"/>
                </a:solidFill>
              </a:rPr>
              <a:t>vững</a:t>
            </a:r>
            <a:r>
              <a:rPr lang="en-US" b="1" dirty="0">
                <a:solidFill>
                  <a:schemeClr val="bg1"/>
                </a:solidFill>
              </a:rPr>
              <a:t> </a:t>
            </a:r>
            <a:r>
              <a:rPr lang="en-US" b="1" dirty="0" err="1">
                <a:solidFill>
                  <a:schemeClr val="bg1"/>
                </a:solidFill>
              </a:rPr>
              <a:t>niềm</a:t>
            </a:r>
            <a:r>
              <a:rPr lang="en-US" b="1" dirty="0">
                <a:solidFill>
                  <a:schemeClr val="bg1"/>
                </a:solidFill>
              </a:rPr>
              <a:t> </a:t>
            </a:r>
            <a:r>
              <a:rPr lang="en-US" b="1" dirty="0" err="1">
                <a:solidFill>
                  <a:schemeClr val="bg1"/>
                </a:solidFill>
              </a:rPr>
              <a:t>cậy</a:t>
            </a:r>
            <a:r>
              <a:rPr lang="en-US" b="1" dirty="0">
                <a:solidFill>
                  <a:schemeClr val="bg1"/>
                </a:solidFill>
              </a:rPr>
              <a:t> </a:t>
            </a:r>
            <a:r>
              <a:rPr lang="en-US" b="1" dirty="0" err="1">
                <a:solidFill>
                  <a:schemeClr val="bg1"/>
                </a:solidFill>
              </a:rPr>
              <a:t>trông</a:t>
            </a:r>
            <a:r>
              <a:rPr lang="en-US" b="1" dirty="0">
                <a:solidFill>
                  <a:schemeClr val="bg1"/>
                </a:solidFill>
              </a:rPr>
              <a:t>. </a:t>
            </a:r>
            <a:r>
              <a:rPr lang="en-US" b="1" dirty="0" err="1">
                <a:solidFill>
                  <a:schemeClr val="bg1"/>
                </a:solidFill>
              </a:rPr>
              <a:t>Mong</a:t>
            </a:r>
            <a:r>
              <a:rPr lang="en-US" b="1" dirty="0">
                <a:solidFill>
                  <a:schemeClr val="bg1"/>
                </a:solidFill>
              </a:rPr>
              <a:t> </a:t>
            </a:r>
            <a:r>
              <a:rPr lang="en-US" b="1" dirty="0" err="1">
                <a:solidFill>
                  <a:schemeClr val="bg1"/>
                </a:solidFill>
              </a:rPr>
              <a:t>chờ</a:t>
            </a:r>
            <a:r>
              <a:rPr lang="en-US" b="1" dirty="0">
                <a:solidFill>
                  <a:schemeClr val="bg1"/>
                </a:solidFill>
              </a:rPr>
              <a:t> </a:t>
            </a:r>
            <a:r>
              <a:rPr lang="en-US" b="1" dirty="0" err="1">
                <a:solidFill>
                  <a:schemeClr val="bg1"/>
                </a:solidFill>
              </a:rPr>
              <a:t>Chúa</a:t>
            </a:r>
            <a:r>
              <a:rPr lang="en-US" b="1" dirty="0">
                <a:solidFill>
                  <a:schemeClr val="bg1"/>
                </a:solidFill>
              </a:rPr>
              <a:t> </a:t>
            </a:r>
            <a:r>
              <a:rPr lang="en-US" b="1" dirty="0" err="1">
                <a:solidFill>
                  <a:schemeClr val="bg1"/>
                </a:solidFill>
              </a:rPr>
              <a:t>đến</a:t>
            </a:r>
            <a:r>
              <a:rPr lang="en-US" b="1" dirty="0">
                <a:solidFill>
                  <a:schemeClr val="bg1"/>
                </a:solidFill>
              </a:rPr>
              <a:t> </a:t>
            </a:r>
            <a:r>
              <a:rPr lang="en-US" b="1" dirty="0" err="1">
                <a:solidFill>
                  <a:schemeClr val="bg1"/>
                </a:solidFill>
              </a:rPr>
              <a:t>phá</a:t>
            </a:r>
            <a:r>
              <a:rPr lang="en-US" b="1" dirty="0">
                <a:solidFill>
                  <a:schemeClr val="bg1"/>
                </a:solidFill>
              </a:rPr>
              <a:t> tan u </a:t>
            </a:r>
            <a:r>
              <a:rPr lang="en-US" b="1" dirty="0" err="1">
                <a:solidFill>
                  <a:schemeClr val="bg1"/>
                </a:solidFill>
              </a:rPr>
              <a:t>mê</a:t>
            </a:r>
            <a:r>
              <a:rPr lang="en-US" b="1" dirty="0">
                <a:solidFill>
                  <a:schemeClr val="bg1"/>
                </a:solidFill>
              </a:rPr>
              <a:t> </a:t>
            </a:r>
            <a:r>
              <a:rPr lang="en-US" b="1" dirty="0" err="1">
                <a:solidFill>
                  <a:schemeClr val="bg1"/>
                </a:solidFill>
              </a:rPr>
              <a:t>tội</a:t>
            </a:r>
            <a:r>
              <a:rPr lang="en-US" b="1" dirty="0">
                <a:solidFill>
                  <a:schemeClr val="bg1"/>
                </a:solidFill>
              </a:rPr>
              <a:t> </a:t>
            </a:r>
            <a:r>
              <a:rPr lang="en-US" b="1" dirty="0" err="1">
                <a:solidFill>
                  <a:schemeClr val="bg1"/>
                </a:solidFill>
              </a:rPr>
              <a:t>lỗi</a:t>
            </a:r>
            <a:r>
              <a:rPr lang="en-US" b="1" dirty="0">
                <a:solidFill>
                  <a:schemeClr val="bg1"/>
                </a:solidFill>
              </a:rPr>
              <a:t>. </a:t>
            </a:r>
            <a:r>
              <a:rPr lang="en-US" b="1" dirty="0" err="1">
                <a:solidFill>
                  <a:schemeClr val="bg1"/>
                </a:solidFill>
              </a:rPr>
              <a:t>Tỉnh</a:t>
            </a:r>
            <a:r>
              <a:rPr lang="en-US" b="1" dirty="0">
                <a:solidFill>
                  <a:schemeClr val="bg1"/>
                </a:solidFill>
              </a:rPr>
              <a:t> </a:t>
            </a:r>
            <a:r>
              <a:rPr lang="en-US" b="1" dirty="0" err="1">
                <a:solidFill>
                  <a:schemeClr val="bg1"/>
                </a:solidFill>
              </a:rPr>
              <a:t>thức</a:t>
            </a:r>
            <a:r>
              <a:rPr lang="en-US" b="1" dirty="0">
                <a:solidFill>
                  <a:schemeClr val="bg1"/>
                </a:solidFill>
              </a:rPr>
              <a:t> </a:t>
            </a:r>
            <a:r>
              <a:rPr lang="en-US" b="1" dirty="0" err="1">
                <a:solidFill>
                  <a:schemeClr val="bg1"/>
                </a:solidFill>
              </a:rPr>
              <a:t>nguyện</a:t>
            </a:r>
            <a:r>
              <a:rPr lang="en-US" b="1" dirty="0">
                <a:solidFill>
                  <a:schemeClr val="bg1"/>
                </a:solidFill>
              </a:rPr>
              <a:t> </a:t>
            </a:r>
            <a:r>
              <a:rPr lang="en-US" b="1" dirty="0" err="1">
                <a:solidFill>
                  <a:schemeClr val="bg1"/>
                </a:solidFill>
              </a:rPr>
              <a:t>cầu</a:t>
            </a:r>
            <a:r>
              <a:rPr lang="en-US" b="1" dirty="0">
                <a:solidFill>
                  <a:schemeClr val="bg1"/>
                </a:solidFill>
              </a:rPr>
              <a:t> </a:t>
            </a:r>
            <a:r>
              <a:rPr lang="en-US" b="1" dirty="0" err="1">
                <a:solidFill>
                  <a:schemeClr val="bg1"/>
                </a:solidFill>
              </a:rPr>
              <a:t>cho</a:t>
            </a:r>
            <a:r>
              <a:rPr lang="en-US" b="1" dirty="0">
                <a:solidFill>
                  <a:schemeClr val="bg1"/>
                </a:solidFill>
              </a:rPr>
              <a:t> con </a:t>
            </a:r>
            <a:r>
              <a:rPr lang="en-US" b="1" dirty="0" err="1">
                <a:solidFill>
                  <a:schemeClr val="bg1"/>
                </a:solidFill>
              </a:rPr>
              <a:t>vững</a:t>
            </a:r>
            <a:r>
              <a:rPr lang="en-US" b="1" dirty="0">
                <a:solidFill>
                  <a:schemeClr val="bg1"/>
                </a:solidFill>
              </a:rPr>
              <a:t> </a:t>
            </a:r>
            <a:r>
              <a:rPr lang="en-US" b="1" dirty="0" err="1">
                <a:solidFill>
                  <a:schemeClr val="bg1"/>
                </a:solidFill>
              </a:rPr>
              <a:t>niềm</a:t>
            </a:r>
            <a:r>
              <a:rPr lang="en-US" b="1" dirty="0">
                <a:solidFill>
                  <a:schemeClr val="bg1"/>
                </a:solidFill>
              </a:rPr>
              <a:t> </a:t>
            </a:r>
            <a:r>
              <a:rPr lang="en-US" b="1" dirty="0" err="1">
                <a:solidFill>
                  <a:schemeClr val="bg1"/>
                </a:solidFill>
              </a:rPr>
              <a:t>cậy</a:t>
            </a:r>
            <a:r>
              <a:rPr lang="en-US" b="1" dirty="0">
                <a:solidFill>
                  <a:schemeClr val="bg1"/>
                </a:solidFill>
              </a:rPr>
              <a:t> </a:t>
            </a:r>
            <a:r>
              <a:rPr lang="en-US" b="1" dirty="0" err="1">
                <a:solidFill>
                  <a:schemeClr val="bg1"/>
                </a:solidFill>
              </a:rPr>
              <a:t>trông</a:t>
            </a:r>
            <a:r>
              <a:rPr lang="en-US" b="1" dirty="0">
                <a:solidFill>
                  <a:schemeClr val="bg1"/>
                </a:solidFill>
              </a:rPr>
              <a:t>. </a:t>
            </a:r>
            <a:r>
              <a:rPr lang="en-US" b="1" dirty="0" err="1">
                <a:solidFill>
                  <a:schemeClr val="bg1"/>
                </a:solidFill>
              </a:rPr>
              <a:t>Khẩn</a:t>
            </a:r>
            <a:r>
              <a:rPr lang="en-US" b="1" dirty="0">
                <a:solidFill>
                  <a:schemeClr val="bg1"/>
                </a:solidFill>
              </a:rPr>
              <a:t> </a:t>
            </a:r>
            <a:r>
              <a:rPr lang="en-US" b="1" dirty="0" err="1">
                <a:solidFill>
                  <a:schemeClr val="bg1"/>
                </a:solidFill>
              </a:rPr>
              <a:t>cầu</a:t>
            </a:r>
            <a:r>
              <a:rPr lang="en-US" b="1" dirty="0">
                <a:solidFill>
                  <a:schemeClr val="bg1"/>
                </a:solidFill>
              </a:rPr>
              <a:t> </a:t>
            </a:r>
            <a:r>
              <a:rPr lang="en-US" b="1" dirty="0" err="1">
                <a:solidFill>
                  <a:schemeClr val="bg1"/>
                </a:solidFill>
              </a:rPr>
              <a:t>lên</a:t>
            </a:r>
            <a:r>
              <a:rPr lang="en-US" b="1" dirty="0">
                <a:solidFill>
                  <a:schemeClr val="bg1"/>
                </a:solidFill>
              </a:rPr>
              <a:t> </a:t>
            </a:r>
            <a:r>
              <a:rPr lang="en-US" b="1" dirty="0" err="1">
                <a:solidFill>
                  <a:schemeClr val="bg1"/>
                </a:solidFill>
              </a:rPr>
              <a:t>Chúa</a:t>
            </a:r>
            <a:r>
              <a:rPr lang="en-US" b="1" dirty="0">
                <a:solidFill>
                  <a:schemeClr val="bg1"/>
                </a:solidFill>
              </a:rPr>
              <a:t> </a:t>
            </a:r>
            <a:r>
              <a:rPr lang="en-US" b="1" dirty="0" err="1">
                <a:solidFill>
                  <a:schemeClr val="bg1"/>
                </a:solidFill>
              </a:rPr>
              <a:t>xin</a:t>
            </a:r>
            <a:r>
              <a:rPr lang="en-US" b="1" dirty="0">
                <a:solidFill>
                  <a:schemeClr val="bg1"/>
                </a:solidFill>
              </a:rPr>
              <a:t> </a:t>
            </a:r>
            <a:r>
              <a:rPr lang="en-US" b="1" dirty="0" err="1">
                <a:solidFill>
                  <a:schemeClr val="bg1"/>
                </a:solidFill>
              </a:rPr>
              <a:t>Ngài</a:t>
            </a:r>
            <a:r>
              <a:rPr lang="en-US" b="1" dirty="0">
                <a:solidFill>
                  <a:schemeClr val="bg1"/>
                </a:solidFill>
              </a:rPr>
              <a:t> </a:t>
            </a:r>
            <a:r>
              <a:rPr lang="en-US" b="1" dirty="0" err="1">
                <a:solidFill>
                  <a:schemeClr val="bg1"/>
                </a:solidFill>
              </a:rPr>
              <a:t>tỏ</a:t>
            </a:r>
            <a:r>
              <a:rPr lang="en-US" b="1" dirty="0">
                <a:solidFill>
                  <a:schemeClr val="bg1"/>
                </a:solidFill>
              </a:rPr>
              <a:t> </a:t>
            </a:r>
            <a:r>
              <a:rPr lang="en-US" b="1" dirty="0" err="1">
                <a:solidFill>
                  <a:schemeClr val="bg1"/>
                </a:solidFill>
              </a:rPr>
              <a:t>ánh</a:t>
            </a:r>
            <a:r>
              <a:rPr lang="en-US" b="1" dirty="0">
                <a:solidFill>
                  <a:schemeClr val="bg1"/>
                </a:solidFill>
              </a:rPr>
              <a:t> </a:t>
            </a:r>
            <a:r>
              <a:rPr lang="en-US" b="1" dirty="0" err="1">
                <a:solidFill>
                  <a:schemeClr val="bg1"/>
                </a:solidFill>
              </a:rPr>
              <a:t>thiên</a:t>
            </a:r>
            <a:r>
              <a:rPr lang="en-US" b="1" dirty="0">
                <a:solidFill>
                  <a:schemeClr val="bg1"/>
                </a:solidFill>
              </a:rPr>
              <a:t> </a:t>
            </a:r>
            <a:r>
              <a:rPr lang="en-US" b="1" dirty="0" err="1">
                <a:solidFill>
                  <a:schemeClr val="bg1"/>
                </a:solidFill>
              </a:rPr>
              <a:t>nhan</a:t>
            </a:r>
            <a:r>
              <a:rPr lang="en-US" b="1" dirty="0">
                <a:solidFill>
                  <a:schemeClr val="bg1"/>
                </a:solidFill>
              </a:rPr>
              <a:t>.</a:t>
            </a:r>
            <a:endParaRPr lang="en-US" b="1" dirty="0">
              <a:solidFill>
                <a:schemeClr val="bg1"/>
              </a:solidFill>
              <a:effectLst/>
            </a:endParaRPr>
          </a:p>
        </p:txBody>
      </p:sp>
    </p:spTree>
    <p:extLst>
      <p:ext uri="{BB962C8B-B14F-4D97-AF65-F5344CB8AC3E}">
        <p14:creationId xmlns:p14="http://schemas.microsoft.com/office/powerpoint/2010/main" val="19316503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600" b="1" u="sng" dirty="0">
                <a:solidFill>
                  <a:srgbClr val="FFFF00"/>
                </a:solidFill>
                <a:effectLst/>
              </a:rPr>
              <a:t>Tk2:</a:t>
            </a:r>
            <a:r>
              <a:rPr lang="en-US" sz="4600" b="1" dirty="0">
                <a:solidFill>
                  <a:schemeClr val="bg1"/>
                </a:solidFill>
                <a:effectLst/>
              </a:rPr>
              <a:t> </a:t>
            </a:r>
            <a:r>
              <a:rPr lang="vi-VN" sz="4600" b="1" dirty="0"/>
              <a:t> </a:t>
            </a:r>
            <a:r>
              <a:rPr lang="vi-VN" sz="4600" b="1" dirty="0">
                <a:solidFill>
                  <a:schemeClr val="bg1"/>
                </a:solidFill>
              </a:rPr>
              <a:t>Ngàn nỗi lo lắng con tìm về Chúa nương thân. Nguyện Chúa thương xót tấm thân con bao tội lỗi. Trần thế muôn lối khiến con xa lạc Chúa rồi. Lạy Chúa nhân ái xin mau đến ở cùng con.</a:t>
            </a:r>
            <a:endParaRPr lang="en-US" sz="4600" b="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FF00"/>
                </a:solidFill>
                <a:effectLst/>
              </a:rPr>
              <a:t>Đk</a:t>
            </a:r>
            <a:r>
              <a:rPr lang="en-US" b="1" u="sng" dirty="0">
                <a:solidFill>
                  <a:srgbClr val="FFFF00"/>
                </a:solidFill>
                <a:effectLst/>
              </a:rPr>
              <a:t>:</a:t>
            </a:r>
            <a:r>
              <a:rPr lang="en-US" b="1" dirty="0">
                <a:solidFill>
                  <a:schemeClr val="bg1"/>
                </a:solidFill>
                <a:effectLst/>
              </a:rPr>
              <a:t> </a:t>
            </a:r>
            <a:r>
              <a:rPr lang="en-US" b="1" dirty="0" err="1">
                <a:solidFill>
                  <a:schemeClr val="bg1"/>
                </a:solidFill>
              </a:rPr>
              <a:t>Tỉnh</a:t>
            </a:r>
            <a:r>
              <a:rPr lang="en-US" b="1" dirty="0">
                <a:solidFill>
                  <a:schemeClr val="bg1"/>
                </a:solidFill>
              </a:rPr>
              <a:t> </a:t>
            </a:r>
            <a:r>
              <a:rPr lang="en-US" b="1" dirty="0" err="1">
                <a:solidFill>
                  <a:schemeClr val="bg1"/>
                </a:solidFill>
              </a:rPr>
              <a:t>thức</a:t>
            </a:r>
            <a:r>
              <a:rPr lang="en-US" b="1" dirty="0">
                <a:solidFill>
                  <a:schemeClr val="bg1"/>
                </a:solidFill>
              </a:rPr>
              <a:t> </a:t>
            </a:r>
            <a:r>
              <a:rPr lang="en-US" b="1" dirty="0" err="1">
                <a:solidFill>
                  <a:schemeClr val="bg1"/>
                </a:solidFill>
              </a:rPr>
              <a:t>nguyện</a:t>
            </a:r>
            <a:r>
              <a:rPr lang="en-US" b="1" dirty="0">
                <a:solidFill>
                  <a:schemeClr val="bg1"/>
                </a:solidFill>
              </a:rPr>
              <a:t> </a:t>
            </a:r>
            <a:r>
              <a:rPr lang="en-US" b="1" dirty="0" err="1">
                <a:solidFill>
                  <a:schemeClr val="bg1"/>
                </a:solidFill>
              </a:rPr>
              <a:t>cầu</a:t>
            </a:r>
            <a:r>
              <a:rPr lang="en-US" b="1" dirty="0">
                <a:solidFill>
                  <a:schemeClr val="bg1"/>
                </a:solidFill>
              </a:rPr>
              <a:t> </a:t>
            </a:r>
            <a:r>
              <a:rPr lang="en-US" b="1" dirty="0" err="1">
                <a:solidFill>
                  <a:schemeClr val="bg1"/>
                </a:solidFill>
              </a:rPr>
              <a:t>cho</a:t>
            </a:r>
            <a:r>
              <a:rPr lang="en-US" b="1" dirty="0">
                <a:solidFill>
                  <a:schemeClr val="bg1"/>
                </a:solidFill>
              </a:rPr>
              <a:t> con </a:t>
            </a:r>
            <a:r>
              <a:rPr lang="en-US" b="1" dirty="0" err="1">
                <a:solidFill>
                  <a:schemeClr val="bg1"/>
                </a:solidFill>
              </a:rPr>
              <a:t>vững</a:t>
            </a:r>
            <a:r>
              <a:rPr lang="en-US" b="1" dirty="0">
                <a:solidFill>
                  <a:schemeClr val="bg1"/>
                </a:solidFill>
              </a:rPr>
              <a:t> </a:t>
            </a:r>
            <a:r>
              <a:rPr lang="en-US" b="1" dirty="0" err="1">
                <a:solidFill>
                  <a:schemeClr val="bg1"/>
                </a:solidFill>
              </a:rPr>
              <a:t>niềm</a:t>
            </a:r>
            <a:r>
              <a:rPr lang="en-US" b="1" dirty="0">
                <a:solidFill>
                  <a:schemeClr val="bg1"/>
                </a:solidFill>
              </a:rPr>
              <a:t> </a:t>
            </a:r>
            <a:r>
              <a:rPr lang="en-US" b="1" dirty="0" err="1">
                <a:solidFill>
                  <a:schemeClr val="bg1"/>
                </a:solidFill>
              </a:rPr>
              <a:t>cậy</a:t>
            </a:r>
            <a:r>
              <a:rPr lang="en-US" b="1" dirty="0">
                <a:solidFill>
                  <a:schemeClr val="bg1"/>
                </a:solidFill>
              </a:rPr>
              <a:t> </a:t>
            </a:r>
            <a:r>
              <a:rPr lang="en-US" b="1" dirty="0" err="1">
                <a:solidFill>
                  <a:schemeClr val="bg1"/>
                </a:solidFill>
              </a:rPr>
              <a:t>trông</a:t>
            </a:r>
            <a:r>
              <a:rPr lang="en-US" b="1" dirty="0">
                <a:solidFill>
                  <a:schemeClr val="bg1"/>
                </a:solidFill>
              </a:rPr>
              <a:t>. </a:t>
            </a:r>
            <a:r>
              <a:rPr lang="en-US" b="1" dirty="0" err="1">
                <a:solidFill>
                  <a:schemeClr val="bg1"/>
                </a:solidFill>
              </a:rPr>
              <a:t>Mong</a:t>
            </a:r>
            <a:r>
              <a:rPr lang="en-US" b="1" dirty="0">
                <a:solidFill>
                  <a:schemeClr val="bg1"/>
                </a:solidFill>
              </a:rPr>
              <a:t> </a:t>
            </a:r>
            <a:r>
              <a:rPr lang="en-US" b="1" dirty="0" err="1">
                <a:solidFill>
                  <a:schemeClr val="bg1"/>
                </a:solidFill>
              </a:rPr>
              <a:t>chờ</a:t>
            </a:r>
            <a:r>
              <a:rPr lang="en-US" b="1" dirty="0">
                <a:solidFill>
                  <a:schemeClr val="bg1"/>
                </a:solidFill>
              </a:rPr>
              <a:t> </a:t>
            </a:r>
            <a:r>
              <a:rPr lang="en-US" b="1" dirty="0" err="1">
                <a:solidFill>
                  <a:schemeClr val="bg1"/>
                </a:solidFill>
              </a:rPr>
              <a:t>Chúa</a:t>
            </a:r>
            <a:r>
              <a:rPr lang="en-US" b="1" dirty="0">
                <a:solidFill>
                  <a:schemeClr val="bg1"/>
                </a:solidFill>
              </a:rPr>
              <a:t> </a:t>
            </a:r>
            <a:r>
              <a:rPr lang="en-US" b="1" dirty="0" err="1">
                <a:solidFill>
                  <a:schemeClr val="bg1"/>
                </a:solidFill>
              </a:rPr>
              <a:t>đến</a:t>
            </a:r>
            <a:r>
              <a:rPr lang="en-US" b="1" dirty="0">
                <a:solidFill>
                  <a:schemeClr val="bg1"/>
                </a:solidFill>
              </a:rPr>
              <a:t> </a:t>
            </a:r>
            <a:r>
              <a:rPr lang="en-US" b="1" dirty="0" err="1">
                <a:solidFill>
                  <a:schemeClr val="bg1"/>
                </a:solidFill>
              </a:rPr>
              <a:t>phá</a:t>
            </a:r>
            <a:r>
              <a:rPr lang="en-US" b="1" dirty="0">
                <a:solidFill>
                  <a:schemeClr val="bg1"/>
                </a:solidFill>
              </a:rPr>
              <a:t> tan u </a:t>
            </a:r>
            <a:r>
              <a:rPr lang="en-US" b="1" dirty="0" err="1">
                <a:solidFill>
                  <a:schemeClr val="bg1"/>
                </a:solidFill>
              </a:rPr>
              <a:t>mê</a:t>
            </a:r>
            <a:r>
              <a:rPr lang="en-US" b="1" dirty="0">
                <a:solidFill>
                  <a:schemeClr val="bg1"/>
                </a:solidFill>
              </a:rPr>
              <a:t> </a:t>
            </a:r>
            <a:r>
              <a:rPr lang="en-US" b="1" dirty="0" err="1">
                <a:solidFill>
                  <a:schemeClr val="bg1"/>
                </a:solidFill>
              </a:rPr>
              <a:t>tội</a:t>
            </a:r>
            <a:r>
              <a:rPr lang="en-US" b="1" dirty="0">
                <a:solidFill>
                  <a:schemeClr val="bg1"/>
                </a:solidFill>
              </a:rPr>
              <a:t> </a:t>
            </a:r>
            <a:r>
              <a:rPr lang="en-US" b="1" dirty="0" err="1">
                <a:solidFill>
                  <a:schemeClr val="bg1"/>
                </a:solidFill>
              </a:rPr>
              <a:t>lỗi</a:t>
            </a:r>
            <a:r>
              <a:rPr lang="en-US" b="1" dirty="0">
                <a:solidFill>
                  <a:schemeClr val="bg1"/>
                </a:solidFill>
              </a:rPr>
              <a:t>. </a:t>
            </a:r>
            <a:r>
              <a:rPr lang="en-US" b="1" dirty="0" err="1">
                <a:solidFill>
                  <a:schemeClr val="bg1"/>
                </a:solidFill>
              </a:rPr>
              <a:t>Tỉnh</a:t>
            </a:r>
            <a:r>
              <a:rPr lang="en-US" b="1" dirty="0">
                <a:solidFill>
                  <a:schemeClr val="bg1"/>
                </a:solidFill>
              </a:rPr>
              <a:t> </a:t>
            </a:r>
            <a:r>
              <a:rPr lang="en-US" b="1" dirty="0" err="1">
                <a:solidFill>
                  <a:schemeClr val="bg1"/>
                </a:solidFill>
              </a:rPr>
              <a:t>thức</a:t>
            </a:r>
            <a:r>
              <a:rPr lang="en-US" b="1" dirty="0">
                <a:solidFill>
                  <a:schemeClr val="bg1"/>
                </a:solidFill>
              </a:rPr>
              <a:t> </a:t>
            </a:r>
            <a:r>
              <a:rPr lang="en-US" b="1" dirty="0" err="1">
                <a:solidFill>
                  <a:schemeClr val="bg1"/>
                </a:solidFill>
              </a:rPr>
              <a:t>nguyện</a:t>
            </a:r>
            <a:r>
              <a:rPr lang="en-US" b="1" dirty="0">
                <a:solidFill>
                  <a:schemeClr val="bg1"/>
                </a:solidFill>
              </a:rPr>
              <a:t> </a:t>
            </a:r>
            <a:r>
              <a:rPr lang="en-US" b="1" dirty="0" err="1">
                <a:solidFill>
                  <a:schemeClr val="bg1"/>
                </a:solidFill>
              </a:rPr>
              <a:t>cầu</a:t>
            </a:r>
            <a:r>
              <a:rPr lang="en-US" b="1" dirty="0">
                <a:solidFill>
                  <a:schemeClr val="bg1"/>
                </a:solidFill>
              </a:rPr>
              <a:t> </a:t>
            </a:r>
            <a:r>
              <a:rPr lang="en-US" b="1" dirty="0" err="1">
                <a:solidFill>
                  <a:schemeClr val="bg1"/>
                </a:solidFill>
              </a:rPr>
              <a:t>cho</a:t>
            </a:r>
            <a:r>
              <a:rPr lang="en-US" b="1" dirty="0">
                <a:solidFill>
                  <a:schemeClr val="bg1"/>
                </a:solidFill>
              </a:rPr>
              <a:t> con </a:t>
            </a:r>
            <a:r>
              <a:rPr lang="en-US" b="1" dirty="0" err="1">
                <a:solidFill>
                  <a:schemeClr val="bg1"/>
                </a:solidFill>
              </a:rPr>
              <a:t>vững</a:t>
            </a:r>
            <a:r>
              <a:rPr lang="en-US" b="1" dirty="0">
                <a:solidFill>
                  <a:schemeClr val="bg1"/>
                </a:solidFill>
              </a:rPr>
              <a:t> </a:t>
            </a:r>
            <a:r>
              <a:rPr lang="en-US" b="1" dirty="0" err="1">
                <a:solidFill>
                  <a:schemeClr val="bg1"/>
                </a:solidFill>
              </a:rPr>
              <a:t>niềm</a:t>
            </a:r>
            <a:r>
              <a:rPr lang="en-US" b="1" dirty="0">
                <a:solidFill>
                  <a:schemeClr val="bg1"/>
                </a:solidFill>
              </a:rPr>
              <a:t> </a:t>
            </a:r>
            <a:r>
              <a:rPr lang="en-US" b="1" dirty="0" err="1">
                <a:solidFill>
                  <a:schemeClr val="bg1"/>
                </a:solidFill>
              </a:rPr>
              <a:t>cậy</a:t>
            </a:r>
            <a:r>
              <a:rPr lang="en-US" b="1" dirty="0">
                <a:solidFill>
                  <a:schemeClr val="bg1"/>
                </a:solidFill>
              </a:rPr>
              <a:t> </a:t>
            </a:r>
            <a:r>
              <a:rPr lang="en-US" b="1" dirty="0" err="1">
                <a:solidFill>
                  <a:schemeClr val="bg1"/>
                </a:solidFill>
              </a:rPr>
              <a:t>trông</a:t>
            </a:r>
            <a:r>
              <a:rPr lang="en-US" b="1" dirty="0">
                <a:solidFill>
                  <a:schemeClr val="bg1"/>
                </a:solidFill>
              </a:rPr>
              <a:t>. </a:t>
            </a:r>
            <a:r>
              <a:rPr lang="en-US" b="1" dirty="0" err="1">
                <a:solidFill>
                  <a:schemeClr val="bg1"/>
                </a:solidFill>
              </a:rPr>
              <a:t>Khẩn</a:t>
            </a:r>
            <a:r>
              <a:rPr lang="en-US" b="1" dirty="0">
                <a:solidFill>
                  <a:schemeClr val="bg1"/>
                </a:solidFill>
              </a:rPr>
              <a:t> </a:t>
            </a:r>
            <a:r>
              <a:rPr lang="en-US" b="1" dirty="0" err="1">
                <a:solidFill>
                  <a:schemeClr val="bg1"/>
                </a:solidFill>
              </a:rPr>
              <a:t>cầu</a:t>
            </a:r>
            <a:r>
              <a:rPr lang="en-US" b="1" dirty="0">
                <a:solidFill>
                  <a:schemeClr val="bg1"/>
                </a:solidFill>
              </a:rPr>
              <a:t> </a:t>
            </a:r>
            <a:r>
              <a:rPr lang="en-US" b="1" dirty="0" err="1">
                <a:solidFill>
                  <a:schemeClr val="bg1"/>
                </a:solidFill>
              </a:rPr>
              <a:t>lên</a:t>
            </a:r>
            <a:r>
              <a:rPr lang="en-US" b="1" dirty="0">
                <a:solidFill>
                  <a:schemeClr val="bg1"/>
                </a:solidFill>
              </a:rPr>
              <a:t> </a:t>
            </a:r>
            <a:r>
              <a:rPr lang="en-US" b="1" dirty="0" err="1">
                <a:solidFill>
                  <a:schemeClr val="bg1"/>
                </a:solidFill>
              </a:rPr>
              <a:t>Chúa</a:t>
            </a:r>
            <a:r>
              <a:rPr lang="en-US" b="1" dirty="0">
                <a:solidFill>
                  <a:schemeClr val="bg1"/>
                </a:solidFill>
              </a:rPr>
              <a:t> </a:t>
            </a:r>
            <a:r>
              <a:rPr lang="en-US" b="1" dirty="0" err="1">
                <a:solidFill>
                  <a:schemeClr val="bg1"/>
                </a:solidFill>
              </a:rPr>
              <a:t>xin</a:t>
            </a:r>
            <a:r>
              <a:rPr lang="en-US" b="1" dirty="0">
                <a:solidFill>
                  <a:schemeClr val="bg1"/>
                </a:solidFill>
              </a:rPr>
              <a:t> </a:t>
            </a:r>
            <a:r>
              <a:rPr lang="en-US" b="1" dirty="0" err="1">
                <a:solidFill>
                  <a:schemeClr val="bg1"/>
                </a:solidFill>
              </a:rPr>
              <a:t>Ngài</a:t>
            </a:r>
            <a:r>
              <a:rPr lang="en-US" b="1" dirty="0">
                <a:solidFill>
                  <a:schemeClr val="bg1"/>
                </a:solidFill>
              </a:rPr>
              <a:t> </a:t>
            </a:r>
            <a:r>
              <a:rPr lang="en-US" b="1" dirty="0" err="1">
                <a:solidFill>
                  <a:schemeClr val="bg1"/>
                </a:solidFill>
              </a:rPr>
              <a:t>tỏ</a:t>
            </a:r>
            <a:r>
              <a:rPr lang="en-US" b="1" dirty="0">
                <a:solidFill>
                  <a:schemeClr val="bg1"/>
                </a:solidFill>
              </a:rPr>
              <a:t> </a:t>
            </a:r>
            <a:r>
              <a:rPr lang="en-US" b="1" dirty="0" err="1">
                <a:solidFill>
                  <a:schemeClr val="bg1"/>
                </a:solidFill>
              </a:rPr>
              <a:t>ánh</a:t>
            </a:r>
            <a:r>
              <a:rPr lang="en-US" b="1" dirty="0">
                <a:solidFill>
                  <a:schemeClr val="bg1"/>
                </a:solidFill>
              </a:rPr>
              <a:t> </a:t>
            </a:r>
            <a:r>
              <a:rPr lang="en-US" b="1" dirty="0" err="1">
                <a:solidFill>
                  <a:schemeClr val="bg1"/>
                </a:solidFill>
              </a:rPr>
              <a:t>thiên</a:t>
            </a:r>
            <a:r>
              <a:rPr lang="en-US" b="1" dirty="0">
                <a:solidFill>
                  <a:schemeClr val="bg1"/>
                </a:solidFill>
              </a:rPr>
              <a:t> </a:t>
            </a:r>
            <a:r>
              <a:rPr lang="en-US" b="1" dirty="0" err="1">
                <a:solidFill>
                  <a:schemeClr val="bg1"/>
                </a:solidFill>
              </a:rPr>
              <a:t>nhan</a:t>
            </a:r>
            <a:r>
              <a:rPr lang="en-US" b="1" dirty="0">
                <a:solidFill>
                  <a:schemeClr val="bg1"/>
                </a:solidFill>
              </a:rPr>
              <a:t>.</a:t>
            </a:r>
            <a:endParaRPr lang="en-US" b="1" dirty="0">
              <a:solidFill>
                <a:schemeClr val="bg1"/>
              </a:solidFill>
              <a:effectLst/>
            </a:endParaRPr>
          </a:p>
        </p:txBody>
      </p:sp>
    </p:spTree>
    <p:extLst>
      <p:ext uri="{BB962C8B-B14F-4D97-AF65-F5344CB8AC3E}">
        <p14:creationId xmlns:p14="http://schemas.microsoft.com/office/powerpoint/2010/main" val="37896950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1" u="sng" dirty="0">
                <a:solidFill>
                  <a:srgbClr val="FFFF00"/>
                </a:solidFill>
                <a:effectLst/>
              </a:rPr>
              <a:t>Tk3:</a:t>
            </a:r>
            <a:r>
              <a:rPr lang="en-US" sz="4600" b="1" dirty="0">
                <a:solidFill>
                  <a:schemeClr val="bg1"/>
                </a:solidFill>
                <a:effectLst/>
              </a:rPr>
              <a:t> </a:t>
            </a:r>
            <a:r>
              <a:rPr lang="vi-VN" sz="4600" b="1" dirty="0"/>
              <a:t> </a:t>
            </a:r>
            <a:r>
              <a:rPr lang="vi-VN" sz="4600" b="1" dirty="0">
                <a:solidFill>
                  <a:schemeClr val="bg1"/>
                </a:solidFill>
              </a:rPr>
              <a:t>Cuộc sống dương thế tâm hồn nặng trĩu đam mê. Lòng vẫn thổn thức khát khao con tim hạnh phúc. Nguyện Chúa mở trí giúp con đêm ngày thức tỉnh. Lòng hướng về Chúa vì Ngài chính là bình minh</a:t>
            </a:r>
            <a:r>
              <a:rPr lang="vi-VN" sz="4600" b="1" dirty="0" smtClean="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FF00"/>
                </a:solidFill>
                <a:effectLst/>
              </a:rPr>
              <a:t>Đk</a:t>
            </a:r>
            <a:r>
              <a:rPr lang="en-US" b="1" u="sng" dirty="0">
                <a:solidFill>
                  <a:srgbClr val="FFFF00"/>
                </a:solidFill>
                <a:effectLst/>
              </a:rPr>
              <a:t>:</a:t>
            </a:r>
            <a:r>
              <a:rPr lang="en-US" b="1" dirty="0">
                <a:solidFill>
                  <a:schemeClr val="bg1"/>
                </a:solidFill>
                <a:effectLst/>
              </a:rPr>
              <a:t> </a:t>
            </a:r>
            <a:r>
              <a:rPr lang="en-US" b="1" dirty="0" err="1">
                <a:solidFill>
                  <a:schemeClr val="bg1"/>
                </a:solidFill>
              </a:rPr>
              <a:t>Tỉnh</a:t>
            </a:r>
            <a:r>
              <a:rPr lang="en-US" b="1" dirty="0">
                <a:solidFill>
                  <a:schemeClr val="bg1"/>
                </a:solidFill>
              </a:rPr>
              <a:t> </a:t>
            </a:r>
            <a:r>
              <a:rPr lang="en-US" b="1" dirty="0" err="1">
                <a:solidFill>
                  <a:schemeClr val="bg1"/>
                </a:solidFill>
              </a:rPr>
              <a:t>thức</a:t>
            </a:r>
            <a:r>
              <a:rPr lang="en-US" b="1" dirty="0">
                <a:solidFill>
                  <a:schemeClr val="bg1"/>
                </a:solidFill>
              </a:rPr>
              <a:t> </a:t>
            </a:r>
            <a:r>
              <a:rPr lang="en-US" b="1" dirty="0" err="1">
                <a:solidFill>
                  <a:schemeClr val="bg1"/>
                </a:solidFill>
              </a:rPr>
              <a:t>nguyện</a:t>
            </a:r>
            <a:r>
              <a:rPr lang="en-US" b="1" dirty="0">
                <a:solidFill>
                  <a:schemeClr val="bg1"/>
                </a:solidFill>
              </a:rPr>
              <a:t> </a:t>
            </a:r>
            <a:r>
              <a:rPr lang="en-US" b="1" dirty="0" err="1">
                <a:solidFill>
                  <a:schemeClr val="bg1"/>
                </a:solidFill>
              </a:rPr>
              <a:t>cầu</a:t>
            </a:r>
            <a:r>
              <a:rPr lang="en-US" b="1" dirty="0">
                <a:solidFill>
                  <a:schemeClr val="bg1"/>
                </a:solidFill>
              </a:rPr>
              <a:t> </a:t>
            </a:r>
            <a:r>
              <a:rPr lang="en-US" b="1" dirty="0" err="1">
                <a:solidFill>
                  <a:schemeClr val="bg1"/>
                </a:solidFill>
              </a:rPr>
              <a:t>cho</a:t>
            </a:r>
            <a:r>
              <a:rPr lang="en-US" b="1" dirty="0">
                <a:solidFill>
                  <a:schemeClr val="bg1"/>
                </a:solidFill>
              </a:rPr>
              <a:t> con </a:t>
            </a:r>
            <a:r>
              <a:rPr lang="en-US" b="1" dirty="0" err="1">
                <a:solidFill>
                  <a:schemeClr val="bg1"/>
                </a:solidFill>
              </a:rPr>
              <a:t>vững</a:t>
            </a:r>
            <a:r>
              <a:rPr lang="en-US" b="1" dirty="0">
                <a:solidFill>
                  <a:schemeClr val="bg1"/>
                </a:solidFill>
              </a:rPr>
              <a:t> </a:t>
            </a:r>
            <a:r>
              <a:rPr lang="en-US" b="1" dirty="0" err="1">
                <a:solidFill>
                  <a:schemeClr val="bg1"/>
                </a:solidFill>
              </a:rPr>
              <a:t>niềm</a:t>
            </a:r>
            <a:r>
              <a:rPr lang="en-US" b="1" dirty="0">
                <a:solidFill>
                  <a:schemeClr val="bg1"/>
                </a:solidFill>
              </a:rPr>
              <a:t> </a:t>
            </a:r>
            <a:r>
              <a:rPr lang="en-US" b="1" dirty="0" err="1">
                <a:solidFill>
                  <a:schemeClr val="bg1"/>
                </a:solidFill>
              </a:rPr>
              <a:t>cậy</a:t>
            </a:r>
            <a:r>
              <a:rPr lang="en-US" b="1" dirty="0">
                <a:solidFill>
                  <a:schemeClr val="bg1"/>
                </a:solidFill>
              </a:rPr>
              <a:t> </a:t>
            </a:r>
            <a:r>
              <a:rPr lang="en-US" b="1" dirty="0" err="1">
                <a:solidFill>
                  <a:schemeClr val="bg1"/>
                </a:solidFill>
              </a:rPr>
              <a:t>trông</a:t>
            </a:r>
            <a:r>
              <a:rPr lang="en-US" b="1" dirty="0">
                <a:solidFill>
                  <a:schemeClr val="bg1"/>
                </a:solidFill>
              </a:rPr>
              <a:t>. </a:t>
            </a:r>
            <a:r>
              <a:rPr lang="en-US" b="1" dirty="0" err="1">
                <a:solidFill>
                  <a:schemeClr val="bg1"/>
                </a:solidFill>
              </a:rPr>
              <a:t>Mong</a:t>
            </a:r>
            <a:r>
              <a:rPr lang="en-US" b="1" dirty="0">
                <a:solidFill>
                  <a:schemeClr val="bg1"/>
                </a:solidFill>
              </a:rPr>
              <a:t> </a:t>
            </a:r>
            <a:r>
              <a:rPr lang="en-US" b="1" dirty="0" err="1">
                <a:solidFill>
                  <a:schemeClr val="bg1"/>
                </a:solidFill>
              </a:rPr>
              <a:t>chờ</a:t>
            </a:r>
            <a:r>
              <a:rPr lang="en-US" b="1" dirty="0">
                <a:solidFill>
                  <a:schemeClr val="bg1"/>
                </a:solidFill>
              </a:rPr>
              <a:t> </a:t>
            </a:r>
            <a:r>
              <a:rPr lang="en-US" b="1" dirty="0" err="1">
                <a:solidFill>
                  <a:schemeClr val="bg1"/>
                </a:solidFill>
              </a:rPr>
              <a:t>Chúa</a:t>
            </a:r>
            <a:r>
              <a:rPr lang="en-US" b="1" dirty="0">
                <a:solidFill>
                  <a:schemeClr val="bg1"/>
                </a:solidFill>
              </a:rPr>
              <a:t> </a:t>
            </a:r>
            <a:r>
              <a:rPr lang="en-US" b="1" dirty="0" err="1">
                <a:solidFill>
                  <a:schemeClr val="bg1"/>
                </a:solidFill>
              </a:rPr>
              <a:t>đến</a:t>
            </a:r>
            <a:r>
              <a:rPr lang="en-US" b="1" dirty="0">
                <a:solidFill>
                  <a:schemeClr val="bg1"/>
                </a:solidFill>
              </a:rPr>
              <a:t> </a:t>
            </a:r>
            <a:r>
              <a:rPr lang="en-US" b="1" dirty="0" err="1">
                <a:solidFill>
                  <a:schemeClr val="bg1"/>
                </a:solidFill>
              </a:rPr>
              <a:t>phá</a:t>
            </a:r>
            <a:r>
              <a:rPr lang="en-US" b="1" dirty="0">
                <a:solidFill>
                  <a:schemeClr val="bg1"/>
                </a:solidFill>
              </a:rPr>
              <a:t> tan u </a:t>
            </a:r>
            <a:r>
              <a:rPr lang="en-US" b="1" dirty="0" err="1">
                <a:solidFill>
                  <a:schemeClr val="bg1"/>
                </a:solidFill>
              </a:rPr>
              <a:t>mê</a:t>
            </a:r>
            <a:r>
              <a:rPr lang="en-US" b="1" dirty="0">
                <a:solidFill>
                  <a:schemeClr val="bg1"/>
                </a:solidFill>
              </a:rPr>
              <a:t> </a:t>
            </a:r>
            <a:r>
              <a:rPr lang="en-US" b="1" dirty="0" err="1">
                <a:solidFill>
                  <a:schemeClr val="bg1"/>
                </a:solidFill>
              </a:rPr>
              <a:t>tội</a:t>
            </a:r>
            <a:r>
              <a:rPr lang="en-US" b="1" dirty="0">
                <a:solidFill>
                  <a:schemeClr val="bg1"/>
                </a:solidFill>
              </a:rPr>
              <a:t> </a:t>
            </a:r>
            <a:r>
              <a:rPr lang="en-US" b="1" dirty="0" err="1">
                <a:solidFill>
                  <a:schemeClr val="bg1"/>
                </a:solidFill>
              </a:rPr>
              <a:t>lỗi</a:t>
            </a:r>
            <a:r>
              <a:rPr lang="en-US" b="1" dirty="0">
                <a:solidFill>
                  <a:schemeClr val="bg1"/>
                </a:solidFill>
              </a:rPr>
              <a:t>. </a:t>
            </a:r>
            <a:r>
              <a:rPr lang="en-US" b="1" dirty="0" err="1">
                <a:solidFill>
                  <a:schemeClr val="bg1"/>
                </a:solidFill>
              </a:rPr>
              <a:t>Tỉnh</a:t>
            </a:r>
            <a:r>
              <a:rPr lang="en-US" b="1" dirty="0">
                <a:solidFill>
                  <a:schemeClr val="bg1"/>
                </a:solidFill>
              </a:rPr>
              <a:t> </a:t>
            </a:r>
            <a:r>
              <a:rPr lang="en-US" b="1" dirty="0" err="1">
                <a:solidFill>
                  <a:schemeClr val="bg1"/>
                </a:solidFill>
              </a:rPr>
              <a:t>thức</a:t>
            </a:r>
            <a:r>
              <a:rPr lang="en-US" b="1" dirty="0">
                <a:solidFill>
                  <a:schemeClr val="bg1"/>
                </a:solidFill>
              </a:rPr>
              <a:t> </a:t>
            </a:r>
            <a:r>
              <a:rPr lang="en-US" b="1" dirty="0" err="1">
                <a:solidFill>
                  <a:schemeClr val="bg1"/>
                </a:solidFill>
              </a:rPr>
              <a:t>nguyện</a:t>
            </a:r>
            <a:r>
              <a:rPr lang="en-US" b="1" dirty="0">
                <a:solidFill>
                  <a:schemeClr val="bg1"/>
                </a:solidFill>
              </a:rPr>
              <a:t> </a:t>
            </a:r>
            <a:r>
              <a:rPr lang="en-US" b="1" dirty="0" err="1">
                <a:solidFill>
                  <a:schemeClr val="bg1"/>
                </a:solidFill>
              </a:rPr>
              <a:t>cầu</a:t>
            </a:r>
            <a:r>
              <a:rPr lang="en-US" b="1" dirty="0">
                <a:solidFill>
                  <a:schemeClr val="bg1"/>
                </a:solidFill>
              </a:rPr>
              <a:t> </a:t>
            </a:r>
            <a:r>
              <a:rPr lang="en-US" b="1" dirty="0" err="1">
                <a:solidFill>
                  <a:schemeClr val="bg1"/>
                </a:solidFill>
              </a:rPr>
              <a:t>cho</a:t>
            </a:r>
            <a:r>
              <a:rPr lang="en-US" b="1" dirty="0">
                <a:solidFill>
                  <a:schemeClr val="bg1"/>
                </a:solidFill>
              </a:rPr>
              <a:t> con </a:t>
            </a:r>
            <a:r>
              <a:rPr lang="en-US" b="1" dirty="0" err="1">
                <a:solidFill>
                  <a:schemeClr val="bg1"/>
                </a:solidFill>
              </a:rPr>
              <a:t>vững</a:t>
            </a:r>
            <a:r>
              <a:rPr lang="en-US" b="1" dirty="0">
                <a:solidFill>
                  <a:schemeClr val="bg1"/>
                </a:solidFill>
              </a:rPr>
              <a:t> </a:t>
            </a:r>
            <a:r>
              <a:rPr lang="en-US" b="1" dirty="0" err="1">
                <a:solidFill>
                  <a:schemeClr val="bg1"/>
                </a:solidFill>
              </a:rPr>
              <a:t>niềm</a:t>
            </a:r>
            <a:r>
              <a:rPr lang="en-US" b="1" dirty="0">
                <a:solidFill>
                  <a:schemeClr val="bg1"/>
                </a:solidFill>
              </a:rPr>
              <a:t> </a:t>
            </a:r>
            <a:r>
              <a:rPr lang="en-US" b="1" dirty="0" err="1">
                <a:solidFill>
                  <a:schemeClr val="bg1"/>
                </a:solidFill>
              </a:rPr>
              <a:t>cậy</a:t>
            </a:r>
            <a:r>
              <a:rPr lang="en-US" b="1" dirty="0">
                <a:solidFill>
                  <a:schemeClr val="bg1"/>
                </a:solidFill>
              </a:rPr>
              <a:t> </a:t>
            </a:r>
            <a:r>
              <a:rPr lang="en-US" b="1" dirty="0" err="1">
                <a:solidFill>
                  <a:schemeClr val="bg1"/>
                </a:solidFill>
              </a:rPr>
              <a:t>trông</a:t>
            </a:r>
            <a:r>
              <a:rPr lang="en-US" b="1" dirty="0">
                <a:solidFill>
                  <a:schemeClr val="bg1"/>
                </a:solidFill>
              </a:rPr>
              <a:t>. </a:t>
            </a:r>
            <a:r>
              <a:rPr lang="en-US" b="1" dirty="0" err="1">
                <a:solidFill>
                  <a:schemeClr val="bg1"/>
                </a:solidFill>
              </a:rPr>
              <a:t>Khẩn</a:t>
            </a:r>
            <a:r>
              <a:rPr lang="en-US" b="1" dirty="0">
                <a:solidFill>
                  <a:schemeClr val="bg1"/>
                </a:solidFill>
              </a:rPr>
              <a:t> </a:t>
            </a:r>
            <a:r>
              <a:rPr lang="en-US" b="1" dirty="0" err="1">
                <a:solidFill>
                  <a:schemeClr val="bg1"/>
                </a:solidFill>
              </a:rPr>
              <a:t>cầu</a:t>
            </a:r>
            <a:r>
              <a:rPr lang="en-US" b="1" dirty="0">
                <a:solidFill>
                  <a:schemeClr val="bg1"/>
                </a:solidFill>
              </a:rPr>
              <a:t> </a:t>
            </a:r>
            <a:r>
              <a:rPr lang="en-US" b="1" dirty="0" err="1">
                <a:solidFill>
                  <a:schemeClr val="bg1"/>
                </a:solidFill>
              </a:rPr>
              <a:t>lên</a:t>
            </a:r>
            <a:r>
              <a:rPr lang="en-US" b="1" dirty="0">
                <a:solidFill>
                  <a:schemeClr val="bg1"/>
                </a:solidFill>
              </a:rPr>
              <a:t> </a:t>
            </a:r>
            <a:r>
              <a:rPr lang="en-US" b="1" dirty="0" err="1">
                <a:solidFill>
                  <a:schemeClr val="bg1"/>
                </a:solidFill>
              </a:rPr>
              <a:t>Chúa</a:t>
            </a:r>
            <a:r>
              <a:rPr lang="en-US" b="1" dirty="0">
                <a:solidFill>
                  <a:schemeClr val="bg1"/>
                </a:solidFill>
              </a:rPr>
              <a:t> </a:t>
            </a:r>
            <a:r>
              <a:rPr lang="en-US" b="1" dirty="0" err="1">
                <a:solidFill>
                  <a:schemeClr val="bg1"/>
                </a:solidFill>
              </a:rPr>
              <a:t>xin</a:t>
            </a:r>
            <a:r>
              <a:rPr lang="en-US" b="1" dirty="0">
                <a:solidFill>
                  <a:schemeClr val="bg1"/>
                </a:solidFill>
              </a:rPr>
              <a:t> </a:t>
            </a:r>
            <a:r>
              <a:rPr lang="en-US" b="1" dirty="0" err="1">
                <a:solidFill>
                  <a:schemeClr val="bg1"/>
                </a:solidFill>
              </a:rPr>
              <a:t>Ngài</a:t>
            </a:r>
            <a:r>
              <a:rPr lang="en-US" b="1" dirty="0">
                <a:solidFill>
                  <a:schemeClr val="bg1"/>
                </a:solidFill>
              </a:rPr>
              <a:t> </a:t>
            </a:r>
            <a:r>
              <a:rPr lang="en-US" b="1" dirty="0" err="1">
                <a:solidFill>
                  <a:schemeClr val="bg1"/>
                </a:solidFill>
              </a:rPr>
              <a:t>tỏ</a:t>
            </a:r>
            <a:r>
              <a:rPr lang="en-US" b="1" dirty="0">
                <a:solidFill>
                  <a:schemeClr val="bg1"/>
                </a:solidFill>
              </a:rPr>
              <a:t> </a:t>
            </a:r>
            <a:r>
              <a:rPr lang="en-US" b="1" dirty="0" err="1">
                <a:solidFill>
                  <a:schemeClr val="bg1"/>
                </a:solidFill>
              </a:rPr>
              <a:t>ánh</a:t>
            </a:r>
            <a:r>
              <a:rPr lang="en-US" b="1" dirty="0">
                <a:solidFill>
                  <a:schemeClr val="bg1"/>
                </a:solidFill>
              </a:rPr>
              <a:t> </a:t>
            </a:r>
            <a:r>
              <a:rPr lang="en-US" b="1" dirty="0" err="1">
                <a:solidFill>
                  <a:schemeClr val="bg1"/>
                </a:solidFill>
              </a:rPr>
              <a:t>thiên</a:t>
            </a:r>
            <a:r>
              <a:rPr lang="en-US" b="1" dirty="0">
                <a:solidFill>
                  <a:schemeClr val="bg1"/>
                </a:solidFill>
              </a:rPr>
              <a:t> </a:t>
            </a:r>
            <a:r>
              <a:rPr lang="en-US" b="1" dirty="0" err="1">
                <a:solidFill>
                  <a:schemeClr val="bg1"/>
                </a:solidFill>
              </a:rPr>
              <a:t>nhan</a:t>
            </a:r>
            <a:r>
              <a:rPr lang="en-US" b="1" dirty="0">
                <a:solidFill>
                  <a:schemeClr val="bg1"/>
                </a:solidFill>
              </a:rPr>
              <a:t>.</a:t>
            </a:r>
            <a:endParaRPr lang="en-US" b="1" dirty="0">
              <a:solidFill>
                <a:schemeClr val="bg1"/>
              </a:solidFill>
              <a:effectLst/>
            </a:endParaRPr>
          </a:p>
        </p:txBody>
      </p:sp>
    </p:spTree>
    <p:extLst>
      <p:ext uri="{BB962C8B-B14F-4D97-AF65-F5344CB8AC3E}">
        <p14:creationId xmlns:p14="http://schemas.microsoft.com/office/powerpoint/2010/main" val="19811273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608232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2291701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7200" b="1" dirty="0">
                <a:solidFill>
                  <a:srgbClr val="FFFF00"/>
                </a:solidFill>
                <a:effectLst/>
              </a:rPr>
              <a:t>Ca </a:t>
            </a:r>
            <a:r>
              <a:rPr lang="en-US" sz="7200" b="1" dirty="0" err="1">
                <a:solidFill>
                  <a:srgbClr val="FFFF00"/>
                </a:solidFill>
                <a:effectLst/>
              </a:rPr>
              <a:t>Kết</a:t>
            </a:r>
            <a:r>
              <a:rPr lang="en-US" sz="7200" b="1" dirty="0">
                <a:solidFill>
                  <a:srgbClr val="FFFF00"/>
                </a:solidFill>
                <a:effectLst/>
              </a:rPr>
              <a:t> </a:t>
            </a:r>
            <a:r>
              <a:rPr lang="en-US" sz="7200" b="1" dirty="0" err="1">
                <a:solidFill>
                  <a:srgbClr val="FFFF00"/>
                </a:solidFill>
                <a:effectLst/>
              </a:rPr>
              <a:t>Lễ</a:t>
            </a:r>
            <a:r>
              <a:rPr lang="en-US" sz="7200" b="1" dirty="0">
                <a:solidFill>
                  <a:srgbClr val="FFFF00"/>
                </a:solidFill>
                <a:effectLst/>
              </a:rPr>
              <a:t/>
            </a:r>
            <a:br>
              <a:rPr lang="en-US" sz="7200" b="1" dirty="0">
                <a:solidFill>
                  <a:srgbClr val="FFFF00"/>
                </a:solidFill>
                <a:effectLst/>
              </a:rPr>
            </a:br>
            <a:r>
              <a:rPr lang="en-US" sz="8000" b="1" dirty="0" err="1" smtClean="0">
                <a:solidFill>
                  <a:srgbClr val="FFFF00"/>
                </a:solidFill>
              </a:rPr>
              <a:t>Trời</a:t>
            </a:r>
            <a:r>
              <a:rPr lang="en-US" sz="8000" b="1" dirty="0" smtClean="0">
                <a:solidFill>
                  <a:srgbClr val="FFFF00"/>
                </a:solidFill>
              </a:rPr>
              <a:t> Cao</a:t>
            </a:r>
            <a:r>
              <a:rPr lang="en-US" sz="6000" b="1" dirty="0" smtClean="0">
                <a:solidFill>
                  <a:srgbClr val="FFFF00"/>
                </a:solidFill>
              </a:rPr>
              <a:t/>
            </a:r>
            <a:br>
              <a:rPr lang="en-US" sz="6000" b="1" dirty="0" smtClean="0">
                <a:solidFill>
                  <a:srgbClr val="FFFF00"/>
                </a:solidFill>
              </a:rPr>
            </a:br>
            <a:r>
              <a:rPr lang="en-US" b="1" i="1" dirty="0" err="1" smtClean="0">
                <a:solidFill>
                  <a:schemeClr val="bg1"/>
                </a:solidFill>
              </a:rPr>
              <a:t>Duy</a:t>
            </a:r>
            <a:r>
              <a:rPr lang="en-US" b="1" i="1" dirty="0" smtClean="0">
                <a:solidFill>
                  <a:schemeClr val="bg1"/>
                </a:solidFill>
              </a:rPr>
              <a:t> </a:t>
            </a:r>
            <a:r>
              <a:rPr lang="en-US" b="1" i="1" dirty="0" err="1">
                <a:solidFill>
                  <a:schemeClr val="bg1"/>
                </a:solidFill>
              </a:rPr>
              <a:t>T</a:t>
            </a:r>
            <a:r>
              <a:rPr lang="en-US" b="1" i="1" dirty="0" err="1" smtClean="0">
                <a:solidFill>
                  <a:schemeClr val="bg1"/>
                </a:solidFill>
              </a:rPr>
              <a:t>ân</a:t>
            </a:r>
            <a:endParaRPr lang="en-US" b="1"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smtClean="0">
                <a:solidFill>
                  <a:srgbClr val="FFFF00"/>
                </a:solidFill>
                <a:effectLst/>
              </a:rPr>
              <a:t>Đk</a:t>
            </a:r>
            <a:r>
              <a:rPr lang="en-US" sz="4800" b="1" u="sng" dirty="0" smtClean="0">
                <a:solidFill>
                  <a:srgbClr val="FFFF00"/>
                </a:solidFill>
                <a:effectLst/>
              </a:rPr>
              <a:t>:</a:t>
            </a:r>
            <a:r>
              <a:rPr lang="en-US" sz="4800" b="1" dirty="0">
                <a:solidFill>
                  <a:schemeClr val="bg1"/>
                </a:solidFill>
              </a:rPr>
              <a:t> </a:t>
            </a:r>
            <a:r>
              <a:rPr lang="vi-VN" sz="4800" b="1" dirty="0">
                <a:solidFill>
                  <a:schemeClr val="bg1"/>
                </a:solidFill>
              </a:rPr>
              <a:t>Trời cao hãy đổ </a:t>
            </a:r>
            <a:r>
              <a:rPr lang="en-US" sz="4800" b="1" dirty="0" err="1" smtClean="0">
                <a:solidFill>
                  <a:schemeClr val="bg1"/>
                </a:solidFill>
              </a:rPr>
              <a:t>sương</a:t>
            </a:r>
            <a:r>
              <a:rPr lang="vi-VN" sz="4800" b="1" dirty="0" smtClean="0">
                <a:solidFill>
                  <a:schemeClr val="bg1"/>
                </a:solidFill>
              </a:rPr>
              <a:t> </a:t>
            </a:r>
            <a:r>
              <a:rPr lang="vi-VN" sz="4800" b="1" dirty="0">
                <a:solidFill>
                  <a:schemeClr val="bg1"/>
                </a:solidFill>
              </a:rPr>
              <a:t>xuống. Và ngàn mây hãy mưa đấng chuộc </a:t>
            </a:r>
            <a:r>
              <a:rPr lang="vi-VN" sz="4800" b="1" dirty="0" smtClean="0">
                <a:solidFill>
                  <a:schemeClr val="bg1"/>
                </a:solidFill>
              </a:rPr>
              <a:t>tội.</a:t>
            </a:r>
            <a:r>
              <a:rPr lang="en-US" sz="4800" b="1" dirty="0" smtClean="0">
                <a:solidFill>
                  <a:schemeClr val="bg1"/>
                </a:solidFill>
              </a:rPr>
              <a:t> </a:t>
            </a:r>
            <a:r>
              <a:rPr lang="vi-VN" sz="4800" b="1" dirty="0" smtClean="0">
                <a:solidFill>
                  <a:schemeClr val="bg1"/>
                </a:solidFill>
              </a:rPr>
              <a:t>Trời </a:t>
            </a:r>
            <a:r>
              <a:rPr lang="vi-VN" sz="4800" b="1" dirty="0">
                <a:solidFill>
                  <a:schemeClr val="bg1"/>
                </a:solidFill>
              </a:rPr>
              <a:t>cao hãy đổ sương xuống. Và ngàn mây hãy mưa Đấng Cứu đời.</a:t>
            </a:r>
            <a:endParaRPr lang="vi-VN" sz="4800" b="1"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smtClean="0">
                <a:solidFill>
                  <a:srgbClr val="FFFF00"/>
                </a:solidFill>
              </a:rPr>
              <a:t>Tk</a:t>
            </a:r>
            <a:r>
              <a:rPr lang="en-US" b="1" u="sng" dirty="0" smtClean="0">
                <a:solidFill>
                  <a:srgbClr val="FFFF00"/>
                </a:solidFill>
                <a:effectLst/>
              </a:rPr>
              <a:t>1:</a:t>
            </a:r>
            <a:r>
              <a:rPr lang="en-US" b="1" dirty="0" smtClean="0">
                <a:solidFill>
                  <a:schemeClr val="bg1"/>
                </a:solidFill>
                <a:effectLst/>
              </a:rPr>
              <a:t> </a:t>
            </a:r>
            <a:r>
              <a:rPr lang="vi-VN" b="1" dirty="0">
                <a:solidFill>
                  <a:schemeClr val="bg1"/>
                </a:solidFill>
              </a:rPr>
              <a:t>Trong đêm u tối chúng con mong ngày mau tới. Như nai đang </a:t>
            </a:r>
            <a:r>
              <a:rPr lang="vi-VN" b="1" dirty="0" smtClean="0">
                <a:solidFill>
                  <a:schemeClr val="bg1"/>
                </a:solidFill>
              </a:rPr>
              <a:t>khát</a:t>
            </a:r>
            <a:r>
              <a:rPr lang="en-US" b="1" dirty="0" smtClean="0">
                <a:solidFill>
                  <a:schemeClr val="bg1"/>
                </a:solidFill>
              </a:rPr>
              <a:t>,</a:t>
            </a:r>
            <a:r>
              <a:rPr lang="vi-VN" b="1" dirty="0" smtClean="0">
                <a:solidFill>
                  <a:schemeClr val="bg1"/>
                </a:solidFill>
              </a:rPr>
              <a:t> </a:t>
            </a:r>
            <a:r>
              <a:rPr lang="vi-VN" b="1" dirty="0">
                <a:solidFill>
                  <a:schemeClr val="bg1"/>
                </a:solidFill>
              </a:rPr>
              <a:t>ước mong mau tìm thấy </a:t>
            </a:r>
            <a:r>
              <a:rPr lang="vi-VN" b="1" dirty="0" smtClean="0">
                <a:solidFill>
                  <a:schemeClr val="bg1"/>
                </a:solidFill>
              </a:rPr>
              <a:t>suối.</a:t>
            </a:r>
            <a:r>
              <a:rPr lang="en-US" b="1" dirty="0" smtClean="0">
                <a:solidFill>
                  <a:schemeClr val="bg1"/>
                </a:solidFill>
              </a:rPr>
              <a:t> </a:t>
            </a:r>
            <a:r>
              <a:rPr lang="vi-VN" b="1" dirty="0" smtClean="0">
                <a:solidFill>
                  <a:schemeClr val="bg1"/>
                </a:solidFill>
              </a:rPr>
              <a:t>Chúa </a:t>
            </a:r>
            <a:r>
              <a:rPr lang="vi-VN" b="1" dirty="0">
                <a:solidFill>
                  <a:schemeClr val="bg1"/>
                </a:solidFill>
              </a:rPr>
              <a:t>ơi! Dừng con giận Chúa lại thôi. Chúa ơi! Đoàn con đã hối tội rồi.</a:t>
            </a:r>
            <a:endParaRPr lang="en-US" b="1"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1" dirty="0" smtClean="0">
                <a:solidFill>
                  <a:srgbClr val="FFFF00"/>
                </a:solidFill>
                <a:effectLst/>
                <a:latin typeface="+mj-lt"/>
              </a:rPr>
              <a:t>Ca </a:t>
            </a:r>
            <a:r>
              <a:rPr lang="en-US" sz="6600" b="1" dirty="0" err="1">
                <a:solidFill>
                  <a:srgbClr val="FFFF00"/>
                </a:solidFill>
                <a:effectLst/>
                <a:latin typeface="+mj-lt"/>
              </a:rPr>
              <a:t>Nhập</a:t>
            </a:r>
            <a:r>
              <a:rPr lang="en-US" sz="6600" b="1" dirty="0">
                <a:solidFill>
                  <a:srgbClr val="FFFF00"/>
                </a:solidFill>
                <a:effectLst/>
                <a:latin typeface="+mj-lt"/>
              </a:rPr>
              <a:t> </a:t>
            </a:r>
            <a:r>
              <a:rPr lang="en-US" sz="6600" b="1"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000" b="1" dirty="0" err="1" smtClean="0">
                <a:solidFill>
                  <a:srgbClr val="FFFF00"/>
                </a:solidFill>
              </a:rPr>
              <a:t>Hãy</a:t>
            </a:r>
            <a:r>
              <a:rPr lang="en-US" sz="6000" b="1" dirty="0" smtClean="0">
                <a:solidFill>
                  <a:srgbClr val="FFFF00"/>
                </a:solidFill>
              </a:rPr>
              <a:t> </a:t>
            </a:r>
            <a:r>
              <a:rPr lang="en-US" sz="6000" b="1" dirty="0" err="1" smtClean="0">
                <a:solidFill>
                  <a:srgbClr val="FFFF00"/>
                </a:solidFill>
              </a:rPr>
              <a:t>Sẵn</a:t>
            </a:r>
            <a:r>
              <a:rPr lang="en-US" sz="6000" b="1" dirty="0" smtClean="0">
                <a:solidFill>
                  <a:srgbClr val="FFFF00"/>
                </a:solidFill>
              </a:rPr>
              <a:t> </a:t>
            </a:r>
            <a:r>
              <a:rPr lang="en-US" sz="6000" b="1" smtClean="0">
                <a:solidFill>
                  <a:srgbClr val="FFFF00"/>
                </a:solidFill>
              </a:rPr>
              <a:t>Sàng</a:t>
            </a:r>
            <a:r>
              <a:rPr lang="en-US" sz="5400" dirty="0" smtClean="0">
                <a:solidFill>
                  <a:srgbClr val="FFFF00"/>
                </a:solidFill>
              </a:rPr>
              <a:t/>
            </a:r>
            <a:br>
              <a:rPr lang="en-US" sz="5400" dirty="0" smtClean="0">
                <a:solidFill>
                  <a:srgbClr val="FFFF00"/>
                </a:solidFill>
              </a:rPr>
            </a:br>
            <a:r>
              <a:rPr lang="en-US" sz="4800" b="1" i="1" dirty="0" err="1" smtClean="0">
                <a:solidFill>
                  <a:schemeClr val="bg1"/>
                </a:solidFill>
              </a:rPr>
              <a:t>Mi</a:t>
            </a:r>
            <a:r>
              <a:rPr lang="en-US" sz="4800" b="1" i="1" dirty="0" smtClean="0">
                <a:solidFill>
                  <a:schemeClr val="bg1"/>
                </a:solidFill>
              </a:rPr>
              <a:t> </a:t>
            </a:r>
            <a:r>
              <a:rPr lang="en-US" sz="4800" b="1" i="1" dirty="0" err="1" smtClean="0">
                <a:solidFill>
                  <a:schemeClr val="bg1"/>
                </a:solidFill>
              </a:rPr>
              <a:t>Trầm</a:t>
            </a:r>
            <a:endParaRPr lang="en-US" sz="4800" b="1"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smtClean="0">
                <a:solidFill>
                  <a:srgbClr val="FFFF00"/>
                </a:solidFill>
                <a:effectLst/>
              </a:rPr>
              <a:t>Đk</a:t>
            </a:r>
            <a:r>
              <a:rPr lang="en-US" sz="4800" b="1" u="sng" dirty="0" smtClean="0">
                <a:solidFill>
                  <a:srgbClr val="FFFF00"/>
                </a:solidFill>
                <a:effectLst/>
              </a:rPr>
              <a:t>:</a:t>
            </a:r>
            <a:r>
              <a:rPr lang="en-US" sz="4800" b="1" dirty="0">
                <a:solidFill>
                  <a:schemeClr val="bg1"/>
                </a:solidFill>
              </a:rPr>
              <a:t> </a:t>
            </a:r>
            <a:r>
              <a:rPr lang="vi-VN" sz="4800" b="1" dirty="0">
                <a:solidFill>
                  <a:schemeClr val="bg1"/>
                </a:solidFill>
              </a:rPr>
              <a:t>Trời cao hãy đổ </a:t>
            </a:r>
            <a:r>
              <a:rPr lang="en-US" sz="4800" b="1" dirty="0" err="1" smtClean="0">
                <a:solidFill>
                  <a:schemeClr val="bg1"/>
                </a:solidFill>
              </a:rPr>
              <a:t>sương</a:t>
            </a:r>
            <a:r>
              <a:rPr lang="vi-VN" sz="4800" b="1" dirty="0" smtClean="0">
                <a:solidFill>
                  <a:schemeClr val="bg1"/>
                </a:solidFill>
              </a:rPr>
              <a:t> </a:t>
            </a:r>
            <a:r>
              <a:rPr lang="vi-VN" sz="4800" b="1" dirty="0">
                <a:solidFill>
                  <a:schemeClr val="bg1"/>
                </a:solidFill>
              </a:rPr>
              <a:t>xuống. Và ngàn mây hãy mưa đấng chuộc </a:t>
            </a:r>
            <a:r>
              <a:rPr lang="vi-VN" sz="4800" b="1" dirty="0" smtClean="0">
                <a:solidFill>
                  <a:schemeClr val="bg1"/>
                </a:solidFill>
              </a:rPr>
              <a:t>tội.</a:t>
            </a:r>
            <a:r>
              <a:rPr lang="en-US" sz="4800" b="1" dirty="0" smtClean="0">
                <a:solidFill>
                  <a:schemeClr val="bg1"/>
                </a:solidFill>
              </a:rPr>
              <a:t> </a:t>
            </a:r>
            <a:r>
              <a:rPr lang="vi-VN" sz="4800" b="1" dirty="0" smtClean="0">
                <a:solidFill>
                  <a:schemeClr val="bg1"/>
                </a:solidFill>
              </a:rPr>
              <a:t>Trời </a:t>
            </a:r>
            <a:r>
              <a:rPr lang="vi-VN" sz="4800" b="1" dirty="0">
                <a:solidFill>
                  <a:schemeClr val="bg1"/>
                </a:solidFill>
              </a:rPr>
              <a:t>cao hãy đổ sương xuống. Và ngàn mây hãy mưa Đấng Cứu đời.</a:t>
            </a:r>
            <a:endParaRPr lang="vi-VN" sz="4800" b="1" dirty="0">
              <a:solidFill>
                <a:schemeClr val="bg1"/>
              </a:solidFill>
              <a:effectLst/>
            </a:endParaRPr>
          </a:p>
        </p:txBody>
      </p:sp>
    </p:spTree>
    <p:extLst>
      <p:ext uri="{BB962C8B-B14F-4D97-AF65-F5344CB8AC3E}">
        <p14:creationId xmlns:p14="http://schemas.microsoft.com/office/powerpoint/2010/main" val="761986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229170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4800" b="1" u="sng" dirty="0" err="1" smtClean="0">
                <a:solidFill>
                  <a:srgbClr val="FFFF00"/>
                </a:solidFill>
                <a:effectLst/>
                <a:latin typeface="+mj-lt"/>
              </a:rPr>
              <a:t>Đ</a:t>
            </a:r>
            <a:r>
              <a:rPr lang="en-US" sz="4800" b="1" u="sng" dirty="0" err="1">
                <a:solidFill>
                  <a:srgbClr val="FFFF00"/>
                </a:solidFill>
                <a:effectLst/>
                <a:latin typeface="+mj-lt"/>
              </a:rPr>
              <a:t>k</a:t>
            </a:r>
            <a:r>
              <a:rPr lang="vi-VN" sz="4800" b="1" u="sng" dirty="0" smtClean="0">
                <a:solidFill>
                  <a:srgbClr val="FFFF00"/>
                </a:solidFill>
                <a:effectLst/>
                <a:latin typeface="+mj-lt"/>
              </a:rPr>
              <a:t>:</a:t>
            </a:r>
            <a:r>
              <a:rPr lang="vi-VN" sz="4800" b="0" dirty="0" smtClean="0">
                <a:solidFill>
                  <a:schemeClr val="bg1"/>
                </a:solidFill>
                <a:effectLst/>
                <a:latin typeface="+mj-lt"/>
              </a:rPr>
              <a:t> </a:t>
            </a:r>
            <a:r>
              <a:rPr lang="en-US" sz="4800" b="1" dirty="0" err="1">
                <a:solidFill>
                  <a:schemeClr val="bg1"/>
                </a:solidFill>
                <a:latin typeface="+mj-lt"/>
              </a:rPr>
              <a:t>Nầy</a:t>
            </a:r>
            <a:r>
              <a:rPr lang="en-US" sz="4800" b="1" dirty="0">
                <a:solidFill>
                  <a:schemeClr val="bg1"/>
                </a:solidFill>
                <a:latin typeface="+mj-lt"/>
              </a:rPr>
              <a:t> </a:t>
            </a:r>
            <a:r>
              <a:rPr lang="en-US" sz="4800" b="1" dirty="0" err="1">
                <a:solidFill>
                  <a:schemeClr val="bg1"/>
                </a:solidFill>
                <a:latin typeface="+mj-lt"/>
              </a:rPr>
              <a:t>đoàn</a:t>
            </a:r>
            <a:r>
              <a:rPr lang="en-US" sz="4800" b="1" dirty="0">
                <a:solidFill>
                  <a:schemeClr val="bg1"/>
                </a:solidFill>
                <a:latin typeface="+mj-lt"/>
              </a:rPr>
              <a:t> </a:t>
            </a:r>
            <a:r>
              <a:rPr lang="en-US" sz="4800" b="1" dirty="0" err="1">
                <a:solidFill>
                  <a:schemeClr val="bg1"/>
                </a:solidFill>
                <a:latin typeface="+mj-lt"/>
              </a:rPr>
              <a:t>dân</a:t>
            </a:r>
            <a:r>
              <a:rPr lang="en-US" sz="4800" b="1" dirty="0">
                <a:solidFill>
                  <a:schemeClr val="bg1"/>
                </a:solidFill>
                <a:latin typeface="+mj-lt"/>
              </a:rPr>
              <a:t> </a:t>
            </a:r>
            <a:r>
              <a:rPr lang="en-US" sz="4800" b="1" dirty="0" err="1">
                <a:solidFill>
                  <a:schemeClr val="bg1"/>
                </a:solidFill>
                <a:latin typeface="+mj-lt"/>
              </a:rPr>
              <a:t>Chúa</a:t>
            </a:r>
            <a:r>
              <a:rPr lang="en-US" sz="4800" b="1" dirty="0">
                <a:solidFill>
                  <a:schemeClr val="bg1"/>
                </a:solidFill>
                <a:latin typeface="+mj-lt"/>
              </a:rPr>
              <a:t> </a:t>
            </a:r>
            <a:r>
              <a:rPr lang="en-US" sz="4800" b="1" dirty="0" err="1">
                <a:solidFill>
                  <a:schemeClr val="bg1"/>
                </a:solidFill>
                <a:latin typeface="+mj-lt"/>
              </a:rPr>
              <a:t>hãy</a:t>
            </a:r>
            <a:r>
              <a:rPr lang="en-US" sz="4800" b="1" dirty="0">
                <a:solidFill>
                  <a:schemeClr val="bg1"/>
                </a:solidFill>
                <a:latin typeface="+mj-lt"/>
              </a:rPr>
              <a:t> </a:t>
            </a:r>
            <a:r>
              <a:rPr lang="en-US" sz="4800" b="1" dirty="0" err="1">
                <a:solidFill>
                  <a:schemeClr val="bg1"/>
                </a:solidFill>
                <a:latin typeface="+mj-lt"/>
              </a:rPr>
              <a:t>sẵn</a:t>
            </a:r>
            <a:r>
              <a:rPr lang="en-US" sz="4800" b="1" dirty="0">
                <a:solidFill>
                  <a:schemeClr val="bg1"/>
                </a:solidFill>
                <a:latin typeface="+mj-lt"/>
              </a:rPr>
              <a:t> </a:t>
            </a:r>
            <a:r>
              <a:rPr lang="en-US" sz="4800" b="1" dirty="0" err="1">
                <a:solidFill>
                  <a:schemeClr val="bg1"/>
                </a:solidFill>
                <a:latin typeface="+mj-lt"/>
              </a:rPr>
              <a:t>sàng</a:t>
            </a:r>
            <a:r>
              <a:rPr lang="en-US" sz="4800" b="1" dirty="0">
                <a:solidFill>
                  <a:schemeClr val="bg1"/>
                </a:solidFill>
                <a:latin typeface="+mj-lt"/>
              </a:rPr>
              <a:t> </a:t>
            </a:r>
            <a:r>
              <a:rPr lang="en-US" sz="4800" b="1" dirty="0" err="1">
                <a:solidFill>
                  <a:schemeClr val="bg1"/>
                </a:solidFill>
                <a:latin typeface="+mj-lt"/>
              </a:rPr>
              <a:t>vì</a:t>
            </a:r>
            <a:r>
              <a:rPr lang="en-US" sz="4800" b="1" dirty="0">
                <a:solidFill>
                  <a:schemeClr val="bg1"/>
                </a:solidFill>
                <a:latin typeface="+mj-lt"/>
              </a:rPr>
              <a:t> </a:t>
            </a:r>
            <a:r>
              <a:rPr lang="en-US" sz="4800" b="1" dirty="0" err="1">
                <a:solidFill>
                  <a:schemeClr val="bg1"/>
                </a:solidFill>
                <a:latin typeface="+mj-lt"/>
              </a:rPr>
              <a:t>lúc</a:t>
            </a:r>
            <a:r>
              <a:rPr lang="en-US" sz="4800" b="1" dirty="0">
                <a:solidFill>
                  <a:schemeClr val="bg1"/>
                </a:solidFill>
                <a:latin typeface="+mj-lt"/>
              </a:rPr>
              <a:t> ta </a:t>
            </a:r>
            <a:r>
              <a:rPr lang="en-US" sz="4800" b="1" dirty="0" err="1">
                <a:solidFill>
                  <a:schemeClr val="bg1"/>
                </a:solidFill>
                <a:latin typeface="+mj-lt"/>
              </a:rPr>
              <a:t>không</a:t>
            </a:r>
            <a:r>
              <a:rPr lang="en-US" sz="4800" b="1" dirty="0">
                <a:solidFill>
                  <a:schemeClr val="bg1"/>
                </a:solidFill>
                <a:latin typeface="+mj-lt"/>
              </a:rPr>
              <a:t> </a:t>
            </a:r>
            <a:r>
              <a:rPr lang="en-US" sz="4800" b="1" dirty="0" err="1">
                <a:solidFill>
                  <a:schemeClr val="bg1"/>
                </a:solidFill>
                <a:latin typeface="+mj-lt"/>
              </a:rPr>
              <a:t>ngờ</a:t>
            </a:r>
            <a:r>
              <a:rPr lang="en-US" sz="4800" b="1" dirty="0">
                <a:solidFill>
                  <a:schemeClr val="bg1"/>
                </a:solidFill>
                <a:latin typeface="+mj-lt"/>
              </a:rPr>
              <a:t> </a:t>
            </a:r>
            <a:r>
              <a:rPr lang="en-US" sz="4800" b="1" dirty="0" err="1">
                <a:solidFill>
                  <a:schemeClr val="bg1"/>
                </a:solidFill>
                <a:latin typeface="+mj-lt"/>
              </a:rPr>
              <a:t>thì</a:t>
            </a:r>
            <a:r>
              <a:rPr lang="en-US" sz="4800" b="1" dirty="0">
                <a:solidFill>
                  <a:schemeClr val="bg1"/>
                </a:solidFill>
                <a:latin typeface="+mj-lt"/>
              </a:rPr>
              <a:t> </a:t>
            </a:r>
            <a:r>
              <a:rPr lang="en-US" sz="4800" b="1" dirty="0" err="1">
                <a:solidFill>
                  <a:schemeClr val="bg1"/>
                </a:solidFill>
                <a:latin typeface="+mj-lt"/>
              </a:rPr>
              <a:t>Chúa</a:t>
            </a:r>
            <a:r>
              <a:rPr lang="en-US" sz="4800" b="1" dirty="0">
                <a:solidFill>
                  <a:schemeClr val="bg1"/>
                </a:solidFill>
                <a:latin typeface="+mj-lt"/>
              </a:rPr>
              <a:t> </a:t>
            </a:r>
            <a:r>
              <a:rPr lang="en-US" sz="4800" b="1" dirty="0" err="1">
                <a:solidFill>
                  <a:schemeClr val="bg1"/>
                </a:solidFill>
                <a:latin typeface="+mj-lt"/>
              </a:rPr>
              <a:t>sẽ</a:t>
            </a:r>
            <a:r>
              <a:rPr lang="en-US" sz="4800" b="1" dirty="0">
                <a:solidFill>
                  <a:schemeClr val="bg1"/>
                </a:solidFill>
                <a:latin typeface="+mj-lt"/>
              </a:rPr>
              <a:t> </a:t>
            </a:r>
            <a:r>
              <a:rPr lang="en-US" sz="4800" b="1" dirty="0" err="1">
                <a:solidFill>
                  <a:schemeClr val="bg1"/>
                </a:solidFill>
                <a:latin typeface="+mj-lt"/>
              </a:rPr>
              <a:t>đến</a:t>
            </a:r>
            <a:r>
              <a:rPr lang="en-US" sz="4800" b="1" dirty="0">
                <a:solidFill>
                  <a:schemeClr val="bg1"/>
                </a:solidFill>
                <a:latin typeface="+mj-lt"/>
              </a:rPr>
              <a:t>. </a:t>
            </a:r>
            <a:r>
              <a:rPr lang="en-US" sz="4800" b="1" dirty="0" err="1">
                <a:solidFill>
                  <a:schemeClr val="bg1"/>
                </a:solidFill>
                <a:latin typeface="+mj-lt"/>
              </a:rPr>
              <a:t>Nầy</a:t>
            </a:r>
            <a:r>
              <a:rPr lang="en-US" sz="4800" b="1" dirty="0">
                <a:solidFill>
                  <a:schemeClr val="bg1"/>
                </a:solidFill>
                <a:latin typeface="+mj-lt"/>
              </a:rPr>
              <a:t> </a:t>
            </a:r>
            <a:r>
              <a:rPr lang="en-US" sz="4800" b="1" dirty="0" err="1">
                <a:solidFill>
                  <a:schemeClr val="bg1"/>
                </a:solidFill>
                <a:latin typeface="+mj-lt"/>
              </a:rPr>
              <a:t>đoàn</a:t>
            </a:r>
            <a:r>
              <a:rPr lang="en-US" sz="4800" b="1" dirty="0">
                <a:solidFill>
                  <a:schemeClr val="bg1"/>
                </a:solidFill>
                <a:latin typeface="+mj-lt"/>
              </a:rPr>
              <a:t> </a:t>
            </a:r>
            <a:r>
              <a:rPr lang="en-US" sz="4800" b="1" dirty="0" err="1">
                <a:solidFill>
                  <a:schemeClr val="bg1"/>
                </a:solidFill>
                <a:latin typeface="+mj-lt"/>
              </a:rPr>
              <a:t>dân</a:t>
            </a:r>
            <a:r>
              <a:rPr lang="en-US" sz="4800" b="1" dirty="0">
                <a:solidFill>
                  <a:schemeClr val="bg1"/>
                </a:solidFill>
                <a:latin typeface="+mj-lt"/>
              </a:rPr>
              <a:t> </a:t>
            </a:r>
            <a:r>
              <a:rPr lang="en-US" sz="4800" b="1" dirty="0" err="1">
                <a:solidFill>
                  <a:schemeClr val="bg1"/>
                </a:solidFill>
                <a:latin typeface="+mj-lt"/>
              </a:rPr>
              <a:t>Chúa</a:t>
            </a:r>
            <a:r>
              <a:rPr lang="en-US" sz="4800" b="1" dirty="0">
                <a:solidFill>
                  <a:schemeClr val="bg1"/>
                </a:solidFill>
                <a:latin typeface="+mj-lt"/>
              </a:rPr>
              <a:t> </a:t>
            </a:r>
            <a:r>
              <a:rPr lang="en-US" sz="4800" b="1" dirty="0" err="1">
                <a:solidFill>
                  <a:schemeClr val="bg1"/>
                </a:solidFill>
                <a:latin typeface="+mj-lt"/>
              </a:rPr>
              <a:t>hãy</a:t>
            </a:r>
            <a:r>
              <a:rPr lang="en-US" sz="4800" b="1" dirty="0">
                <a:solidFill>
                  <a:schemeClr val="bg1"/>
                </a:solidFill>
                <a:latin typeface="+mj-lt"/>
              </a:rPr>
              <a:t> </a:t>
            </a:r>
            <a:r>
              <a:rPr lang="en-US" sz="4800" b="1" dirty="0" err="1">
                <a:solidFill>
                  <a:schemeClr val="bg1"/>
                </a:solidFill>
                <a:latin typeface="+mj-lt"/>
              </a:rPr>
              <a:t>sẵn</a:t>
            </a:r>
            <a:r>
              <a:rPr lang="en-US" sz="4800" b="1" dirty="0">
                <a:solidFill>
                  <a:schemeClr val="bg1"/>
                </a:solidFill>
                <a:latin typeface="+mj-lt"/>
              </a:rPr>
              <a:t> </a:t>
            </a:r>
            <a:r>
              <a:rPr lang="en-US" sz="4800" b="1" dirty="0" err="1">
                <a:solidFill>
                  <a:schemeClr val="bg1"/>
                </a:solidFill>
                <a:latin typeface="+mj-lt"/>
              </a:rPr>
              <a:t>sàng</a:t>
            </a:r>
            <a:r>
              <a:rPr lang="en-US" sz="4800" b="1" dirty="0">
                <a:solidFill>
                  <a:schemeClr val="bg1"/>
                </a:solidFill>
                <a:latin typeface="+mj-lt"/>
              </a:rPr>
              <a:t> </a:t>
            </a:r>
            <a:r>
              <a:rPr lang="en-US" sz="4800" b="1" dirty="0" err="1">
                <a:solidFill>
                  <a:schemeClr val="bg1"/>
                </a:solidFill>
                <a:latin typeface="+mj-lt"/>
              </a:rPr>
              <a:t>vì</a:t>
            </a:r>
            <a:r>
              <a:rPr lang="en-US" sz="4800" b="1" dirty="0">
                <a:solidFill>
                  <a:schemeClr val="bg1"/>
                </a:solidFill>
                <a:latin typeface="+mj-lt"/>
              </a:rPr>
              <a:t> </a:t>
            </a:r>
            <a:r>
              <a:rPr lang="en-US" sz="4800" b="1" dirty="0" err="1">
                <a:solidFill>
                  <a:schemeClr val="bg1"/>
                </a:solidFill>
                <a:latin typeface="+mj-lt"/>
              </a:rPr>
              <a:t>lúc</a:t>
            </a:r>
            <a:r>
              <a:rPr lang="en-US" sz="4800" b="1" dirty="0">
                <a:solidFill>
                  <a:schemeClr val="bg1"/>
                </a:solidFill>
                <a:latin typeface="+mj-lt"/>
              </a:rPr>
              <a:t> ta </a:t>
            </a:r>
            <a:r>
              <a:rPr lang="en-US" sz="4800" b="1" dirty="0" err="1">
                <a:solidFill>
                  <a:schemeClr val="bg1"/>
                </a:solidFill>
                <a:latin typeface="+mj-lt"/>
              </a:rPr>
              <a:t>không</a:t>
            </a:r>
            <a:r>
              <a:rPr lang="en-US" sz="4800" b="1" dirty="0">
                <a:solidFill>
                  <a:schemeClr val="bg1"/>
                </a:solidFill>
                <a:latin typeface="+mj-lt"/>
              </a:rPr>
              <a:t> </a:t>
            </a:r>
            <a:r>
              <a:rPr lang="en-US" sz="4800" b="1" dirty="0" err="1">
                <a:solidFill>
                  <a:schemeClr val="bg1"/>
                </a:solidFill>
                <a:latin typeface="+mj-lt"/>
              </a:rPr>
              <a:t>ngờ</a:t>
            </a:r>
            <a:r>
              <a:rPr lang="en-US" sz="4800" b="1" dirty="0">
                <a:solidFill>
                  <a:schemeClr val="bg1"/>
                </a:solidFill>
                <a:latin typeface="+mj-lt"/>
              </a:rPr>
              <a:t> </a:t>
            </a:r>
            <a:r>
              <a:rPr lang="en-US" sz="4800" b="1" dirty="0" err="1">
                <a:solidFill>
                  <a:schemeClr val="bg1"/>
                </a:solidFill>
                <a:latin typeface="+mj-lt"/>
              </a:rPr>
              <a:t>thì</a:t>
            </a:r>
            <a:r>
              <a:rPr lang="en-US" sz="4800" b="1" dirty="0">
                <a:solidFill>
                  <a:schemeClr val="bg1"/>
                </a:solidFill>
                <a:latin typeface="+mj-lt"/>
              </a:rPr>
              <a:t> </a:t>
            </a:r>
            <a:r>
              <a:rPr lang="en-US" sz="4800" b="1" dirty="0" err="1">
                <a:solidFill>
                  <a:schemeClr val="bg1"/>
                </a:solidFill>
                <a:latin typeface="+mj-lt"/>
              </a:rPr>
              <a:t>Chúa</a:t>
            </a:r>
            <a:r>
              <a:rPr lang="en-US" sz="4800" b="1" dirty="0">
                <a:solidFill>
                  <a:schemeClr val="bg1"/>
                </a:solidFill>
                <a:latin typeface="+mj-lt"/>
              </a:rPr>
              <a:t> </a:t>
            </a:r>
            <a:r>
              <a:rPr lang="en-US" sz="4800" b="1" dirty="0" err="1">
                <a:solidFill>
                  <a:schemeClr val="bg1"/>
                </a:solidFill>
                <a:latin typeface="+mj-lt"/>
              </a:rPr>
              <a:t>đến</a:t>
            </a:r>
            <a:r>
              <a:rPr lang="en-US" sz="4800" b="1" dirty="0">
                <a:solidFill>
                  <a:schemeClr val="bg1"/>
                </a:solidFill>
                <a:latin typeface="+mj-lt"/>
              </a:rPr>
              <a:t> </a:t>
            </a:r>
            <a:r>
              <a:rPr lang="en-US" sz="4800" b="1" dirty="0" err="1">
                <a:solidFill>
                  <a:schemeClr val="bg1"/>
                </a:solidFill>
                <a:latin typeface="+mj-lt"/>
              </a:rPr>
              <a:t>gần</a:t>
            </a:r>
            <a:r>
              <a:rPr lang="en-US" sz="4800" b="1" dirty="0">
                <a:solidFill>
                  <a:schemeClr val="bg1"/>
                </a:solidFill>
                <a:latin typeface="+mj-lt"/>
              </a:rPr>
              <a:t>.</a:t>
            </a:r>
            <a:endParaRPr lang="vi-VN" sz="4800" b="1" dirty="0">
              <a:solidFill>
                <a:schemeClr val="bg1"/>
              </a:solidFill>
              <a:latin typeface="+mj-lt"/>
            </a:endParaRPr>
          </a:p>
        </p:txBody>
      </p:sp>
    </p:spTree>
    <p:extLst>
      <p:ext uri="{BB962C8B-B14F-4D97-AF65-F5344CB8AC3E}">
        <p14:creationId xmlns:p14="http://schemas.microsoft.com/office/powerpoint/2010/main" val="85795804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6000" b="1" u="sng" dirty="0" smtClean="0">
                <a:solidFill>
                  <a:srgbClr val="FFFF00"/>
                </a:solidFill>
                <a:effectLst/>
                <a:latin typeface="+mj-lt"/>
              </a:rPr>
              <a:t>Tk1</a:t>
            </a:r>
            <a:r>
              <a:rPr lang="vi-VN" sz="6000" b="1" u="sng" dirty="0">
                <a:solidFill>
                  <a:srgbClr val="FFFF00"/>
                </a:solidFill>
                <a:effectLst/>
                <a:latin typeface="+mj-lt"/>
              </a:rPr>
              <a:t>:</a:t>
            </a:r>
            <a:r>
              <a:rPr lang="vi-VN" sz="6000" b="1" dirty="0">
                <a:solidFill>
                  <a:schemeClr val="bg1"/>
                </a:solidFill>
                <a:effectLst/>
                <a:latin typeface="+mj-lt"/>
              </a:rPr>
              <a:t> </a:t>
            </a:r>
            <a:r>
              <a:rPr lang="vi-VN" sz="6000" b="1" dirty="0">
                <a:solidFill>
                  <a:schemeClr val="bg1"/>
                </a:solidFill>
                <a:latin typeface="+mj-lt"/>
              </a:rPr>
              <a:t>Hãy thắp nến sáng với bao việc lành, chờ ngày về nơi phúc vinh thiên đàng.</a:t>
            </a:r>
          </a:p>
        </p:txBody>
      </p:sp>
    </p:spTree>
    <p:extLst>
      <p:ext uri="{BB962C8B-B14F-4D97-AF65-F5344CB8AC3E}">
        <p14:creationId xmlns:p14="http://schemas.microsoft.com/office/powerpoint/2010/main" val="15199061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4800" b="1" u="sng" dirty="0" err="1" smtClean="0">
                <a:solidFill>
                  <a:srgbClr val="FFFF00"/>
                </a:solidFill>
                <a:effectLst/>
                <a:latin typeface="+mj-lt"/>
              </a:rPr>
              <a:t>Đ</a:t>
            </a:r>
            <a:r>
              <a:rPr lang="en-US" sz="4800" b="1" u="sng" dirty="0" err="1">
                <a:solidFill>
                  <a:srgbClr val="FFFF00"/>
                </a:solidFill>
                <a:effectLst/>
                <a:latin typeface="+mj-lt"/>
              </a:rPr>
              <a:t>k</a:t>
            </a:r>
            <a:r>
              <a:rPr lang="vi-VN" sz="4800" b="1" u="sng" dirty="0" smtClean="0">
                <a:solidFill>
                  <a:srgbClr val="FFFF00"/>
                </a:solidFill>
                <a:effectLst/>
                <a:latin typeface="+mj-lt"/>
              </a:rPr>
              <a:t>:</a:t>
            </a:r>
            <a:r>
              <a:rPr lang="vi-VN" sz="4800" b="0" dirty="0" smtClean="0">
                <a:solidFill>
                  <a:schemeClr val="bg1"/>
                </a:solidFill>
                <a:effectLst/>
                <a:latin typeface="+mj-lt"/>
              </a:rPr>
              <a:t> </a:t>
            </a:r>
            <a:r>
              <a:rPr lang="en-US" sz="4800" b="1" dirty="0" err="1">
                <a:solidFill>
                  <a:schemeClr val="bg1"/>
                </a:solidFill>
                <a:latin typeface="+mj-lt"/>
              </a:rPr>
              <a:t>Nầy</a:t>
            </a:r>
            <a:r>
              <a:rPr lang="en-US" sz="4800" b="1" dirty="0">
                <a:solidFill>
                  <a:schemeClr val="bg1"/>
                </a:solidFill>
                <a:latin typeface="+mj-lt"/>
              </a:rPr>
              <a:t> </a:t>
            </a:r>
            <a:r>
              <a:rPr lang="en-US" sz="4800" b="1" dirty="0" err="1">
                <a:solidFill>
                  <a:schemeClr val="bg1"/>
                </a:solidFill>
                <a:latin typeface="+mj-lt"/>
              </a:rPr>
              <a:t>đoàn</a:t>
            </a:r>
            <a:r>
              <a:rPr lang="en-US" sz="4800" b="1" dirty="0">
                <a:solidFill>
                  <a:schemeClr val="bg1"/>
                </a:solidFill>
                <a:latin typeface="+mj-lt"/>
              </a:rPr>
              <a:t> </a:t>
            </a:r>
            <a:r>
              <a:rPr lang="en-US" sz="4800" b="1" dirty="0" err="1">
                <a:solidFill>
                  <a:schemeClr val="bg1"/>
                </a:solidFill>
                <a:latin typeface="+mj-lt"/>
              </a:rPr>
              <a:t>dân</a:t>
            </a:r>
            <a:r>
              <a:rPr lang="en-US" sz="4800" b="1" dirty="0">
                <a:solidFill>
                  <a:schemeClr val="bg1"/>
                </a:solidFill>
                <a:latin typeface="+mj-lt"/>
              </a:rPr>
              <a:t> </a:t>
            </a:r>
            <a:r>
              <a:rPr lang="en-US" sz="4800" b="1" dirty="0" err="1">
                <a:solidFill>
                  <a:schemeClr val="bg1"/>
                </a:solidFill>
                <a:latin typeface="+mj-lt"/>
              </a:rPr>
              <a:t>Chúa</a:t>
            </a:r>
            <a:r>
              <a:rPr lang="en-US" sz="4800" b="1" dirty="0">
                <a:solidFill>
                  <a:schemeClr val="bg1"/>
                </a:solidFill>
                <a:latin typeface="+mj-lt"/>
              </a:rPr>
              <a:t> </a:t>
            </a:r>
            <a:r>
              <a:rPr lang="en-US" sz="4800" b="1" dirty="0" err="1">
                <a:solidFill>
                  <a:schemeClr val="bg1"/>
                </a:solidFill>
                <a:latin typeface="+mj-lt"/>
              </a:rPr>
              <a:t>hãy</a:t>
            </a:r>
            <a:r>
              <a:rPr lang="en-US" sz="4800" b="1" dirty="0">
                <a:solidFill>
                  <a:schemeClr val="bg1"/>
                </a:solidFill>
                <a:latin typeface="+mj-lt"/>
              </a:rPr>
              <a:t> </a:t>
            </a:r>
            <a:r>
              <a:rPr lang="en-US" sz="4800" b="1" dirty="0" err="1">
                <a:solidFill>
                  <a:schemeClr val="bg1"/>
                </a:solidFill>
                <a:latin typeface="+mj-lt"/>
              </a:rPr>
              <a:t>sẵn</a:t>
            </a:r>
            <a:r>
              <a:rPr lang="en-US" sz="4800" b="1" dirty="0">
                <a:solidFill>
                  <a:schemeClr val="bg1"/>
                </a:solidFill>
                <a:latin typeface="+mj-lt"/>
              </a:rPr>
              <a:t> </a:t>
            </a:r>
            <a:r>
              <a:rPr lang="en-US" sz="4800" b="1" dirty="0" err="1">
                <a:solidFill>
                  <a:schemeClr val="bg1"/>
                </a:solidFill>
                <a:latin typeface="+mj-lt"/>
              </a:rPr>
              <a:t>sàng</a:t>
            </a:r>
            <a:r>
              <a:rPr lang="en-US" sz="4800" b="1" dirty="0">
                <a:solidFill>
                  <a:schemeClr val="bg1"/>
                </a:solidFill>
                <a:latin typeface="+mj-lt"/>
              </a:rPr>
              <a:t> </a:t>
            </a:r>
            <a:r>
              <a:rPr lang="en-US" sz="4800" b="1" dirty="0" err="1">
                <a:solidFill>
                  <a:schemeClr val="bg1"/>
                </a:solidFill>
                <a:latin typeface="+mj-lt"/>
              </a:rPr>
              <a:t>vì</a:t>
            </a:r>
            <a:r>
              <a:rPr lang="en-US" sz="4800" b="1" dirty="0">
                <a:solidFill>
                  <a:schemeClr val="bg1"/>
                </a:solidFill>
                <a:latin typeface="+mj-lt"/>
              </a:rPr>
              <a:t> </a:t>
            </a:r>
            <a:r>
              <a:rPr lang="en-US" sz="4800" b="1" dirty="0" err="1">
                <a:solidFill>
                  <a:schemeClr val="bg1"/>
                </a:solidFill>
                <a:latin typeface="+mj-lt"/>
              </a:rPr>
              <a:t>lúc</a:t>
            </a:r>
            <a:r>
              <a:rPr lang="en-US" sz="4800" b="1" dirty="0">
                <a:solidFill>
                  <a:schemeClr val="bg1"/>
                </a:solidFill>
                <a:latin typeface="+mj-lt"/>
              </a:rPr>
              <a:t> ta </a:t>
            </a:r>
            <a:r>
              <a:rPr lang="en-US" sz="4800" b="1" dirty="0" err="1">
                <a:solidFill>
                  <a:schemeClr val="bg1"/>
                </a:solidFill>
                <a:latin typeface="+mj-lt"/>
              </a:rPr>
              <a:t>không</a:t>
            </a:r>
            <a:r>
              <a:rPr lang="en-US" sz="4800" b="1" dirty="0">
                <a:solidFill>
                  <a:schemeClr val="bg1"/>
                </a:solidFill>
                <a:latin typeface="+mj-lt"/>
              </a:rPr>
              <a:t> </a:t>
            </a:r>
            <a:r>
              <a:rPr lang="en-US" sz="4800" b="1" dirty="0" err="1">
                <a:solidFill>
                  <a:schemeClr val="bg1"/>
                </a:solidFill>
                <a:latin typeface="+mj-lt"/>
              </a:rPr>
              <a:t>ngờ</a:t>
            </a:r>
            <a:r>
              <a:rPr lang="en-US" sz="4800" b="1" dirty="0">
                <a:solidFill>
                  <a:schemeClr val="bg1"/>
                </a:solidFill>
                <a:latin typeface="+mj-lt"/>
              </a:rPr>
              <a:t> </a:t>
            </a:r>
            <a:r>
              <a:rPr lang="en-US" sz="4800" b="1" dirty="0" err="1">
                <a:solidFill>
                  <a:schemeClr val="bg1"/>
                </a:solidFill>
                <a:latin typeface="+mj-lt"/>
              </a:rPr>
              <a:t>thì</a:t>
            </a:r>
            <a:r>
              <a:rPr lang="en-US" sz="4800" b="1" dirty="0">
                <a:solidFill>
                  <a:schemeClr val="bg1"/>
                </a:solidFill>
                <a:latin typeface="+mj-lt"/>
              </a:rPr>
              <a:t> </a:t>
            </a:r>
            <a:r>
              <a:rPr lang="en-US" sz="4800" b="1" dirty="0" err="1">
                <a:solidFill>
                  <a:schemeClr val="bg1"/>
                </a:solidFill>
                <a:latin typeface="+mj-lt"/>
              </a:rPr>
              <a:t>Chúa</a:t>
            </a:r>
            <a:r>
              <a:rPr lang="en-US" sz="4800" b="1" dirty="0">
                <a:solidFill>
                  <a:schemeClr val="bg1"/>
                </a:solidFill>
                <a:latin typeface="+mj-lt"/>
              </a:rPr>
              <a:t> </a:t>
            </a:r>
            <a:r>
              <a:rPr lang="en-US" sz="4800" b="1" dirty="0" err="1">
                <a:solidFill>
                  <a:schemeClr val="bg1"/>
                </a:solidFill>
                <a:latin typeface="+mj-lt"/>
              </a:rPr>
              <a:t>sẽ</a:t>
            </a:r>
            <a:r>
              <a:rPr lang="en-US" sz="4800" b="1" dirty="0">
                <a:solidFill>
                  <a:schemeClr val="bg1"/>
                </a:solidFill>
                <a:latin typeface="+mj-lt"/>
              </a:rPr>
              <a:t> </a:t>
            </a:r>
            <a:r>
              <a:rPr lang="en-US" sz="4800" b="1" dirty="0" err="1">
                <a:solidFill>
                  <a:schemeClr val="bg1"/>
                </a:solidFill>
                <a:latin typeface="+mj-lt"/>
              </a:rPr>
              <a:t>đến</a:t>
            </a:r>
            <a:r>
              <a:rPr lang="en-US" sz="4800" b="1" dirty="0">
                <a:solidFill>
                  <a:schemeClr val="bg1"/>
                </a:solidFill>
                <a:latin typeface="+mj-lt"/>
              </a:rPr>
              <a:t>. </a:t>
            </a:r>
            <a:r>
              <a:rPr lang="en-US" sz="4800" b="1" dirty="0" err="1">
                <a:solidFill>
                  <a:schemeClr val="bg1"/>
                </a:solidFill>
                <a:latin typeface="+mj-lt"/>
              </a:rPr>
              <a:t>Nầy</a:t>
            </a:r>
            <a:r>
              <a:rPr lang="en-US" sz="4800" b="1" dirty="0">
                <a:solidFill>
                  <a:schemeClr val="bg1"/>
                </a:solidFill>
                <a:latin typeface="+mj-lt"/>
              </a:rPr>
              <a:t> </a:t>
            </a:r>
            <a:r>
              <a:rPr lang="en-US" sz="4800" b="1" dirty="0" err="1">
                <a:solidFill>
                  <a:schemeClr val="bg1"/>
                </a:solidFill>
                <a:latin typeface="+mj-lt"/>
              </a:rPr>
              <a:t>đoàn</a:t>
            </a:r>
            <a:r>
              <a:rPr lang="en-US" sz="4800" b="1" dirty="0">
                <a:solidFill>
                  <a:schemeClr val="bg1"/>
                </a:solidFill>
                <a:latin typeface="+mj-lt"/>
              </a:rPr>
              <a:t> </a:t>
            </a:r>
            <a:r>
              <a:rPr lang="en-US" sz="4800" b="1" dirty="0" err="1">
                <a:solidFill>
                  <a:schemeClr val="bg1"/>
                </a:solidFill>
                <a:latin typeface="+mj-lt"/>
              </a:rPr>
              <a:t>dân</a:t>
            </a:r>
            <a:r>
              <a:rPr lang="en-US" sz="4800" b="1" dirty="0">
                <a:solidFill>
                  <a:schemeClr val="bg1"/>
                </a:solidFill>
                <a:latin typeface="+mj-lt"/>
              </a:rPr>
              <a:t> </a:t>
            </a:r>
            <a:r>
              <a:rPr lang="en-US" sz="4800" b="1" dirty="0" err="1">
                <a:solidFill>
                  <a:schemeClr val="bg1"/>
                </a:solidFill>
                <a:latin typeface="+mj-lt"/>
              </a:rPr>
              <a:t>Chúa</a:t>
            </a:r>
            <a:r>
              <a:rPr lang="en-US" sz="4800" b="1" dirty="0">
                <a:solidFill>
                  <a:schemeClr val="bg1"/>
                </a:solidFill>
                <a:latin typeface="+mj-lt"/>
              </a:rPr>
              <a:t> </a:t>
            </a:r>
            <a:r>
              <a:rPr lang="en-US" sz="4800" b="1" dirty="0" err="1">
                <a:solidFill>
                  <a:schemeClr val="bg1"/>
                </a:solidFill>
                <a:latin typeface="+mj-lt"/>
              </a:rPr>
              <a:t>hãy</a:t>
            </a:r>
            <a:r>
              <a:rPr lang="en-US" sz="4800" b="1" dirty="0">
                <a:solidFill>
                  <a:schemeClr val="bg1"/>
                </a:solidFill>
                <a:latin typeface="+mj-lt"/>
              </a:rPr>
              <a:t> </a:t>
            </a:r>
            <a:r>
              <a:rPr lang="en-US" sz="4800" b="1" dirty="0" err="1">
                <a:solidFill>
                  <a:schemeClr val="bg1"/>
                </a:solidFill>
                <a:latin typeface="+mj-lt"/>
              </a:rPr>
              <a:t>sẵn</a:t>
            </a:r>
            <a:r>
              <a:rPr lang="en-US" sz="4800" b="1" dirty="0">
                <a:solidFill>
                  <a:schemeClr val="bg1"/>
                </a:solidFill>
                <a:latin typeface="+mj-lt"/>
              </a:rPr>
              <a:t> </a:t>
            </a:r>
            <a:r>
              <a:rPr lang="en-US" sz="4800" b="1" dirty="0" err="1">
                <a:solidFill>
                  <a:schemeClr val="bg1"/>
                </a:solidFill>
                <a:latin typeface="+mj-lt"/>
              </a:rPr>
              <a:t>sàng</a:t>
            </a:r>
            <a:r>
              <a:rPr lang="en-US" sz="4800" b="1" dirty="0">
                <a:solidFill>
                  <a:schemeClr val="bg1"/>
                </a:solidFill>
                <a:latin typeface="+mj-lt"/>
              </a:rPr>
              <a:t> </a:t>
            </a:r>
            <a:r>
              <a:rPr lang="en-US" sz="4800" b="1" dirty="0" err="1">
                <a:solidFill>
                  <a:schemeClr val="bg1"/>
                </a:solidFill>
                <a:latin typeface="+mj-lt"/>
              </a:rPr>
              <a:t>vì</a:t>
            </a:r>
            <a:r>
              <a:rPr lang="en-US" sz="4800" b="1" dirty="0">
                <a:solidFill>
                  <a:schemeClr val="bg1"/>
                </a:solidFill>
                <a:latin typeface="+mj-lt"/>
              </a:rPr>
              <a:t> </a:t>
            </a:r>
            <a:r>
              <a:rPr lang="en-US" sz="4800" b="1" dirty="0" err="1">
                <a:solidFill>
                  <a:schemeClr val="bg1"/>
                </a:solidFill>
                <a:latin typeface="+mj-lt"/>
              </a:rPr>
              <a:t>lúc</a:t>
            </a:r>
            <a:r>
              <a:rPr lang="en-US" sz="4800" b="1" dirty="0">
                <a:solidFill>
                  <a:schemeClr val="bg1"/>
                </a:solidFill>
                <a:latin typeface="+mj-lt"/>
              </a:rPr>
              <a:t> ta </a:t>
            </a:r>
            <a:r>
              <a:rPr lang="en-US" sz="4800" b="1" dirty="0" err="1">
                <a:solidFill>
                  <a:schemeClr val="bg1"/>
                </a:solidFill>
                <a:latin typeface="+mj-lt"/>
              </a:rPr>
              <a:t>không</a:t>
            </a:r>
            <a:r>
              <a:rPr lang="en-US" sz="4800" b="1" dirty="0">
                <a:solidFill>
                  <a:schemeClr val="bg1"/>
                </a:solidFill>
                <a:latin typeface="+mj-lt"/>
              </a:rPr>
              <a:t> </a:t>
            </a:r>
            <a:r>
              <a:rPr lang="en-US" sz="4800" b="1" dirty="0" err="1">
                <a:solidFill>
                  <a:schemeClr val="bg1"/>
                </a:solidFill>
                <a:latin typeface="+mj-lt"/>
              </a:rPr>
              <a:t>ngờ</a:t>
            </a:r>
            <a:r>
              <a:rPr lang="en-US" sz="4800" b="1" dirty="0">
                <a:solidFill>
                  <a:schemeClr val="bg1"/>
                </a:solidFill>
                <a:latin typeface="+mj-lt"/>
              </a:rPr>
              <a:t> </a:t>
            </a:r>
            <a:r>
              <a:rPr lang="en-US" sz="4800" b="1" dirty="0" err="1">
                <a:solidFill>
                  <a:schemeClr val="bg1"/>
                </a:solidFill>
                <a:latin typeface="+mj-lt"/>
              </a:rPr>
              <a:t>thì</a:t>
            </a:r>
            <a:r>
              <a:rPr lang="en-US" sz="4800" b="1" dirty="0">
                <a:solidFill>
                  <a:schemeClr val="bg1"/>
                </a:solidFill>
                <a:latin typeface="+mj-lt"/>
              </a:rPr>
              <a:t> </a:t>
            </a:r>
            <a:r>
              <a:rPr lang="en-US" sz="4800" b="1" dirty="0" err="1">
                <a:solidFill>
                  <a:schemeClr val="bg1"/>
                </a:solidFill>
                <a:latin typeface="+mj-lt"/>
              </a:rPr>
              <a:t>Chúa</a:t>
            </a:r>
            <a:r>
              <a:rPr lang="en-US" sz="4800" b="1" dirty="0">
                <a:solidFill>
                  <a:schemeClr val="bg1"/>
                </a:solidFill>
                <a:latin typeface="+mj-lt"/>
              </a:rPr>
              <a:t> </a:t>
            </a:r>
            <a:r>
              <a:rPr lang="en-US" sz="4800" b="1" dirty="0" err="1">
                <a:solidFill>
                  <a:schemeClr val="bg1"/>
                </a:solidFill>
                <a:latin typeface="+mj-lt"/>
              </a:rPr>
              <a:t>đến</a:t>
            </a:r>
            <a:r>
              <a:rPr lang="en-US" sz="4800" b="1" dirty="0">
                <a:solidFill>
                  <a:schemeClr val="bg1"/>
                </a:solidFill>
                <a:latin typeface="+mj-lt"/>
              </a:rPr>
              <a:t> </a:t>
            </a:r>
            <a:r>
              <a:rPr lang="en-US" sz="4800" b="1" dirty="0" err="1">
                <a:solidFill>
                  <a:schemeClr val="bg1"/>
                </a:solidFill>
                <a:latin typeface="+mj-lt"/>
              </a:rPr>
              <a:t>gần</a:t>
            </a:r>
            <a:r>
              <a:rPr lang="en-US" sz="4800" b="1" dirty="0">
                <a:solidFill>
                  <a:schemeClr val="bg1"/>
                </a:solidFill>
                <a:latin typeface="+mj-lt"/>
              </a:rPr>
              <a:t>.</a:t>
            </a:r>
            <a:endParaRPr lang="vi-VN" sz="4800" b="1" dirty="0">
              <a:solidFill>
                <a:schemeClr val="bg1"/>
              </a:solidFill>
              <a:latin typeface="+mj-lt"/>
            </a:endParaRPr>
          </a:p>
        </p:txBody>
      </p:sp>
    </p:spTree>
    <p:extLst>
      <p:ext uri="{BB962C8B-B14F-4D97-AF65-F5344CB8AC3E}">
        <p14:creationId xmlns:p14="http://schemas.microsoft.com/office/powerpoint/2010/main" val="2417340188"/>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1321</TotalTime>
  <Words>1382</Words>
  <Application>Microsoft Office PowerPoint</Application>
  <PresentationFormat>On-screen Show (16:9)</PresentationFormat>
  <Paragraphs>64</Paragraphs>
  <Slides>61</Slides>
  <Notes>1</Notes>
  <HiddenSlides>0</HiddenSlides>
  <MMClips>0</MMClips>
  <ScaleCrop>false</ScaleCrop>
  <HeadingPairs>
    <vt:vector size="4" baseType="variant">
      <vt:variant>
        <vt:lpstr>Theme</vt:lpstr>
      </vt:variant>
      <vt:variant>
        <vt:i4>14</vt:i4>
      </vt:variant>
      <vt:variant>
        <vt:lpstr>Slide Titles</vt:lpstr>
      </vt:variant>
      <vt:variant>
        <vt:i4>61</vt:i4>
      </vt:variant>
    </vt:vector>
  </HeadingPairs>
  <TitlesOfParts>
    <vt:vector size="75" baseType="lpstr">
      <vt:lpstr>Office Theme</vt:lpstr>
      <vt:lpstr>12_Office Theme</vt:lpstr>
      <vt:lpstr>10_Office Theme</vt:lpstr>
      <vt:lpstr>37_Default Design</vt:lpstr>
      <vt:lpstr>6_Office Theme</vt:lpstr>
      <vt:lpstr>9_Office Theme</vt:lpstr>
      <vt:lpstr>11_Office Theme</vt:lpstr>
      <vt:lpstr>15_Office Theme</vt:lpstr>
      <vt:lpstr>16_Office Theme</vt:lpstr>
      <vt:lpstr>17_Office Theme</vt:lpstr>
      <vt:lpstr>18_Office Theme</vt:lpstr>
      <vt:lpstr>4_Office Theme</vt:lpstr>
      <vt:lpstr>3_Office Theme</vt:lpstr>
      <vt:lpstr>1_Office Theme</vt:lpstr>
      <vt:lpstr>PowerPoint Presentation</vt:lpstr>
      <vt:lpstr>TẬP HÁT CỘNG ĐOÀN</vt:lpstr>
      <vt:lpstr>Đk: Lạy Chúa xin đoái nhìn chúng con, xin tỏ nhan thánh Chúa và cứu độ chúng con.</vt:lpstr>
      <vt:lpstr>Lạy Chúa, xin tỏ cho chúng con tình thương của Chúa, và ban ơn cứu độ cho chúng con.</vt:lpstr>
      <vt:lpstr>PowerPoint Presentation</vt:lpstr>
      <vt:lpstr>Ca Nhập Lễ Hãy Sẵn Sàng Mi Trầm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Thánh Vịnh 79 Chúa Nhật I Mùa Vọng  Năm B Lm. Kim Long 03 Câu</vt:lpstr>
      <vt:lpstr>Đk: Lạy Chúa xin đoái nhìn chúng con, xin tỏ nhan thánh Chúa và cứu độ chúng con.</vt:lpstr>
      <vt:lpstr>Tk1: Lạy Mục tử nhà Ít-ra-en, Ngài chăn dắt nhà Giu-se như chăn chiên cừu, xin hãy lắng nghe. Lạy Đấng ngự giữa các thần hộ giá xin hãy hiển vinh. Xin khơi dậy uy dũng của Ngài, mà mau đến cứu độ chúng con.</vt:lpstr>
      <vt:lpstr>Đk: Lạy Chúa xin đoái nhìn chúng con, xin tỏ nhan thánh Chúa và cứu độ chúng con.</vt:lpstr>
      <vt:lpstr>Tk2: Vạn lạy Ngài là Chúa thiên binh, nguyện thương xót trở lại đi, tít trên cung trời, xin ngó xuống trông xem. Nguyện Chúa dủ thương, thăm vườn nho cũ tay Chúa trồng xưa. Tay uy quyền xin hãy bảo vệ, chồi non đó hãy củng cố thêm.</vt:lpstr>
      <vt:lpstr>Đk: Lạy Chúa xin đoái nhìn chúng con, xin tỏ nhan thánh Chúa và cứu độ chúng con.</vt:lpstr>
      <vt:lpstr>Tk3: Rày nguyện xin Ngài hãy ra tay, chở che Đấng ngồi bên ngai, chính đây con người, được Chúa xuống uy phong. Nguyện ước đoàn con, không còn khi dám xa Chúa nữa đâu. Van xin Ngài cho sống lại an bình, đoàn con mãi chúc tụng Thánh Danh.</vt:lpstr>
      <vt:lpstr>Đk: Lạy Chúa xin đoái nhìn chúng con, xin tỏ nhan thánh Chúa và cứu độ chúng con.</vt:lpstr>
      <vt:lpstr>PowerPoint Presentation</vt:lpstr>
      <vt:lpstr>Lạy Chúa, xin tỏ cho chúng con tình thương của Chúa, và ban ơn cứu độ cho chúng con.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Xin dâng lên tấm bánh tinh tuyền là lao công dãi dầu cuộc sống. Xin dâng lên này là rượu thánh, nguyện xin Cha xuống muôn ơn lành.</vt:lpstr>
      <vt:lpstr>Đk:  Lạy Chúa, Chúa là nguồn bình an, Chúa là nguồn hạnh phúc của chúng con. Nguyện Chúa ban tặng nguồn bình an, ban tặng nguồn hạnh phúc cho chúng con.</vt:lpstr>
      <vt:lpstr>Tk2: Xin dâng lên lo lắng trong đời và bao nhiêu thất vọng sẽ tới. Xin dâng lên nghèo hèn yếu đuối, nguyện xin Cha đoái thương nhận lời.</vt:lpstr>
      <vt:lpstr>Đk:  Lạy Chúa, Chúa là nguồn bình an, Chúa là nguồn hạnh phúc của chúng con. Nguyện Chúa ban tặng nguồn bình an, ban tặng nguồn hạnh phúc cho chúng con.</vt:lpstr>
      <vt:lpstr>PowerPoint Presentation</vt:lpstr>
      <vt:lpstr>PowerPoint Presentation</vt:lpstr>
      <vt:lpstr>PowerPoint Presentation</vt:lpstr>
      <vt:lpstr>Ca Nguyện Hiệp Lễ Tỉnh Thức cầu nguyện Huỳnh Minh Kỳ</vt:lpstr>
      <vt:lpstr>Tk1: Chẳng có ai biết khi nào Ngài đến bên ta. Chiều tối hay sáng, nửa đêm hay khi gà gáy. Hãy sống tỉnh thức giữ cho tâm hồn sẵn sàng. Vì Chúa sẽ đến không ai biết được thời gian.</vt:lpstr>
      <vt:lpstr>Đk: Tỉnh thức nguyện cầu cho con vững niềm cậy trông. Mong chờ Chúa đến phá tan u mê tội lỗi. Tỉnh thức nguyện cầu cho con vững niềm cậy trông. Khẩn cầu lên Chúa xin Ngài tỏ ánh thiên nhan.</vt:lpstr>
      <vt:lpstr>Tk2:  Ngàn nỗi lo lắng con tìm về Chúa nương thân. Nguyện Chúa thương xót tấm thân con bao tội lỗi. Trần thế muôn lối khiến con xa lạc Chúa rồi. Lạy Chúa nhân ái xin mau đến ở cùng con.</vt:lpstr>
      <vt:lpstr>Đk: Tỉnh thức nguyện cầu cho con vững niềm cậy trông. Mong chờ Chúa đến phá tan u mê tội lỗi. Tỉnh thức nguyện cầu cho con vững niềm cậy trông. Khẩn cầu lên Chúa xin Ngài tỏ ánh thiên nhan.</vt:lpstr>
      <vt:lpstr>Tk3:  Cuộc sống dương thế tâm hồn nặng trĩu đam mê. Lòng vẫn thổn thức khát khao con tim hạnh phúc. Nguyện Chúa mở trí giúp con đêm ngày thức tỉnh. Lòng hướng về Chúa vì Ngài chính là bình minh.</vt:lpstr>
      <vt:lpstr>Đk: Tỉnh thức nguyện cầu cho con vững niềm cậy trông. Mong chờ Chúa đến phá tan u mê tội lỗi. Tỉnh thức nguyện cầu cho con vững niềm cậy trông. Khẩn cầu lên Chúa xin Ngài tỏ ánh thiên nhan.</vt:lpstr>
      <vt:lpstr>PowerPoint Presentation</vt:lpstr>
      <vt:lpstr>PowerPoint Presentation</vt:lpstr>
      <vt:lpstr>Ca Kết Lễ Trời Cao Duy Tân</vt:lpstr>
      <vt:lpstr>Đk: Trời cao hãy đổ sương xuống. Và ngàn mây hãy mưa đấng chuộc tội. Trời cao hãy đổ sương xuống. Và ngàn mây hãy mưa Đấng Cứu đời.</vt:lpstr>
      <vt:lpstr>Tk1: Trong đêm u tối chúng con mong ngày mau tới. Như nai đang khát, ước mong mau tìm thấy suối. Chúa ơi! Dừng con giận Chúa lại thôi. Chúa ơi! Đoàn con đã hối tội rồi.</vt:lpstr>
      <vt:lpstr>Đk: Trời cao hãy đổ sương xuống. Và ngàn mây hãy mưa đấng chuộc tội. Trời cao hãy đổ sương xuống. Và ngàn mây hãy mưa Đấng Cứu đời.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175</cp:revision>
  <dcterms:created xsi:type="dcterms:W3CDTF">2023-05-21T07:25:42Z</dcterms:created>
  <dcterms:modified xsi:type="dcterms:W3CDTF">2023-11-30T23:04:12Z</dcterms:modified>
</cp:coreProperties>
</file>