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Lst>
  <p:sldIdLst>
    <p:sldId id="384" r:id="rId11"/>
    <p:sldId id="9692" r:id="rId12"/>
    <p:sldId id="9725" r:id="rId13"/>
    <p:sldId id="9726" r:id="rId14"/>
    <p:sldId id="9727" r:id="rId15"/>
    <p:sldId id="402" r:id="rId16"/>
    <p:sldId id="9683" r:id="rId17"/>
    <p:sldId id="9684" r:id="rId18"/>
    <p:sldId id="9685" r:id="rId19"/>
    <p:sldId id="9735" r:id="rId20"/>
    <p:sldId id="9728" r:id="rId21"/>
    <p:sldId id="385" r:id="rId22"/>
    <p:sldId id="9713" r:id="rId23"/>
    <p:sldId id="9714" r:id="rId24"/>
    <p:sldId id="9715" r:id="rId25"/>
    <p:sldId id="9716" r:id="rId26"/>
    <p:sldId id="9717" r:id="rId27"/>
    <p:sldId id="9718" r:id="rId28"/>
    <p:sldId id="9719" r:id="rId29"/>
    <p:sldId id="9720" r:id="rId30"/>
    <p:sldId id="390" r:id="rId31"/>
    <p:sldId id="9724" r:id="rId32"/>
    <p:sldId id="354" r:id="rId33"/>
    <p:sldId id="401" r:id="rId34"/>
    <p:sldId id="9700" r:id="rId35"/>
    <p:sldId id="9701" r:id="rId36"/>
    <p:sldId id="9702" r:id="rId37"/>
    <p:sldId id="9703" r:id="rId38"/>
    <p:sldId id="9704" r:id="rId39"/>
    <p:sldId id="9705" r:id="rId40"/>
    <p:sldId id="9706" r:id="rId41"/>
    <p:sldId id="9707" r:id="rId42"/>
    <p:sldId id="9708" r:id="rId43"/>
    <p:sldId id="9709" r:id="rId44"/>
    <p:sldId id="9710" r:id="rId45"/>
    <p:sldId id="9711" r:id="rId46"/>
    <p:sldId id="9712" r:id="rId47"/>
    <p:sldId id="9699" r:id="rId48"/>
    <p:sldId id="9698" r:id="rId49"/>
    <p:sldId id="559" r:id="rId50"/>
    <p:sldId id="561" r:id="rId51"/>
    <p:sldId id="614" r:id="rId52"/>
    <p:sldId id="9736" r:id="rId53"/>
    <p:sldId id="443" r:id="rId54"/>
    <p:sldId id="9740" r:id="rId55"/>
    <p:sldId id="387" r:id="rId56"/>
    <p:sldId id="278" r:id="rId57"/>
    <p:sldId id="357" r:id="rId58"/>
    <p:sldId id="9731" r:id="rId59"/>
    <p:sldId id="9737" r:id="rId60"/>
    <p:sldId id="9674" r:id="rId61"/>
    <p:sldId id="9738" r:id="rId62"/>
    <p:sldId id="280" r:id="rId63"/>
    <p:sldId id="9739" r:id="rId64"/>
    <p:sldId id="463" r:id="rId65"/>
    <p:sldId id="475" r:id="rId66"/>
    <p:sldId id="293" r:id="rId67"/>
    <p:sldId id="294" r:id="rId68"/>
    <p:sldId id="295" r:id="rId69"/>
    <p:sldId id="9729"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Lời Người là chân lý, là ánh sáng dẫn đưa con người. Cất bước theo Người, ta không lầm đường lạc lối. Lời Người là chân lý, là ánh sáng dẫn đưa con người. Cất bước theo Người ta đi về quê phúc vinh.</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52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Tổ phụ Áp-ra-ham dâng lễ tế.</a:t>
            </a:r>
          </a:p>
          <a:p>
            <a:r>
              <a:rPr lang="vi-VN" sz="4000" dirty="0" smtClean="0">
                <a:solidFill>
                  <a:schemeClr val="bg1"/>
                </a:solidFill>
              </a:rPr>
              <a:t>trích </a:t>
            </a:r>
            <a:r>
              <a:rPr lang="vi-VN" sz="4000" dirty="0">
                <a:solidFill>
                  <a:schemeClr val="bg1"/>
                </a:solidFill>
              </a:rPr>
              <a:t>sách Sáng thế.</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115</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II </a:t>
            </a:r>
            <a:r>
              <a:rPr lang="en-US" dirty="0">
                <a:solidFill>
                  <a:srgbClr val="FFFF00"/>
                </a:solidFill>
              </a:rPr>
              <a:t>MÙA CHAY</a:t>
            </a:r>
            <a:br>
              <a:rPr lang="en-US" dirty="0">
                <a:solidFill>
                  <a:srgbClr val="FFFF00"/>
                </a:solidFill>
              </a:rPr>
            </a:br>
            <a:r>
              <a:rPr lang="en-US" dirty="0">
                <a:solidFill>
                  <a:srgbClr val="FFFF00"/>
                </a:solidFill>
              </a:rPr>
              <a:t>NĂM </a:t>
            </a:r>
            <a:r>
              <a:rPr lang="en-US" dirty="0" smtClean="0">
                <a:solidFill>
                  <a:srgbClr val="FFFF00"/>
                </a:solidFill>
              </a:rPr>
              <a:t>B</a:t>
            </a:r>
            <a:br>
              <a:rPr lang="en-US" dirty="0" smtClean="0">
                <a:solidFill>
                  <a:srgbClr val="FFFF00"/>
                </a:solidFill>
              </a:rPr>
            </a:br>
            <a:r>
              <a:rPr lang="en-US" dirty="0" smtClean="0">
                <a:solidFill>
                  <a:srgbClr val="FFFF00"/>
                </a:solidFill>
              </a:rPr>
              <a:t>LM KIM LONG</a:t>
            </a:r>
            <a:endParaRPr lang="en-US" dirty="0">
              <a:solidFill>
                <a:srgbClr val="FFFF00"/>
              </a:solidFill>
            </a:endParaRPr>
          </a:p>
        </p:txBody>
      </p:sp>
    </p:spTree>
    <p:extLst>
      <p:ext uri="{BB962C8B-B14F-4D97-AF65-F5344CB8AC3E}">
        <p14:creationId xmlns:p14="http://schemas.microsoft.com/office/powerpoint/2010/main" val="39061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Vẫn vững tin khi tôi nói rằng: Này phận tôi muôn nỗi khổ đau. Nơi Tôn Nhan thực đáng quý trọng kẻ tử vong vì trung nghĩa với </a:t>
            </a:r>
            <a:r>
              <a:rPr lang="vi-VN" sz="5400" dirty="0" smtClean="0">
                <a:solidFill>
                  <a:schemeClr val="bg1"/>
                </a:solidFill>
              </a:rPr>
              <a:t>Ng</a:t>
            </a:r>
            <a:r>
              <a:rPr lang="en-GB" sz="5400" dirty="0" err="1" smtClean="0">
                <a:solidFill>
                  <a:schemeClr val="bg1"/>
                </a:solidFill>
              </a:rPr>
              <a:t>ài</a:t>
            </a:r>
            <a:r>
              <a:rPr lang="vi-VN"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0268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Tôi tớ đây thân con nữ tỳ được Ngài thương cởi xích xiềng cho. Nay xin dâng của lễ cảm tạ và cầu xin danh thánh của Ngài.</a:t>
            </a:r>
            <a:endParaRPr lang="en-US" sz="540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5190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Với Chúa đây tôi luôn giữ trọn lời thề xưa ngay trước toàn dân. Nơi khuôn viên đền thiêng của Ngài, giữa lòng ngươi, này Giê-ru-sa-lem.</a:t>
            </a:r>
            <a:endParaRPr lang="en-US" sz="540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Trong miền đất </a:t>
            </a:r>
            <a:r>
              <a:rPr lang="en-US" sz="6600" smtClean="0">
                <a:solidFill>
                  <a:schemeClr val="bg1"/>
                </a:solidFill>
              </a:rPr>
              <a:t>d</a:t>
            </a:r>
            <a:r>
              <a:rPr lang="vi-VN" sz="6600" smtClean="0">
                <a:solidFill>
                  <a:schemeClr val="bg1"/>
                </a:solidFill>
              </a:rPr>
              <a:t>ành </a:t>
            </a:r>
            <a:r>
              <a:rPr lang="vi-VN" sz="660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272936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266950"/>
            <a:ext cx="9144000" cy="2800767"/>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600" i="1" dirty="0">
                <a:solidFill>
                  <a:schemeClr val="bg1"/>
                </a:solidFill>
              </a:rPr>
              <a:t>Đến như chính Con Một, Thiên Chúa cũng chẳng tiếc</a:t>
            </a:r>
            <a:r>
              <a:rPr lang="vi-VN" sz="3600" i="1" dirty="0" smtClean="0">
                <a:solidFill>
                  <a:schemeClr val="bg1"/>
                </a:solidFill>
              </a:rPr>
              <a:t>.</a:t>
            </a:r>
            <a:endParaRPr lang="vi-VN" sz="3600" i="1" dirty="0">
              <a:solidFill>
                <a:schemeClr val="bg1"/>
              </a:solidFill>
            </a:endParaRPr>
          </a:p>
          <a:p>
            <a:r>
              <a:rPr lang="vi-VN" sz="3600" dirty="0">
                <a:solidFill>
                  <a:schemeClr val="bg1"/>
                </a:solidFill>
              </a:rPr>
              <a:t>Bài trích thư của thánh Phao-lô tông đồ gửi tín hữu Rô-ma.</a:t>
            </a:r>
            <a:endParaRPr lang="vi-VN" sz="32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7377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II MÙA CHAY NĂM B</a:t>
            </a:r>
          </a:p>
          <a:p>
            <a:pPr algn="just"/>
            <a:r>
              <a:rPr lang="vi-VN" sz="2800" dirty="0">
                <a:solidFill>
                  <a:schemeClr val="bg1"/>
                </a:solidFill>
              </a:rPr>
              <a:t>Anh chị em thân mến, Đức Giêsu đã biến hình cho các môn đệ thấy vinh quang của Người, để củng cố đức tin cho các ông, và chuẩn bị các ông đón nhận cuộc tử nạn và phục sinh của </a:t>
            </a:r>
            <a:r>
              <a:rPr lang="vi-VN" sz="2800" dirty="0" smtClean="0">
                <a:solidFill>
                  <a:schemeClr val="bg1"/>
                </a:solidFill>
              </a:rPr>
              <a:t>Chúa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0" y="0"/>
            <a:ext cx="9144000" cy="5143500"/>
          </a:xfrm>
          <a:prstGeom prst="rect">
            <a:avLst/>
          </a:prstGeom>
        </p:spPr>
      </p:pic>
      <p:sp>
        <p:nvSpPr>
          <p:cNvPr id="5" name="Rectangle 4"/>
          <p:cNvSpPr/>
          <p:nvPr/>
        </p:nvSpPr>
        <p:spPr>
          <a:xfrm>
            <a:off x="3962400" y="2724150"/>
            <a:ext cx="4800600" cy="1446550"/>
          </a:xfrm>
          <a:prstGeom prst="rect">
            <a:avLst/>
          </a:prstGeom>
        </p:spPr>
        <p:txBody>
          <a:bodyPr wrap="square">
            <a:spAutoFit/>
          </a:bodyPr>
          <a:lstStyle/>
          <a:p>
            <a:pPr algn="ctr"/>
            <a:r>
              <a:rPr lang="en-US" sz="4400" dirty="0" smtClean="0">
                <a:solidFill>
                  <a:srgbClr val="FFFF00"/>
                </a:solidFill>
              </a:rPr>
              <a:t>BIẾT DÂNG GÌ HƠN</a:t>
            </a:r>
          </a:p>
          <a:p>
            <a:pPr algn="ctr"/>
            <a:r>
              <a:rPr lang="en-US" sz="4000" dirty="0" err="1" smtClean="0">
                <a:solidFill>
                  <a:schemeClr val="bg1"/>
                </a:solidFill>
              </a:rPr>
              <a:t>Tường</a:t>
            </a:r>
            <a:r>
              <a:rPr lang="en-US" sz="4000" dirty="0" smtClean="0">
                <a:solidFill>
                  <a:schemeClr val="bg1"/>
                </a:solidFill>
              </a:rPr>
              <a:t> </a:t>
            </a:r>
            <a:r>
              <a:rPr lang="en-US" sz="4000" dirty="0" err="1" smtClean="0">
                <a:solidFill>
                  <a:schemeClr val="bg1"/>
                </a:solidFill>
              </a:rPr>
              <a:t>Â</a:t>
            </a:r>
            <a:r>
              <a:rPr lang="en-US" sz="4400" dirty="0" err="1" smtClean="0">
                <a:solidFill>
                  <a:schemeClr val="bg1"/>
                </a:solidFill>
              </a:rPr>
              <a:t>n</a:t>
            </a:r>
            <a:endParaRPr lang="en-US" sz="4400"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Từ trong đám mây sáng chói, tiếng Chúa Cha phán rằng: “Đây là Con Ta rất yêu dấu, các ngươi hãy nghe lời Người”.</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689596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a:t>
            </a:r>
            <a:r>
              <a:rPr lang="vi-VN" sz="4800" dirty="0">
                <a:solidFill>
                  <a:schemeClr val="bg1"/>
                </a:solidFill>
              </a:rPr>
              <a:t>Xin dâng lên, dâng lên này đây bánh thơm. Xin dâng lên, dâng lên rượu nho khiết tinh. Như hương kinh bay lên tòa Chúa uy linh. Nguyện Chúa dủ thương nhận lấy từ con của lễ chân tình.</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rPr>
              <a:t>Nguyện dâng Chúa tình yêu mến của con người. Đượm cay đắng nhưng chẳng có gì hơn. Nguyện xin Chúa hãy đưa mắt nhìn con đây. Một chút tình yêu này đáng chi làm lễ dâng.</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vi-VN" sz="4800" dirty="0">
                <a:solidFill>
                  <a:schemeClr val="bg1"/>
                </a:solidFill>
              </a:rPr>
              <a:t>Xin dâng lên bao âu sầu nơi thế gian. Xin dâng lên đây bao người đang khóc than. Xin thi ân cho âu sầu biến hân hoan. Thành khúc tình ca thượng tiến về Cha ở trước thiên tòa.</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rPr>
              <a:t>Nguyện dâng Chúa tình yêu mến của con người. Đượm cay đắng nhưng chẳng có gì hơn. Nguyện xin Chúa hãy đưa mắt nhìn con đây. Một chút tình yêu này đáng chi làm lễ dâng.</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5976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895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nSpc>
                <a:spcPct val="120000"/>
              </a:lnSpc>
            </a:pPr>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000" b="1" dirty="0" smtClean="0">
                <a:solidFill>
                  <a:srgbClr val="FFFF00"/>
                </a:solidFill>
                <a:effectLst>
                  <a:outerShdw blurRad="38100" dist="38100" dir="2700000" algn="tl">
                    <a:srgbClr val="000000">
                      <a:alpha val="43137"/>
                    </a:srgbClr>
                  </a:outerShdw>
                </a:effectLst>
                <a:cs typeface="Times New Roman" pitchFamily="18" charset="0"/>
              </a:rPr>
              <a:t>BIẾN ĐỔI ĐỜI CON</a:t>
            </a:r>
            <a:r>
              <a:rPr lang="en-US" sz="6000" b="1" dirty="0">
                <a:solidFill>
                  <a:srgbClr val="FFFF00"/>
                </a:solidFill>
                <a:effectLst>
                  <a:outerShdw blurRad="38100" dist="38100" dir="2700000" algn="tl">
                    <a:srgbClr val="000000">
                      <a:alpha val="43137"/>
                    </a:srgbClr>
                  </a:outerShdw>
                </a:effectLst>
                <a:cs typeface="Times New Roman" pitchFamily="18" charset="0"/>
              </a:rPr>
              <a:t/>
            </a:r>
            <a:br>
              <a:rPr lang="en-US" sz="6000" b="1" dirty="0">
                <a:solidFill>
                  <a:srgbClr val="FFFF00"/>
                </a:solidFill>
                <a:effectLst>
                  <a:outerShdw blurRad="38100" dist="38100" dir="2700000" algn="tl">
                    <a:srgbClr val="000000">
                      <a:alpha val="43137"/>
                    </a:srgbClr>
                  </a:outerShdw>
                </a:effectLst>
                <a:cs typeface="Times New Roman" pitchFamily="18" charset="0"/>
              </a:rPr>
            </a:br>
            <a:r>
              <a:rPr lang="en-US" sz="4000" b="1" dirty="0" err="1" smtClean="0">
                <a:solidFill>
                  <a:schemeClr val="bg1"/>
                </a:solidFill>
                <a:effectLst>
                  <a:outerShdw blurRad="38100" dist="38100" dir="2700000" algn="tl">
                    <a:srgbClr val="000000">
                      <a:alpha val="43137"/>
                    </a:srgbClr>
                  </a:outerShdw>
                </a:effectLst>
                <a:cs typeface="Times New Roman" pitchFamily="18" charset="0"/>
              </a:rPr>
              <a:t>Thái</a:t>
            </a:r>
            <a:r>
              <a:rPr lang="en-US" sz="4000" b="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itchFamily="18" charset="0"/>
              </a:rPr>
              <a:t>Nguyên</a:t>
            </a:r>
            <a:endParaRPr lang="en-US" sz="4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b="1" u="sng" dirty="0">
                <a:solidFill>
                  <a:srgbClr val="FFFF00"/>
                </a:solidFill>
                <a:effectLst>
                  <a:outerShdw blurRad="38100" dist="38100" dir="2700000" algn="tl">
                    <a:srgbClr val="000000">
                      <a:alpha val="43137"/>
                    </a:srgbClr>
                  </a:outerShdw>
                </a:effectLst>
                <a:cs typeface="Times New Roman" pitchFamily="18" charset="0"/>
              </a:rPr>
              <a:t>Tk1:</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rPr>
              <a:t>Con sống trong Ngài tâm con luôn khát khao </a:t>
            </a:r>
            <a:r>
              <a:rPr lang="vi-VN" dirty="0" smtClean="0">
                <a:solidFill>
                  <a:schemeClr val="bg1"/>
                </a:solidFill>
              </a:rPr>
              <a:t>hoài </a:t>
            </a:r>
            <a:r>
              <a:rPr lang="vi-VN" dirty="0">
                <a:solidFill>
                  <a:schemeClr val="bg1"/>
                </a:solidFill>
              </a:rPr>
              <a:t>một cuộc đời đổi mới Chúa ơi! Lòng còn ngủ say chưa đổi thay, tình đời trả vay vẫn còn đây bao vấn vương này. Ngày ngày con sống niềm cậy trông nơi lòng nhân Chúa: nguồn sống mới đời con. </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60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0354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b="1" u="sng" dirty="0">
                <a:solidFill>
                  <a:srgbClr val="FFFF00"/>
                </a:solidFill>
                <a:effectLst>
                  <a:outerShdw blurRad="38100" dist="38100" dir="2700000" algn="tl">
                    <a:srgbClr val="000000">
                      <a:alpha val="43137"/>
                    </a:srgbClr>
                  </a:outerShdw>
                </a:effectLst>
                <a:cs typeface="Times New Roman" pitchFamily="18" charset="0"/>
              </a:rPr>
              <a:t>Tk2:</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rPr>
              <a:t>Con bước theo Ngài tâm tư thôi hết u hoài lòng miệt mài niềm tin chẳng phai. Ngày ngày con vui mong gặp Chúa, để được đổi thay tim hồng say yêu mến dâng đầy. Lòng này chờ mong được hiệp thông nên một với Chúa: nguồn ánh sáng đời con.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1122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b="1" u="sng" dirty="0">
                <a:solidFill>
                  <a:srgbClr val="FFFF00"/>
                </a:solidFill>
                <a:effectLst>
                  <a:outerShdw blurRad="38100" dist="38100" dir="2700000" algn="tl">
                    <a:srgbClr val="000000">
                      <a:alpha val="43137"/>
                    </a:srgbClr>
                  </a:outerShdw>
                </a:effectLst>
                <a:cs typeface="Times New Roman" pitchFamily="18" charset="0"/>
              </a:rPr>
              <a:t>Tk3:</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rPr>
              <a:t>Trong Chúa mỗi ngày tim con khao khát dâng đầy tình của Ngài niềm vui của con. Một đời thao thức đi tìm Chúa, chỉ mong được sống với Ngài luôn qua những vui buồn. Mọi sự rồi đây sẽ đổi thay trong vòng tay Chúa: hạnh phúc của đời con. </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481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KINH CHAY</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4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000" b="1" dirty="0" err="1">
                <a:solidFill>
                  <a:schemeClr val="bg1"/>
                </a:solidFill>
                <a:effectLst>
                  <a:outerShdw blurRad="38100" dist="38100" dir="2700000" algn="tl">
                    <a:srgbClr val="000000">
                      <a:alpha val="43137"/>
                    </a:srgbClr>
                  </a:outerShdw>
                </a:effectLst>
                <a:latin typeface="+mj-lt"/>
                <a:cs typeface="Times New Roman" pitchFamily="18" charset="0"/>
              </a:rPr>
              <a:t>Duy</a:t>
            </a:r>
            <a:r>
              <a:rPr lang="en-US" sz="4000" b="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4000" b="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4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Pk1:</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xin dâng muôn lời kinh thắm lệ chan hoà. Con kêu van Chuá nhân từ ghé mắt xót thương. Mùa chay thánh Chúa thương tha thứ tội nhơ. Lắng nghe con dâng lời khấn nguyện: Chúa ban ơn trong mùa thánh này.</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Pk2</a:t>
            </a:r>
            <a:r>
              <a:rPr lang="en-US" sz="4600" b="1" u="sng">
                <a:solidFill>
                  <a:srgbClr val="FFFF00"/>
                </a:solidFill>
                <a:effectLst>
                  <a:outerShdw blurRad="38100" dist="38100" dir="2700000" algn="tl">
                    <a:srgbClr val="000000">
                      <a:alpha val="43137"/>
                    </a:srgbClr>
                  </a:outerShdw>
                </a:effectLst>
                <a:cs typeface="Times New Roman" pitchFamily="18" charset="0"/>
              </a:rPr>
              <a:t>:</a:t>
            </a:r>
            <a:r>
              <a:rPr lang="en-US" sz="4600" b="1">
                <a:solidFill>
                  <a:schemeClr val="bg1"/>
                </a:solidFill>
                <a:effectLst>
                  <a:outerShdw blurRad="38100" dist="38100" dir="2700000" algn="tl">
                    <a:srgbClr val="000000">
                      <a:alpha val="43137"/>
                    </a:srgbClr>
                  </a:outerShdw>
                </a:effectLst>
                <a:cs typeface="Times New Roman" pitchFamily="18" charset="0"/>
              </a:rPr>
              <a:t> </a:t>
            </a:r>
            <a:r>
              <a:rPr lang="vi-VN" sz="4600" b="1" smtClean="0">
                <a:solidFill>
                  <a:schemeClr val="bg1"/>
                </a:solidFill>
                <a:effectLst>
                  <a:outerShdw blurRad="38100" dist="38100" dir="2700000" algn="tl">
                    <a:srgbClr val="000000">
                      <a:alpha val="43137"/>
                    </a:srgbClr>
                  </a:outerShdw>
                </a:effectLst>
              </a:rPr>
              <a:t>Trong </a:t>
            </a:r>
            <a:r>
              <a:rPr lang="vi-VN" sz="4600" b="1" dirty="0">
                <a:solidFill>
                  <a:schemeClr val="bg1"/>
                </a:solidFill>
                <a:effectLst>
                  <a:outerShdw blurRad="38100" dist="38100" dir="2700000" algn="tl">
                    <a:srgbClr val="000000">
                      <a:alpha val="43137"/>
                    </a:srgbClr>
                  </a:outerShdw>
                </a:effectLst>
              </a:rPr>
              <a:t>đêm thâu tâm hồn con vướng bao tội tình. Bao đau thương đã phủ đầy trên tấm thân con. Vì yếu đuối Chuá đã thấu rõ hồn con, Chúa khoan nhân thương gọi trở về. Khứng ban muôn tâm tình thánh thiện.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Nhập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6000" b="1" dirty="0" smtClean="0">
                <a:solidFill>
                  <a:srgbClr val="FFFF00"/>
                </a:solidFill>
                <a:effectLst>
                  <a:outerShdw blurRad="38100" dist="38100" dir="2700000" algn="tl">
                    <a:srgbClr val="000000">
                      <a:alpha val="43137"/>
                    </a:srgbClr>
                  </a:outerShdw>
                </a:effectLst>
                <a:cs typeface="Times New Roman" pitchFamily="18" charset="0"/>
              </a:rPr>
              <a:t>TỪ TRONG ĐÁM MÂY</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4000" b="1" dirty="0" err="1" smtClean="0">
                <a:solidFill>
                  <a:schemeClr val="bg1"/>
                </a:solidFill>
                <a:effectLst>
                  <a:outerShdw blurRad="38100" dist="38100" dir="2700000" algn="tl">
                    <a:srgbClr val="000000">
                      <a:alpha val="43137"/>
                    </a:srgbClr>
                  </a:outerShdw>
                </a:effectLst>
                <a:cs typeface="Times New Roman" pitchFamily="18" charset="0"/>
              </a:rPr>
              <a:t>Mi</a:t>
            </a:r>
            <a:r>
              <a:rPr lang="en-US" sz="4000" b="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4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Từ trong đám mây sáng chói, có tiếng Chúa Cha phán rằng: Đây là Con Ta yêu dấu, các ngươi hãy nghe lời Người.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Lời Người là chân lý, là ánh sáng dẫn đưa con người. Cất bước theo Người, ta không lầm đường lạc lối. Lời Người là chân lý, là ánh sáng dẫn đưa con người. Cất bước theo Người ta đi về quê phúc vinh.</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Đời ta tư bề sóng gió, có Chúa đỡ nâng suốt đời, lo gì gian nan nguy khó, vững tin ở nơi Danh Ngài.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1535</Words>
  <Application>Microsoft Office PowerPoint</Application>
  <PresentationFormat>On-screen Show (16:9)</PresentationFormat>
  <Paragraphs>58</Paragraphs>
  <Slides>60</Slides>
  <Notes>0</Notes>
  <HiddenSlides>0</HiddenSlides>
  <MMClips>0</MMClips>
  <ScaleCrop>false</ScaleCrop>
  <HeadingPairs>
    <vt:vector size="4" baseType="variant">
      <vt:variant>
        <vt:lpstr>Theme</vt:lpstr>
      </vt:variant>
      <vt:variant>
        <vt:i4>10</vt:i4>
      </vt:variant>
      <vt:variant>
        <vt:lpstr>Slide Titles</vt:lpstr>
      </vt:variant>
      <vt:variant>
        <vt:i4>60</vt:i4>
      </vt:variant>
    </vt:vector>
  </HeadingPairs>
  <TitlesOfParts>
    <vt:vector size="70"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PowerPoint Presentation</vt:lpstr>
      <vt:lpstr>Tập Hát Cộng Đoàn </vt:lpstr>
      <vt:lpstr>Đk: Trong miền đất dành cho kẻ sống, tôi sẽ bước đi trước mặt Ngài.</vt:lpstr>
      <vt:lpstr>Từ trong đám mây sáng chói, tiếng Chúa Cha phán rằng: “Đây là Con Ta rất yêu dấu, các ngươi hãy nghe lời Người”.</vt:lpstr>
      <vt:lpstr>PowerPoint Presentation</vt:lpstr>
      <vt:lpstr>Ca Nhập Lễ TỪ TRONG ĐÁM MÂY Mi Trầm</vt:lpstr>
      <vt:lpstr>Tk1: Từ trong đám mây sáng chói, có tiếng Chúa Cha phán rằng: Đây là Con Ta yêu dấu, các ngươi hãy nghe lời Người.</vt:lpstr>
      <vt:lpstr>Đk: Lời Người là chân lý, là ánh sáng dẫn đưa con người. Cất bước theo Người, ta không lầm đường lạc lối. Lời Người là chân lý, là ánh sáng dẫn đưa con người. Cất bước theo Người ta đi về quê phúc vinh.</vt:lpstr>
      <vt:lpstr>Tk2: Đời ta tư bề sóng gió, có Chúa đỡ nâng suốt đời, lo gì gian nan nguy khó, vững tin ở nơi Danh Ngài.</vt:lpstr>
      <vt:lpstr>Đk: Lời Người là chân lý, là ánh sáng dẫn đưa con người. Cất bước theo Người, ta không lầm đường lạc lối. Lời Người là chân lý, là ánh sáng dẫn đưa con người. Cất bước theo Người ta đi về quê phúc vinh.</vt:lpstr>
      <vt:lpstr>PowerPoint Presentation</vt:lpstr>
      <vt:lpstr>PowerPoint Presentation</vt:lpstr>
      <vt:lpstr>THÁNH VỊNH 115 CHÚA NHẬT II MÙA CHAY NĂM B LM KIM LONG</vt:lpstr>
      <vt:lpstr>Đk: Trong miền đất dành cho kẻ sống, tôi sẽ bước đi trước mặt Ngài.</vt:lpstr>
      <vt:lpstr>Tk1: Vẫn vững tin khi tôi nói rằng: Này phận tôi muôn nỗi khổ đau. Nơi Tôn Nhan thực đáng quý trọng kẻ tử vong vì trung nghĩa với Ngài.</vt:lpstr>
      <vt:lpstr>Đk: Trong miền đất dành cho kẻ sống, tôi sẽ bước đi trước mặt Ngài.</vt:lpstr>
      <vt:lpstr>Tk2: Tôi tớ đây thân con nữ tỳ được Ngài thương cởi xích xiềng cho. Nay xin dâng của lễ cảm tạ và cầu xin danh thánh của Ngài.</vt:lpstr>
      <vt:lpstr>Đk: Trong miền đất dành cho kẻ sống, tôi sẽ bước đi trước mặt Ngài.</vt:lpstr>
      <vt:lpstr>Tk3: Với Chúa đây tôi luôn giữ trọn lời thề xưa ngay trước toàn dân. Nơi khuôn viên đền thiêng của Ngài, giữa lòng ngươi, này Giê-ru-sa-lem.</vt:lpstr>
      <vt:lpstr>Đk: Trong miền đất dành cho kẻ sống, tôi sẽ bước đi trước mặt Ngài.</vt:lpstr>
      <vt:lpstr>PowerPoint Presentation</vt:lpstr>
      <vt:lpstr>Từ trong đám mây sáng chói, tiếng Chúa Cha phán rằng: “Đây là Con Ta rất yêu dấu, các ngươi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dâng lên này đây bánh thơm. Xin dâng lên, dâng lên rượu nho khiết tinh. Như hương kinh bay lên tòa Chúa uy linh. Nguyện Chúa dủ thương nhận lấy từ con của lễ chân tình.</vt:lpstr>
      <vt:lpstr>Đk: Nguyện dâng Chúa tình yêu mến của con người. Đượm cay đắng nhưng chẳng có gì hơn. Nguyện xin Chúa hãy đưa mắt nhìn con đây. Một chút tình yêu này đáng chi làm lễ dâng.</vt:lpstr>
      <vt:lpstr>Tk2: Xin dâng lên bao âu sầu nơi thế gian. Xin dâng lên đây bao người đang khóc than. Xin thi ân cho âu sầu biến hân hoan. Thành khúc tình ca thượng tiến về Cha ở trước thiên tòa.</vt:lpstr>
      <vt:lpstr>Đk: Nguyện dâng Chúa tình yêu mến của con người. Đượm cay đắng nhưng chẳng có gì hơn. Nguyện xin Chúa hãy đưa mắt nhìn con đây. Một chút tình yêu này đáng chi làm lễ dâng.</vt:lpstr>
      <vt:lpstr>PowerPoint Presentation</vt:lpstr>
      <vt:lpstr>PowerPoint Presentation</vt:lpstr>
      <vt:lpstr>PowerPoint Presentation</vt:lpstr>
      <vt:lpstr>Ca Nguyện Hiệp Lễ  BIẾN ĐỔI ĐỜI CON Thái Nguyên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 </vt:lpstr>
      <vt:lpstr>Tk1: Con sống trong Ngài tâm con luôn khát khao hoài một cuộc đời đổi mới Chúa ơi! Lòng còn ngủ say chưa đổi thay, tình đời trả vay vẫn còn đây bao vấn vương này. Ngày ngày con sống niềm cậy trông nơi lòng nhân Chúa: nguồn sống mới đời con. </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 </vt:lpstr>
      <vt:lpstr>Tk2: Con bước theo Ngài tâm tư thôi hết u hoài lòng miệt mài niềm tin chẳng phai. Ngày ngày con vui mong gặp Chúa, để được đổi thay tim hồng say yêu mến dâng đầy. Lòng này chờ mong được hiệp thông nên một với Chúa: nguồn ánh sáng đời con. </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 </vt:lpstr>
      <vt:lpstr>Tk3: Trong Chúa mỗi ngày tim con khao khát dâng đầy tình của Ngài niềm vui của con. Một đời thao thức đi tìm Chúa, chỉ mong được sống với Ngài luôn qua những vui buồn. Mọi sự rồi đây sẽ đổi thay trong vòng tay Chúa: hạnh phúc của đời con. </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 </vt:lpstr>
      <vt:lpstr>PowerPoint Presentation</vt:lpstr>
      <vt:lpstr>PowerPoint Presentation</vt:lpstr>
      <vt:lpstr>Ca Kết Lễ KINH CHAY Nguyễn Duy </vt:lpstr>
      <vt:lpstr>Pk1: Con xin dâng muôn lời kinh thắm lệ chan hoà. Con kêu van Chuá nhân từ ghé mắt xót thương. Mùa chay thánh Chúa thương tha thứ tội nhơ. Lắng nghe con dâng lời khấn nguyện: Chúa ban ơn trong mùa thánh này.</vt:lpstr>
      <vt:lpstr>Pk2: Trong đêm thâu tâm hồn con vướng bao tội tình. Bao đau thương đã phủ đầy trên tấm thân con. Vì yếu đuối Chuá đã thấu rõ hồn con, Chúa khoan nhân thương gọi trở về. Khứng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69</cp:revision>
  <dcterms:created xsi:type="dcterms:W3CDTF">2023-01-29T22:00:16Z</dcterms:created>
  <dcterms:modified xsi:type="dcterms:W3CDTF">2024-02-22T09:56:53Z</dcterms:modified>
</cp:coreProperties>
</file>