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836" r:id="rId8"/>
    <p:sldMasterId id="2147483968" r:id="rId9"/>
    <p:sldMasterId id="2147483980" r:id="rId10"/>
    <p:sldMasterId id="2147483992" r:id="rId11"/>
    <p:sldMasterId id="2147484004" r:id="rId12"/>
    <p:sldMasterId id="2147484016" r:id="rId13"/>
    <p:sldMasterId id="2147484028" r:id="rId14"/>
    <p:sldMasterId id="2147484040" r:id="rId15"/>
    <p:sldMasterId id="2147484052" r:id="rId16"/>
    <p:sldMasterId id="2147484064" r:id="rId17"/>
  </p:sldMasterIdLst>
  <p:notesMasterIdLst>
    <p:notesMasterId r:id="rId90"/>
  </p:notesMasterIdLst>
  <p:sldIdLst>
    <p:sldId id="256" r:id="rId18"/>
    <p:sldId id="359" r:id="rId19"/>
    <p:sldId id="9765" r:id="rId20"/>
    <p:sldId id="9766" r:id="rId21"/>
    <p:sldId id="9767" r:id="rId22"/>
    <p:sldId id="2146" r:id="rId23"/>
    <p:sldId id="1982" r:id="rId24"/>
    <p:sldId id="1986" r:id="rId25"/>
    <p:sldId id="9785" r:id="rId26"/>
    <p:sldId id="9739" r:id="rId27"/>
    <p:sldId id="9786" r:id="rId28"/>
    <p:sldId id="9768" r:id="rId29"/>
    <p:sldId id="9635" r:id="rId30"/>
    <p:sldId id="9636" r:id="rId31"/>
    <p:sldId id="9637" r:id="rId32"/>
    <p:sldId id="9638" r:id="rId33"/>
    <p:sldId id="9639" r:id="rId34"/>
    <p:sldId id="9640" r:id="rId35"/>
    <p:sldId id="9641" r:id="rId36"/>
    <p:sldId id="9642" r:id="rId37"/>
    <p:sldId id="9688" r:id="rId38"/>
    <p:sldId id="2361" r:id="rId39"/>
    <p:sldId id="9753" r:id="rId40"/>
    <p:sldId id="9754" r:id="rId41"/>
    <p:sldId id="9755" r:id="rId42"/>
    <p:sldId id="9756" r:id="rId43"/>
    <p:sldId id="9757" r:id="rId44"/>
    <p:sldId id="9758" r:id="rId45"/>
    <p:sldId id="9759" r:id="rId46"/>
    <p:sldId id="9760" r:id="rId47"/>
    <p:sldId id="9689" r:id="rId48"/>
    <p:sldId id="9764" r:id="rId49"/>
    <p:sldId id="9658" r:id="rId50"/>
    <p:sldId id="9659" r:id="rId51"/>
    <p:sldId id="9644" r:id="rId52"/>
    <p:sldId id="9645" r:id="rId53"/>
    <p:sldId id="9646" r:id="rId54"/>
    <p:sldId id="9647" r:id="rId55"/>
    <p:sldId id="9648" r:id="rId56"/>
    <p:sldId id="9649" r:id="rId57"/>
    <p:sldId id="9650" r:id="rId58"/>
    <p:sldId id="9651" r:id="rId59"/>
    <p:sldId id="9652" r:id="rId60"/>
    <p:sldId id="9653" r:id="rId61"/>
    <p:sldId id="9654" r:id="rId62"/>
    <p:sldId id="9655" r:id="rId63"/>
    <p:sldId id="9656" r:id="rId64"/>
    <p:sldId id="9779" r:id="rId65"/>
    <p:sldId id="258" r:id="rId66"/>
    <p:sldId id="1134" r:id="rId67"/>
    <p:sldId id="1161" r:id="rId68"/>
    <p:sldId id="1139" r:id="rId69"/>
    <p:sldId id="9678" r:id="rId70"/>
    <p:sldId id="9787" r:id="rId71"/>
    <p:sldId id="9784" r:id="rId72"/>
    <p:sldId id="9669" r:id="rId73"/>
    <p:sldId id="9693" r:id="rId74"/>
    <p:sldId id="9384" r:id="rId75"/>
    <p:sldId id="9555" r:id="rId76"/>
    <p:sldId id="2344" r:id="rId77"/>
    <p:sldId id="9781" r:id="rId78"/>
    <p:sldId id="9556" r:id="rId79"/>
    <p:sldId id="9782" r:id="rId80"/>
    <p:sldId id="2348" r:id="rId81"/>
    <p:sldId id="9783" r:id="rId82"/>
    <p:sldId id="9691" r:id="rId83"/>
    <p:sldId id="9769" r:id="rId84"/>
    <p:sldId id="9390" r:id="rId85"/>
    <p:sldId id="2180" r:id="rId86"/>
    <p:sldId id="2182" r:id="rId87"/>
    <p:sldId id="9788" r:id="rId88"/>
    <p:sldId id="9770"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60" y="894"/>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413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2368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119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90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188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605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73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486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0395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5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648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413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2368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119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894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596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5855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349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4018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668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2621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2793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4133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59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24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906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188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605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7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486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0395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509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6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5.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4153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4153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81236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5.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7.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9.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50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000" b="1" dirty="0" smtClean="0">
                <a:solidFill>
                  <a:srgbClr val="002060"/>
                </a:solidFill>
              </a:rPr>
              <a:t>Kìa thập giá vươn cao hiên ngang, Ngài đã chết trong bao đau thương vì trần gian thân mang đầy thương </a:t>
            </a:r>
            <a:r>
              <a:rPr lang="en-US" sz="5000" b="1" dirty="0" err="1" smtClean="0">
                <a:solidFill>
                  <a:srgbClr val="002060"/>
                </a:solidFill>
              </a:rPr>
              <a:t>tich</a:t>
            </a:r>
            <a:r>
              <a:rPr lang="en-US" sz="5000" b="1" dirty="0" smtClean="0">
                <a:solidFill>
                  <a:srgbClr val="002060"/>
                </a:solidFill>
              </a:rPr>
              <a:t>. </a:t>
            </a:r>
            <a:endParaRPr lang="en-US" sz="5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19794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200" b="1" dirty="0" smtClean="0">
                <a:solidFill>
                  <a:srgbClr val="002060"/>
                </a:solidFill>
              </a:rPr>
              <a:t>Ánh sáng đã xóa tan màn đêm, trần gian ơi hãy vui mừng, người khắp chốn hãy hát lên mừng Chúa đã sống lại. </a:t>
            </a:r>
            <a:endParaRPr lang="en-US" sz="52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609186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6044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en-US" sz="48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754326"/>
          </a:xfrm>
          <a:prstGeom prst="rect">
            <a:avLst/>
          </a:prstGeom>
          <a:noFill/>
        </p:spPr>
        <p:txBody>
          <a:bodyPr wrap="square" rtlCol="0">
            <a:spAutoFit/>
          </a:bodyPr>
          <a:lstStyle/>
          <a:p>
            <a:r>
              <a:rPr lang="vi-VN" sz="3600" dirty="0">
                <a:solidFill>
                  <a:srgbClr val="000099"/>
                </a:solidFill>
              </a:rPr>
              <a:t>Anh em đã giết Đấng </a:t>
            </a:r>
            <a:r>
              <a:rPr lang="vi-VN" sz="3600" dirty="0" smtClean="0">
                <a:solidFill>
                  <a:srgbClr val="000099"/>
                </a:solidFill>
              </a:rPr>
              <a:t>khơi</a:t>
            </a:r>
            <a:r>
              <a:rPr lang="en-US" sz="3600" dirty="0" smtClean="0">
                <a:solidFill>
                  <a:srgbClr val="000099"/>
                </a:solidFill>
              </a:rPr>
              <a:t> </a:t>
            </a:r>
            <a:r>
              <a:rPr lang="vi-VN" sz="3600" dirty="0" smtClean="0">
                <a:solidFill>
                  <a:srgbClr val="000099"/>
                </a:solidFill>
              </a:rPr>
              <a:t>nguồn </a:t>
            </a:r>
            <a:r>
              <a:rPr lang="vi-VN" sz="3600" dirty="0">
                <a:solidFill>
                  <a:srgbClr val="000099"/>
                </a:solidFill>
              </a:rPr>
              <a:t>sự sống, </a:t>
            </a:r>
            <a:endParaRPr lang="en-US" sz="3600" dirty="0" smtClean="0">
              <a:solidFill>
                <a:srgbClr val="000099"/>
              </a:solidFill>
            </a:endParaRPr>
          </a:p>
          <a:p>
            <a:r>
              <a:rPr lang="vi-VN" sz="3600" dirty="0" smtClean="0">
                <a:solidFill>
                  <a:srgbClr val="000099"/>
                </a:solidFill>
              </a:rPr>
              <a:t>nhưng </a:t>
            </a:r>
            <a:r>
              <a:rPr lang="vi-VN" sz="3600" dirty="0">
                <a:solidFill>
                  <a:srgbClr val="000099"/>
                </a:solidFill>
              </a:rPr>
              <a:t>Thiên Chúa đã làm cho Người trỗi dậy từ cõi chết.</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C00000"/>
                </a:solidFill>
              </a:rPr>
              <a:t>THÁNH VỊNH 4</a:t>
            </a:r>
            <a:br>
              <a:rPr lang="en-US" dirty="0" smtClean="0">
                <a:solidFill>
                  <a:srgbClr val="C00000"/>
                </a:solidFill>
              </a:rPr>
            </a:br>
            <a:r>
              <a:rPr lang="en-US" dirty="0" smtClean="0">
                <a:solidFill>
                  <a:srgbClr val="C00000"/>
                </a:solidFill>
              </a:rPr>
              <a:t>CHÚA NHẬT III PHỤC SINH</a:t>
            </a:r>
            <a:br>
              <a:rPr lang="en-US" dirty="0" smtClean="0">
                <a:solidFill>
                  <a:srgbClr val="C00000"/>
                </a:solidFill>
              </a:rPr>
            </a:br>
            <a:r>
              <a:rPr lang="en-US" dirty="0" smtClean="0">
                <a:solidFill>
                  <a:srgbClr val="C00000"/>
                </a:solidFill>
              </a:rPr>
              <a:t>NĂM B</a:t>
            </a:r>
            <a:br>
              <a:rPr lang="en-US" dirty="0" smtClean="0">
                <a:solidFill>
                  <a:srgbClr val="C00000"/>
                </a:solidFill>
              </a:rPr>
            </a:br>
            <a:r>
              <a:rPr lang="en-US" dirty="0" smtClean="0">
                <a:solidFill>
                  <a:srgbClr val="C00000"/>
                </a:solidFill>
              </a:rPr>
              <a:t>LM KIM LONG</a:t>
            </a:r>
            <a:br>
              <a:rPr lang="en-US" dirty="0" smtClean="0">
                <a:solidFill>
                  <a:srgbClr val="C00000"/>
                </a:solidFill>
              </a:rPr>
            </a:br>
            <a:r>
              <a:rPr lang="en-US" dirty="0" smtClean="0">
                <a:solidFill>
                  <a:srgbClr val="C00000"/>
                </a:solidFill>
              </a:rPr>
              <a:t>03 </a:t>
            </a:r>
            <a:r>
              <a:rPr lang="en-US" dirty="0" err="1" smtClean="0">
                <a:solidFill>
                  <a:srgbClr val="C00000"/>
                </a:solidFill>
              </a:rPr>
              <a:t>Câu</a:t>
            </a:r>
            <a:endParaRPr lang="en-US" dirty="0">
              <a:solidFill>
                <a:srgbClr val="C00000"/>
              </a:solidFill>
            </a:endParaRPr>
          </a:p>
        </p:txBody>
      </p:sp>
    </p:spTree>
    <p:extLst>
      <p:ext uri="{BB962C8B-B14F-4D97-AF65-F5344CB8AC3E}">
        <p14:creationId xmlns:p14="http://schemas.microsoft.com/office/powerpoint/2010/main" val="293540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Lạy Chúa, </a:t>
            </a:r>
            <a:r>
              <a:rPr lang="en-US" sz="6600" dirty="0" smtClean="0">
                <a:solidFill>
                  <a:srgbClr val="002060"/>
                </a:solidFill>
              </a:rPr>
              <a:t>xin </a:t>
            </a:r>
            <a:r>
              <a:rPr lang="en-US" sz="6600" dirty="0">
                <a:solidFill>
                  <a:srgbClr val="002060"/>
                </a:solidFill>
              </a:rPr>
              <a:t>chiếu ánh Thiên Nhan trên mình chúng con.</a:t>
            </a:r>
          </a:p>
        </p:txBody>
      </p:sp>
    </p:spTree>
    <p:extLst>
      <p:ext uri="{BB962C8B-B14F-4D97-AF65-F5344CB8AC3E}">
        <p14:creationId xmlns:p14="http://schemas.microsoft.com/office/powerpoint/2010/main" val="425492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C00000"/>
                </a:solidFill>
              </a:rPr>
              <a:t>Tk1:</a:t>
            </a:r>
            <a:r>
              <a:rPr lang="en-US" dirty="0">
                <a:solidFill>
                  <a:srgbClr val="002060"/>
                </a:solidFill>
              </a:rPr>
              <a:t> </a:t>
            </a:r>
            <a:r>
              <a:rPr lang="vi-VN" dirty="0">
                <a:solidFill>
                  <a:srgbClr val="002060"/>
                </a:solidFill>
              </a:rPr>
              <a:t>Vạn lạy Chúa con khấn xin Ngài, đèn trời soi xét, ngày nguy khốn này con kêu, Ngài thương tình giải thoát. Này phàm nhân cho đến bao giờ lòng còn chai đá, còn ưa thích truyện hư không chạy theo </a:t>
            </a:r>
            <a:r>
              <a:rPr lang="vi-VN" dirty="0" smtClean="0">
                <a:solidFill>
                  <a:srgbClr val="002060"/>
                </a:solidFill>
              </a:rPr>
              <a:t>đ</a:t>
            </a:r>
            <a:r>
              <a:rPr lang="en-US" dirty="0" err="1" smtClean="0">
                <a:solidFill>
                  <a:srgbClr val="002060"/>
                </a:solidFill>
              </a:rPr>
              <a:t>iều</a:t>
            </a:r>
            <a:r>
              <a:rPr lang="vi-VN" dirty="0" smtClean="0">
                <a:solidFill>
                  <a:srgbClr val="002060"/>
                </a:solidFill>
              </a:rPr>
              <a:t> </a:t>
            </a:r>
            <a:r>
              <a:rPr lang="vi-VN" dirty="0">
                <a:solidFill>
                  <a:srgbClr val="002060"/>
                </a:solidFill>
              </a:rPr>
              <a:t>hão huyền.</a:t>
            </a:r>
            <a:endParaRPr lang="en-US" dirty="0">
              <a:solidFill>
                <a:srgbClr val="002060"/>
              </a:solidFill>
            </a:endParaRPr>
          </a:p>
        </p:txBody>
      </p:sp>
    </p:spTree>
    <p:extLst>
      <p:ext uri="{BB962C8B-B14F-4D97-AF65-F5344CB8AC3E}">
        <p14:creationId xmlns:p14="http://schemas.microsoft.com/office/powerpoint/2010/main" val="14278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smtClean="0">
                <a:solidFill>
                  <a:srgbClr val="002060"/>
                </a:solidFill>
              </a:rPr>
              <a:t> </a:t>
            </a:r>
            <a:r>
              <a:rPr lang="vi-VN" sz="6600" dirty="0">
                <a:solidFill>
                  <a:srgbClr val="002060"/>
                </a:solidFill>
              </a:rPr>
              <a:t>Lạy Chúa, </a:t>
            </a:r>
            <a:r>
              <a:rPr lang="en-US" sz="6600" dirty="0" smtClean="0">
                <a:solidFill>
                  <a:srgbClr val="002060"/>
                </a:solidFill>
              </a:rPr>
              <a:t>xin</a:t>
            </a:r>
            <a:r>
              <a:rPr lang="vi-VN" sz="6600" dirty="0" smtClean="0">
                <a:solidFill>
                  <a:srgbClr val="002060"/>
                </a:solidFill>
              </a:rPr>
              <a:t> </a:t>
            </a:r>
            <a:r>
              <a:rPr lang="vi-VN" sz="6600" dirty="0">
                <a:solidFill>
                  <a:srgbClr val="002060"/>
                </a:solidFill>
              </a:rPr>
              <a:t>chiếu ánh Thiên Nhan trên mình chúng con.</a:t>
            </a:r>
            <a:endParaRPr lang="en-US" sz="6600" dirty="0">
              <a:solidFill>
                <a:srgbClr val="002060"/>
              </a:solidFill>
            </a:endParaRPr>
          </a:p>
        </p:txBody>
      </p:sp>
    </p:spTree>
    <p:extLst>
      <p:ext uri="{BB962C8B-B14F-4D97-AF65-F5344CB8AC3E}">
        <p14:creationId xmlns:p14="http://schemas.microsoft.com/office/powerpoint/2010/main" val="3517585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C00000"/>
                </a:solidFill>
              </a:rPr>
              <a:t>Tk2:</a:t>
            </a:r>
            <a:r>
              <a:rPr lang="en-US">
                <a:solidFill>
                  <a:srgbClr val="002060"/>
                </a:solidFill>
              </a:rPr>
              <a:t> </a:t>
            </a:r>
            <a:r>
              <a:rPr lang="vi-VN">
                <a:solidFill>
                  <a:srgbClr val="002060"/>
                </a:solidFill>
              </a:rPr>
              <a:t>Hãy nhận biết Thiên Chúa yêu vì người nào trung hiếu. Lời con mới vừa kêu lên, Ngài thương tình trả đáp. Này người ơi mau hãy run sợ, đừng phạm tội nữa, nằm yên đó hồi tâm đi, và tin cậy Chúa Trời.</a:t>
            </a:r>
            <a:endParaRPr lang="en-US">
              <a:solidFill>
                <a:srgbClr val="002060"/>
              </a:solidFill>
            </a:endParaRPr>
          </a:p>
        </p:txBody>
      </p:sp>
    </p:spTree>
    <p:extLst>
      <p:ext uri="{BB962C8B-B14F-4D97-AF65-F5344CB8AC3E}">
        <p14:creationId xmlns:p14="http://schemas.microsoft.com/office/powerpoint/2010/main" val="4219198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smtClean="0">
                <a:solidFill>
                  <a:srgbClr val="002060"/>
                </a:solidFill>
              </a:rPr>
              <a:t> </a:t>
            </a:r>
            <a:r>
              <a:rPr lang="vi-VN" sz="6600" dirty="0">
                <a:solidFill>
                  <a:srgbClr val="002060"/>
                </a:solidFill>
              </a:rPr>
              <a:t>Lạy Chúa, </a:t>
            </a:r>
            <a:r>
              <a:rPr lang="en-US" sz="6600" dirty="0" smtClean="0">
                <a:solidFill>
                  <a:srgbClr val="002060"/>
                </a:solidFill>
              </a:rPr>
              <a:t>xin</a:t>
            </a:r>
            <a:r>
              <a:rPr lang="vi-VN" sz="6600" dirty="0" smtClean="0">
                <a:solidFill>
                  <a:srgbClr val="002060"/>
                </a:solidFill>
              </a:rPr>
              <a:t> </a:t>
            </a:r>
            <a:r>
              <a:rPr lang="vi-VN" sz="6600" dirty="0">
                <a:solidFill>
                  <a:srgbClr val="002060"/>
                </a:solidFill>
              </a:rPr>
              <a:t>chiếu ánh Thiên Nhan trên mình chúng con.</a:t>
            </a:r>
            <a:endParaRPr lang="en-US" sz="6600" dirty="0">
              <a:solidFill>
                <a:srgbClr val="002060"/>
              </a:solidFill>
            </a:endParaRPr>
          </a:p>
        </p:txBody>
      </p:sp>
    </p:spTree>
    <p:extLst>
      <p:ext uri="{BB962C8B-B14F-4D97-AF65-F5344CB8AC3E}">
        <p14:creationId xmlns:p14="http://schemas.microsoft.com/office/powerpoint/2010/main" val="4138554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C00000"/>
                </a:solidFill>
              </a:rPr>
              <a:t>Tk3:</a:t>
            </a:r>
            <a:r>
              <a:rPr lang="en-US" smtClean="0">
                <a:solidFill>
                  <a:srgbClr val="002060"/>
                </a:solidFill>
              </a:rPr>
              <a:t> </a:t>
            </a:r>
            <a:r>
              <a:rPr lang="vi-VN">
                <a:solidFill>
                  <a:srgbClr val="002060"/>
                </a:solidFill>
              </a:rPr>
              <a:t>Nhiều người nói: ai sẽ ban tặng một đời hạnh phúc. Phần con vẫn chỉ trông mong Thần nhan Ngài tỏa sáng. Lòng mừng vui hơn lúc thiên hạ được mùa lúa mới, nhờ ơn Chúa dủ thương con, tặng ban đầy phước lộc.</a:t>
            </a:r>
            <a:endParaRPr lang="en-US">
              <a:solidFill>
                <a:srgbClr val="002060"/>
              </a:solidFill>
            </a:endParaRPr>
          </a:p>
        </p:txBody>
      </p:sp>
    </p:spTree>
    <p:extLst>
      <p:ext uri="{BB962C8B-B14F-4D97-AF65-F5344CB8AC3E}">
        <p14:creationId xmlns:p14="http://schemas.microsoft.com/office/powerpoint/2010/main" val="173024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Lạy Chúa, </a:t>
            </a:r>
            <a:r>
              <a:rPr lang="en-US" sz="6600" dirty="0" smtClean="0">
                <a:solidFill>
                  <a:srgbClr val="002060"/>
                </a:solidFill>
              </a:rPr>
              <a:t>xin</a:t>
            </a:r>
            <a:r>
              <a:rPr lang="en-US" sz="6600" dirty="0" smtClean="0">
                <a:solidFill>
                  <a:srgbClr val="002060"/>
                </a:solidFill>
              </a:rPr>
              <a:t> </a:t>
            </a:r>
            <a:r>
              <a:rPr lang="en-US" sz="6600" dirty="0">
                <a:solidFill>
                  <a:srgbClr val="002060"/>
                </a:solidFill>
              </a:rPr>
              <a:t>chiếu ánh Thiên Nhan trên mình chúng con.</a:t>
            </a:r>
          </a:p>
        </p:txBody>
      </p:sp>
    </p:spTree>
    <p:extLst>
      <p:ext uri="{BB962C8B-B14F-4D97-AF65-F5344CB8AC3E}">
        <p14:creationId xmlns:p14="http://schemas.microsoft.com/office/powerpoint/2010/main" val="2946519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smtClean="0">
                <a:solidFill>
                  <a:srgbClr val="002060"/>
                </a:solidFill>
              </a:rPr>
              <a:t> </a:t>
            </a:r>
            <a:r>
              <a:rPr lang="vi-VN" sz="6600" dirty="0">
                <a:solidFill>
                  <a:srgbClr val="002060"/>
                </a:solidFill>
              </a:rPr>
              <a:t>Lạy Chúa, </a:t>
            </a:r>
            <a:r>
              <a:rPr lang="en-US" sz="6600" dirty="0" smtClean="0">
                <a:solidFill>
                  <a:srgbClr val="002060"/>
                </a:solidFill>
              </a:rPr>
              <a:t>xin </a:t>
            </a:r>
            <a:r>
              <a:rPr lang="vi-VN" sz="6600" dirty="0" smtClean="0">
                <a:solidFill>
                  <a:srgbClr val="002060"/>
                </a:solidFill>
              </a:rPr>
              <a:t>chiếu </a:t>
            </a:r>
            <a:r>
              <a:rPr lang="vi-VN" sz="6600" dirty="0">
                <a:solidFill>
                  <a:srgbClr val="002060"/>
                </a:solidFill>
              </a:rPr>
              <a:t>ánh Thiên Nhan trên mình chúng con.</a:t>
            </a:r>
            <a:endParaRPr lang="en-US" sz="6600" dirty="0">
              <a:solidFill>
                <a:srgbClr val="002060"/>
              </a:solidFill>
            </a:endParaRPr>
          </a:p>
        </p:txBody>
      </p:sp>
    </p:spTree>
    <p:extLst>
      <p:ext uri="{BB962C8B-B14F-4D97-AF65-F5344CB8AC3E}">
        <p14:creationId xmlns:p14="http://schemas.microsoft.com/office/powerpoint/2010/main" val="3592743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66835" cy="1754326"/>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Chính Đức Giê-su </a:t>
            </a:r>
            <a:r>
              <a:rPr lang="vi-VN" sz="3600" dirty="0" smtClean="0">
                <a:solidFill>
                  <a:srgbClr val="003399"/>
                </a:solidFill>
              </a:rPr>
              <a:t>Ki-tô</a:t>
            </a:r>
            <a:endParaRPr lang="en-US" sz="3600" dirty="0" smtClean="0">
              <a:solidFill>
                <a:srgbClr val="003399"/>
              </a:solidFill>
            </a:endParaRPr>
          </a:p>
          <a:p>
            <a:r>
              <a:rPr lang="vi-VN" sz="3600" dirty="0" smtClean="0">
                <a:solidFill>
                  <a:srgbClr val="003399"/>
                </a:solidFill>
              </a:rPr>
              <a:t>là </a:t>
            </a:r>
            <a:r>
              <a:rPr lang="vi-VN" sz="3600" dirty="0">
                <a:solidFill>
                  <a:srgbClr val="003399"/>
                </a:solidFill>
              </a:rPr>
              <a:t>của lễ đền bù tội lỗi chúng </a:t>
            </a:r>
            <a:r>
              <a:rPr lang="vi-VN" sz="3600" dirty="0" smtClean="0">
                <a:solidFill>
                  <a:srgbClr val="003399"/>
                </a:solidFill>
              </a:rPr>
              <a:t>ta,</a:t>
            </a:r>
            <a:endParaRPr lang="en-US" sz="3600" dirty="0" smtClean="0">
              <a:solidFill>
                <a:srgbClr val="003399"/>
              </a:solidFill>
            </a:endParaRPr>
          </a:p>
          <a:p>
            <a:r>
              <a:rPr lang="vi-VN" sz="3600" dirty="0" smtClean="0">
                <a:solidFill>
                  <a:srgbClr val="003399"/>
                </a:solidFill>
              </a:rPr>
              <a:t>và </a:t>
            </a:r>
            <a:r>
              <a:rPr lang="vi-VN" sz="3600" dirty="0">
                <a:solidFill>
                  <a:srgbClr val="003399"/>
                </a:solidFill>
              </a:rPr>
              <a:t>tội lỗi cả thế gian nữa.</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a:solidFill>
                  <a:srgbClr val="002060"/>
                </a:solidFill>
              </a:rPr>
              <a:t>Lạy Chúa Giêsu, xin giải thích Kinh Thánh cho chúng con, khiến lòng chúng con bừng cháy lên khi nghe Chúa phán dạy.</a:t>
            </a:r>
            <a:endParaRPr lang="en-US">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smtClean="0">
                <a:solidFill>
                  <a:srgbClr val="C00000"/>
                </a:solidFill>
              </a:rPr>
              <a:t>Alleluia-Alleluia: </a:t>
            </a:r>
            <a:endParaRPr lang="en-US" sz="3600" u="sng">
              <a:solidFill>
                <a:srgbClr val="C00000"/>
              </a:solidFill>
            </a:endParaRPr>
          </a:p>
        </p:txBody>
      </p:sp>
      <p:sp>
        <p:nvSpPr>
          <p:cNvPr id="4" name="Rectangle 3"/>
          <p:cNvSpPr/>
          <p:nvPr/>
        </p:nvSpPr>
        <p:spPr>
          <a:xfrm>
            <a:off x="6705600" y="4497169"/>
            <a:ext cx="2053767" cy="646331"/>
          </a:xfrm>
          <a:prstGeom prst="rect">
            <a:avLst/>
          </a:prstGeom>
        </p:spPr>
        <p:txBody>
          <a:bodyPr wrap="none">
            <a:spAutoFit/>
          </a:bodyPr>
          <a:lstStyle/>
          <a:p>
            <a:pPr algn="r"/>
            <a:r>
              <a:rPr lang="en-US" sz="3600" smtClean="0">
                <a:solidFill>
                  <a:srgbClr val="C00000"/>
                </a:solidFill>
              </a:rPr>
              <a:t>Alleluia… </a:t>
            </a:r>
            <a:endParaRPr lang="en-US" sz="3600">
              <a:solidFill>
                <a:srgbClr val="C00000"/>
              </a:solidFill>
            </a:endParaRPr>
          </a:p>
        </p:txBody>
      </p:sp>
    </p:spTree>
    <p:extLst>
      <p:ext uri="{BB962C8B-B14F-4D97-AF65-F5344CB8AC3E}">
        <p14:creationId xmlns:p14="http://schemas.microsoft.com/office/powerpoint/2010/main" val="308117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a:solidFill>
                  <a:srgbClr val="002060"/>
                </a:solidFill>
              </a:rPr>
              <a:t>Lạy Chúa Giêsu, xin giải thích Kinh Thánh cho chúng con, khiến lòng chúng con bừng cháy lên khi nghe Chúa phán dạy.</a:t>
            </a:r>
            <a:endParaRPr lang="en-US">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smtClean="0">
                <a:solidFill>
                  <a:srgbClr val="C00000"/>
                </a:solidFill>
              </a:rPr>
              <a:t>Alleluia-Alleluia: </a:t>
            </a:r>
            <a:endParaRPr lang="en-US" sz="3600" u="sng">
              <a:solidFill>
                <a:srgbClr val="C00000"/>
              </a:solidFill>
            </a:endParaRPr>
          </a:p>
        </p:txBody>
      </p:sp>
      <p:sp>
        <p:nvSpPr>
          <p:cNvPr id="4" name="Rectangle 3"/>
          <p:cNvSpPr/>
          <p:nvPr/>
        </p:nvSpPr>
        <p:spPr>
          <a:xfrm>
            <a:off x="6705600" y="4497169"/>
            <a:ext cx="2053767" cy="646331"/>
          </a:xfrm>
          <a:prstGeom prst="rect">
            <a:avLst/>
          </a:prstGeom>
        </p:spPr>
        <p:txBody>
          <a:bodyPr wrap="none">
            <a:spAutoFit/>
          </a:bodyPr>
          <a:lstStyle/>
          <a:p>
            <a:pPr algn="r"/>
            <a:r>
              <a:rPr lang="en-US" sz="3600" smtClean="0">
                <a:solidFill>
                  <a:srgbClr val="C00000"/>
                </a:solidFill>
              </a:rPr>
              <a:t>Alleluia… </a:t>
            </a:r>
            <a:endParaRPr lang="en-US" sz="3600">
              <a:solidFill>
                <a:srgbClr val="C00000"/>
              </a:solidFill>
            </a:endParaRPr>
          </a:p>
        </p:txBody>
      </p:sp>
    </p:spTree>
    <p:extLst>
      <p:ext uri="{BB962C8B-B14F-4D97-AF65-F5344CB8AC3E}">
        <p14:creationId xmlns:p14="http://schemas.microsoft.com/office/powerpoint/2010/main" val="2862234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smtClean="0">
                <a:solidFill>
                  <a:schemeClr val="accent6">
                    <a:lumMod val="50000"/>
                  </a:schemeClr>
                </a:solidFill>
              </a:rPr>
              <a:t>LỜI NGUYỆN TÍN HỮU</a:t>
            </a:r>
            <a:endParaRPr lang="en-US" dirty="0">
              <a:solidFill>
                <a:schemeClr val="accent6">
                  <a:lumMod val="50000"/>
                </a:schemeClr>
              </a:solidFill>
            </a:endParaRPr>
          </a:p>
        </p:txBody>
      </p:sp>
      <p:sp>
        <p:nvSpPr>
          <p:cNvPr id="4" name="Rectangle 3"/>
          <p:cNvSpPr/>
          <p:nvPr/>
        </p:nvSpPr>
        <p:spPr>
          <a:xfrm>
            <a:off x="2438400" y="1504950"/>
            <a:ext cx="6477000" cy="2677656"/>
          </a:xfrm>
          <a:prstGeom prst="rect">
            <a:avLst/>
          </a:prstGeom>
        </p:spPr>
        <p:txBody>
          <a:bodyPr wrap="square">
            <a:spAutoFit/>
          </a:bodyPr>
          <a:lstStyle/>
          <a:p>
            <a:r>
              <a:rPr lang="vi-VN" sz="2800" dirty="0">
                <a:solidFill>
                  <a:prstClr val="black"/>
                </a:solidFill>
              </a:rPr>
              <a:t>Chúa Giêsu đã sống lại và có mặt ở khắp mọi nơi, Ngài cùng đi với chúng ta trên mọi nẻo đường đời, âm thầm ban muôn ơn lành hồn xác. Tin tưởng vào sự hiện diện của Chúa trong cuộc đời mình, chúng ta cùng dâng lời cầu xin</a:t>
            </a:r>
            <a:endParaRPr lang="en-US" sz="2800" dirty="0">
              <a:solidFill>
                <a:prstClr val="black"/>
              </a:solidFill>
            </a:endParaRPr>
          </a:p>
        </p:txBody>
      </p:sp>
    </p:spTree>
    <p:extLst>
      <p:ext uri="{BB962C8B-B14F-4D97-AF65-F5344CB8AC3E}">
        <p14:creationId xmlns:p14="http://schemas.microsoft.com/office/powerpoint/2010/main" val="574122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6044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 TIẾN (4)</a:t>
            </a:r>
          </a:p>
          <a:p>
            <a:pPr marL="27385" indent="0" algn="ctr">
              <a:lnSpc>
                <a:spcPct val="120000"/>
              </a:lnSpc>
              <a:buNone/>
            </a:pPr>
            <a:r>
              <a:rPr lang="en-US" altLang="en-US" sz="6000" b="1" i="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Đỗ </a:t>
            </a:r>
            <a:r>
              <a:rPr lang="en-US" altLang="en-US" sz="6000" b="1" i="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Vy</a:t>
            </a:r>
            <a:r>
              <a:rPr lang="en-US" altLang="en-US" sz="6000" b="1" i="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Hạ</a:t>
            </a:r>
            <a:endParaRPr lang="vi-VN" altLang="en-US" sz="60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400" b="1" dirty="0" smtClean="0">
                <a:solidFill>
                  <a:srgbClr val="002060"/>
                </a:solidFill>
              </a:rPr>
              <a:t>Con dâng lên bánh trắng thơm rượu nho tinh tuyền là lễ vật trinh nguyên. Con dâng lên với trái tim toàn thân yếu đuối, dâng trót cả cuộc đời. </a:t>
            </a:r>
            <a:endParaRPr lang="en-US" altLang="en-US" sz="44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72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7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7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7200" b="1" dirty="0" smtClean="0">
                <a:solidFill>
                  <a:srgbClr val="002060"/>
                </a:solidFill>
              </a:rPr>
              <a:t>Nguyện xin Chúa </a:t>
            </a:r>
            <a:r>
              <a:rPr lang="en-US" sz="7200" b="1" dirty="0" err="1" smtClean="0">
                <a:solidFill>
                  <a:srgbClr val="002060"/>
                </a:solidFill>
              </a:rPr>
              <a:t>Chúa</a:t>
            </a:r>
            <a:r>
              <a:rPr lang="en-US" sz="7200" b="1" dirty="0" smtClean="0">
                <a:solidFill>
                  <a:srgbClr val="002060"/>
                </a:solidFill>
              </a:rPr>
              <a:t> ơi, xin nhận lấy lễ vật giao hòa. </a:t>
            </a:r>
            <a:endParaRPr lang="en-US" altLang="en-US" sz="7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3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3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300" b="1" dirty="0" smtClean="0">
                <a:solidFill>
                  <a:srgbClr val="002060"/>
                </a:solidFill>
              </a:rPr>
              <a:t>Con dâng lên những đớn đau cùng muôn tủi sầu làm lễ vật </a:t>
            </a:r>
            <a:r>
              <a:rPr lang="en-US" sz="4300" b="1" dirty="0" err="1" smtClean="0">
                <a:solidFill>
                  <a:srgbClr val="002060"/>
                </a:solidFill>
              </a:rPr>
              <a:t>hy</a:t>
            </a:r>
            <a:r>
              <a:rPr lang="en-US" sz="4300" b="1" dirty="0" smtClean="0">
                <a:solidFill>
                  <a:srgbClr val="002060"/>
                </a:solidFill>
              </a:rPr>
              <a:t> sinh. Con dâng lên những ước mong trọn vẹn đời sống, dâng trót cả nỗi lòng. </a:t>
            </a:r>
            <a:endParaRPr lang="en-US" altLang="en-US" sz="43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72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7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7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7200" b="1" dirty="0" smtClean="0">
                <a:solidFill>
                  <a:srgbClr val="002060"/>
                </a:solidFill>
              </a:rPr>
              <a:t>Nguyện xin Chúa </a:t>
            </a:r>
            <a:r>
              <a:rPr lang="en-US" sz="7200" b="1" dirty="0" err="1" smtClean="0">
                <a:solidFill>
                  <a:srgbClr val="002060"/>
                </a:solidFill>
              </a:rPr>
              <a:t>Chúa</a:t>
            </a:r>
            <a:r>
              <a:rPr lang="en-US" sz="7200" b="1" dirty="0" smtClean="0">
                <a:solidFill>
                  <a:srgbClr val="002060"/>
                </a:solidFill>
              </a:rPr>
              <a:t> ơi, xin nhận lấy lễ vật giao hòa. </a:t>
            </a:r>
            <a:endParaRPr lang="en-US" altLang="en-US" sz="7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85041248"/>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LÀ CHỨNG NHÂN</a:t>
            </a:r>
            <a:endParaRPr lang="vi-VN"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6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60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Thái</a:t>
            </a:r>
            <a:r>
              <a:rPr lang="en-US" sz="60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Nguyên</a:t>
            </a:r>
            <a:endParaRPr lang="en-US"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2060"/>
                </a:solidFill>
                <a:latin typeface="+mj-lt"/>
                <a:cs typeface="Times New Roman" panose="02020603050405020304" pitchFamily="18" charset="0"/>
              </a:rPr>
              <a:t>Đức Ki-tô đã từ cõi chết sống lại. Phải nhân danh Ngài rao truyền muôn nơi Tin Mừng cứu rỗi. Này đây chúng con là chứng nhân của niềm hy vọng. Chứng nhân sự sống và là chứng nhân của niềm vui.</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77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Ánh sáng vinh quang </a:t>
            </a:r>
            <a:endParaRPr lang="vi-VN" sz="8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Ngọc Linh</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latin typeface="+mj-lt"/>
                <a:cs typeface="Times New Roman" panose="02020603050405020304" pitchFamily="18" charset="0"/>
              </a:rPr>
              <a:t>Là chứng nhân niềm hy vọng con luôn dấn thân xây dựng hòa bình công chính. Dù còn bao bất công hận thù tranh chấp nhưng con tin rằng chiến thắng sau này vẫn là Tình Yêu.</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2060"/>
                </a:solidFill>
                <a:latin typeface="+mj-lt"/>
                <a:cs typeface="Times New Roman" panose="02020603050405020304" pitchFamily="18" charset="0"/>
              </a:rPr>
              <a:t>Đức Ki-tô đã từ cõi chết sống lại. Phải nhân danh Ngài rao truyền muôn nơi Tin Mừng cứu rỗi. Này đây chúng con là chứng nhân của niềm hy vọng. Chứng nhân sự sống và là chứng nhân của niềm vui.</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1" dirty="0">
                <a:solidFill>
                  <a:srgbClr val="002060"/>
                </a:solidFill>
                <a:latin typeface="+mj-lt"/>
                <a:cs typeface="Times New Roman" panose="02020603050405020304" pitchFamily="18" charset="0"/>
              </a:rPr>
              <a:t>Là chứng nhân sự sống thật con luôn đỡ nâng bao người lầm than cay đắng. Dù còn bao cách ngăn và nhiều tai ác nhưng con tin rằng chiến thắng sau cùng vẫn là Sự Sống.</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2060"/>
                </a:solidFill>
                <a:latin typeface="+mj-lt"/>
                <a:cs typeface="Times New Roman" panose="02020603050405020304" pitchFamily="18" charset="0"/>
              </a:rPr>
              <a:t>Đức Ki-tô đã từ cõi chết sống lại. Phải nhân danh Ngài rao truyền muôn nơi Tin Mừng cứu rỗi. Này đây chúng con là chứng nhân của niềm hy vọng. Chứng nhân sự sống và là chứng nhân của niềm vui.</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5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75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50" b="1" dirty="0">
                <a:solidFill>
                  <a:srgbClr val="002060"/>
                </a:solidFill>
                <a:latin typeface="+mj-lt"/>
                <a:cs typeface="Times New Roman" panose="02020603050405020304" pitchFamily="18" charset="0"/>
              </a:rPr>
              <a:t> Là chứng nhân niềm vui thật con luôn nở tươi an bình hồn nhiên trong sáng. Một đời con hết tâm phục vụ tha nhân quan tâm ân cần trao ban nụ cười cho người tình thân.</a:t>
            </a:r>
            <a:endParaRPr lang="en-US" sz="475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2060"/>
                </a:solidFill>
                <a:latin typeface="+mj-lt"/>
                <a:cs typeface="Times New Roman" panose="02020603050405020304" pitchFamily="18" charset="0"/>
              </a:rPr>
              <a:t>Đức Ki-tô đã từ cõi chết sống lại. Phải nhân danh Ngài rao truyền muôn nơi Tin Mừng cứu rỗi. Này đây chúng con là chứng nhân của niềm hy vọng. Chứng nhân sự sống và là chứng nhân của niềm vui.</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smtClean="0">
                <a:solidFill>
                  <a:srgbClr val="FF0000"/>
                </a:solidFill>
                <a:latin typeface="+mj-lt"/>
                <a:cs typeface="Times New Roman" panose="02020603050405020304" pitchFamily="18" charset="0"/>
              </a:rPr>
              <a:t>HÃY HÂN HOAN</a:t>
            </a:r>
            <a:endParaRPr lang="en-US" sz="5400" b="1" dirty="0">
              <a:solidFill>
                <a:srgbClr val="FF0000"/>
              </a:solidFill>
              <a:latin typeface="+mj-lt"/>
              <a:cs typeface="Times New Roman" panose="02020603050405020304" pitchFamily="18" charset="0"/>
            </a:endParaRPr>
          </a:p>
          <a:p>
            <a:pPr marL="0" indent="0" algn="ctr">
              <a:lnSpc>
                <a:spcPct val="120000"/>
              </a:lnSpc>
              <a:buNone/>
            </a:pPr>
            <a:r>
              <a:rPr lang="en-US" sz="5400" b="1" i="1" dirty="0" smtClean="0">
                <a:solidFill>
                  <a:srgbClr val="FF0000"/>
                </a:solidFill>
                <a:latin typeface="+mj-lt"/>
                <a:cs typeface="Times New Roman" panose="02020603050405020304" pitchFamily="18" charset="0"/>
              </a:rPr>
              <a:t>Ngọc Linh</a:t>
            </a:r>
            <a:endParaRPr lang="en-US" sz="3600" b="1" i="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smtClean="0">
                <a:solidFill>
                  <a:srgbClr val="002060"/>
                </a:solidFill>
                <a:latin typeface="+mj-lt"/>
                <a:cs typeface="Times New Roman" panose="02020603050405020304" pitchFamily="18" charset="0"/>
              </a:rPr>
              <a:t>Hãy hân hoan và hãy vui mừng, hãy tôn vinh cảm tạ Thiên Chúa, vì Chúa toàn năng đã thống trị Alleluia</a:t>
            </a:r>
            <a:endParaRPr lang="en-US" sz="54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200" b="1" dirty="0" smtClean="0">
                <a:solidFill>
                  <a:srgbClr val="002060"/>
                </a:solidFill>
              </a:rPr>
              <a:t>Ánh sáng đã xóa tan màn đêm, trần gian ơi hãy vui mừng, người khắp chốn hãy hát lên mừng Chúa đã sống lại. </a:t>
            </a:r>
            <a:endParaRPr lang="en-US" sz="52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algn="just"/>
            <a:r>
              <a:rPr lang="en-US" sz="6000" b="1" u="sng" dirty="0" smtClean="0">
                <a:solidFill>
                  <a:srgbClr val="FF0000"/>
                </a:solidFill>
                <a:latin typeface="+mj-lt"/>
                <a:ea typeface="SimHei" pitchFamily="49" charset="-122"/>
                <a:cs typeface="Times New Roman" pitchFamily="18" charset="0"/>
              </a:rPr>
              <a:t>Tk1</a:t>
            </a:r>
            <a:r>
              <a:rPr lang="en-US" sz="6000" b="1" u="sng" dirty="0">
                <a:solidFill>
                  <a:srgbClr val="FF0000"/>
                </a:solidFill>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smtClean="0">
                <a:solidFill>
                  <a:srgbClr val="002060"/>
                </a:solidFill>
                <a:latin typeface="+mj-lt"/>
                <a:cs typeface="Times New Roman" panose="02020603050405020304" pitchFamily="18" charset="0"/>
              </a:rPr>
              <a:t>Chính Ngài là phần rỗi của ta. Chính Ngài là hạnh phúc đời ta, suối nguồn hồng ân chứa chan. </a:t>
            </a:r>
            <a:endParaRPr lang="en-US" sz="6000" b="1" dirty="0">
              <a:solidFill>
                <a:srgbClr val="002060"/>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smtClean="0">
                <a:solidFill>
                  <a:srgbClr val="002060"/>
                </a:solidFill>
                <a:latin typeface="+mj-lt"/>
                <a:cs typeface="Times New Roman" panose="02020603050405020304" pitchFamily="18" charset="0"/>
              </a:rPr>
              <a:t>Hãy hân hoan và hãy vui mừng, hãy tôn vinh cảm tạ Thiên Chúa, vì Chúa toàn năng đã thống trị Alleluia</a:t>
            </a:r>
            <a:endParaRPr lang="en-US" sz="54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5272609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541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5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500" b="1" dirty="0" smtClean="0">
                <a:solidFill>
                  <a:srgbClr val="002060"/>
                </a:solidFill>
              </a:rPr>
              <a:t>Ngài ngự trên ngai vua cao sang, Ngài </a:t>
            </a:r>
            <a:r>
              <a:rPr lang="en-US" sz="5500" b="1" dirty="0" err="1" smtClean="0">
                <a:solidFill>
                  <a:srgbClr val="002060"/>
                </a:solidFill>
              </a:rPr>
              <a:t>tỏa</a:t>
            </a:r>
            <a:r>
              <a:rPr lang="en-US" sz="5500" b="1" dirty="0" smtClean="0">
                <a:solidFill>
                  <a:srgbClr val="002060"/>
                </a:solidFill>
              </a:rPr>
              <a:t> chiếu ánh sáng vinh quang, Ngài đã sống cho nhân loại cùng sống. </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200" b="1" dirty="0" smtClean="0">
                <a:solidFill>
                  <a:srgbClr val="002060"/>
                </a:solidFill>
              </a:rPr>
              <a:t>Ánh sáng đã xóa tan màn đêm, trần gian ơi hãy vui mừng, người khắp chốn hãy hát lên mừng Chúa đã sống lại. </a:t>
            </a:r>
            <a:endParaRPr lang="en-US" sz="52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25403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1598</Words>
  <Application>Microsoft Office PowerPoint</Application>
  <PresentationFormat>On-screen Show (16:9)</PresentationFormat>
  <Paragraphs>107</Paragraphs>
  <Slides>72</Slides>
  <Notes>0</Notes>
  <HiddenSlides>0</HiddenSlides>
  <MMClips>0</MMClips>
  <ScaleCrop>false</ScaleCrop>
  <HeadingPairs>
    <vt:vector size="6" baseType="variant">
      <vt:variant>
        <vt:lpstr>Fonts Used</vt:lpstr>
      </vt:variant>
      <vt:variant>
        <vt:i4>6</vt:i4>
      </vt:variant>
      <vt:variant>
        <vt:lpstr>Theme</vt:lpstr>
      </vt:variant>
      <vt:variant>
        <vt:i4>17</vt:i4>
      </vt:variant>
      <vt:variant>
        <vt:lpstr>Slide Titles</vt:lpstr>
      </vt:variant>
      <vt:variant>
        <vt:i4>72</vt:i4>
      </vt:variant>
    </vt:vector>
  </HeadingPairs>
  <TitlesOfParts>
    <vt:vector size="95" baseType="lpstr">
      <vt:lpstr>SimHei</vt:lpstr>
      <vt:lpstr>Arial</vt:lpstr>
      <vt:lpstr>Calibri</vt:lpstr>
      <vt:lpstr>Tahoma</vt:lpstr>
      <vt:lpstr>Times New Roman</vt:lpstr>
      <vt:lpstr>UTM American Sans</vt:lpstr>
      <vt:lpstr>Office Theme</vt:lpstr>
      <vt:lpstr>10_Office Theme</vt:lpstr>
      <vt:lpstr>36_Default Design</vt:lpstr>
      <vt:lpstr>37_Default Design</vt:lpstr>
      <vt:lpstr>6_Office Theme</vt:lpstr>
      <vt:lpstr>8_Office Theme</vt:lpstr>
      <vt:lpstr>11_Office Theme</vt:lpstr>
      <vt:lpstr>13_Office Theme</vt:lpstr>
      <vt:lpstr>21_Office Theme</vt:lpstr>
      <vt:lpstr>7_Office Theme</vt:lpstr>
      <vt:lpstr>4_Office Theme</vt:lpstr>
      <vt:lpstr>5_Office Theme</vt:lpstr>
      <vt:lpstr>9_Office Theme</vt:lpstr>
      <vt:lpstr>1_Office Theme</vt:lpstr>
      <vt:lpstr>2_Office Theme</vt:lpstr>
      <vt:lpstr>3_Office Theme</vt:lpstr>
      <vt:lpstr>12_Office Theme</vt:lpstr>
      <vt:lpstr>PowerPoint Presentation</vt:lpstr>
      <vt:lpstr>Tập Hát Cộng Đoàn</vt:lpstr>
      <vt:lpstr>Đk: Lạy Chúa, xin chiếu ánh Thiên Nhan trên mình chúng con.</vt:lpstr>
      <vt:lpstr>Lạy Chúa Giêsu, xin giải thích Kinh Thánh cho chúng con, khiến lòng chúng con bừng cháy lên khi nghe Chúa phán dạy.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4 CHÚA NHẬT III PHỤC SINH NĂM B LM KIM LONG 03 Câu</vt:lpstr>
      <vt:lpstr>Đk: Lạy Chúa, xin chiếu ánh Thiên Nhan trên mình chúng con.</vt:lpstr>
      <vt:lpstr>Tk1: Vạn lạy Chúa con khấn xin Ngài, đèn trời soi xét, ngày nguy khốn này con kêu, Ngài thương tình giải thoát. Này phàm nhân cho đến bao giờ lòng còn chai đá, còn ưa thích truyện hư không chạy theo điều hão huyền.</vt:lpstr>
      <vt:lpstr>Đk: Lạy Chúa, xin chiếu ánh Thiên Nhan trên mình chúng con.</vt:lpstr>
      <vt:lpstr>Tk2: Hãy nhận biết Thiên Chúa yêu vì người nào trung hiếu. Lời con mới vừa kêu lên, Ngài thương tình trả đáp. Này người ơi mau hãy run sợ, đừng phạm tội nữa, nằm yên đó hồi tâm đi, và tin cậy Chúa Trời.</vt:lpstr>
      <vt:lpstr>Đk: Lạy Chúa, xin chiếu ánh Thiên Nhan trên mình chúng con.</vt:lpstr>
      <vt:lpstr>Tk3: Nhiều người nói: ai sẽ ban tặng một đời hạnh phúc. Phần con vẫn chỉ trông mong Thần nhan Ngài tỏa sáng. Lòng mừng vui hơn lúc thiên hạ được mùa lúa mới, nhờ ơn Chúa dủ thương con, tặng ban đầy phước lộc.</vt:lpstr>
      <vt:lpstr>Đk: Lạy Chúa, xin chiếu ánh Thiên Nhan trên mình chúng con.</vt:lpstr>
      <vt:lpstr> </vt:lpstr>
      <vt:lpstr>Lạy Chúa Giêsu, xin giải thích Kinh Thánh cho chúng con, khiến lòng chúng con bừng cháy lên khi nghe Chúa phán dạy.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MAYTINH</cp:lastModifiedBy>
  <cp:revision>105</cp:revision>
  <dcterms:created xsi:type="dcterms:W3CDTF">2021-05-09T08:36:44Z</dcterms:created>
  <dcterms:modified xsi:type="dcterms:W3CDTF">2024-04-10T06:02:53Z</dcterms:modified>
</cp:coreProperties>
</file>