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844" r:id="rId6"/>
    <p:sldMasterId id="2147483916" r:id="rId7"/>
    <p:sldMasterId id="2147483928" r:id="rId8"/>
    <p:sldMasterId id="2147483940" r:id="rId9"/>
    <p:sldMasterId id="2147483948" r:id="rId10"/>
    <p:sldMasterId id="2147484164" r:id="rId11"/>
    <p:sldMasterId id="2147484188" r:id="rId12"/>
    <p:sldMasterId id="2147484200" r:id="rId13"/>
    <p:sldMasterId id="2147484212" r:id="rId14"/>
    <p:sldMasterId id="2147484236" r:id="rId15"/>
    <p:sldMasterId id="2147484248" r:id="rId16"/>
  </p:sldMasterIdLst>
  <p:notesMasterIdLst>
    <p:notesMasterId r:id="rId86"/>
  </p:notesMasterIdLst>
  <p:sldIdLst>
    <p:sldId id="256" r:id="rId17"/>
    <p:sldId id="9877" r:id="rId18"/>
    <p:sldId id="9959" r:id="rId19"/>
    <p:sldId id="9961" r:id="rId20"/>
    <p:sldId id="9962" r:id="rId21"/>
    <p:sldId id="9968" r:id="rId22"/>
    <p:sldId id="317" r:id="rId23"/>
    <p:sldId id="370" r:id="rId24"/>
    <p:sldId id="9424" r:id="rId25"/>
    <p:sldId id="9963" r:id="rId26"/>
    <p:sldId id="9855" r:id="rId27"/>
    <p:sldId id="9856" r:id="rId28"/>
    <p:sldId id="9857" r:id="rId29"/>
    <p:sldId id="9858" r:id="rId30"/>
    <p:sldId id="9859" r:id="rId31"/>
    <p:sldId id="9860" r:id="rId32"/>
    <p:sldId id="9861" r:id="rId33"/>
    <p:sldId id="9862" r:id="rId34"/>
    <p:sldId id="9965" r:id="rId35"/>
    <p:sldId id="9883" r:id="rId36"/>
    <p:sldId id="9835" r:id="rId37"/>
    <p:sldId id="9863" r:id="rId38"/>
    <p:sldId id="9864" r:id="rId39"/>
    <p:sldId id="9956" r:id="rId40"/>
    <p:sldId id="9866" r:id="rId41"/>
    <p:sldId id="9957" r:id="rId42"/>
    <p:sldId id="9868" r:id="rId43"/>
    <p:sldId id="9958" r:id="rId44"/>
    <p:sldId id="9884" r:id="rId45"/>
    <p:sldId id="9837" r:id="rId46"/>
    <p:sldId id="9756" r:id="rId47"/>
    <p:sldId id="9899" r:id="rId48"/>
    <p:sldId id="9885" r:id="rId49"/>
    <p:sldId id="9886" r:id="rId50"/>
    <p:sldId id="9887" r:id="rId51"/>
    <p:sldId id="9888" r:id="rId52"/>
    <p:sldId id="9889" r:id="rId53"/>
    <p:sldId id="9890" r:id="rId54"/>
    <p:sldId id="9891" r:id="rId55"/>
    <p:sldId id="9892" r:id="rId56"/>
    <p:sldId id="9893" r:id="rId57"/>
    <p:sldId id="9894" r:id="rId58"/>
    <p:sldId id="9895" r:id="rId59"/>
    <p:sldId id="9896" r:id="rId60"/>
    <p:sldId id="9897" r:id="rId61"/>
    <p:sldId id="9898" r:id="rId62"/>
    <p:sldId id="9969" r:id="rId63"/>
    <p:sldId id="342" r:id="rId64"/>
    <p:sldId id="9425" r:id="rId65"/>
    <p:sldId id="9972" r:id="rId66"/>
    <p:sldId id="344" r:id="rId67"/>
    <p:sldId id="9973" r:id="rId68"/>
    <p:sldId id="9669" r:id="rId69"/>
    <p:sldId id="9967" r:id="rId70"/>
    <p:sldId id="9901" r:id="rId71"/>
    <p:sldId id="9940" r:id="rId72"/>
    <p:sldId id="9941" r:id="rId73"/>
    <p:sldId id="9942" r:id="rId74"/>
    <p:sldId id="9974" r:id="rId75"/>
    <p:sldId id="9976" r:id="rId76"/>
    <p:sldId id="9975" r:id="rId77"/>
    <p:sldId id="9977" r:id="rId78"/>
    <p:sldId id="9900" r:id="rId79"/>
    <p:sldId id="9514" r:id="rId80"/>
    <p:sldId id="9948" r:id="rId81"/>
    <p:sldId id="9949" r:id="rId82"/>
    <p:sldId id="9952" r:id="rId83"/>
    <p:sldId id="9953" r:id="rId84"/>
    <p:sldId id="9966"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theme" Target="theme/theme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presProps" Target="presProps.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24590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4044129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440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1519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781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6439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4973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31/05/2024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4013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31/05/2024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6982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31/05/2024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80755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31/05/2024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83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31/05/2024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7957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31/05/2024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1410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8111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8176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747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85206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703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31/05/2024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8209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31/05/2024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8494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31/05/2024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54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31/05/2024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671712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31/05/2024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3375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31/05/2024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1711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85382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31/05/2024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5533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4878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317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1380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5426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65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1174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900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058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1376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302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6933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4878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317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1380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542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653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1174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900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0588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1376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3024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6933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6113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38573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271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577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6755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94729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5217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3927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3241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13612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5689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54245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290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2090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50289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19724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66190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7500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37378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3156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559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485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5/31/2024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31/05/2024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68175441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31/05/2024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79192469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395554"/>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395554"/>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058180"/>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341113"/>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8.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4.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51069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77"/>
            <a:ext cx="9144000" cy="5136945"/>
          </a:xfrm>
          <a:prstGeom prst="rect">
            <a:avLst/>
          </a:prstGeom>
        </p:spPr>
      </p:pic>
    </p:spTree>
    <p:extLst>
      <p:ext uri="{BB962C8B-B14F-4D97-AF65-F5344CB8AC3E}">
        <p14:creationId xmlns:p14="http://schemas.microsoft.com/office/powerpoint/2010/main" val="1394184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dirty="0" err="1">
                <a:solidFill>
                  <a:srgbClr val="FF0000"/>
                </a:solidFill>
                <a:effectLst>
                  <a:outerShdw blurRad="38100" dist="38100" dir="2700000" algn="tl">
                    <a:srgbClr val="000000">
                      <a:alpha val="43137"/>
                    </a:srgbClr>
                  </a:outerShdw>
                </a:effectLst>
                <a:cs typeface="Times New Roman" pitchFamily="18" charset="0"/>
              </a:rPr>
              <a:t>Tập</a:t>
            </a:r>
            <a:r>
              <a:rPr lang="en-US" sz="6600" b="1" dirty="0">
                <a:solidFill>
                  <a:srgbClr val="FF0000"/>
                </a:solidFill>
                <a:effectLst>
                  <a:outerShdw blurRad="38100" dist="38100" dir="2700000" algn="tl">
                    <a:srgbClr val="000000">
                      <a:alpha val="43137"/>
                    </a:srgbClr>
                  </a:outerShdw>
                </a:effectLst>
                <a:cs typeface="Times New Roman" pitchFamily="18" charset="0"/>
              </a:rPr>
              <a:t> </a:t>
            </a:r>
            <a:r>
              <a:rPr lang="en-US" sz="6600" b="1" dirty="0" err="1">
                <a:solidFill>
                  <a:srgbClr val="FF0000"/>
                </a:solidFill>
                <a:effectLst>
                  <a:outerShdw blurRad="38100" dist="38100" dir="2700000" algn="tl">
                    <a:srgbClr val="000000">
                      <a:alpha val="43137"/>
                    </a:srgbClr>
                  </a:outerShdw>
                </a:effectLst>
                <a:cs typeface="Times New Roman" pitchFamily="18" charset="0"/>
              </a:rPr>
              <a:t>Hát</a:t>
            </a:r>
            <a:r>
              <a:rPr lang="en-US" sz="6600" b="1" dirty="0">
                <a:solidFill>
                  <a:srgbClr val="FF0000"/>
                </a:solidFill>
                <a:effectLst>
                  <a:outerShdw blurRad="38100" dist="38100" dir="2700000" algn="tl">
                    <a:srgbClr val="000000">
                      <a:alpha val="43137"/>
                    </a:srgbClr>
                  </a:outerShdw>
                </a:effectLst>
                <a:cs typeface="Times New Roman" pitchFamily="18" charset="0"/>
              </a:rPr>
              <a:t> </a:t>
            </a:r>
            <a:r>
              <a:rPr lang="en-US" sz="6600" b="1" dirty="0" err="1">
                <a:solidFill>
                  <a:srgbClr val="FF0000"/>
                </a:solidFill>
                <a:effectLst>
                  <a:outerShdw blurRad="38100" dist="38100" dir="2700000" algn="tl">
                    <a:srgbClr val="000000">
                      <a:alpha val="43137"/>
                    </a:srgbClr>
                  </a:outerShdw>
                </a:effectLst>
                <a:cs typeface="Times New Roman" pitchFamily="18" charset="0"/>
              </a:rPr>
              <a:t>Cộng</a:t>
            </a:r>
            <a:r>
              <a:rPr lang="en-US" sz="6600" b="1" dirty="0">
                <a:solidFill>
                  <a:srgbClr val="FF0000"/>
                </a:solidFill>
                <a:effectLst>
                  <a:outerShdw blurRad="38100" dist="38100" dir="2700000" algn="tl">
                    <a:srgbClr val="000000">
                      <a:alpha val="43137"/>
                    </a:srgbClr>
                  </a:outerShdw>
                </a:effectLst>
                <a:cs typeface="Times New Roman" pitchFamily="18" charset="0"/>
              </a:rPr>
              <a:t> </a:t>
            </a:r>
            <a:r>
              <a:rPr lang="en-US" sz="6600" b="1" dirty="0" err="1">
                <a:solidFill>
                  <a:srgbClr val="FF0000"/>
                </a:solidFill>
                <a:effectLst>
                  <a:outerShdw blurRad="38100" dist="38100" dir="2700000" algn="tl">
                    <a:srgbClr val="000000">
                      <a:alpha val="43137"/>
                    </a:srgbClr>
                  </a:outerShdw>
                </a:effectLst>
                <a:cs typeface="Times New Roman" pitchFamily="18" charset="0"/>
              </a:rPr>
              <a:t>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886000" cy="954107"/>
          </a:xfrm>
          <a:prstGeom prst="rect">
            <a:avLst/>
          </a:prstGeom>
          <a:noFill/>
        </p:spPr>
        <p:txBody>
          <a:bodyPr wrap="none" rtlCol="0">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1</a:t>
            </a:r>
          </a:p>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Xuất</a:t>
            </a:r>
            <a:r>
              <a:rPr lang="en-US" sz="2800" dirty="0">
                <a:solidFill>
                  <a:srgbClr val="FFFF00"/>
                </a:solidFill>
              </a:rPr>
              <a:t> </a:t>
            </a:r>
            <a:r>
              <a:rPr lang="en-US" sz="2800" dirty="0" err="1">
                <a:solidFill>
                  <a:srgbClr val="FFFF00"/>
                </a:solidFill>
              </a:rPr>
              <a:t>hành</a:t>
            </a:r>
            <a:r>
              <a:rPr lang="en-US" sz="2800" dirty="0">
                <a:solidFill>
                  <a:srgbClr val="FFFF00"/>
                </a:solidFill>
              </a:rPr>
              <a:t>.</a:t>
            </a:r>
          </a:p>
        </p:txBody>
      </p:sp>
      <p:sp>
        <p:nvSpPr>
          <p:cNvPr id="9" name="TextBox 8"/>
          <p:cNvSpPr txBox="1"/>
          <p:nvPr/>
        </p:nvSpPr>
        <p:spPr>
          <a:xfrm>
            <a:off x="76200" y="3790951"/>
            <a:ext cx="8382000" cy="1077218"/>
          </a:xfrm>
          <a:prstGeom prst="rect">
            <a:avLst/>
          </a:prstGeom>
          <a:noFill/>
        </p:spPr>
        <p:txBody>
          <a:bodyPr wrap="square" rtlCol="0">
            <a:spAutoFit/>
          </a:bodyPr>
          <a:lstStyle/>
          <a:p>
            <a:r>
              <a:rPr lang="vi-VN" sz="3200" dirty="0">
                <a:solidFill>
                  <a:srgbClr val="FFFF00"/>
                </a:solidFill>
              </a:rPr>
              <a:t>Đây là máu giao ước Đức Chúa đã lập với anh em.</a:t>
            </a:r>
            <a:endParaRPr lang="en-US" sz="3200" dirty="0">
              <a:solidFill>
                <a:srgbClr val="FFFF00"/>
              </a:solidFill>
            </a:endParaRPr>
          </a:p>
        </p:txBody>
      </p:sp>
    </p:spTree>
    <p:extLst>
      <p:ext uri="{BB962C8B-B14F-4D97-AF65-F5344CB8AC3E}">
        <p14:creationId xmlns:p14="http://schemas.microsoft.com/office/powerpoint/2010/main" val="3707224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Thánh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Vịnh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115</a:t>
            </a:r>
          </a:p>
          <a:p>
            <a:pPr eaLnBrk="1" hangingPunct="1">
              <a:lnSpc>
                <a:spcPct val="105000"/>
              </a:lnSpc>
              <a:defRPr/>
            </a:pP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Chúa</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Nhật</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IX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Thường</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Niên</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r>
            <a:br>
              <a:rPr lang="en-US" sz="4400" b="1" dirty="0">
                <a:solidFill>
                  <a:srgbClr val="FF0000"/>
                </a:solidFill>
                <a:effectLst>
                  <a:outerShdw blurRad="38100" dist="38100" dir="2700000" algn="tl">
                    <a:srgbClr val="000000">
                      <a:alpha val="43137"/>
                    </a:srgbClr>
                  </a:outerShdw>
                </a:effectLst>
                <a:latin typeface="+mj-lt"/>
                <a:cs typeface="Tahoma" pitchFamily="34" charset="0"/>
              </a:rPr>
            </a:b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Năm</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B</a:t>
            </a:r>
          </a:p>
          <a:p>
            <a:pPr eaLnBrk="1" hangingPunct="1">
              <a:lnSpc>
                <a:spcPct val="105000"/>
              </a:lnSpc>
              <a:defRPr/>
            </a:pP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Mình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và</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Máu</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Thánh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Chúa</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Ki-</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tô</a:t>
            </a:r>
            <a:endParaRPr lang="en-US" sz="4400" b="1" dirty="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400" b="1" i="1" dirty="0" err="1">
                <a:solidFill>
                  <a:srgbClr val="003399"/>
                </a:solidFill>
                <a:effectLst>
                  <a:outerShdw blurRad="38100" dist="38100" dir="2700000" algn="tl">
                    <a:srgbClr val="000000">
                      <a:alpha val="43137"/>
                    </a:srgbClr>
                  </a:outerShdw>
                </a:effectLst>
                <a:latin typeface="+mj-lt"/>
                <a:cs typeface="Tahoma" pitchFamily="34" charset="0"/>
              </a:rPr>
              <a:t>Lm</a:t>
            </a:r>
            <a:r>
              <a:rPr lang="en-US" sz="4400" b="1" i="1" dirty="0">
                <a:solidFill>
                  <a:srgbClr val="003399"/>
                </a:solidFill>
                <a:effectLst>
                  <a:outerShdw blurRad="38100" dist="38100" dir="2700000" algn="tl">
                    <a:srgbClr val="000000">
                      <a:alpha val="43137"/>
                    </a:srgbClr>
                  </a:outerShdw>
                </a:effectLst>
                <a:latin typeface="+mj-lt"/>
                <a:cs typeface="Tahoma" pitchFamily="34" charset="0"/>
              </a:rPr>
              <a:t>. Kim Long</a:t>
            </a:r>
          </a:p>
          <a:p>
            <a:pPr eaLnBrk="1" hangingPunct="1">
              <a:lnSpc>
                <a:spcPct val="105000"/>
              </a:lnSpc>
              <a:defRPr/>
            </a:pPr>
            <a:r>
              <a:rPr lang="en-US" sz="4400" b="1" i="1" dirty="0">
                <a:solidFill>
                  <a:srgbClr val="003399"/>
                </a:solidFill>
                <a:effectLst>
                  <a:outerShdw blurRad="38100" dist="38100" dir="2700000" algn="tl">
                    <a:srgbClr val="000000">
                      <a:alpha val="43137"/>
                    </a:srgbClr>
                  </a:outerShdw>
                </a:effectLst>
                <a:latin typeface="+mj-lt"/>
                <a:cs typeface="Tahoma" pitchFamily="34" charset="0"/>
              </a:rPr>
              <a:t>03 </a:t>
            </a:r>
            <a:r>
              <a:rPr lang="en-US" sz="4400" b="1" i="1" dirty="0" err="1">
                <a:solidFill>
                  <a:srgbClr val="003399"/>
                </a:solidFill>
                <a:effectLst>
                  <a:outerShdw blurRad="38100" dist="38100" dir="2700000" algn="tl">
                    <a:srgbClr val="000000">
                      <a:alpha val="43137"/>
                    </a:srgbClr>
                  </a:outerShdw>
                </a:effectLst>
                <a:latin typeface="+mj-lt"/>
                <a:cs typeface="Tahoma" pitchFamily="34" charset="0"/>
              </a:rPr>
              <a:t>câu</a:t>
            </a:r>
            <a:endParaRPr lang="en-US" sz="4000" b="1" i="1" dirty="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000" b="1" u="sng" dirty="0">
                <a:solidFill>
                  <a:srgbClr val="FF0000"/>
                </a:solidFill>
                <a:effectLst>
                  <a:outerShdw blurRad="38100" dist="38100" dir="2700000" algn="tl">
                    <a:srgbClr val="000000">
                      <a:alpha val="43137"/>
                    </a:srgbClr>
                  </a:outerShdw>
                </a:effectLst>
                <a:cs typeface="Times New Roman" pitchFamily="18" charset="0"/>
              </a:rPr>
              <a:t>:</a:t>
            </a:r>
            <a:r>
              <a:rPr lang="en-US" sz="7000" b="1" dirty="0">
                <a:solidFill>
                  <a:srgbClr val="003399"/>
                </a:solidFill>
                <a:effectLst>
                  <a:outerShdw blurRad="38100" dist="38100" dir="2700000" algn="tl">
                    <a:srgbClr val="000000">
                      <a:alpha val="43137"/>
                    </a:srgbClr>
                  </a:outerShdw>
                </a:effectLst>
                <a:cs typeface="Times New Roman" pitchFamily="18" charset="0"/>
              </a:rPr>
              <a:t> </a:t>
            </a:r>
            <a:r>
              <a:rPr lang="vi-VN" sz="7000" dirty="0">
                <a:solidFill>
                  <a:srgbClr val="003399"/>
                </a:solidFill>
              </a:rPr>
              <a:t>Tôi nâng chén mừng ơn cứu độ và kêu cầu danh thánh Chúa liên.</a:t>
            </a:r>
            <a:endParaRPr lang="en-US" sz="7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Tk1:</a:t>
            </a:r>
            <a:r>
              <a:rPr lang="en-US" sz="6000" b="1" dirty="0">
                <a:solidFill>
                  <a:srgbClr val="FF0000"/>
                </a:solidFill>
                <a:effectLst>
                  <a:outerShdw blurRad="38100" dist="38100" dir="2700000" algn="tl">
                    <a:srgbClr val="000000">
                      <a:alpha val="43137"/>
                    </a:srgbClr>
                  </a:outerShdw>
                </a:effectLst>
                <a:cs typeface="Times New Roman" pitchFamily="18" charset="0"/>
              </a:rPr>
              <a:t> </a:t>
            </a:r>
            <a:r>
              <a:rPr lang="vi-VN" sz="6000" b="1" dirty="0">
                <a:solidFill>
                  <a:srgbClr val="003399"/>
                </a:solidFill>
              </a:rPr>
              <a:t> </a:t>
            </a:r>
            <a:r>
              <a:rPr lang="en-US" sz="6000" dirty="0" err="1">
                <a:solidFill>
                  <a:srgbClr val="003399"/>
                </a:solidFill>
              </a:rPr>
              <a:t>Biết</a:t>
            </a:r>
            <a:r>
              <a:rPr lang="en-US" sz="6000" dirty="0">
                <a:solidFill>
                  <a:srgbClr val="003399"/>
                </a:solidFill>
              </a:rPr>
              <a:t> </a:t>
            </a:r>
            <a:r>
              <a:rPr lang="en-US" sz="6000" dirty="0" err="1">
                <a:solidFill>
                  <a:srgbClr val="003399"/>
                </a:solidFill>
              </a:rPr>
              <a:t>lấy</a:t>
            </a:r>
            <a:r>
              <a:rPr lang="en-US" sz="6000" dirty="0">
                <a:solidFill>
                  <a:srgbClr val="003399"/>
                </a:solidFill>
              </a:rPr>
              <a:t> chi </a:t>
            </a:r>
            <a:r>
              <a:rPr lang="en-US" sz="6000" dirty="0" err="1">
                <a:solidFill>
                  <a:srgbClr val="003399"/>
                </a:solidFill>
              </a:rPr>
              <a:t>dâng</a:t>
            </a:r>
            <a:r>
              <a:rPr lang="en-US" sz="6000" dirty="0">
                <a:solidFill>
                  <a:srgbClr val="003399"/>
                </a:solidFill>
              </a:rPr>
              <a:t> </a:t>
            </a:r>
            <a:r>
              <a:rPr lang="en-US" sz="6000" dirty="0" err="1">
                <a:solidFill>
                  <a:srgbClr val="003399"/>
                </a:solidFill>
              </a:rPr>
              <a:t>lên</a:t>
            </a:r>
            <a:r>
              <a:rPr lang="en-US" sz="6000" dirty="0">
                <a:solidFill>
                  <a:srgbClr val="003399"/>
                </a:solidFill>
              </a:rPr>
              <a:t> </a:t>
            </a:r>
            <a:r>
              <a:rPr lang="en-US" sz="6000" dirty="0" err="1">
                <a:solidFill>
                  <a:srgbClr val="003399"/>
                </a:solidFill>
              </a:rPr>
              <a:t>đáp</a:t>
            </a:r>
            <a:r>
              <a:rPr lang="en-US" sz="6000" dirty="0">
                <a:solidFill>
                  <a:srgbClr val="003399"/>
                </a:solidFill>
              </a:rPr>
              <a:t> </a:t>
            </a:r>
            <a:r>
              <a:rPr lang="en-US" sz="6000" dirty="0" err="1">
                <a:solidFill>
                  <a:srgbClr val="003399"/>
                </a:solidFill>
              </a:rPr>
              <a:t>đền</a:t>
            </a:r>
            <a:r>
              <a:rPr lang="en-US" sz="6000" dirty="0">
                <a:solidFill>
                  <a:srgbClr val="003399"/>
                </a:solidFill>
              </a:rPr>
              <a:t> </a:t>
            </a:r>
            <a:r>
              <a:rPr lang="en-US" sz="6000" dirty="0" err="1">
                <a:solidFill>
                  <a:srgbClr val="003399"/>
                </a:solidFill>
              </a:rPr>
              <a:t>vì</a:t>
            </a:r>
            <a:r>
              <a:rPr lang="en-US" sz="6000" dirty="0">
                <a:solidFill>
                  <a:srgbClr val="003399"/>
                </a:solidFill>
              </a:rPr>
              <a:t> </a:t>
            </a:r>
            <a:r>
              <a:rPr lang="en-US" sz="6000" dirty="0" err="1">
                <a:solidFill>
                  <a:srgbClr val="003399"/>
                </a:solidFill>
              </a:rPr>
              <a:t>hồng</a:t>
            </a:r>
            <a:r>
              <a:rPr lang="en-US" sz="6000" dirty="0">
                <a:solidFill>
                  <a:srgbClr val="003399"/>
                </a:solidFill>
              </a:rPr>
              <a:t> </a:t>
            </a:r>
            <a:r>
              <a:rPr lang="en-US" sz="6000" dirty="0" err="1">
                <a:solidFill>
                  <a:srgbClr val="003399"/>
                </a:solidFill>
              </a:rPr>
              <a:t>ân</a:t>
            </a:r>
            <a:r>
              <a:rPr lang="en-US" sz="6000" dirty="0">
                <a:solidFill>
                  <a:srgbClr val="003399"/>
                </a:solidFill>
              </a:rPr>
              <a:t> </a:t>
            </a:r>
            <a:r>
              <a:rPr lang="en-US" sz="6000" dirty="0" err="1">
                <a:solidFill>
                  <a:srgbClr val="003399"/>
                </a:solidFill>
              </a:rPr>
              <a:t>chan</a:t>
            </a:r>
            <a:r>
              <a:rPr lang="en-US" sz="6000" dirty="0">
                <a:solidFill>
                  <a:srgbClr val="003399"/>
                </a:solidFill>
              </a:rPr>
              <a:t> </a:t>
            </a:r>
            <a:r>
              <a:rPr lang="en-US" sz="6000" dirty="0" err="1">
                <a:solidFill>
                  <a:srgbClr val="003399"/>
                </a:solidFill>
              </a:rPr>
              <a:t>chứa</a:t>
            </a:r>
            <a:r>
              <a:rPr lang="en-US" sz="6000" dirty="0">
                <a:solidFill>
                  <a:srgbClr val="003399"/>
                </a:solidFill>
              </a:rPr>
              <a:t> </a:t>
            </a:r>
            <a:r>
              <a:rPr lang="en-US" sz="6000" dirty="0" err="1">
                <a:solidFill>
                  <a:srgbClr val="003399"/>
                </a:solidFill>
              </a:rPr>
              <a:t>Ngài</a:t>
            </a:r>
            <a:r>
              <a:rPr lang="en-US" sz="6000" dirty="0">
                <a:solidFill>
                  <a:srgbClr val="003399"/>
                </a:solidFill>
              </a:rPr>
              <a:t> ban. </a:t>
            </a:r>
            <a:r>
              <a:rPr lang="en-US" sz="6000" dirty="0" err="1">
                <a:solidFill>
                  <a:srgbClr val="003399"/>
                </a:solidFill>
              </a:rPr>
              <a:t>Tôi</a:t>
            </a:r>
            <a:r>
              <a:rPr lang="en-US" sz="6000" dirty="0">
                <a:solidFill>
                  <a:srgbClr val="003399"/>
                </a:solidFill>
              </a:rPr>
              <a:t> </a:t>
            </a:r>
            <a:r>
              <a:rPr lang="en-US" sz="6000" dirty="0" err="1">
                <a:solidFill>
                  <a:srgbClr val="003399"/>
                </a:solidFill>
              </a:rPr>
              <a:t>xin</a:t>
            </a:r>
            <a:r>
              <a:rPr lang="en-US" sz="6000" dirty="0">
                <a:solidFill>
                  <a:srgbClr val="003399"/>
                </a:solidFill>
              </a:rPr>
              <a:t> </a:t>
            </a:r>
            <a:r>
              <a:rPr lang="en-US" sz="6000" dirty="0" err="1">
                <a:solidFill>
                  <a:srgbClr val="003399"/>
                </a:solidFill>
              </a:rPr>
              <a:t>nâng</a:t>
            </a:r>
            <a:r>
              <a:rPr lang="en-US" sz="6000" dirty="0">
                <a:solidFill>
                  <a:srgbClr val="003399"/>
                </a:solidFill>
              </a:rPr>
              <a:t> </a:t>
            </a:r>
            <a:r>
              <a:rPr lang="en-US" sz="6000" dirty="0" err="1">
                <a:solidFill>
                  <a:srgbClr val="003399"/>
                </a:solidFill>
              </a:rPr>
              <a:t>này</a:t>
            </a:r>
            <a:r>
              <a:rPr lang="en-US" sz="6000" dirty="0">
                <a:solidFill>
                  <a:srgbClr val="003399"/>
                </a:solidFill>
              </a:rPr>
              <a:t> </a:t>
            </a:r>
            <a:r>
              <a:rPr lang="en-US" sz="6000" dirty="0" err="1">
                <a:solidFill>
                  <a:srgbClr val="003399"/>
                </a:solidFill>
              </a:rPr>
              <a:t>chén</a:t>
            </a:r>
            <a:r>
              <a:rPr lang="en-US" sz="6000" dirty="0">
                <a:solidFill>
                  <a:srgbClr val="003399"/>
                </a:solidFill>
              </a:rPr>
              <a:t> </a:t>
            </a:r>
            <a:r>
              <a:rPr lang="en-US" sz="6000" dirty="0" err="1">
                <a:solidFill>
                  <a:srgbClr val="003399"/>
                </a:solidFill>
              </a:rPr>
              <a:t>cứu</a:t>
            </a:r>
            <a:r>
              <a:rPr lang="en-US" sz="6000" dirty="0">
                <a:solidFill>
                  <a:srgbClr val="003399"/>
                </a:solidFill>
              </a:rPr>
              <a:t> </a:t>
            </a:r>
            <a:r>
              <a:rPr lang="en-US" sz="6000" dirty="0" err="1">
                <a:solidFill>
                  <a:srgbClr val="003399"/>
                </a:solidFill>
              </a:rPr>
              <a:t>độ</a:t>
            </a:r>
            <a:r>
              <a:rPr lang="en-US" sz="6000" dirty="0">
                <a:solidFill>
                  <a:srgbClr val="003399"/>
                </a:solidFill>
              </a:rPr>
              <a:t> </a:t>
            </a:r>
            <a:r>
              <a:rPr lang="en-US" sz="6000" dirty="0" err="1">
                <a:solidFill>
                  <a:srgbClr val="003399"/>
                </a:solidFill>
              </a:rPr>
              <a:t>và</a:t>
            </a:r>
            <a:r>
              <a:rPr lang="en-US" sz="6000" dirty="0">
                <a:solidFill>
                  <a:srgbClr val="003399"/>
                </a:solidFill>
              </a:rPr>
              <a:t> </a:t>
            </a:r>
            <a:r>
              <a:rPr lang="en-US" sz="6000" dirty="0" err="1">
                <a:solidFill>
                  <a:srgbClr val="003399"/>
                </a:solidFill>
              </a:rPr>
              <a:t>cầu</a:t>
            </a:r>
            <a:r>
              <a:rPr lang="en-US" sz="6000" dirty="0">
                <a:solidFill>
                  <a:srgbClr val="003399"/>
                </a:solidFill>
              </a:rPr>
              <a:t> </a:t>
            </a:r>
            <a:r>
              <a:rPr lang="en-US" sz="6000" dirty="0" err="1">
                <a:solidFill>
                  <a:srgbClr val="003399"/>
                </a:solidFill>
              </a:rPr>
              <a:t>xin</a:t>
            </a:r>
            <a:r>
              <a:rPr lang="en-US" sz="6000" dirty="0">
                <a:solidFill>
                  <a:srgbClr val="003399"/>
                </a:solidFill>
              </a:rPr>
              <a:t> </a:t>
            </a:r>
            <a:r>
              <a:rPr lang="en-US" sz="6000" dirty="0" err="1">
                <a:solidFill>
                  <a:srgbClr val="003399"/>
                </a:solidFill>
              </a:rPr>
              <a:t>danh</a:t>
            </a:r>
            <a:r>
              <a:rPr lang="en-US" sz="6000" dirty="0">
                <a:solidFill>
                  <a:srgbClr val="003399"/>
                </a:solidFill>
              </a:rPr>
              <a:t> </a:t>
            </a:r>
            <a:r>
              <a:rPr lang="en-US" sz="6000" dirty="0" err="1">
                <a:solidFill>
                  <a:srgbClr val="003399"/>
                </a:solidFill>
              </a:rPr>
              <a:t>thánh</a:t>
            </a:r>
            <a:r>
              <a:rPr lang="en-US" sz="6000" dirty="0">
                <a:solidFill>
                  <a:srgbClr val="003399"/>
                </a:solidFill>
              </a:rPr>
              <a:t> </a:t>
            </a:r>
            <a:r>
              <a:rPr lang="en-US" sz="6000" dirty="0" err="1">
                <a:solidFill>
                  <a:srgbClr val="003399"/>
                </a:solidFill>
              </a:rPr>
              <a:t>của</a:t>
            </a:r>
            <a:r>
              <a:rPr lang="en-US" sz="6000" dirty="0">
                <a:solidFill>
                  <a:srgbClr val="003399"/>
                </a:solidFill>
              </a:rPr>
              <a:t> </a:t>
            </a:r>
            <a:r>
              <a:rPr lang="en-US" sz="6000" dirty="0" err="1">
                <a:solidFill>
                  <a:srgbClr val="003399"/>
                </a:solidFill>
              </a:rPr>
              <a:t>Ngài</a:t>
            </a:r>
            <a:r>
              <a:rPr lang="en-US" sz="6000" dirty="0">
                <a:solidFill>
                  <a:srgbClr val="003399"/>
                </a:solidFill>
              </a:rPr>
              <a:t>.</a:t>
            </a:r>
            <a:endParaRPr lang="en-US" sz="6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6000" b="1" u="sng" dirty="0">
                <a:solidFill>
                  <a:srgbClr val="FF0000"/>
                </a:solidFill>
                <a:effectLst>
                  <a:outerShdw blurRad="38100" dist="38100" dir="2700000" algn="tl">
                    <a:srgbClr val="000000">
                      <a:alpha val="43137"/>
                    </a:srgbClr>
                  </a:outerShdw>
                </a:effectLst>
                <a:cs typeface="Times New Roman" pitchFamily="18" charset="0"/>
              </a:rPr>
              <a:t>:</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vi-VN" sz="6000" dirty="0">
                <a:solidFill>
                  <a:srgbClr val="003399"/>
                </a:solidFill>
              </a:rPr>
              <a:t>Tôi nâng chén mừng ơn cứu độ và kêu cầu danh thánh Chúa liên.</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600" b="1" u="sng" dirty="0">
                <a:solidFill>
                  <a:srgbClr val="FF0000"/>
                </a:solidFill>
                <a:effectLst>
                  <a:outerShdw blurRad="38100" dist="38100" dir="2700000" algn="tl">
                    <a:srgbClr val="000000">
                      <a:alpha val="43137"/>
                    </a:srgbClr>
                  </a:outerShdw>
                </a:effectLst>
                <a:cs typeface="Times New Roman" pitchFamily="18" charset="0"/>
              </a:rPr>
              <a:t>Tk2:</a:t>
            </a:r>
            <a:r>
              <a:rPr lang="en-US" sz="5600" b="1" dirty="0">
                <a:solidFill>
                  <a:srgbClr val="FF0000"/>
                </a:solidFill>
                <a:effectLst>
                  <a:outerShdw blurRad="38100" dist="38100" dir="2700000" algn="tl">
                    <a:srgbClr val="000000">
                      <a:alpha val="43137"/>
                    </a:srgbClr>
                  </a:outerShdw>
                </a:effectLst>
                <a:cs typeface="Times New Roman" pitchFamily="18" charset="0"/>
              </a:rPr>
              <a:t> </a:t>
            </a:r>
            <a:r>
              <a:rPr lang="vi-VN" sz="5600" dirty="0">
                <a:solidFill>
                  <a:srgbClr val="003399"/>
                </a:solidFill>
              </a:rPr>
              <a:t>Chúa vẫn luôn tôn dương quí trọng người bầy tôi trung hiếu tử vong. Thân con đây là con nữ tỳ được Ngài thương cởi tháo xích xiềng.</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6000" b="1" u="sng" dirty="0">
                <a:solidFill>
                  <a:srgbClr val="FF0000"/>
                </a:solidFill>
                <a:effectLst>
                  <a:outerShdw blurRad="38100" dist="38100" dir="2700000" algn="tl">
                    <a:srgbClr val="000000">
                      <a:alpha val="43137"/>
                    </a:srgbClr>
                  </a:outerShdw>
                </a:effectLst>
                <a:cs typeface="Times New Roman" pitchFamily="18" charset="0"/>
              </a:rPr>
              <a:t>:</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vi-VN" sz="6000" dirty="0">
                <a:solidFill>
                  <a:srgbClr val="003399"/>
                </a:solidFill>
              </a:rPr>
              <a:t>Tôi nâng chén mừng ơn cứu độ và kêu cầu danh thánh Chúa liên.</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Tk3:</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vi-VN" sz="6000" dirty="0">
                <a:solidFill>
                  <a:srgbClr val="003399"/>
                </a:solidFill>
              </a:rPr>
              <a:t>Hiến lễ đây dâng lên cảm tạ và cầu xin danh thánh Ngài liên. Con ghi tâm lời xưa khấn nguyền và thực thi ngay trước dân Ngài.</a:t>
            </a:r>
            <a:endParaRPr lang="en-US" sz="6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6000" b="1" u="sng" dirty="0">
                <a:solidFill>
                  <a:srgbClr val="FF0000"/>
                </a:solidFill>
                <a:effectLst>
                  <a:outerShdw blurRad="38100" dist="38100" dir="2700000" algn="tl">
                    <a:srgbClr val="000000">
                      <a:alpha val="43137"/>
                    </a:srgbClr>
                  </a:outerShdw>
                </a:effectLst>
                <a:cs typeface="Times New Roman" pitchFamily="18" charset="0"/>
              </a:rPr>
              <a:t>:</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vi-VN" sz="6000" dirty="0">
                <a:solidFill>
                  <a:srgbClr val="003399"/>
                </a:solidFill>
              </a:rPr>
              <a:t>Tôi nâng chén mừng ơn cứu độ và kêu cầu danh thánh Chúa liên.</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019800" cy="954107"/>
          </a:xfrm>
          <a:prstGeom prst="rect">
            <a:avLst/>
          </a:prstGeom>
          <a:noFill/>
        </p:spPr>
        <p:txBody>
          <a:bodyPr wrap="square" rtlCol="0">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2</a:t>
            </a:r>
          </a:p>
          <a:p>
            <a:r>
              <a:rPr lang="vi-VN" sz="2800" dirty="0">
                <a:solidFill>
                  <a:srgbClr val="FFFF00"/>
                </a:solidFill>
              </a:rPr>
              <a:t>Bài trích thư gửi tín hữu Híp-ri.</a:t>
            </a:r>
            <a:endParaRPr lang="en-US" sz="2800" dirty="0">
              <a:solidFill>
                <a:srgbClr val="FFFF00"/>
              </a:solidFill>
            </a:endParaRPr>
          </a:p>
        </p:txBody>
      </p:sp>
      <p:sp>
        <p:nvSpPr>
          <p:cNvPr id="9" name="TextBox 8"/>
          <p:cNvSpPr txBox="1"/>
          <p:nvPr/>
        </p:nvSpPr>
        <p:spPr>
          <a:xfrm>
            <a:off x="76200" y="3790950"/>
            <a:ext cx="8610600" cy="1200329"/>
          </a:xfrm>
          <a:prstGeom prst="rect">
            <a:avLst/>
          </a:prstGeom>
          <a:noFill/>
        </p:spPr>
        <p:txBody>
          <a:bodyPr wrap="square" rtlCol="0">
            <a:spAutoFit/>
          </a:bodyPr>
          <a:lstStyle/>
          <a:p>
            <a:r>
              <a:rPr lang="vi-VN" sz="3600" dirty="0">
                <a:solidFill>
                  <a:srgbClr val="FFFF00"/>
                </a:solidFill>
              </a:rPr>
              <a:t>Máu của Đức Ki-tô thanh tẩy lương tâm chúng ta.</a:t>
            </a:r>
            <a:endParaRPr lang="en-US" sz="3600" dirty="0">
              <a:solidFill>
                <a:srgbClr val="FFFF00"/>
              </a:solidFill>
            </a:endParaRPr>
          </a:p>
        </p:txBody>
      </p:sp>
    </p:spTree>
    <p:extLst>
      <p:ext uri="{BB962C8B-B14F-4D97-AF65-F5344CB8AC3E}">
        <p14:creationId xmlns:p14="http://schemas.microsoft.com/office/powerpoint/2010/main" val="3316720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200" b="1" u="sng" dirty="0">
                <a:solidFill>
                  <a:srgbClr val="FF0000"/>
                </a:solidFill>
                <a:effectLst>
                  <a:outerShdw blurRad="38100" dist="38100" dir="2700000" algn="tl">
                    <a:srgbClr val="000000">
                      <a:alpha val="43137"/>
                    </a:srgbClr>
                  </a:outerShdw>
                </a:effectLst>
                <a:cs typeface="Times New Roman" pitchFamily="18" charset="0"/>
              </a:rPr>
              <a:t>:</a:t>
            </a:r>
            <a:r>
              <a:rPr lang="en-US" sz="7200" b="1" dirty="0">
                <a:solidFill>
                  <a:srgbClr val="003399"/>
                </a:solidFill>
                <a:effectLst>
                  <a:outerShdw blurRad="38100" dist="38100" dir="2700000" algn="tl">
                    <a:srgbClr val="000000">
                      <a:alpha val="43137"/>
                    </a:srgbClr>
                  </a:outerShdw>
                </a:effectLst>
                <a:cs typeface="Times New Roman" pitchFamily="18" charset="0"/>
              </a:rPr>
              <a:t> </a:t>
            </a:r>
            <a:r>
              <a:rPr lang="vi-VN" sz="7200" dirty="0">
                <a:solidFill>
                  <a:srgbClr val="003399"/>
                </a:solidFill>
              </a:rPr>
              <a:t>Tôi nâng chén mừng ơn cứu độ và kêu cầu danh thánh Chúa liên.</a:t>
            </a:r>
            <a:endParaRPr lang="en-US" sz="72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57786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4400" b="1" u="sng" dirty="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4400" b="1" dirty="0">
                <a:solidFill>
                  <a:srgbClr val="0000CC"/>
                </a:solidFill>
                <a:effectLst>
                  <a:outerShdw blurRad="38100" dist="38100" dir="2700000" algn="tl">
                    <a:srgbClr val="000000">
                      <a:alpha val="43137"/>
                    </a:srgbClr>
                  </a:outerShdw>
                </a:effectLst>
                <a:latin typeface="+mj-lt"/>
                <a:cs typeface="Times New Roman" pitchFamily="18" charset="0"/>
              </a:rPr>
              <a:t> </a:t>
            </a:r>
          </a:p>
          <a:p>
            <a:pPr algn="just" eaLnBrk="1" hangingPunct="1">
              <a:lnSpc>
                <a:spcPct val="105000"/>
              </a:lnSpc>
              <a:defRPr/>
            </a:pP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Chúa</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phán</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Ta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là</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bánh</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hằng</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từ</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trời</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xuống</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ai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ăn</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bánh</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này</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sẽ</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được</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muôn</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đời</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p>
          <a:p>
            <a:pPr algn="just" eaLnBrk="1" hangingPunct="1">
              <a:lnSpc>
                <a:spcPct val="105000"/>
              </a:lnSpc>
              <a:defRPr/>
            </a:pP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57"/>
            <a:ext cx="9144000" cy="5134586"/>
          </a:xfrm>
          <a:prstGeom prst="rect">
            <a:avLst/>
          </a:prstGeom>
        </p:spPr>
      </p:pic>
    </p:spTree>
    <p:extLst>
      <p:ext uri="{BB962C8B-B14F-4D97-AF65-F5344CB8AC3E}">
        <p14:creationId xmlns:p14="http://schemas.microsoft.com/office/powerpoint/2010/main" val="2976879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4800" u="sng" dirty="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4800" dirty="0">
                <a:solidFill>
                  <a:srgbClr val="0000CC"/>
                </a:solidFill>
                <a:effectLst>
                  <a:outerShdw blurRad="38100" dist="38100" dir="2700000" algn="tl">
                    <a:srgbClr val="000000">
                      <a:alpha val="43137"/>
                    </a:srgbClr>
                  </a:outerShdw>
                </a:effectLst>
                <a:latin typeface="+mj-lt"/>
                <a:cs typeface="Times New Roman" pitchFamily="18" charset="0"/>
              </a:rPr>
              <a:t> </a:t>
            </a:r>
          </a:p>
          <a:p>
            <a:pPr algn="just" eaLnBrk="1" hangingPunct="1">
              <a:lnSpc>
                <a:spcPct val="105000"/>
              </a:lnSpc>
              <a:defRPr/>
            </a:pP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Chúa</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phán</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Ta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là</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bánh</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hằng</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từ</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trời</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xuống</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ai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ăn</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bánh</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này</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sẽ</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được</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muôn</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đời</a:t>
            </a:r>
            <a:r>
              <a:rPr lang="vi-VN"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4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4800" u="sng" dirty="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513681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4648200" cy="3181350"/>
          </a:xfrm>
        </p:spPr>
        <p:txBody>
          <a:bodyPr>
            <a:normAutofit fontScale="90000"/>
          </a:bodyPr>
          <a:lstStyle/>
          <a:p>
            <a:r>
              <a:rPr lang="en-US" sz="5400" dirty="0">
                <a:solidFill>
                  <a:srgbClr val="003399"/>
                </a:solidFill>
                <a:effectLst>
                  <a:outerShdw blurRad="38100" dist="38100" dir="2700000" algn="tl">
                    <a:srgbClr val="000000">
                      <a:alpha val="43137"/>
                    </a:srgbClr>
                  </a:outerShdw>
                </a:effectLst>
                <a:latin typeface="+mj-lt"/>
                <a:cs typeface="Times New Roman" pitchFamily="18" charset="0"/>
              </a:rPr>
              <a:t>Ca Dâng </a:t>
            </a:r>
            <a:r>
              <a:rPr lang="en-US" sz="5400" dirty="0">
                <a:solidFill>
                  <a:srgbClr val="003399"/>
                </a:solidFill>
                <a:effectLst>
                  <a:outerShdw blurRad="38100" dist="38100" dir="2700000" algn="tl">
                    <a:srgbClr val="000000">
                      <a:alpha val="43137"/>
                    </a:srgbClr>
                  </a:outerShdw>
                </a:effectLst>
                <a:cs typeface="Times New Roman" pitchFamily="18" charset="0"/>
              </a:rPr>
              <a:t>Lễ</a:t>
            </a:r>
            <a:br>
              <a:rPr lang="en-US" sz="5400" dirty="0">
                <a:solidFill>
                  <a:srgbClr val="003399"/>
                </a:solidFill>
                <a:effectLst>
                  <a:outerShdw blurRad="38100" dist="38100" dir="2700000" algn="tl">
                    <a:srgbClr val="000000">
                      <a:alpha val="43137"/>
                    </a:srgbClr>
                  </a:outerShdw>
                </a:effectLst>
                <a:cs typeface="Times New Roman" pitchFamily="18" charset="0"/>
              </a:rPr>
            </a:br>
            <a:r>
              <a:rPr lang="en-US" sz="4800" dirty="0" smtClean="0">
                <a:solidFill>
                  <a:srgbClr val="C00000"/>
                </a:solidFill>
                <a:effectLst>
                  <a:outerShdw blurRad="38100" dist="38100" dir="2700000" algn="tl">
                    <a:srgbClr val="000000">
                      <a:alpha val="43137"/>
                    </a:srgbClr>
                  </a:outerShdw>
                </a:effectLst>
                <a:cs typeface="Times New Roman" pitchFamily="18" charset="0"/>
              </a:rPr>
              <a:t>ĐÂY BÁNH MIẾN</a:t>
            </a:r>
            <a:r>
              <a:rPr lang="en-US" sz="3600" dirty="0">
                <a:solidFill>
                  <a:srgbClr val="003399"/>
                </a:solidFill>
                <a:effectLst>
                  <a:outerShdw blurRad="38100" dist="38100" dir="2700000" algn="tl">
                    <a:srgbClr val="000000">
                      <a:alpha val="43137"/>
                    </a:srgbClr>
                  </a:outerShdw>
                </a:effectLst>
                <a:cs typeface="Times New Roman" pitchFamily="18" charset="0"/>
              </a:rPr>
              <a:t/>
            </a:r>
            <a:br>
              <a:rPr lang="en-US" sz="3600" dirty="0">
                <a:solidFill>
                  <a:srgbClr val="003399"/>
                </a:solidFill>
                <a:effectLst>
                  <a:outerShdw blurRad="38100" dist="38100" dir="2700000" algn="tl">
                    <a:srgbClr val="000000">
                      <a:alpha val="43137"/>
                    </a:srgbClr>
                  </a:outerShdw>
                </a:effectLst>
                <a:cs typeface="Times New Roman" pitchFamily="18" charset="0"/>
              </a:rPr>
            </a:br>
            <a:r>
              <a:rPr lang="en-US" sz="3600" i="1" dirty="0">
                <a:solidFill>
                  <a:srgbClr val="003399"/>
                </a:solidFill>
                <a:effectLst>
                  <a:outerShdw blurRad="38100" dist="38100" dir="2700000" algn="tl">
                    <a:srgbClr val="000000">
                      <a:alpha val="43137"/>
                    </a:srgbClr>
                  </a:outerShdw>
                </a:effectLst>
                <a:cs typeface="Times New Roman" pitchFamily="18" charset="0"/>
              </a:rPr>
              <a:t>Lm. </a:t>
            </a:r>
            <a:r>
              <a:rPr lang="en-US" sz="3600" i="1" dirty="0" smtClean="0">
                <a:solidFill>
                  <a:srgbClr val="003399"/>
                </a:solidFill>
                <a:effectLst>
                  <a:outerShdw blurRad="38100" dist="38100" dir="2700000" algn="tl">
                    <a:srgbClr val="000000">
                      <a:alpha val="43137"/>
                    </a:srgbClr>
                  </a:outerShdw>
                </a:effectLst>
                <a:cs typeface="Times New Roman" pitchFamily="18" charset="0"/>
              </a:rPr>
              <a:t>Kim Long</a:t>
            </a:r>
            <a:r>
              <a:rPr lang="en-US" sz="5400" dirty="0">
                <a:solidFill>
                  <a:srgbClr val="003399"/>
                </a:solidFill>
                <a:effectLst>
                  <a:outerShdw blurRad="38100" dist="38100" dir="2700000" algn="tl">
                    <a:srgbClr val="000000">
                      <a:alpha val="43137"/>
                    </a:srgbClr>
                  </a:outerShdw>
                </a:effectLst>
                <a:cs typeface="Times New Roman" pitchFamily="18" charset="0"/>
              </a:rPr>
              <a:t/>
            </a:r>
            <a:br>
              <a:rPr lang="en-US" sz="5400" dirty="0">
                <a:solidFill>
                  <a:srgbClr val="003399"/>
                </a:solidFill>
                <a:effectLst>
                  <a:outerShdw blurRad="38100" dist="38100" dir="2700000" algn="tl">
                    <a:srgbClr val="000000">
                      <a:alpha val="43137"/>
                    </a:srgbClr>
                  </a:outerShdw>
                </a:effectLst>
                <a:cs typeface="Times New Roman" pitchFamily="18" charset="0"/>
              </a:rPr>
            </a:br>
            <a:endParaRPr lang="en-US" sz="5400"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19806671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marL="27385" algn="just"/>
            <a:r>
              <a:rPr lang="en-US" altLang="en-US" sz="4800" b="1" u="sng" dirty="0" err="1">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48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4800" b="1" dirty="0">
                <a:solidFill>
                  <a:srgbClr val="003399"/>
                </a:solidFill>
              </a:rPr>
              <a:t>Đây bánh miến đây rượu nho khiết tinh. Lòng chân thành cùng dâng Chúa hiển vinh. Như khói trắng như trầm hương ngát thơm. Cầu Chúa thương nhận của lễ </a:t>
            </a:r>
            <a:r>
              <a:rPr lang="en-US" altLang="en-US" sz="4800" b="1" dirty="0" err="1">
                <a:solidFill>
                  <a:srgbClr val="003399"/>
                </a:solidFill>
              </a:rPr>
              <a:t>hy</a:t>
            </a:r>
            <a:r>
              <a:rPr lang="en-US" altLang="en-US" sz="4800" b="1" dirty="0">
                <a:solidFill>
                  <a:srgbClr val="003399"/>
                </a:solidFill>
              </a:rPr>
              <a:t> sinh. </a:t>
            </a:r>
            <a:endParaRPr lang="en-US" altLang="en-US" sz="48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48107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marL="27385" algn="just">
              <a:lnSpc>
                <a:spcPct val="120000"/>
              </a:lnSpc>
            </a:pPr>
            <a:r>
              <a:rPr lang="en-US" altLang="en-US" sz="48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Tk1:</a:t>
            </a:r>
            <a:r>
              <a:rPr lang="en-US" altLang="en-US" sz="48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b="1" dirty="0">
                <a:solidFill>
                  <a:srgbClr val="003399"/>
                </a:solidFill>
              </a:rPr>
              <a:t>Chúng con cùng dâng tiến lên ngai thiêng. Trong chén vàng cuộc sống bao tình yêu. Cầu mong Chúa thương hiệp nhất chúng con. Trong tình Chúa mến thương muôn đời</a:t>
            </a:r>
            <a:endParaRPr lang="en-US" altLang="en-US"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09689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51069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marL="27385" algn="just"/>
            <a:r>
              <a:rPr lang="en-US" altLang="en-US" sz="4800" b="1" u="sng" dirty="0" err="1">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48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4800" b="1" dirty="0">
                <a:solidFill>
                  <a:srgbClr val="003399"/>
                </a:solidFill>
              </a:rPr>
              <a:t>Đây bánh miến đây rượu nho khiết tinh. Lòng chân thành cùng dâng Chúa hiển vinh. Như khói trắng như trầm hương ngát thơm. Cầu Chúa thương nhận của lễ </a:t>
            </a:r>
            <a:r>
              <a:rPr lang="en-US" altLang="en-US" sz="4800" b="1" dirty="0" err="1">
                <a:solidFill>
                  <a:srgbClr val="003399"/>
                </a:solidFill>
              </a:rPr>
              <a:t>hy</a:t>
            </a:r>
            <a:r>
              <a:rPr lang="en-US" altLang="en-US" sz="4800" b="1" dirty="0">
                <a:solidFill>
                  <a:srgbClr val="003399"/>
                </a:solidFill>
              </a:rPr>
              <a:t> sinh. </a:t>
            </a:r>
            <a:endParaRPr lang="en-US" altLang="en-US" sz="48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218749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marL="27385" algn="just">
              <a:lnSpc>
                <a:spcPct val="120000"/>
              </a:lnSpc>
            </a:pPr>
            <a:r>
              <a:rPr lang="en-US" altLang="en-US" sz="5400" b="1" u="sng" dirty="0" smtClean="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Tk2</a:t>
            </a:r>
            <a:r>
              <a:rPr lang="en-US" altLang="en-US" sz="54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sz="4800" b="1" dirty="0">
                <a:solidFill>
                  <a:srgbClr val="003399"/>
                </a:solidFill>
              </a:rPr>
              <a:t>Hướng tâm hồn lên Chúa trong tin yêu. Dâng trót đời khổ giá nơi trần gian. Cầu xin Chúa thương phù giúp chúng con. Tiến về tới ánh quang thiên đường. </a:t>
            </a:r>
            <a:endParaRPr lang="en-US" altLang="en-US" sz="48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marL="27385" algn="just"/>
            <a:r>
              <a:rPr lang="en-US" altLang="en-US" sz="4800" b="1" u="sng" dirty="0" err="1">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48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4800" b="1" dirty="0">
                <a:solidFill>
                  <a:srgbClr val="003399"/>
                </a:solidFill>
              </a:rPr>
              <a:t>Đây bánh miến đây rượu nho khiết tinh. Lòng chân thành cùng dâng Chúa hiển vinh. Như khói trắng như trầm hương ngát thơm. Cầu Chúa thương nhận của lễ </a:t>
            </a:r>
            <a:r>
              <a:rPr lang="en-US" altLang="en-US" sz="4800" b="1" dirty="0" err="1">
                <a:solidFill>
                  <a:srgbClr val="003399"/>
                </a:solidFill>
              </a:rPr>
              <a:t>hy</a:t>
            </a:r>
            <a:r>
              <a:rPr lang="en-US" altLang="en-US" sz="4800" b="1" dirty="0">
                <a:solidFill>
                  <a:srgbClr val="003399"/>
                </a:solidFill>
              </a:rPr>
              <a:t> sinh. </a:t>
            </a:r>
            <a:endParaRPr lang="en-US" altLang="en-US" sz="48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28191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045635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77"/>
            <a:ext cx="9144000" cy="5136945"/>
          </a:xfrm>
          <a:prstGeom prst="rect">
            <a:avLst/>
          </a:prstGeom>
        </p:spPr>
      </p:pic>
    </p:spTree>
    <p:extLst>
      <p:ext uri="{BB962C8B-B14F-4D97-AF65-F5344CB8AC3E}">
        <p14:creationId xmlns:p14="http://schemas.microsoft.com/office/powerpoint/2010/main" val="33580621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0550"/>
            <a:ext cx="9182842" cy="304698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000" dirty="0">
                <a:ln w="11430"/>
                <a:solidFill>
                  <a:srgbClr val="003399"/>
                </a:solidFill>
                <a:cs typeface="Arial" pitchFamily="34" charset="0"/>
              </a:rPr>
              <a:t>Ca </a:t>
            </a:r>
            <a:r>
              <a:rPr lang="en-US" sz="6000" dirty="0" err="1">
                <a:ln w="11430"/>
                <a:solidFill>
                  <a:srgbClr val="003399"/>
                </a:solidFill>
                <a:cs typeface="Arial" pitchFamily="34" charset="0"/>
              </a:rPr>
              <a:t>Nguyện</a:t>
            </a:r>
            <a:r>
              <a:rPr lang="en-US" sz="6000" dirty="0">
                <a:ln w="11430"/>
                <a:solidFill>
                  <a:srgbClr val="003399"/>
                </a:solidFill>
                <a:cs typeface="Arial" pitchFamily="34" charset="0"/>
              </a:rPr>
              <a:t> </a:t>
            </a:r>
            <a:r>
              <a:rPr lang="en-US" sz="6000" dirty="0" err="1">
                <a:ln w="11430"/>
                <a:solidFill>
                  <a:srgbClr val="003399"/>
                </a:solidFill>
                <a:cs typeface="Arial" pitchFamily="34" charset="0"/>
              </a:rPr>
              <a:t>Hiệp</a:t>
            </a:r>
            <a:r>
              <a:rPr lang="en-US" sz="6000" dirty="0">
                <a:ln w="11430"/>
                <a:solidFill>
                  <a:srgbClr val="003399"/>
                </a:solidFill>
                <a:cs typeface="Arial" pitchFamily="34" charset="0"/>
              </a:rPr>
              <a:t> </a:t>
            </a:r>
            <a:r>
              <a:rPr lang="en-US" sz="6000" dirty="0" err="1">
                <a:ln w="11430"/>
                <a:solidFill>
                  <a:srgbClr val="003399"/>
                </a:solidFill>
                <a:cs typeface="Arial" pitchFamily="34" charset="0"/>
              </a:rPr>
              <a:t>Lễ</a:t>
            </a:r>
            <a:endParaRPr lang="en-US" sz="6000" dirty="0">
              <a:ln w="11430"/>
              <a:solidFill>
                <a:srgbClr val="003399"/>
              </a:solidFill>
              <a:cs typeface="Arial" pitchFamily="34" charset="0"/>
            </a:endParaRPr>
          </a:p>
          <a:p>
            <a:pPr algn="ctr" fontAlgn="base">
              <a:spcBef>
                <a:spcPct val="0"/>
              </a:spcBef>
              <a:spcAft>
                <a:spcPct val="0"/>
              </a:spcAft>
            </a:pPr>
            <a:r>
              <a:rPr lang="en-US" sz="7200" dirty="0" smtClean="0">
                <a:solidFill>
                  <a:srgbClr val="FF0000"/>
                </a:solidFill>
              </a:rPr>
              <a:t>KHÁT KHAO</a:t>
            </a:r>
          </a:p>
          <a:p>
            <a:pPr algn="ctr" fontAlgn="base">
              <a:spcBef>
                <a:spcPct val="0"/>
              </a:spcBef>
              <a:spcAft>
                <a:spcPct val="0"/>
              </a:spcAft>
            </a:pPr>
            <a:r>
              <a:rPr lang="en-US" sz="6000" dirty="0" smtClean="0">
                <a:solidFill>
                  <a:srgbClr val="FF0000"/>
                </a:solidFill>
              </a:rPr>
              <a:t>Lm. Thái Nguyên</a:t>
            </a:r>
            <a:endParaRPr lang="en-US" sz="23900" i="1" dirty="0">
              <a:ln w="11430"/>
              <a:solidFill>
                <a:srgbClr val="FF0000"/>
              </a:solidFill>
              <a:cs typeface="Arial" pitchFamily="34" charset="0"/>
            </a:endParaRPr>
          </a:p>
        </p:txBody>
      </p:sp>
    </p:spTree>
    <p:extLst>
      <p:ext uri="{BB962C8B-B14F-4D97-AF65-F5344CB8AC3E}">
        <p14:creationId xmlns:p14="http://schemas.microsoft.com/office/powerpoint/2010/main" val="4268114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u="sng" spc="-150" dirty="0" smtClean="0">
                <a:solidFill>
                  <a:srgbClr val="FF0000"/>
                </a:solidFill>
                <a:latin typeface="+mj-lt"/>
              </a:rPr>
              <a:t>Tk1</a:t>
            </a:r>
            <a:r>
              <a:rPr lang="en-US" sz="4800" b="0" spc="-150" dirty="0" smtClean="0">
                <a:solidFill>
                  <a:srgbClr val="FF0000"/>
                </a:solidFill>
                <a:latin typeface="+mj-lt"/>
              </a:rPr>
              <a:t>:</a:t>
            </a:r>
            <a:r>
              <a:rPr lang="en-US" sz="4800" b="0" spc="-150" dirty="0" smtClean="0">
                <a:solidFill>
                  <a:srgbClr val="002060"/>
                </a:solidFill>
                <a:latin typeface="+mj-lt"/>
              </a:rPr>
              <a:t> </a:t>
            </a:r>
            <a:r>
              <a:rPr lang="en-US" sz="4800" dirty="0" smtClean="0">
                <a:solidFill>
                  <a:srgbClr val="003399"/>
                </a:solidFill>
                <a:latin typeface="+mj-lt"/>
              </a:rPr>
              <a:t>Thiên Chúa là tình yêu mà tình yêu là cơn khát khôn vơi. Vì yêu Chúa đã giáng thế, và vì yêu nên hiến tế thân mình. Từ trên thánh giá máu Chúa càng </a:t>
            </a:r>
            <a:r>
              <a:rPr lang="en-US" sz="4800" dirty="0" err="1" smtClean="0">
                <a:solidFill>
                  <a:srgbClr val="003399"/>
                </a:solidFill>
                <a:latin typeface="+mj-lt"/>
              </a:rPr>
              <a:t>dổ</a:t>
            </a:r>
            <a:r>
              <a:rPr lang="en-US" sz="4800" dirty="0" smtClean="0">
                <a:solidFill>
                  <a:srgbClr val="003399"/>
                </a:solidFill>
                <a:latin typeface="+mj-lt"/>
              </a:rPr>
              <a:t> ra tim Chúa càng khao khát, khát khao yêu từng con người, khát khao trong từng con </a:t>
            </a:r>
            <a:r>
              <a:rPr lang="en-US" sz="4800" dirty="0" err="1" smtClean="0">
                <a:solidFill>
                  <a:srgbClr val="003399"/>
                </a:solidFill>
                <a:latin typeface="+mj-lt"/>
              </a:rPr>
              <a:t>tim.</a:t>
            </a:r>
            <a:r>
              <a:rPr lang="en-US" sz="4800" dirty="0" smtClean="0">
                <a:solidFill>
                  <a:srgbClr val="003399"/>
                </a:solidFill>
                <a:latin typeface="+mj-lt"/>
              </a:rPr>
              <a:t> </a:t>
            </a:r>
            <a:endParaRPr lang="vi-VN" sz="4800" b="0" spc="-150" dirty="0">
              <a:solidFill>
                <a:srgbClr val="003399"/>
              </a:solidFill>
              <a:latin typeface="+mj-lt"/>
            </a:endParaRPr>
          </a:p>
        </p:txBody>
      </p:sp>
    </p:spTree>
    <p:extLst>
      <p:ext uri="{BB962C8B-B14F-4D97-AF65-F5344CB8AC3E}">
        <p14:creationId xmlns:p14="http://schemas.microsoft.com/office/powerpoint/2010/main" val="398700884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u="sng" spc="-300" dirty="0" err="1" smtClean="0">
                <a:solidFill>
                  <a:srgbClr val="FF0000"/>
                </a:solidFill>
                <a:latin typeface="+mj-lt"/>
              </a:rPr>
              <a:t>Đk</a:t>
            </a:r>
            <a:r>
              <a:rPr lang="en-US" sz="4400" b="0" u="sng" spc="-300" dirty="0" smtClean="0">
                <a:solidFill>
                  <a:srgbClr val="FF0000"/>
                </a:solidFill>
                <a:latin typeface="+mj-lt"/>
              </a:rPr>
              <a:t>:</a:t>
            </a:r>
            <a:r>
              <a:rPr lang="en-US" sz="4400" b="0" spc="-300" dirty="0" smtClean="0">
                <a:solidFill>
                  <a:srgbClr val="002060"/>
                </a:solidFill>
                <a:latin typeface="+mj-lt"/>
              </a:rPr>
              <a:t> </a:t>
            </a:r>
            <a:r>
              <a:rPr lang="en-US" sz="4400" dirty="0" smtClean="0">
                <a:solidFill>
                  <a:srgbClr val="003399"/>
                </a:solidFill>
                <a:latin typeface="+mj-lt"/>
              </a:rPr>
              <a:t>Lòng con khao khát Chúa, Chúa ơi, không có gì, không có gì trên thế gian này có thể làm no thỏa lòng con. </a:t>
            </a:r>
            <a:r>
              <a:rPr lang="en-US" sz="4400" dirty="0">
                <a:solidFill>
                  <a:srgbClr val="003399"/>
                </a:solidFill>
              </a:rPr>
              <a:t>Lòng con khao khát Chúa, Chúa </a:t>
            </a:r>
            <a:r>
              <a:rPr lang="en-US" sz="4400" dirty="0" smtClean="0">
                <a:solidFill>
                  <a:srgbClr val="003399"/>
                </a:solidFill>
              </a:rPr>
              <a:t>ơi, khao khát này, khao khát này day dứt đêm ngày, chỉ có Chúa mới mong lấp đầy. </a:t>
            </a:r>
            <a:endParaRPr lang="vi-VN" sz="4400" b="0" spc="-150" dirty="0">
              <a:solidFill>
                <a:srgbClr val="003399"/>
              </a:solidFill>
              <a:latin typeface="+mj-lt"/>
            </a:endParaRPr>
          </a:p>
        </p:txBody>
      </p:sp>
    </p:spTree>
    <p:extLst>
      <p:ext uri="{BB962C8B-B14F-4D97-AF65-F5344CB8AC3E}">
        <p14:creationId xmlns:p14="http://schemas.microsoft.com/office/powerpoint/2010/main" val="214326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u="sng" spc="-150" dirty="0" smtClean="0">
                <a:solidFill>
                  <a:srgbClr val="FF0000"/>
                </a:solidFill>
                <a:latin typeface="+mj-lt"/>
              </a:rPr>
              <a:t>Tk2</a:t>
            </a:r>
            <a:r>
              <a:rPr lang="en-US" sz="4400" b="0" spc="-150" dirty="0" smtClean="0">
                <a:solidFill>
                  <a:srgbClr val="FF0000"/>
                </a:solidFill>
                <a:latin typeface="+mj-lt"/>
              </a:rPr>
              <a:t>:</a:t>
            </a:r>
            <a:r>
              <a:rPr lang="en-US" sz="4400" b="0" spc="-150" dirty="0" smtClean="0">
                <a:solidFill>
                  <a:srgbClr val="002060"/>
                </a:solidFill>
                <a:latin typeface="+mj-lt"/>
              </a:rPr>
              <a:t> </a:t>
            </a:r>
            <a:r>
              <a:rPr lang="en-US" sz="4400" dirty="0" smtClean="0">
                <a:solidFill>
                  <a:srgbClr val="003399"/>
                </a:solidFill>
                <a:latin typeface="+mj-lt"/>
              </a:rPr>
              <a:t>Thiên Chúa là tình yêu mà tình yêu là khao khát </a:t>
            </a:r>
            <a:r>
              <a:rPr lang="en-US" sz="4400" dirty="0" err="1" smtClean="0">
                <a:solidFill>
                  <a:srgbClr val="003399"/>
                </a:solidFill>
                <a:latin typeface="+mj-lt"/>
              </a:rPr>
              <a:t>hy</a:t>
            </a:r>
            <a:r>
              <a:rPr lang="en-US" sz="4400" dirty="0" smtClean="0">
                <a:solidFill>
                  <a:srgbClr val="003399"/>
                </a:solidFill>
                <a:latin typeface="+mj-lt"/>
              </a:rPr>
              <a:t> sinh. Tình yêu không hề toan tính, Ngài đền thay cho nhân thế tội tình. Từ trên thánh giá cơn đau càng da diết tim Chúa càng tha thiết, cháy lên như ngọn lửa hồng, khát khao thắm nồng nhân gian. </a:t>
            </a:r>
            <a:endParaRPr lang="vi-VN" sz="4400" b="0" spc="-150" dirty="0">
              <a:solidFill>
                <a:srgbClr val="003399"/>
              </a:solidFill>
              <a:latin typeface="+mj-lt"/>
            </a:endParaRPr>
          </a:p>
        </p:txBody>
      </p:sp>
    </p:spTree>
    <p:extLst>
      <p:ext uri="{BB962C8B-B14F-4D97-AF65-F5344CB8AC3E}">
        <p14:creationId xmlns:p14="http://schemas.microsoft.com/office/powerpoint/2010/main" val="26789087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90000"/>
              </a:lnSpc>
              <a:spcBef>
                <a:spcPts val="0"/>
              </a:spcBef>
            </a:pPr>
            <a:r>
              <a:rPr lang="en-US" sz="7400" b="0" spc="-150" dirty="0">
                <a:solidFill>
                  <a:srgbClr val="FF0000"/>
                </a:solidFill>
                <a:latin typeface="+mj-lt"/>
              </a:rPr>
              <a:t> </a:t>
            </a:r>
            <a:r>
              <a:rPr lang="en-US" sz="7400" spc="-150" dirty="0">
                <a:solidFill>
                  <a:srgbClr val="003399"/>
                </a:solidFill>
                <a:latin typeface="+mj-lt"/>
              </a:rPr>
              <a:t>Ca </a:t>
            </a:r>
            <a:r>
              <a:rPr lang="en-US" sz="7400" spc="-150" dirty="0" err="1">
                <a:solidFill>
                  <a:srgbClr val="003399"/>
                </a:solidFill>
                <a:latin typeface="+mj-lt"/>
              </a:rPr>
              <a:t>Nhập</a:t>
            </a:r>
            <a:r>
              <a:rPr lang="en-US" sz="7400" spc="-150" dirty="0">
                <a:solidFill>
                  <a:srgbClr val="003399"/>
                </a:solidFill>
                <a:latin typeface="+mj-lt"/>
              </a:rPr>
              <a:t> </a:t>
            </a:r>
            <a:r>
              <a:rPr lang="en-US" sz="7400" spc="-150" dirty="0" err="1">
                <a:solidFill>
                  <a:srgbClr val="003399"/>
                </a:solidFill>
                <a:latin typeface="+mj-lt"/>
              </a:rPr>
              <a:t>Lễ</a:t>
            </a:r>
            <a:endParaRPr lang="en-US" sz="7400" spc="-150" dirty="0">
              <a:solidFill>
                <a:srgbClr val="003399"/>
              </a:solidFill>
              <a:latin typeface="+mj-lt"/>
            </a:endParaRPr>
          </a:p>
          <a:p>
            <a:pPr>
              <a:lnSpc>
                <a:spcPct val="90000"/>
              </a:lnSpc>
              <a:spcBef>
                <a:spcPts val="0"/>
              </a:spcBef>
            </a:pPr>
            <a:r>
              <a:rPr lang="en-US" sz="7400" spc="-150" dirty="0">
                <a:solidFill>
                  <a:srgbClr val="FF0000"/>
                </a:solidFill>
                <a:latin typeface="+mj-lt"/>
              </a:rPr>
              <a:t>Ng</a:t>
            </a:r>
            <a:r>
              <a:rPr lang="vi-VN" sz="7400" spc="-150" dirty="0">
                <a:solidFill>
                  <a:srgbClr val="FF0000"/>
                </a:solidFill>
                <a:latin typeface="+mj-lt"/>
              </a:rPr>
              <a:t>ư</a:t>
            </a:r>
            <a:r>
              <a:rPr lang="en-US" sz="7400" spc="-150" dirty="0" err="1">
                <a:solidFill>
                  <a:srgbClr val="FF0000"/>
                </a:solidFill>
                <a:latin typeface="+mj-lt"/>
              </a:rPr>
              <a:t>ời</a:t>
            </a:r>
            <a:r>
              <a:rPr lang="en-US" sz="7400" spc="-150" dirty="0">
                <a:solidFill>
                  <a:srgbClr val="FF0000"/>
                </a:solidFill>
                <a:latin typeface="+mj-lt"/>
              </a:rPr>
              <a:t> </a:t>
            </a:r>
            <a:r>
              <a:rPr lang="en-US" sz="7400" spc="-150" dirty="0" err="1">
                <a:solidFill>
                  <a:srgbClr val="FF0000"/>
                </a:solidFill>
                <a:latin typeface="+mj-lt"/>
              </a:rPr>
              <a:t>Ơi</a:t>
            </a:r>
            <a:r>
              <a:rPr lang="en-US" sz="7400" spc="-150" dirty="0">
                <a:solidFill>
                  <a:srgbClr val="FF0000"/>
                </a:solidFill>
                <a:latin typeface="+mj-lt"/>
              </a:rPr>
              <a:t> Mau </a:t>
            </a:r>
            <a:r>
              <a:rPr lang="en-US" sz="7400" spc="-150" dirty="0" err="1">
                <a:solidFill>
                  <a:srgbClr val="FF0000"/>
                </a:solidFill>
                <a:latin typeface="+mj-lt"/>
              </a:rPr>
              <a:t>Tới</a:t>
            </a:r>
            <a:endParaRPr lang="en-US" sz="7400" spc="-150" dirty="0">
              <a:solidFill>
                <a:srgbClr val="FF0000"/>
              </a:solidFill>
              <a:latin typeface="+mj-lt"/>
            </a:endParaRPr>
          </a:p>
          <a:p>
            <a:pPr>
              <a:lnSpc>
                <a:spcPct val="90000"/>
              </a:lnSpc>
              <a:spcBef>
                <a:spcPts val="0"/>
              </a:spcBef>
            </a:pPr>
            <a:r>
              <a:rPr lang="en-US" sz="5400" i="1" spc="-150" dirty="0">
                <a:solidFill>
                  <a:srgbClr val="FF0000"/>
                </a:solidFill>
                <a:latin typeface="+mj-lt"/>
              </a:rPr>
              <a:t>Mi </a:t>
            </a:r>
            <a:r>
              <a:rPr lang="en-US" sz="5400" i="1" spc="-150" dirty="0" err="1">
                <a:solidFill>
                  <a:srgbClr val="FF0000"/>
                </a:solidFill>
                <a:latin typeface="+mj-lt"/>
              </a:rPr>
              <a:t>Trầm</a:t>
            </a:r>
            <a:endParaRPr lang="en-US" sz="5400" i="1" dirty="0">
              <a:solidFill>
                <a:srgbClr val="FF0000"/>
              </a:solidFill>
              <a:latin typeface="+mj-lt"/>
            </a:endParaRPr>
          </a:p>
        </p:txBody>
      </p:sp>
    </p:spTree>
    <p:extLst>
      <p:ext uri="{BB962C8B-B14F-4D97-AF65-F5344CB8AC3E}">
        <p14:creationId xmlns:p14="http://schemas.microsoft.com/office/powerpoint/2010/main" val="165748405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u="sng" spc="-300" dirty="0" err="1" smtClean="0">
                <a:solidFill>
                  <a:srgbClr val="FF0000"/>
                </a:solidFill>
                <a:latin typeface="+mj-lt"/>
              </a:rPr>
              <a:t>Đk</a:t>
            </a:r>
            <a:r>
              <a:rPr lang="en-US" sz="4400" b="0" u="sng" spc="-300" dirty="0" smtClean="0">
                <a:solidFill>
                  <a:srgbClr val="FF0000"/>
                </a:solidFill>
                <a:latin typeface="+mj-lt"/>
              </a:rPr>
              <a:t>:</a:t>
            </a:r>
            <a:r>
              <a:rPr lang="en-US" sz="4400" b="0" spc="-300" dirty="0" smtClean="0">
                <a:solidFill>
                  <a:srgbClr val="002060"/>
                </a:solidFill>
                <a:latin typeface="+mj-lt"/>
              </a:rPr>
              <a:t> </a:t>
            </a:r>
            <a:r>
              <a:rPr lang="en-US" sz="4400" dirty="0" smtClean="0">
                <a:solidFill>
                  <a:srgbClr val="003399"/>
                </a:solidFill>
                <a:latin typeface="+mj-lt"/>
              </a:rPr>
              <a:t>Lòng con khao khát Chúa, Chúa ơi, không có gì, không có gì trên thế gian này có thể làm no thỏa lòng con. </a:t>
            </a:r>
            <a:r>
              <a:rPr lang="en-US" sz="4400" dirty="0">
                <a:solidFill>
                  <a:srgbClr val="003399"/>
                </a:solidFill>
              </a:rPr>
              <a:t>Lòng con khao khát Chúa, Chúa </a:t>
            </a:r>
            <a:r>
              <a:rPr lang="en-US" sz="4400" dirty="0" smtClean="0">
                <a:solidFill>
                  <a:srgbClr val="003399"/>
                </a:solidFill>
              </a:rPr>
              <a:t>ơi, khao khát này, khao khát này day dứt đêm ngày, chỉ có Chúa mới mong lấp đầy. </a:t>
            </a:r>
            <a:endParaRPr lang="vi-VN" sz="4400" b="0" spc="-150" dirty="0">
              <a:solidFill>
                <a:srgbClr val="003399"/>
              </a:solidFill>
              <a:latin typeface="+mj-lt"/>
            </a:endParaRPr>
          </a:p>
        </p:txBody>
      </p:sp>
    </p:spTree>
    <p:extLst>
      <p:ext uri="{BB962C8B-B14F-4D97-AF65-F5344CB8AC3E}">
        <p14:creationId xmlns:p14="http://schemas.microsoft.com/office/powerpoint/2010/main" val="303651487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u="sng" spc="-150" dirty="0" smtClean="0">
                <a:solidFill>
                  <a:srgbClr val="FF0000"/>
                </a:solidFill>
                <a:latin typeface="+mj-lt"/>
              </a:rPr>
              <a:t>Tk3</a:t>
            </a:r>
            <a:r>
              <a:rPr lang="en-US" sz="4400" b="0" spc="-150" dirty="0" smtClean="0">
                <a:solidFill>
                  <a:srgbClr val="FF0000"/>
                </a:solidFill>
                <a:latin typeface="+mj-lt"/>
              </a:rPr>
              <a:t>:</a:t>
            </a:r>
            <a:r>
              <a:rPr lang="en-US" sz="4400" b="0" spc="-150" dirty="0" smtClean="0">
                <a:solidFill>
                  <a:srgbClr val="002060"/>
                </a:solidFill>
                <a:latin typeface="+mj-lt"/>
              </a:rPr>
              <a:t> </a:t>
            </a:r>
            <a:r>
              <a:rPr lang="en-US" sz="4400" dirty="0" smtClean="0">
                <a:solidFill>
                  <a:srgbClr val="003399"/>
                </a:solidFill>
                <a:latin typeface="+mj-lt"/>
              </a:rPr>
              <a:t>Thiên Chúa là tình yêu mà tình yêu là khao khát trao ban. Ngài ban lương thực nuôi dưỡng là ẩn thân trong tấm bánh nhiệm mầu. Lòng con nung nấu trước mối tình cao sâu không thể nào suy thấu, khiến con vẫn thao thức hoài vẫn khao khát Ngài khôn </a:t>
            </a:r>
            <a:r>
              <a:rPr lang="en-US" sz="4400" dirty="0" err="1" smtClean="0">
                <a:solidFill>
                  <a:srgbClr val="003399"/>
                </a:solidFill>
                <a:latin typeface="+mj-lt"/>
              </a:rPr>
              <a:t>nguôi</a:t>
            </a:r>
            <a:r>
              <a:rPr lang="en-US" sz="4400" dirty="0" smtClean="0">
                <a:solidFill>
                  <a:srgbClr val="003399"/>
                </a:solidFill>
                <a:latin typeface="+mj-lt"/>
              </a:rPr>
              <a:t>. </a:t>
            </a:r>
            <a:endParaRPr lang="vi-VN" sz="4400" b="0" spc="-150" dirty="0">
              <a:solidFill>
                <a:srgbClr val="003399"/>
              </a:solidFill>
              <a:latin typeface="+mj-lt"/>
            </a:endParaRPr>
          </a:p>
        </p:txBody>
      </p:sp>
    </p:spTree>
    <p:extLst>
      <p:ext uri="{BB962C8B-B14F-4D97-AF65-F5344CB8AC3E}">
        <p14:creationId xmlns:p14="http://schemas.microsoft.com/office/powerpoint/2010/main" val="67235064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u="sng" spc="-300" dirty="0" err="1" smtClean="0">
                <a:solidFill>
                  <a:srgbClr val="FF0000"/>
                </a:solidFill>
                <a:latin typeface="+mj-lt"/>
              </a:rPr>
              <a:t>Đk</a:t>
            </a:r>
            <a:r>
              <a:rPr lang="en-US" sz="4400" b="0" u="sng" spc="-300" dirty="0" smtClean="0">
                <a:solidFill>
                  <a:srgbClr val="FF0000"/>
                </a:solidFill>
                <a:latin typeface="+mj-lt"/>
              </a:rPr>
              <a:t>:</a:t>
            </a:r>
            <a:r>
              <a:rPr lang="en-US" sz="4400" b="0" spc="-300" dirty="0" smtClean="0">
                <a:solidFill>
                  <a:srgbClr val="002060"/>
                </a:solidFill>
                <a:latin typeface="+mj-lt"/>
              </a:rPr>
              <a:t> </a:t>
            </a:r>
            <a:r>
              <a:rPr lang="en-US" sz="4400" dirty="0" smtClean="0">
                <a:solidFill>
                  <a:srgbClr val="003399"/>
                </a:solidFill>
                <a:latin typeface="+mj-lt"/>
              </a:rPr>
              <a:t>Lòng con khao khát Chúa, Chúa ơi, không có gì, không có gì trên thế gian này có thể làm no thỏa lòng con. </a:t>
            </a:r>
            <a:r>
              <a:rPr lang="en-US" sz="4400" dirty="0">
                <a:solidFill>
                  <a:srgbClr val="003399"/>
                </a:solidFill>
              </a:rPr>
              <a:t>Lòng con khao khát Chúa, Chúa </a:t>
            </a:r>
            <a:r>
              <a:rPr lang="en-US" sz="4400" dirty="0" smtClean="0">
                <a:solidFill>
                  <a:srgbClr val="003399"/>
                </a:solidFill>
              </a:rPr>
              <a:t>ơi, khao khát này, khao khát này day dứt đêm ngày, chỉ có Chúa mới mong lấp đầy. </a:t>
            </a:r>
            <a:endParaRPr lang="vi-VN" sz="4400" b="0" spc="-150" dirty="0">
              <a:solidFill>
                <a:srgbClr val="003399"/>
              </a:solidFill>
              <a:latin typeface="+mj-lt"/>
            </a:endParaRPr>
          </a:p>
        </p:txBody>
      </p:sp>
    </p:spTree>
    <p:extLst>
      <p:ext uri="{BB962C8B-B14F-4D97-AF65-F5344CB8AC3E}">
        <p14:creationId xmlns:p14="http://schemas.microsoft.com/office/powerpoint/2010/main" val="251459894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48898"/>
            <a:ext cx="9263992" cy="38164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8800">
                <a:ln w="11430"/>
                <a:solidFill>
                  <a:srgbClr val="FF0000"/>
                </a:solidFill>
                <a:cs typeface="Arial" panose="020B0604020202020204" pitchFamily="34" charset="0"/>
              </a:rPr>
              <a:t>Ca Kết Lễ</a:t>
            </a:r>
          </a:p>
          <a:p>
            <a:pPr algn="ctr" fontAlgn="base">
              <a:spcBef>
                <a:spcPct val="0"/>
              </a:spcBef>
              <a:spcAft>
                <a:spcPct val="0"/>
              </a:spcAft>
            </a:pPr>
            <a:r>
              <a:rPr lang="en-US" sz="8800">
                <a:ln w="11430"/>
                <a:solidFill>
                  <a:srgbClr val="FF0000"/>
                </a:solidFill>
                <a:cs typeface="Arial" panose="020B0604020202020204" pitchFamily="34" charset="0"/>
              </a:rPr>
              <a:t>Trong An Bình</a:t>
            </a:r>
          </a:p>
          <a:p>
            <a:pPr algn="ctr" fontAlgn="base">
              <a:spcBef>
                <a:spcPct val="0"/>
              </a:spcBef>
              <a:spcAft>
                <a:spcPct val="0"/>
              </a:spcAft>
            </a:pPr>
            <a:r>
              <a:rPr lang="en-US" sz="6600" i="1">
                <a:ln w="11430"/>
                <a:solidFill>
                  <a:srgbClr val="0B297F"/>
                </a:solidFill>
                <a:cs typeface="Arial" panose="020B0604020202020204" pitchFamily="34" charset="0"/>
              </a:rPr>
              <a:t>Lm Nguyễn Duy</a:t>
            </a:r>
            <a:endParaRPr lang="en-US" sz="4800" i="1" dirty="0">
              <a:ln w="11430"/>
              <a:solidFill>
                <a:srgbClr val="0B297F"/>
              </a:solidFill>
              <a:cs typeface="Arial" panose="020B0604020202020204" pitchFamily="34" charset="0"/>
            </a:endParaRPr>
          </a:p>
        </p:txBody>
      </p:sp>
    </p:spTree>
    <p:extLst>
      <p:ext uri="{BB962C8B-B14F-4D97-AF65-F5344CB8AC3E}">
        <p14:creationId xmlns:p14="http://schemas.microsoft.com/office/powerpoint/2010/main" val="4085426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a:solidFill>
                  <a:srgbClr val="FF0000"/>
                </a:solidFill>
                <a:latin typeface="+mj-lt"/>
                <a:cs typeface="Arial" panose="020B0604020202020204" pitchFamily="34" charset="0"/>
              </a:rPr>
              <a:t>Đk</a:t>
            </a:r>
            <a:r>
              <a:rPr lang="en-US" sz="5400" b="0">
                <a:solidFill>
                  <a:srgbClr val="FF0000"/>
                </a:solidFill>
                <a:latin typeface="+mj-lt"/>
                <a:cs typeface="Arial" panose="020B0604020202020204" pitchFamily="34" charset="0"/>
              </a:rPr>
              <a:t>: </a:t>
            </a:r>
            <a:r>
              <a:rPr lang="en-US" sz="5400" b="0" dirty="0">
                <a:solidFill>
                  <a:srgbClr val="003399"/>
                </a:solidFill>
                <a:latin typeface="+mj-lt"/>
                <a:cs typeface="Arial" panose="020B0604020202020204" pitchFamily="34" charset="0"/>
              </a:rPr>
              <a:t>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t>
            </a:r>
            <a:r>
              <a:rPr lang="en-US" sz="5400" b="0" dirty="0" err="1">
                <a:solidFill>
                  <a:srgbClr val="003399"/>
                </a:solidFill>
                <a:latin typeface="+mj-lt"/>
                <a:cs typeface="Arial" panose="020B0604020202020204" pitchFamily="34" charset="0"/>
              </a:rPr>
              <a:t>hy</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vọng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và</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mừng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vui</a:t>
            </a:r>
            <a:r>
              <a:rPr lang="en-US" sz="5400" b="0" dirty="0">
                <a:solidFill>
                  <a:srgbClr val="003399"/>
                </a:solidFill>
                <a:latin typeface="+mj-lt"/>
                <a:cs typeface="Arial" panose="020B0604020202020204" pitchFamily="34" charset="0"/>
              </a:rPr>
              <a:t>. 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an </a:t>
            </a:r>
            <a:r>
              <a:rPr lang="en-US" sz="5400" b="0" dirty="0" err="1">
                <a:solidFill>
                  <a:srgbClr val="003399"/>
                </a:solidFill>
                <a:latin typeface="+mj-lt"/>
                <a:cs typeface="Arial" panose="020B0604020202020204" pitchFamily="34" charset="0"/>
              </a:rPr>
              <a:t>bình</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của</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Thiên</a:t>
            </a:r>
            <a:r>
              <a:rPr lang="en-US" sz="5400" b="0" dirty="0">
                <a:solidFill>
                  <a:srgbClr val="003399"/>
                </a:solidFill>
                <a:latin typeface="+mj-lt"/>
                <a:cs typeface="Arial" panose="020B0604020202020204" pitchFamily="34" charset="0"/>
              </a:rPr>
              <a:t> </a:t>
            </a:r>
            <a:r>
              <a:rPr lang="en-US" sz="5400" b="0" err="1">
                <a:solidFill>
                  <a:srgbClr val="003399"/>
                </a:solidFill>
                <a:latin typeface="+mj-lt"/>
                <a:cs typeface="Arial" panose="020B0604020202020204" pitchFamily="34" charset="0"/>
              </a:rPr>
              <a:t>Chúa</a:t>
            </a:r>
            <a:r>
              <a:rPr lang="en-US" sz="5400" b="0">
                <a:solidFill>
                  <a:srgbClr val="003399"/>
                </a:solidFill>
                <a:latin typeface="+mj-lt"/>
                <a:cs typeface="Arial" panose="020B0604020202020204" pitchFamily="34" charset="0"/>
              </a:rPr>
              <a:t>. </a:t>
            </a:r>
            <a:r>
              <a:rPr lang="vi-VN" sz="5400" b="0">
                <a:solidFill>
                  <a:srgbClr val="003399"/>
                </a:solidFill>
                <a:latin typeface="+mj-lt"/>
                <a:cs typeface="Arial" panose="020B0604020202020204" pitchFamily="34" charset="0"/>
              </a:rPr>
              <a:t>Xin tri ân Ngài, xin tri ân Ngài, đến muôn đời tình thương Chúa như đất trời.</a:t>
            </a:r>
          </a:p>
        </p:txBody>
      </p:sp>
    </p:spTree>
    <p:extLst>
      <p:ext uri="{BB962C8B-B14F-4D97-AF65-F5344CB8AC3E}">
        <p14:creationId xmlns:p14="http://schemas.microsoft.com/office/powerpoint/2010/main" val="37904258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300">
                <a:solidFill>
                  <a:srgbClr val="FF0000"/>
                </a:solidFill>
                <a:latin typeface="+mj-lt"/>
              </a:rPr>
              <a:t>Tk</a:t>
            </a:r>
            <a:r>
              <a:rPr lang="vi-VN" sz="7200" b="0" u="sng" spc="-300">
                <a:solidFill>
                  <a:srgbClr val="FF0000"/>
                </a:solidFill>
                <a:latin typeface="+mj-lt"/>
              </a:rPr>
              <a:t>2</a:t>
            </a:r>
            <a:r>
              <a:rPr lang="en-US" sz="7200" b="0" u="sng" spc="-300">
                <a:solidFill>
                  <a:srgbClr val="FF0000"/>
                </a:solidFill>
                <a:latin typeface="+mj-lt"/>
              </a:rPr>
              <a:t>:</a:t>
            </a:r>
            <a:r>
              <a:rPr lang="vi-VN" sz="7200" b="0" spc="-300">
                <a:solidFill>
                  <a:srgbClr val="FF0000"/>
                </a:solidFill>
                <a:latin typeface="+mj-lt"/>
              </a:rPr>
              <a:t> </a:t>
            </a:r>
            <a:r>
              <a:rPr lang="vi-VN" sz="7200" b="0" spc="-300">
                <a:solidFill>
                  <a:srgbClr val="003399"/>
                </a:solidFill>
                <a:latin typeface="+mj-lt"/>
              </a:rPr>
              <a:t>Vì từ đây Mình Máu Chúa nuôi dưỡng con.</a:t>
            </a:r>
            <a:r>
              <a:rPr lang="en-US" sz="7200" b="0" spc="-300">
                <a:solidFill>
                  <a:srgbClr val="003399"/>
                </a:solidFill>
                <a:latin typeface="+mj-lt"/>
              </a:rPr>
              <a:t> </a:t>
            </a:r>
            <a:r>
              <a:rPr lang="vi-VN" sz="7200" b="0" spc="-300">
                <a:solidFill>
                  <a:srgbClr val="003399"/>
                </a:solidFill>
                <a:latin typeface="+mj-lt"/>
              </a:rPr>
              <a:t>Đường trần gian những ưu </a:t>
            </a:r>
            <a:r>
              <a:rPr lang="vi-VN" sz="7200" b="0" spc="-150">
                <a:solidFill>
                  <a:srgbClr val="003399"/>
                </a:solidFill>
                <a:latin typeface="+mj-lt"/>
              </a:rPr>
              <a:t>phiền sẽ không còn.</a:t>
            </a:r>
          </a:p>
        </p:txBody>
      </p:sp>
    </p:spTree>
    <p:extLst>
      <p:ext uri="{BB962C8B-B14F-4D97-AF65-F5344CB8AC3E}">
        <p14:creationId xmlns:p14="http://schemas.microsoft.com/office/powerpoint/2010/main" val="1542561607"/>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dirty="0" err="1">
                <a:solidFill>
                  <a:srgbClr val="FF0000"/>
                </a:solidFill>
                <a:latin typeface="+mj-lt"/>
                <a:cs typeface="Arial" panose="020B0604020202020204" pitchFamily="34" charset="0"/>
              </a:rPr>
              <a:t>Đk</a:t>
            </a:r>
            <a:r>
              <a:rPr lang="en-US" sz="5400" b="0" dirty="0">
                <a:solidFill>
                  <a:srgbClr val="FF0000"/>
                </a:solidFill>
                <a:latin typeface="+mj-lt"/>
                <a:cs typeface="Arial" panose="020B0604020202020204" pitchFamily="34" charset="0"/>
              </a:rPr>
              <a:t>: </a:t>
            </a:r>
            <a:r>
              <a:rPr lang="en-US" sz="5400" b="0" dirty="0">
                <a:solidFill>
                  <a:srgbClr val="003399"/>
                </a:solidFill>
                <a:latin typeface="+mj-lt"/>
                <a:cs typeface="Arial" panose="020B0604020202020204" pitchFamily="34" charset="0"/>
              </a:rPr>
              <a:t>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t>
            </a:r>
            <a:r>
              <a:rPr lang="en-US" sz="5400" b="0" dirty="0" err="1">
                <a:solidFill>
                  <a:srgbClr val="003399"/>
                </a:solidFill>
                <a:latin typeface="+mj-lt"/>
                <a:cs typeface="Arial" panose="020B0604020202020204" pitchFamily="34" charset="0"/>
              </a:rPr>
              <a:t>hy</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vọng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và</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mừng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vui</a:t>
            </a:r>
            <a:r>
              <a:rPr lang="en-US" sz="5400" b="0" dirty="0">
                <a:solidFill>
                  <a:srgbClr val="003399"/>
                </a:solidFill>
                <a:latin typeface="+mj-lt"/>
                <a:cs typeface="Arial" panose="020B0604020202020204" pitchFamily="34" charset="0"/>
              </a:rPr>
              <a:t>. 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an </a:t>
            </a:r>
            <a:r>
              <a:rPr lang="en-US" sz="5400" b="0" dirty="0" err="1">
                <a:solidFill>
                  <a:srgbClr val="003399"/>
                </a:solidFill>
                <a:latin typeface="+mj-lt"/>
                <a:cs typeface="Arial" panose="020B0604020202020204" pitchFamily="34" charset="0"/>
              </a:rPr>
              <a:t>bình</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của</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Thiên</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Chúa</a:t>
            </a:r>
            <a:r>
              <a:rPr lang="en-US" sz="5400" b="0" dirty="0">
                <a:solidFill>
                  <a:srgbClr val="003399"/>
                </a:solidFill>
                <a:latin typeface="+mj-lt"/>
                <a:cs typeface="Arial" panose="020B0604020202020204" pitchFamily="34" charset="0"/>
              </a:rPr>
              <a:t>. </a:t>
            </a:r>
            <a:r>
              <a:rPr lang="vi-VN" sz="5400" b="0" dirty="0">
                <a:solidFill>
                  <a:srgbClr val="003399"/>
                </a:solidFill>
                <a:latin typeface="+mj-lt"/>
                <a:cs typeface="Arial" panose="020B0604020202020204" pitchFamily="34" charset="0"/>
              </a:rPr>
              <a:t>Xin tri ân Ngài, xin tri ân Ngài, đến muôn đời tình thương Chúa như đất trời.</a:t>
            </a:r>
          </a:p>
        </p:txBody>
      </p:sp>
    </p:spTree>
    <p:extLst>
      <p:ext uri="{BB962C8B-B14F-4D97-AF65-F5344CB8AC3E}">
        <p14:creationId xmlns:p14="http://schemas.microsoft.com/office/powerpoint/2010/main" val="27044478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271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u="sng"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Đk</a:t>
            </a:r>
            <a:r>
              <a:rPr lang="vi-VN" sz="5400"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54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dirty="0">
                <a:solidFill>
                  <a:srgbClr val="003399"/>
                </a:solidFill>
              </a:rPr>
              <a:t>Người ơi mau tới tôn thờ Mình Máu Thánh. Thần lương nuôi dưỡng linh hồn giữa trần gian. Người ơi mau tới lãnh nhận Mình Máu Thánh. Sức sống nuôi hồn về tới quê thanh nhàn.</a:t>
            </a:r>
            <a:endParaRPr lang="vi-VN" sz="60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59208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Tk1</a:t>
            </a:r>
            <a:r>
              <a:rPr lang="vi-VN" sz="5400"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66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5400" dirty="0">
                <a:solidFill>
                  <a:srgbClr val="003399"/>
                </a:solidFill>
              </a:rPr>
              <a:t>Hãy mau về đây chung tiếng ca mừng. Thế nhân tội lỗi Người luôn mãi thương. Dẫu đã về trời vẫn sống giữa đời. Ban Mình Máu Thánh nuôi hồn người khắp nơi.</a:t>
            </a:r>
            <a:endParaRPr lang="vi-VN" sz="66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571282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u="sng"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Đk</a:t>
            </a:r>
            <a:r>
              <a:rPr lang="vi-VN" sz="5400"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54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dirty="0">
                <a:solidFill>
                  <a:srgbClr val="003399"/>
                </a:solidFill>
              </a:rPr>
              <a:t>Người ơi mau tới tôn thờ Mình Máu Thánh. Thần lương nuôi dưỡng linh hồn giữa trần gian. Người ơi mau tới lãnh nhận Mình Máu Thánh. Sức sống nuôi hồn về tới quê thanh nhàn.</a:t>
            </a:r>
            <a:endParaRPr lang="vi-VN" sz="60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94986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907</TotalTime>
  <Words>1594</Words>
  <Application>Microsoft Office PowerPoint</Application>
  <PresentationFormat>On-screen Show (16:9)</PresentationFormat>
  <Paragraphs>105</Paragraphs>
  <Slides>69</Slides>
  <Notes>8</Notes>
  <HiddenSlides>0</HiddenSlides>
  <MMClips>0</MMClips>
  <ScaleCrop>false</ScaleCrop>
  <HeadingPairs>
    <vt:vector size="4" baseType="variant">
      <vt:variant>
        <vt:lpstr>Theme</vt:lpstr>
      </vt:variant>
      <vt:variant>
        <vt:i4>16</vt:i4>
      </vt:variant>
      <vt:variant>
        <vt:lpstr>Slide Titles</vt:lpstr>
      </vt:variant>
      <vt:variant>
        <vt:i4>69</vt:i4>
      </vt:variant>
    </vt:vector>
  </HeadingPairs>
  <TitlesOfParts>
    <vt:vector size="85" baseType="lpstr">
      <vt:lpstr>Office Theme</vt:lpstr>
      <vt:lpstr>1_Default Design</vt:lpstr>
      <vt:lpstr>Default Design</vt:lpstr>
      <vt:lpstr>36_Default Design</vt:lpstr>
      <vt:lpstr>2_Office Theme</vt:lpstr>
      <vt:lpstr>5_Office Theme</vt:lpstr>
      <vt:lpstr>1_Office Theme</vt:lpstr>
      <vt:lpstr>10_Office Theme</vt:lpstr>
      <vt:lpstr>37_Default Design</vt:lpstr>
      <vt:lpstr>9_Office Theme</vt:lpstr>
      <vt:lpstr>2_Default Design</vt:lpstr>
      <vt:lpstr>4_Default Design</vt:lpstr>
      <vt:lpstr>4_Office Theme</vt:lpstr>
      <vt:lpstr>7_Office Theme</vt:lpstr>
      <vt:lpstr>3_Office Theme</vt:lpstr>
      <vt:lpstr>8_Office Theme</vt:lpstr>
      <vt:lpstr>PowerPoint Presentation</vt:lpstr>
      <vt:lpstr>Tập Hát Cộng Đoàn</vt:lpstr>
      <vt:lpstr>Đk: Tôi nâng chén mừng ơn cứu độ và kêu cầu danh thánh Chúa liên.</vt:lpstr>
      <vt:lpstr> </vt:lpstr>
      <vt:lpstr>PowerPoint Presentation</vt:lpstr>
      <vt:lpstr>PowerPoint Presentation</vt:lpstr>
      <vt:lpstr>Đk: Người ơi mau tới tôn thờ Mình Máu Thánh. Thần lương nuôi dưỡng linh hồn giữa trần gian. Người ơi mau tới lãnh nhận Mình Máu Thánh. Sức sống nuôi hồn về tới quê thanh nhàn.</vt:lpstr>
      <vt:lpstr>Tk1: Hãy mau về đây chung tiếng ca mừng. Thế nhân tội lỗi Người luôn mãi thương. Dẫu đã về trời vẫn sống giữa đời. Ban Mình Máu Thánh nuôi hồn người khắp nơi.</vt:lpstr>
      <vt:lpstr>Đk: Người ơi mau tới tôn thờ Mình Máu Thánh. Thần lương nuôi dưỡng linh hồn giữa trần gian. Người ơi mau tới lãnh nhận Mình Máu Thánh. Sức sống nuôi hồn về tới quê thanh nhàn.</vt:lpstr>
      <vt:lpstr>PowerPoint Presentation</vt:lpstr>
      <vt:lpstr> </vt:lpstr>
      <vt:lpstr> </vt:lpstr>
      <vt:lpstr> </vt:lpstr>
      <vt:lpstr> </vt:lpstr>
      <vt:lpstr> </vt:lpstr>
      <vt:lpstr> </vt:lpstr>
      <vt:lpstr> </vt:lpstr>
      <vt:lpstr> </vt:lpstr>
      <vt:lpstr>PowerPoint Presentation</vt:lpstr>
      <vt:lpstr>PowerPoint Presentation</vt:lpstr>
      <vt:lpstr> </vt:lpstr>
      <vt:lpstr>Đk: Tôi nâng chén mừng ơn cứu độ và kêu cầu danh thánh Chúa liên.</vt:lpstr>
      <vt:lpstr>Tk1:  Biết lấy chi dâng lên đáp đền vì hồng ân chan chứa Ngài ban. Tôi xin nâng này chén cứu độ và cầu xin danh thánh của Ngài.</vt:lpstr>
      <vt:lpstr>Đk: Tôi nâng chén mừng ơn cứu độ và kêu cầu danh thánh Chúa liên.</vt:lpstr>
      <vt:lpstr>Tk2: Chúa vẫn luôn tôn dương quí trọng người bầy tôi trung hiếu tử vong. Thân con đây là con nữ tỳ được Ngài thương cởi tháo xích xiềng.</vt:lpstr>
      <vt:lpstr>Đk: Tôi nâng chén mừng ơn cứu độ và kêu cầu danh thánh Chúa liên.</vt:lpstr>
      <vt:lpstr>Tk3: Hiến lễ đây dâng lên cảm tạ và cầu xin danh thánh Ngài liên. Con ghi tâm lời xưa khấn nguyền và thực thi ngay trước dân Ngài.</vt:lpstr>
      <vt:lpstr>Đk: Tôi nâng chén mừng ơn cứu độ và kêu cầu danh thánh Chúa liên.</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ĐÂY BÁNH MIẾN Lm. Kim Long </vt:lpstr>
      <vt:lpstr>Đk: Đây bánh miến đây rượu nho khiết tinh. Lòng chân thành cùng dâng Chúa hiển vinh. Như khói trắng như trầm hương ngát thơm. Cầu Chúa thương nhận của lễ hy sinh. </vt:lpstr>
      <vt:lpstr>Tk1: Chúng con cùng dâng tiến lên ngai thiêng. Trong chén vàng cuộc sống bao tình yêu. Cầu mong Chúa thương hiệp nhất chúng con. Trong tình Chúa mến thương muôn đời</vt:lpstr>
      <vt:lpstr>Đk: Đây bánh miến đây rượu nho khiết tinh. Lòng chân thành cùng dâng Chúa hiển vinh. Như khói trắng như trầm hương ngát thơm. Cầu Chúa thương nhận của lễ hy sinh. </vt:lpstr>
      <vt:lpstr>Tk2: Hướng tâm hồn lên Chúa trong tin yêu. Dâng trót đời khổ giá nơi trần gian. Cầu xin Chúa thương phù giúp chúng con. Tiến về tới ánh quang thiên đường. </vt:lpstr>
      <vt:lpstr>Đk: Đây bánh miến đây rượu nho khiết tinh. Lòng chân thành cùng dâng Chúa hiển vinh. Như khói trắng như trầm hương ngát thơm. Cầu Chúa thương nhận của lễ hy sinh.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169</cp:revision>
  <dcterms:created xsi:type="dcterms:W3CDTF">2021-05-09T08:36:44Z</dcterms:created>
  <dcterms:modified xsi:type="dcterms:W3CDTF">2024-05-30T21:56:38Z</dcterms:modified>
</cp:coreProperties>
</file>