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36" r:id="rId5"/>
    <p:sldMasterId id="2147483748" r:id="rId6"/>
    <p:sldMasterId id="2147483760" r:id="rId7"/>
  </p:sldMasterIdLst>
  <p:notesMasterIdLst>
    <p:notesMasterId r:id="rId100"/>
  </p:notesMasterIdLst>
  <p:sldIdLst>
    <p:sldId id="256" r:id="rId8"/>
    <p:sldId id="359" r:id="rId9"/>
    <p:sldId id="9579" r:id="rId10"/>
    <p:sldId id="9583" r:id="rId11"/>
    <p:sldId id="9670" r:id="rId12"/>
    <p:sldId id="2146" r:id="rId13"/>
    <p:sldId id="1982" r:id="rId14"/>
    <p:sldId id="9520" r:id="rId15"/>
    <p:sldId id="1986" r:id="rId16"/>
    <p:sldId id="9521" r:id="rId17"/>
    <p:sldId id="9522" r:id="rId18"/>
    <p:sldId id="9680" r:id="rId19"/>
    <p:sldId id="9661" r:id="rId20"/>
    <p:sldId id="9662" r:id="rId21"/>
    <p:sldId id="9664" r:id="rId22"/>
    <p:sldId id="9687" r:id="rId23"/>
    <p:sldId id="9688" r:id="rId24"/>
    <p:sldId id="9643" r:id="rId25"/>
    <p:sldId id="9635" r:id="rId26"/>
    <p:sldId id="9636" r:id="rId27"/>
    <p:sldId id="9637" r:id="rId28"/>
    <p:sldId id="9638" r:id="rId29"/>
    <p:sldId id="9639" r:id="rId30"/>
    <p:sldId id="9640" r:id="rId31"/>
    <p:sldId id="9641" r:id="rId32"/>
    <p:sldId id="9642" r:id="rId33"/>
    <p:sldId id="9681" r:id="rId34"/>
    <p:sldId id="9684" r:id="rId35"/>
    <p:sldId id="2361" r:id="rId36"/>
    <p:sldId id="261" r:id="rId37"/>
    <p:sldId id="262" r:id="rId38"/>
    <p:sldId id="9534" r:id="rId39"/>
    <p:sldId id="9536" r:id="rId40"/>
    <p:sldId id="264" r:id="rId41"/>
    <p:sldId id="9535" r:id="rId42"/>
    <p:sldId id="9537" r:id="rId43"/>
    <p:sldId id="266" r:id="rId44"/>
    <p:sldId id="267" r:id="rId45"/>
    <p:sldId id="9538" r:id="rId46"/>
    <p:sldId id="9685" r:id="rId47"/>
    <p:sldId id="9539" r:id="rId48"/>
    <p:sldId id="9540" r:id="rId49"/>
    <p:sldId id="9550" r:id="rId50"/>
    <p:sldId id="9541" r:id="rId51"/>
    <p:sldId id="9697" r:id="rId52"/>
    <p:sldId id="9551" r:id="rId53"/>
    <p:sldId id="9552" r:id="rId54"/>
    <p:sldId id="9544" r:id="rId55"/>
    <p:sldId id="9584" r:id="rId56"/>
    <p:sldId id="9658" r:id="rId57"/>
    <p:sldId id="9644" r:id="rId58"/>
    <p:sldId id="9645" r:id="rId59"/>
    <p:sldId id="9646" r:id="rId60"/>
    <p:sldId id="9647" r:id="rId61"/>
    <p:sldId id="9648" r:id="rId62"/>
    <p:sldId id="9649" r:id="rId63"/>
    <p:sldId id="9650" r:id="rId64"/>
    <p:sldId id="9651" r:id="rId65"/>
    <p:sldId id="9652" r:id="rId66"/>
    <p:sldId id="9653" r:id="rId67"/>
    <p:sldId id="9654" r:id="rId68"/>
    <p:sldId id="9655" r:id="rId69"/>
    <p:sldId id="9656" r:id="rId70"/>
    <p:sldId id="9686" r:id="rId71"/>
    <p:sldId id="258" r:id="rId72"/>
    <p:sldId id="1134" r:id="rId73"/>
    <p:sldId id="1161" r:id="rId74"/>
    <p:sldId id="1139" r:id="rId75"/>
    <p:sldId id="9699" r:id="rId76"/>
    <p:sldId id="9698" r:id="rId77"/>
    <p:sldId id="9700" r:id="rId78"/>
    <p:sldId id="9669" r:id="rId79"/>
    <p:sldId id="2365" r:id="rId80"/>
    <p:sldId id="9384" r:id="rId81"/>
    <p:sldId id="2344" r:id="rId82"/>
    <p:sldId id="9555" r:id="rId83"/>
    <p:sldId id="9556" r:id="rId84"/>
    <p:sldId id="9701" r:id="rId85"/>
    <p:sldId id="2348" r:id="rId86"/>
    <p:sldId id="9502" r:id="rId87"/>
    <p:sldId id="9702" r:id="rId88"/>
    <p:sldId id="9557" r:id="rId89"/>
    <p:sldId id="9558" r:id="rId90"/>
    <p:sldId id="9703" r:id="rId91"/>
    <p:sldId id="9514" r:id="rId92"/>
    <p:sldId id="9390" r:id="rId93"/>
    <p:sldId id="2180" r:id="rId94"/>
    <p:sldId id="2182" r:id="rId95"/>
    <p:sldId id="9576" r:id="rId96"/>
    <p:sldId id="9577" r:id="rId97"/>
    <p:sldId id="9578" r:id="rId98"/>
    <p:sldId id="9513"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224" y="-462"/>
      </p:cViewPr>
      <p:guideLst>
        <p:guide orient="horz" pos="1620"/>
        <p:guide pos="2880"/>
      </p:guideLst>
    </p:cSldViewPr>
  </p:slideViewPr>
  <p:outlineViewPr>
    <p:cViewPr>
      <p:scale>
        <a:sx n="33" d="100"/>
        <a:sy n="33" d="100"/>
      </p:scale>
      <p:origin x="0" y="285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3/24/2024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9694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7929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35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1351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977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67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2042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928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6158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329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319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522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67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77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6829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9985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5746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96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12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438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71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63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95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78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8506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319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2612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075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64833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49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749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5693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7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5637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233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3809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latin typeface="+mj-lt"/>
                <a:ea typeface="Tahoma" pitchFamily="34" charset="0"/>
                <a:cs typeface="Times New Roman" pitchFamily="18" charset="0"/>
              </a:rPr>
              <a:t>Đk</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Chúa đã sống lại thật rồi. Chúa đã sống lại thật rồi người ơi vui lên tiếng ca.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9420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Chúa đã sống lại thật rồi. Chúa chiến thắng tử thần rồi đem nguồn hạnh phúc khắp nơi</a:t>
            </a:r>
            <a:r>
              <a:rPr lang="en-US" sz="6000" b="1" dirty="0">
                <a:solidFill>
                  <a:srgbClr val="003399"/>
                </a:solidFill>
                <a:effectLst/>
                <a:latin typeface="+mj-lt"/>
              </a:rPr>
              <a:t>.</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8305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91119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19050" y="590550"/>
            <a:ext cx="9144000" cy="4171950"/>
          </a:xfrm>
        </p:spPr>
        <p:txBody>
          <a:bodyPr/>
          <a:lstStyle/>
          <a:p>
            <a:pPr marL="27432" indent="0" algn="ctr">
              <a:lnSpc>
                <a:spcPct val="120000"/>
              </a:lnSpc>
              <a:buNone/>
            </a:pPr>
            <a:r>
              <a:rPr lang="en-US" sz="6000" b="1" u="sng" dirty="0" err="1" smtClean="0">
                <a:solidFill>
                  <a:srgbClr val="FF0000"/>
                </a:solidFill>
                <a:effectLst/>
                <a:latin typeface="+mj-lt"/>
                <a:ea typeface="Tahoma" pitchFamily="34" charset="0"/>
                <a:cs typeface="Times New Roman" pitchFamily="18" charset="0"/>
              </a:rPr>
              <a:t>Kinh</a:t>
            </a:r>
            <a:r>
              <a:rPr lang="en-US" sz="6000" b="1" u="sng" dirty="0" smtClean="0">
                <a:solidFill>
                  <a:srgbClr val="FF0000"/>
                </a:solidFill>
                <a:effectLst/>
                <a:latin typeface="+mj-lt"/>
                <a:ea typeface="Tahoma" pitchFamily="34" charset="0"/>
                <a:cs typeface="Times New Roman" pitchFamily="18" charset="0"/>
              </a:rPr>
              <a:t> </a:t>
            </a:r>
            <a:r>
              <a:rPr lang="en-US" sz="6000" b="1" u="sng" dirty="0" err="1" smtClean="0">
                <a:solidFill>
                  <a:srgbClr val="FF0000"/>
                </a:solidFill>
                <a:effectLst/>
                <a:latin typeface="+mj-lt"/>
                <a:ea typeface="Tahoma" pitchFamily="34" charset="0"/>
                <a:cs typeface="Times New Roman" pitchFamily="18" charset="0"/>
              </a:rPr>
              <a:t>Rảy</a:t>
            </a:r>
            <a:r>
              <a:rPr lang="en-US" sz="6000" b="1" u="sng" dirty="0" smtClean="0">
                <a:solidFill>
                  <a:srgbClr val="FF0000"/>
                </a:solidFill>
                <a:effectLst/>
                <a:latin typeface="+mj-lt"/>
                <a:ea typeface="Tahoma" pitchFamily="34" charset="0"/>
                <a:cs typeface="Times New Roman" pitchFamily="18" charset="0"/>
              </a:rPr>
              <a:t> </a:t>
            </a:r>
            <a:r>
              <a:rPr lang="en-US" sz="6000" b="1" u="sng" dirty="0">
                <a:solidFill>
                  <a:srgbClr val="FF0000"/>
                </a:solidFill>
                <a:effectLst/>
                <a:latin typeface="+mj-lt"/>
                <a:ea typeface="Tahoma" pitchFamily="34" charset="0"/>
                <a:cs typeface="Times New Roman" pitchFamily="18" charset="0"/>
              </a:rPr>
              <a:t>N</a:t>
            </a:r>
            <a:r>
              <a:rPr lang="vi-VN" sz="6000" b="1" u="sng" dirty="0">
                <a:solidFill>
                  <a:srgbClr val="FF0000"/>
                </a:solidFill>
                <a:effectLst/>
                <a:latin typeface="+mj-lt"/>
                <a:ea typeface="Tahoma" pitchFamily="34" charset="0"/>
                <a:cs typeface="Times New Roman" pitchFamily="18" charset="0"/>
              </a:rPr>
              <a:t>ư</a:t>
            </a:r>
            <a:r>
              <a:rPr lang="en-US" sz="6000" b="1" u="sng" dirty="0" err="1">
                <a:solidFill>
                  <a:srgbClr val="FF0000"/>
                </a:solidFill>
                <a:effectLst/>
                <a:latin typeface="+mj-lt"/>
                <a:ea typeface="Tahoma" pitchFamily="34" charset="0"/>
                <a:cs typeface="Times New Roman" pitchFamily="18" charset="0"/>
              </a:rPr>
              <a:t>ớc</a:t>
            </a:r>
            <a:r>
              <a:rPr lang="en-US" sz="6000" b="1" u="sng" dirty="0">
                <a:solidFill>
                  <a:srgbClr val="FF0000"/>
                </a:solidFill>
                <a:effectLst/>
                <a:latin typeface="+mj-lt"/>
                <a:ea typeface="Tahoma" pitchFamily="34" charset="0"/>
                <a:cs typeface="Times New Roman" pitchFamily="18" charset="0"/>
              </a:rPr>
              <a:t> </a:t>
            </a:r>
            <a:r>
              <a:rPr lang="en-US" sz="6000" b="1" u="sng" dirty="0" err="1">
                <a:solidFill>
                  <a:srgbClr val="FF0000"/>
                </a:solidFill>
                <a:effectLst/>
                <a:latin typeface="+mj-lt"/>
                <a:ea typeface="Tahoma" pitchFamily="34" charset="0"/>
                <a:cs typeface="Times New Roman" pitchFamily="18" charset="0"/>
              </a:rPr>
              <a:t>Thánh</a:t>
            </a:r>
            <a:endParaRPr lang="en-US" sz="60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600" b="1" dirty="0" err="1">
                <a:solidFill>
                  <a:srgbClr val="FF0000"/>
                </a:solidFill>
                <a:effectLst/>
                <a:latin typeface="+mj-lt"/>
                <a:ea typeface="Tahoma" pitchFamily="34" charset="0"/>
                <a:cs typeface="Times New Roman" pitchFamily="18" charset="0"/>
              </a:rPr>
              <a:t>Tôi</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Đã</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Thấy</a:t>
            </a:r>
            <a:r>
              <a:rPr lang="en-US" sz="6600" b="1" dirty="0">
                <a:solidFill>
                  <a:srgbClr val="FF0000"/>
                </a:solidFill>
                <a:effectLst/>
                <a:latin typeface="+mj-lt"/>
                <a:ea typeface="Tahoma" pitchFamily="34" charset="0"/>
                <a:cs typeface="Times New Roman" pitchFamily="18" charset="0"/>
              </a:rPr>
              <a:t> N</a:t>
            </a:r>
            <a:r>
              <a:rPr lang="vi-VN" sz="6600" b="1" dirty="0">
                <a:solidFill>
                  <a:srgbClr val="FF0000"/>
                </a:solidFill>
                <a:effectLst/>
                <a:latin typeface="+mj-lt"/>
                <a:ea typeface="Tahoma" pitchFamily="34" charset="0"/>
                <a:cs typeface="Times New Roman" pitchFamily="18" charset="0"/>
              </a:rPr>
              <a:t>ư</a:t>
            </a:r>
            <a:r>
              <a:rPr lang="en-US" sz="6600" b="1" dirty="0" err="1" smtClean="0">
                <a:solidFill>
                  <a:srgbClr val="FF0000"/>
                </a:solidFill>
                <a:effectLst/>
                <a:latin typeface="+mj-lt"/>
                <a:ea typeface="Tahoma" pitchFamily="34" charset="0"/>
                <a:cs typeface="Times New Roman" pitchFamily="18" charset="0"/>
              </a:rPr>
              <a:t>ớc</a:t>
            </a:r>
            <a:endParaRPr lang="en-US" sz="66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317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i="1" dirty="0">
                <a:solidFill>
                  <a:srgbClr val="FF0000"/>
                </a:solidFill>
                <a:effectLst/>
                <a:latin typeface="+mj-lt"/>
              </a:rPr>
              <a:t>Tôi đã thấy nước </a:t>
            </a:r>
            <a:r>
              <a:rPr lang="vi-VN" sz="4000" b="1" dirty="0">
                <a:solidFill>
                  <a:srgbClr val="003399"/>
                </a:solidFill>
                <a:effectLst/>
                <a:latin typeface="+mj-lt"/>
              </a:rPr>
              <a:t>từ bên phải Đền Thờ chảy ra. Alleluia! Và nước ấy chảy đến những ai, thì tất cả được cứu rỗi và reo lên: Alleluia! Alleluia! </a:t>
            </a:r>
            <a:endParaRPr lang="en-US" sz="4000" b="1" dirty="0" smtClean="0">
              <a:solidFill>
                <a:srgbClr val="003399"/>
              </a:solidFill>
              <a:effectLst/>
              <a:latin typeface="+mj-lt"/>
            </a:endParaRPr>
          </a:p>
          <a:p>
            <a:pPr marL="27432" indent="0" algn="just">
              <a:lnSpc>
                <a:spcPct val="130000"/>
              </a:lnSpc>
              <a:buNone/>
            </a:pPr>
            <a:r>
              <a:rPr lang="en-US" sz="4000" b="1" dirty="0" err="1" smtClean="0">
                <a:solidFill>
                  <a:srgbClr val="003399"/>
                </a:solidFill>
                <a:latin typeface="+mj-lt"/>
                <a:ea typeface="Tahoma" pitchFamily="34" charset="0"/>
                <a:cs typeface="Times New Roman" pitchFamily="18" charset="0"/>
              </a:rPr>
              <a:t>Hãy</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ca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tụng</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Chúa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vì</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Người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nhân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lành</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vì</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lượng</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từ</a:t>
            </a:r>
            <a:r>
              <a:rPr lang="en-US" sz="4000" b="1" dirty="0" smtClean="0">
                <a:solidFill>
                  <a:srgbClr val="003399"/>
                </a:solidFill>
                <a:latin typeface="+mj-lt"/>
                <a:ea typeface="Tahoma" pitchFamily="34" charset="0"/>
                <a:cs typeface="Times New Roman" pitchFamily="18" charset="0"/>
              </a:rPr>
              <a:t> bi </a:t>
            </a:r>
            <a:r>
              <a:rPr lang="en-US" sz="4000" b="1" dirty="0" err="1" smtClean="0">
                <a:solidFill>
                  <a:srgbClr val="003399"/>
                </a:solidFill>
                <a:latin typeface="+mj-lt"/>
                <a:ea typeface="Tahoma" pitchFamily="34" charset="0"/>
                <a:cs typeface="Times New Roman" pitchFamily="18" charset="0"/>
              </a:rPr>
              <a:t>của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Người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tồn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tại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muôn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đời</a:t>
            </a:r>
            <a:r>
              <a:rPr lang="en-US" sz="4000" b="1" dirty="0">
                <a:solidFill>
                  <a:srgbClr val="003399"/>
                </a:solidFill>
                <a:latin typeface="+mj-lt"/>
                <a:ea typeface="Tahoma" pitchFamily="34" charset="0"/>
                <a:cs typeface="Times New Roman" pitchFamily="18" charset="0"/>
              </a:rPr>
              <a:t>.</a:t>
            </a:r>
            <a:endParaRPr lang="en-US" sz="8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87581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56328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1" u="sng" dirty="0">
                <a:solidFill>
                  <a:srgbClr val="FF0000"/>
                </a:solidFill>
                <a:effectLst/>
                <a:latin typeface="+mj-lt"/>
                <a:ea typeface="Tahoma" pitchFamily="34" charset="0"/>
                <a:cs typeface="Times New Roman" pitchFamily="18" charset="0"/>
              </a:rPr>
              <a:t>***:</a:t>
            </a:r>
            <a:r>
              <a:rPr lang="en-US" sz="4000" b="1" dirty="0">
                <a:solidFill>
                  <a:srgbClr val="003399"/>
                </a:solidFill>
                <a:effectLst/>
                <a:latin typeface="+mj-lt"/>
                <a:ea typeface="Tahoma" pitchFamily="34" charset="0"/>
                <a:cs typeface="Times New Roman" pitchFamily="18" charset="0"/>
              </a:rPr>
              <a:t> </a:t>
            </a:r>
            <a:r>
              <a:rPr lang="vi-VN" sz="4000" b="1" i="1" dirty="0">
                <a:solidFill>
                  <a:srgbClr val="FF0000"/>
                </a:solidFill>
                <a:effectLst/>
                <a:latin typeface="+mj-lt"/>
              </a:rPr>
              <a:t>Tôi đã thấy nước </a:t>
            </a:r>
            <a:r>
              <a:rPr lang="vi-VN" sz="4000" b="1" dirty="0">
                <a:solidFill>
                  <a:srgbClr val="003399"/>
                </a:solidFill>
                <a:effectLst/>
                <a:latin typeface="+mj-lt"/>
              </a:rPr>
              <a:t>từ bên phải Đền Thờ chảy ra. Alleluia! Và nước ấy chảy đến những ai, thì tất cả được cứu rỗi và reo lên: Alleluia! Alleluia! </a:t>
            </a:r>
            <a:endParaRPr lang="en-US" sz="4000" b="1" dirty="0" smtClean="0">
              <a:solidFill>
                <a:srgbClr val="003399"/>
              </a:solidFill>
              <a:effectLst/>
              <a:latin typeface="+mj-lt"/>
            </a:endParaRPr>
          </a:p>
          <a:p>
            <a:pPr marL="27432" indent="0" algn="just">
              <a:lnSpc>
                <a:spcPct val="130000"/>
              </a:lnSpc>
              <a:buNone/>
            </a:pPr>
            <a:r>
              <a:rPr lang="en-US" sz="4000" b="1" dirty="0" err="1" smtClean="0">
                <a:solidFill>
                  <a:srgbClr val="003399"/>
                </a:solidFill>
                <a:latin typeface="+mj-lt"/>
                <a:ea typeface="Tahoma" pitchFamily="34" charset="0"/>
                <a:cs typeface="Times New Roman" pitchFamily="18" charset="0"/>
              </a:rPr>
              <a:t>Hãy</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ca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tụng</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Chúa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vì</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Người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nhân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lành</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vì</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lượng</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từ</a:t>
            </a:r>
            <a:r>
              <a:rPr lang="en-US" sz="4000" b="1" dirty="0" smtClean="0">
                <a:solidFill>
                  <a:srgbClr val="003399"/>
                </a:solidFill>
                <a:latin typeface="+mj-lt"/>
                <a:ea typeface="Tahoma" pitchFamily="34" charset="0"/>
                <a:cs typeface="Times New Roman" pitchFamily="18" charset="0"/>
              </a:rPr>
              <a:t> bi </a:t>
            </a:r>
            <a:r>
              <a:rPr lang="en-US" sz="4000" b="1" dirty="0" err="1" smtClean="0">
                <a:solidFill>
                  <a:srgbClr val="003399"/>
                </a:solidFill>
                <a:latin typeface="+mj-lt"/>
                <a:ea typeface="Tahoma" pitchFamily="34" charset="0"/>
                <a:cs typeface="Times New Roman" pitchFamily="18" charset="0"/>
              </a:rPr>
              <a:t>của</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Người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tồn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tại</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muôn</a:t>
            </a:r>
            <a:r>
              <a:rPr lang="en-US" sz="4000" b="1" dirty="0" smtClean="0">
                <a:solidFill>
                  <a:srgbClr val="003399"/>
                </a:solidFill>
                <a:latin typeface="+mj-lt"/>
                <a:ea typeface="Tahoma" pitchFamily="34" charset="0"/>
                <a:cs typeface="Times New Roman" pitchFamily="18" charset="0"/>
              </a:rPr>
              <a:t> </a:t>
            </a:r>
            <a:r>
              <a:rPr lang="en-US" sz="4000" b="1" dirty="0" err="1" smtClean="0">
                <a:solidFill>
                  <a:srgbClr val="003399"/>
                </a:solidFill>
                <a:latin typeface="+mj-lt"/>
                <a:ea typeface="Tahoma" pitchFamily="34" charset="0"/>
                <a:cs typeface="Times New Roman" pitchFamily="18" charset="0"/>
              </a:rPr>
              <a:t>đời</a:t>
            </a:r>
            <a:r>
              <a:rPr lang="en-US" sz="4000" b="1" dirty="0">
                <a:solidFill>
                  <a:srgbClr val="003399"/>
                </a:solidFill>
                <a:latin typeface="+mj-lt"/>
                <a:ea typeface="Tahoma" pitchFamily="34" charset="0"/>
                <a:cs typeface="Times New Roman" pitchFamily="18" charset="0"/>
              </a:rPr>
              <a:t>.</a:t>
            </a:r>
            <a:endParaRPr lang="en-US" sz="80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49584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cs typeface="Times New Roman" panose="02020603050405020304" pitchFamily="18" charset="0"/>
              </a:rPr>
              <a:t>Sáng danh Đức Chúa Cha, và Đức Chúa Con, và Đức Chúa Thánh Thần, như đã có trước vô cùng và bây giờ và hằng có, và đời đời chẳng cùng. Amen.</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55182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3332891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latin typeface="+mj-lt"/>
                <a:cs typeface="Times New Roman" pitchFamily="18" charset="0"/>
              </a:rPr>
              <a:t>Tập</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Hát</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Cộng</a:t>
            </a:r>
            <a:r>
              <a:rPr lang="en-US" sz="7000" b="1" dirty="0">
                <a:solidFill>
                  <a:srgbClr val="FF0000"/>
                </a:solidFill>
                <a:effectLst/>
                <a:latin typeface="+mj-lt"/>
                <a:cs typeface="Times New Roman" pitchFamily="18" charset="0"/>
              </a:rPr>
              <a:t> </a:t>
            </a:r>
            <a:r>
              <a:rPr lang="en-US" sz="7000" b="1" dirty="0" err="1">
                <a:solidFill>
                  <a:srgbClr val="FF0000"/>
                </a:solidFill>
                <a:effectLst/>
                <a:latin typeface="+mj-lt"/>
                <a:cs typeface="Times New Roman" pitchFamily="18" charset="0"/>
              </a:rPr>
              <a:t>Đoàn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ngợi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chúc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br>
              <a:rPr lang="en-US" sz="5000" b="1" dirty="0">
                <a:solidFill>
                  <a:srgbClr val="003399"/>
                </a:solidFill>
                <a:effectLst/>
                <a:latin typeface="+mj-lt"/>
                <a:cs typeface="Times New Roman" panose="02020603050405020304" pitchFamily="18" charset="0"/>
              </a:rPr>
            </a:br>
            <a:r>
              <a:rPr lang="en-US" sz="5000" b="1"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thờ</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tôn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cảm</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tạ</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vì</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quang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cao</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cả</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một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Thiên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Chúa</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thương</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xót</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xóa</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tội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trần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gian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xin</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nhậm</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lời</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chúng</a:t>
            </a:r>
            <a:r>
              <a:rPr lang="en-US" sz="5400" b="1" dirty="0">
                <a:solidFill>
                  <a:srgbClr val="003399"/>
                </a:solidFill>
                <a:effectLst/>
                <a:latin typeface="+mj-lt"/>
                <a:cs typeface="Times New Roman" panose="02020603050405020304" pitchFamily="18" charset="0"/>
              </a:rPr>
              <a:t> con </a:t>
            </a:r>
            <a:r>
              <a:rPr lang="en-US" sz="5400" b="1" dirty="0" err="1">
                <a:solidFill>
                  <a:srgbClr val="003399"/>
                </a:solidFill>
                <a:effectLst/>
                <a:latin typeface="+mj-lt"/>
                <a:cs typeface="Times New Roman" panose="02020603050405020304" pitchFamily="18" charset="0"/>
              </a:rPr>
              <a:t>cầu</a:t>
            </a:r>
            <a:r>
              <a:rPr lang="en-US" sz="5400" b="1" dirty="0">
                <a:solidFill>
                  <a:srgbClr val="003399"/>
                </a:solidFill>
                <a:effectLst/>
                <a:latin typeface="+mj-lt"/>
                <a:cs typeface="Times New Roman" panose="02020603050405020304" pitchFamily="18" charset="0"/>
              </a:rPr>
              <a:t> </a:t>
            </a:r>
            <a:r>
              <a:rPr lang="en-US" sz="5400" b="1" dirty="0" err="1">
                <a:solidFill>
                  <a:srgbClr val="003399"/>
                </a:solidFill>
                <a:effectLst/>
                <a:latin typeface="+mj-lt"/>
                <a:cs typeface="Times New Roman" panose="02020603050405020304" pitchFamily="18" charset="0"/>
              </a:rPr>
              <a:t>khẩn</a:t>
            </a:r>
            <a:r>
              <a:rPr lang="en-US" sz="54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ngự</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bên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hữu</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Đức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Cha, </a:t>
            </a:r>
            <a:r>
              <a:rPr lang="en-US" sz="4800" b="1" dirty="0" err="1">
                <a:solidFill>
                  <a:srgbClr val="003399"/>
                </a:solidFill>
                <a:effectLst/>
                <a:latin typeface="+mj-lt"/>
                <a:cs typeface="Times New Roman" panose="02020603050405020304" pitchFamily="18" charset="0"/>
              </a:rPr>
              <a:t>xin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thương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xót</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Vì lạy </a:t>
            </a:r>
            <a:r>
              <a:rPr lang="vi-VN" sz="4800" b="1" dirty="0">
                <a:solidFill>
                  <a:srgbClr val="FF0000"/>
                </a:solidFill>
                <a:effectLst/>
                <a:latin typeface="+mj-lt"/>
                <a:cs typeface="Times New Roman" panose="02020603050405020304" pitchFamily="18" charset="0"/>
              </a:rPr>
              <a:t>Chúa Giêsu Kitô, </a:t>
            </a:r>
            <a:r>
              <a:rPr lang="vi-VN" sz="4800" b="1"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chỉ</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có</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Chúa</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là</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đấng</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tối</a:t>
            </a:r>
            <a:r>
              <a:rPr lang="en-US" sz="4400" b="1" dirty="0">
                <a:solidFill>
                  <a:srgbClr val="003399"/>
                </a:solidFill>
                <a:effectLst/>
                <a:latin typeface="+mj-lt"/>
                <a:cs typeface="Times New Roman" panose="02020603050405020304" pitchFamily="18" charset="0"/>
              </a:rPr>
              <a:t> </a:t>
            </a:r>
            <a:r>
              <a:rPr lang="en-US" sz="4400" b="1" dirty="0" err="1">
                <a:solidFill>
                  <a:srgbClr val="003399"/>
                </a:solidFill>
                <a:effectLst/>
                <a:latin typeface="+mj-lt"/>
                <a:cs typeface="Times New Roman" panose="02020603050405020304" pitchFamily="18" charset="0"/>
              </a:rPr>
              <a:t>cao</a:t>
            </a:r>
            <a:r>
              <a:rPr lang="en-US" sz="4400" b="1"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225614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862322"/>
          </a:xfrm>
          <a:prstGeom prst="rect">
            <a:avLst/>
          </a:prstGeom>
        </p:spPr>
        <p:txBody>
          <a:bodyPr wrap="square">
            <a:spAutoFit/>
          </a:bodyPr>
          <a:lstStyle/>
          <a:p>
            <a:r>
              <a:rPr lang="en-US" sz="3600" b="1" u="sng" dirty="0" smtClean="0">
                <a:solidFill>
                  <a:srgbClr val="FF0000"/>
                </a:solidFill>
              </a:rPr>
              <a:t>B</a:t>
            </a:r>
            <a:r>
              <a:rPr lang="vi-VN" sz="3600" b="1" u="sng" dirty="0" smtClean="0">
                <a:solidFill>
                  <a:srgbClr val="FF0000"/>
                </a:solidFill>
              </a:rPr>
              <a:t>ài </a:t>
            </a:r>
            <a:r>
              <a:rPr lang="vi-VN" sz="3600" b="1" u="sng" dirty="0">
                <a:solidFill>
                  <a:srgbClr val="FF0000"/>
                </a:solidFill>
              </a:rPr>
              <a:t>đọc </a:t>
            </a:r>
            <a:r>
              <a:rPr lang="vi-VN" sz="3600" b="1" u="sng" dirty="0" smtClean="0">
                <a:solidFill>
                  <a:srgbClr val="FF0000"/>
                </a:solidFill>
              </a:rPr>
              <a:t>1</a:t>
            </a:r>
            <a:endParaRPr lang="vi-VN" sz="3600" b="1" u="sng" dirty="0">
              <a:solidFill>
                <a:srgbClr val="FF0000"/>
              </a:solidFill>
            </a:endParaRPr>
          </a:p>
          <a:p>
            <a:r>
              <a:rPr lang="vi-VN" sz="3600" b="1" i="1" dirty="0" smtClean="0"/>
              <a:t>Chúng </a:t>
            </a:r>
            <a:r>
              <a:rPr lang="vi-VN" sz="3600" b="1" i="1" dirty="0"/>
              <a:t>tôi đã được cùng ăn cùng uống với Người, sau khi Người từ cõi chết sống lại</a:t>
            </a:r>
            <a:r>
              <a:rPr lang="vi-VN" sz="3600" b="1" i="1" dirty="0" smtClean="0"/>
              <a:t>.</a:t>
            </a:r>
            <a:endParaRPr lang="vi-VN" sz="3600" b="1" i="1" dirty="0"/>
          </a:p>
          <a:p>
            <a:r>
              <a:rPr lang="vi-VN" sz="3600" b="1" dirty="0">
                <a:solidFill>
                  <a:srgbClr val="FF0000"/>
                </a:solidFill>
              </a:rPr>
              <a:t>Bài trích sách Công vụ Tông Đồ.</a:t>
            </a:r>
            <a:r>
              <a:rPr lang="vi-VN"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2203830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dirty="0" err="1">
                <a:solidFill>
                  <a:srgbClr val="FF0000"/>
                </a:solidFill>
                <a:effectLst/>
                <a:latin typeface="+mj-lt"/>
                <a:cs typeface="Times New Roman" pitchFamily="18" charset="0"/>
              </a:rPr>
              <a:t>Đk</a:t>
            </a:r>
            <a:r>
              <a:rPr lang="en-US" sz="6600" b="1" dirty="0">
                <a:solidFill>
                  <a:srgbClr val="FF0000"/>
                </a:solidFill>
                <a:effectLst/>
                <a:latin typeface="+mj-lt"/>
                <a:cs typeface="Times New Roman" pitchFamily="18" charset="0"/>
              </a:rPr>
              <a:t>:</a:t>
            </a:r>
            <a:r>
              <a:rPr lang="en-US" sz="7200" b="1" dirty="0">
                <a:solidFill>
                  <a:srgbClr val="FF0000"/>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56536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a:solidFill>
                  <a:srgbClr val="003399"/>
                </a:solidFill>
                <a:effectLst/>
                <a:latin typeface="+mj-lt"/>
                <a:cs typeface="Times New Roman" pitchFamily="18" charset="0"/>
              </a:rPr>
              <a:t/>
            </a:r>
            <a:br>
              <a:rPr lang="en-US" sz="6600" b="1" u="sng" dirty="0">
                <a:solidFill>
                  <a:srgbClr val="003399"/>
                </a:solidFill>
                <a:effectLst/>
                <a:latin typeface="+mj-lt"/>
                <a:cs typeface="Times New Roman" pitchFamily="18" charset="0"/>
              </a:rPr>
            </a:br>
            <a:r>
              <a:rPr lang="en-US" sz="6600" b="1" u="sng" dirty="0">
                <a:solidFill>
                  <a:srgbClr val="FF0000"/>
                </a:solidFill>
                <a:effectLst/>
                <a:latin typeface="+mj-lt"/>
                <a:cs typeface="Times New Roman" pitchFamily="18" charset="0"/>
              </a:rPr>
              <a:t>Tk1:</a:t>
            </a:r>
            <a:r>
              <a:rPr lang="en-US" sz="7200" b="1" dirty="0">
                <a:solidFill>
                  <a:srgbClr val="FF0000"/>
                </a:solidFill>
                <a:effectLst/>
                <a:latin typeface="+mj-lt"/>
                <a:cs typeface="Times New Roman" pitchFamily="18" charset="0"/>
              </a:rPr>
              <a:t> </a:t>
            </a:r>
            <a:r>
              <a:rPr lang="en-US" altLang="en-US" sz="8900" b="1" dirty="0" err="1">
                <a:solidFill>
                  <a:srgbClr val="003399"/>
                </a:solidFill>
                <a:effectLst/>
                <a:latin typeface="+mj-lt"/>
                <a:cs typeface="Times New Roman" panose="02020603050405020304" pitchFamily="18" charset="0"/>
              </a:rPr>
              <a:t>Chúc</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tụng</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vì</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nhân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từ</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đời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vẫn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trọn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tình</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thương</a:t>
            </a:r>
            <a:r>
              <a:rPr lang="en-US" altLang="en-US" sz="8900" b="1" dirty="0">
                <a:solidFill>
                  <a:srgbClr val="003399"/>
                </a:solidFill>
                <a:effectLst/>
                <a:latin typeface="+mj-lt"/>
                <a:cs typeface="Times New Roman" panose="02020603050405020304" pitchFamily="18" charset="0"/>
              </a:rPr>
              <a:t>. </a:t>
            </a:r>
            <a:br>
              <a:rPr lang="en-US" altLang="en-US" sz="8900" b="1" dirty="0">
                <a:solidFill>
                  <a:srgbClr val="003399"/>
                </a:solidFill>
                <a:effectLst/>
                <a:latin typeface="+mj-lt"/>
                <a:cs typeface="Times New Roman" panose="02020603050405020304" pitchFamily="18" charset="0"/>
              </a:rPr>
            </a:b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b="1" u="sng" dirty="0" smtClean="0">
                <a:solidFill>
                  <a:srgbClr val="FF0000"/>
                </a:solidFill>
                <a:effectLst/>
                <a:latin typeface="+mj-lt"/>
                <a:cs typeface="Times New Roman" pitchFamily="18" charset="0"/>
              </a:rPr>
              <a:t>***:</a:t>
            </a:r>
            <a:r>
              <a:rPr lang="en-US" sz="7200" b="1" dirty="0" smtClean="0">
                <a:solidFill>
                  <a:srgbClr val="003399"/>
                </a:solidFill>
                <a:effectLst/>
                <a:latin typeface="+mj-lt"/>
                <a:cs typeface="Times New Roman" pitchFamily="18" charset="0"/>
              </a:rPr>
              <a:t> </a:t>
            </a:r>
            <a:r>
              <a:rPr lang="en-US" altLang="en-US" sz="8900" b="1" dirty="0">
                <a:solidFill>
                  <a:srgbClr val="003399"/>
                </a:solidFill>
                <a:effectLst/>
                <a:latin typeface="+mj-lt"/>
                <a:cs typeface="Times New Roman" panose="02020603050405020304" pitchFamily="18" charset="0"/>
              </a:rPr>
              <a:t>Is-ra-el </a:t>
            </a:r>
            <a:r>
              <a:rPr lang="en-US" altLang="en-US" sz="8900" b="1" dirty="0" err="1">
                <a:solidFill>
                  <a:srgbClr val="003399"/>
                </a:solidFill>
                <a:effectLst/>
                <a:latin typeface="+mj-lt"/>
                <a:cs typeface="Times New Roman" panose="02020603050405020304" pitchFamily="18" charset="0"/>
              </a:rPr>
              <a:t>hãy</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nói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lên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rằng</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ngàn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đời</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Chúa</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vẫn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trọn</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tình</a:t>
            </a:r>
            <a:r>
              <a:rPr lang="en-US" altLang="en-US" sz="8900" b="1" dirty="0">
                <a:solidFill>
                  <a:srgbClr val="003399"/>
                </a:solidFill>
                <a:effectLst/>
                <a:latin typeface="+mj-lt"/>
                <a:cs typeface="Times New Roman" panose="02020603050405020304" pitchFamily="18" charset="0"/>
              </a:rPr>
              <a:t> </a:t>
            </a:r>
            <a:r>
              <a:rPr lang="en-US" altLang="en-US" sz="8900" b="1" dirty="0" err="1">
                <a:solidFill>
                  <a:srgbClr val="003399"/>
                </a:solidFill>
                <a:effectLst/>
                <a:latin typeface="+mj-lt"/>
                <a:cs typeface="Times New Roman" panose="02020603050405020304" pitchFamily="18" charset="0"/>
              </a:rPr>
              <a:t>thương</a:t>
            </a:r>
            <a:r>
              <a:rPr lang="en-US" altLang="en-US" sz="89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004085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0042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smtClean="0">
                <a:solidFill>
                  <a:srgbClr val="FF0000"/>
                </a:solidFill>
                <a:effectLst/>
                <a:latin typeface="+mj-lt"/>
                <a:cs typeface="Times New Roman" pitchFamily="18" charset="0"/>
              </a:rPr>
              <a:t>Tk2</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Cánh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tay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vận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dụng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uy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lực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kìa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cánh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hữu</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vùng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cao</a:t>
            </a:r>
            <a:r>
              <a:rPr lang="en-US" altLang="en-US" sz="8000" b="1" dirty="0">
                <a:solidFill>
                  <a:srgbClr val="003399"/>
                </a:solidFill>
                <a:effectLst/>
                <a:latin typeface="+mj-lt"/>
                <a:cs typeface="Times New Roman" panose="02020603050405020304" pitchFamily="18" charset="0"/>
              </a:rPr>
              <a:t>, </a:t>
            </a:r>
            <a:endParaRPr lang="en-US" sz="5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smtClean="0">
                <a:solidFill>
                  <a:srgbClr val="FF0000"/>
                </a:solidFill>
                <a:effectLst/>
                <a:latin typeface="+mj-lt"/>
                <a:cs typeface="Times New Roman" pitchFamily="18" charset="0"/>
              </a:rPr>
              <a:t>***:</a:t>
            </a:r>
            <a:r>
              <a:rPr lang="en-US" sz="4800" b="1" dirty="0" smtClean="0">
                <a:solidFill>
                  <a:srgbClr val="003399"/>
                </a:solidFill>
                <a:effectLst/>
                <a:latin typeface="+mj-lt"/>
                <a:cs typeface="Times New Roman" pitchFamily="18" charset="0"/>
              </a:rPr>
              <a:t> </a:t>
            </a:r>
            <a:r>
              <a:rPr lang="en-US" sz="7200" b="1" dirty="0" err="1">
                <a:solidFill>
                  <a:srgbClr val="003399"/>
                </a:solidFill>
                <a:effectLst/>
                <a:latin typeface="+mj-lt"/>
                <a:cs typeface="Times New Roman" panose="02020603050405020304" pitchFamily="18" charset="0"/>
              </a:rPr>
              <a:t>T</a:t>
            </a:r>
            <a:r>
              <a:rPr lang="en-US" altLang="en-US" sz="7200" b="1" dirty="0" err="1">
                <a:solidFill>
                  <a:srgbClr val="003399"/>
                </a:solidFill>
                <a:effectLst/>
                <a:latin typeface="+mj-lt"/>
                <a:cs typeface="Times New Roman" panose="02020603050405020304" pitchFamily="18" charset="0"/>
              </a:rPr>
              <a:t>hoát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vong</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thân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và</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sống</a:t>
            </a:r>
            <a:r>
              <a:rPr lang="en-US" altLang="en-US" sz="7200" b="1" dirty="0">
                <a:solidFill>
                  <a:srgbClr val="003399"/>
                </a:solidFill>
                <a:effectLst/>
                <a:latin typeface="+mj-lt"/>
                <a:cs typeface="Times New Roman" panose="02020603050405020304" pitchFamily="18" charset="0"/>
              </a:rPr>
              <a:t> loan </a:t>
            </a:r>
            <a:r>
              <a:rPr lang="en-US" altLang="en-US" sz="7200" b="1" dirty="0" err="1">
                <a:solidFill>
                  <a:srgbClr val="003399"/>
                </a:solidFill>
                <a:effectLst/>
                <a:latin typeface="+mj-lt"/>
                <a:cs typeface="Times New Roman" panose="02020603050405020304" pitchFamily="18" charset="0"/>
              </a:rPr>
              <a:t>truyền</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sự</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nghiệp</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Chúa</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trót</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cả</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đời</a:t>
            </a:r>
            <a:r>
              <a:rPr lang="en-US" altLang="en-US" sz="7200" b="1" dirty="0">
                <a:solidFill>
                  <a:srgbClr val="003399"/>
                </a:solidFill>
                <a:effectLst/>
                <a:latin typeface="+mj-lt"/>
                <a:cs typeface="Times New Roman" panose="02020603050405020304" pitchFamily="18" charset="0"/>
              </a:rPr>
              <a:t> </a:t>
            </a:r>
            <a:r>
              <a:rPr lang="en-US" altLang="en-US" sz="7200" b="1" dirty="0" err="1">
                <a:solidFill>
                  <a:srgbClr val="003399"/>
                </a:solidFill>
                <a:effectLst/>
                <a:latin typeface="+mj-lt"/>
                <a:cs typeface="Times New Roman" panose="02020603050405020304" pitchFamily="18" charset="0"/>
              </a:rPr>
              <a:t>tôi</a:t>
            </a:r>
            <a:r>
              <a:rPr lang="en-US" altLang="en-US" sz="7200" b="1" dirty="0">
                <a:solidFill>
                  <a:srgbClr val="003399"/>
                </a:solidFill>
                <a:effectLst/>
                <a:latin typeface="+mj-lt"/>
                <a:cs typeface="Times New Roman" panose="02020603050405020304" pitchFamily="18" charset="0"/>
              </a:rPr>
              <a:t>. </a:t>
            </a:r>
            <a:endParaRPr lang="en-US" sz="5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86764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50008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1" u="sng" dirty="0">
                <a:solidFill>
                  <a:srgbClr val="FF0000"/>
                </a:solidFill>
                <a:effectLst/>
                <a:latin typeface="+mj-lt"/>
                <a:cs typeface="Times New Roman" pitchFamily="18" charset="0"/>
              </a:rPr>
              <a:t>Tk3:</a:t>
            </a:r>
            <a:r>
              <a:rPr lang="en-US" sz="80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viên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đá</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thợ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nề</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loại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lại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thành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đá</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góc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tường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rồi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630370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98000"/>
              </a:lnSpc>
            </a:pPr>
            <a:r>
              <a:rPr lang="en-US" altLang="en-US" sz="8000" b="1" dirty="0" err="1">
                <a:solidFill>
                  <a:srgbClr val="003399"/>
                </a:solidFill>
                <a:effectLst/>
                <a:latin typeface="+mj-lt"/>
                <a:cs typeface="Times New Roman" panose="02020603050405020304" pitchFamily="18" charset="0"/>
              </a:rPr>
              <a:t>Đó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chính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công</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trình</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kỳ</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diệu</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trước</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mắt</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mọi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phạm</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nhân</a:t>
            </a:r>
            <a:r>
              <a:rPr lang="en-US" altLang="en-US" sz="8000" b="1" dirty="0">
                <a:solidFill>
                  <a:srgbClr val="003399"/>
                </a:solidFill>
                <a:effectLst/>
                <a:latin typeface="+mj-lt"/>
                <a:cs typeface="Times New Roman" panose="02020603050405020304" pitchFamily="18" charset="0"/>
              </a:rPr>
              <a:t>. </a:t>
            </a:r>
            <a:endParaRPr lang="en-US" altLang="en-US" sz="88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3318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err="1">
                <a:solidFill>
                  <a:srgbClr val="FF0000"/>
                </a:solidFill>
                <a:effectLst/>
                <a:latin typeface="+mj-lt"/>
                <a:cs typeface="Times New Roman" pitchFamily="18" charset="0"/>
              </a:rPr>
              <a:t>Đk</a:t>
            </a:r>
            <a:r>
              <a:rPr lang="en-US" sz="6600" b="1" u="sng" dirty="0">
                <a:solidFill>
                  <a:srgbClr val="FF0000"/>
                </a:solidFill>
                <a:effectLst/>
                <a:latin typeface="+mj-lt"/>
                <a:cs typeface="Times New Roman" pitchFamily="18" charset="0"/>
              </a:rPr>
              <a:t>:</a:t>
            </a:r>
            <a:r>
              <a:rPr lang="en-US" sz="7200" b="1" dirty="0">
                <a:solidFill>
                  <a:srgbClr val="003399"/>
                </a:solidFill>
                <a:effectLst/>
                <a:latin typeface="+mj-lt"/>
                <a:cs typeface="Times New Roman" pitchFamily="18" charset="0"/>
              </a:rPr>
              <a:t> </a:t>
            </a:r>
            <a:r>
              <a:rPr lang="en-US" altLang="en-US" sz="8000" b="1" dirty="0" err="1">
                <a:solidFill>
                  <a:srgbClr val="003399"/>
                </a:solidFill>
                <a:effectLst/>
                <a:latin typeface="+mj-lt"/>
                <a:cs typeface="Times New Roman" panose="02020603050405020304" pitchFamily="18" charset="0"/>
              </a:rPr>
              <a:t>Đây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ngày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Chúa</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đã</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làm</a:t>
            </a:r>
            <a:r>
              <a:rPr lang="en-US" altLang="en-US" sz="8000" b="1" dirty="0">
                <a:solidFill>
                  <a:srgbClr val="003399"/>
                </a:solidFill>
                <a:effectLst/>
                <a:latin typeface="+mj-lt"/>
                <a:cs typeface="Times New Roman" panose="02020603050405020304" pitchFamily="18" charset="0"/>
              </a:rPr>
              <a:t> ra, </a:t>
            </a:r>
            <a:r>
              <a:rPr lang="en-US" altLang="en-US" sz="8000" b="1" dirty="0" err="1">
                <a:solidFill>
                  <a:srgbClr val="003399"/>
                </a:solidFill>
                <a:effectLst/>
                <a:latin typeface="+mj-lt"/>
                <a:cs typeface="Times New Roman" panose="02020603050405020304" pitchFamily="18" charset="0"/>
              </a:rPr>
              <a:t>nào</a:t>
            </a:r>
            <a:r>
              <a:rPr lang="en-US" altLang="en-US" sz="8000" b="1" dirty="0">
                <a:solidFill>
                  <a:srgbClr val="003399"/>
                </a:solidFill>
                <a:effectLst/>
                <a:latin typeface="+mj-lt"/>
                <a:cs typeface="Times New Roman" panose="02020603050405020304" pitchFamily="18" charset="0"/>
              </a:rPr>
              <a:t> ta </a:t>
            </a:r>
            <a:r>
              <a:rPr lang="en-US" altLang="en-US" sz="8000" b="1" dirty="0" err="1">
                <a:solidFill>
                  <a:srgbClr val="003399"/>
                </a:solidFill>
                <a:effectLst/>
                <a:latin typeface="+mj-lt"/>
                <a:cs typeface="Times New Roman" panose="02020603050405020304" pitchFamily="18" charset="0"/>
              </a:rPr>
              <a:t>hãy</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hỉ</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hoan</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vui</a:t>
            </a:r>
            <a:r>
              <a:rPr lang="en-US" altLang="en-US" sz="8000" b="1" dirty="0">
                <a:solidFill>
                  <a:srgbClr val="003399"/>
                </a:solidFill>
                <a:effectLst/>
                <a:latin typeface="+mj-lt"/>
                <a:cs typeface="Times New Roman" panose="02020603050405020304" pitchFamily="18" charset="0"/>
              </a:rPr>
              <a:t> </a:t>
            </a:r>
            <a:r>
              <a:rPr lang="en-US" altLang="en-US" sz="8000" b="1" dirty="0" err="1">
                <a:solidFill>
                  <a:srgbClr val="003399"/>
                </a:solidFill>
                <a:effectLst/>
                <a:latin typeface="+mj-lt"/>
                <a:cs typeface="Times New Roman" panose="02020603050405020304" pitchFamily="18" charset="0"/>
              </a:rPr>
              <a:t>mừng</a:t>
            </a:r>
            <a:r>
              <a:rPr lang="en-US" altLang="en-US" sz="8000" b="1" dirty="0">
                <a:solidFill>
                  <a:srgbClr val="003399"/>
                </a:solidFill>
                <a:effectLst/>
                <a:latin typeface="+mj-lt"/>
                <a:cs typeface="Times New Roman" panose="02020603050405020304" pitchFamily="18" charset="0"/>
              </a:rPr>
              <a:t>.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3861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smtClean="0">
                <a:solidFill>
                  <a:srgbClr val="003399"/>
                </a:solidFill>
                <a:effectLst/>
                <a:latin typeface="+mj-lt"/>
                <a:cs typeface="Times New Roman" pitchFamily="18" charset="0"/>
              </a:rPr>
              <a:t>Chiên</a:t>
            </a:r>
            <a:r>
              <a:rPr lang="en-US" sz="6600" b="1" dirty="0" smtClean="0">
                <a:solidFill>
                  <a:srgbClr val="003399"/>
                </a:solidFill>
                <a:effectLst/>
                <a:latin typeface="+mj-lt"/>
                <a:cs typeface="Times New Roman" pitchFamily="18" charset="0"/>
              </a:rPr>
              <a:t> </a:t>
            </a:r>
            <a:r>
              <a:rPr lang="en-US" sz="6600" b="1" dirty="0">
                <a:solidFill>
                  <a:srgbClr val="003399"/>
                </a:solidFill>
                <a:effectLst/>
                <a:latin typeface="+mj-lt"/>
                <a:cs typeface="Times New Roman" pitchFamily="18" charset="0"/>
              </a:rPr>
              <a:t>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1831349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sp>
        <p:nvSpPr>
          <p:cNvPr id="4" name="Rectangle 3"/>
          <p:cNvSpPr/>
          <p:nvPr/>
        </p:nvSpPr>
        <p:spPr>
          <a:xfrm>
            <a:off x="2286000" y="29134"/>
            <a:ext cx="6781800" cy="2739211"/>
          </a:xfrm>
          <a:prstGeom prst="rect">
            <a:avLst/>
          </a:prstGeom>
        </p:spPr>
        <p:txBody>
          <a:bodyPr wrap="square">
            <a:spAutoFit/>
          </a:bodyPr>
          <a:lstStyle/>
          <a:p>
            <a:r>
              <a:rPr lang="vi-VN" sz="3600" b="1" u="sng" dirty="0">
                <a:solidFill>
                  <a:srgbClr val="FF0000"/>
                </a:solidFill>
              </a:rPr>
              <a:t>Bài đọc </a:t>
            </a:r>
            <a:r>
              <a:rPr lang="vi-VN" sz="3600" b="1" u="sng" dirty="0" smtClean="0">
                <a:solidFill>
                  <a:srgbClr val="FF0000"/>
                </a:solidFill>
              </a:rPr>
              <a:t>2</a:t>
            </a:r>
            <a:endParaRPr lang="vi-VN" sz="3600" b="1" u="sng" dirty="0">
              <a:solidFill>
                <a:srgbClr val="FF0000"/>
              </a:solidFill>
            </a:endParaRPr>
          </a:p>
          <a:p>
            <a:r>
              <a:rPr lang="vi-VN" sz="3200" i="1" dirty="0">
                <a:solidFill>
                  <a:prstClr val="black"/>
                </a:solidFill>
              </a:rPr>
              <a:t>Anh em hãy tìm kiếm những gì thuộc thượng giới, nơi Đức Ki-tô đang ngự</a:t>
            </a:r>
            <a:r>
              <a:rPr lang="vi-VN" sz="3200" i="1" dirty="0" smtClean="0">
                <a:solidFill>
                  <a:prstClr val="black"/>
                </a:solidFill>
              </a:rPr>
              <a:t>.</a:t>
            </a:r>
            <a:endParaRPr lang="vi-VN" sz="3200" i="1" dirty="0">
              <a:solidFill>
                <a:prstClr val="black"/>
              </a:solidFill>
            </a:endParaRPr>
          </a:p>
          <a:p>
            <a:r>
              <a:rPr lang="vi-VN" sz="3600" b="1" dirty="0">
                <a:solidFill>
                  <a:srgbClr val="FF0000"/>
                </a:solidFill>
              </a:rPr>
              <a:t>Bài trích thư của thánh Phao-lô tông đồ gửi tín hữu Cô-lô-xê.</a:t>
            </a:r>
            <a:endParaRPr lang="en-US" sz="3600" b="1" dirty="0">
              <a:solidFill>
                <a:srgbClr val="FF0000"/>
              </a:solidFill>
            </a:endParaRPr>
          </a:p>
        </p:txBody>
      </p:sp>
    </p:spTree>
    <p:extLst>
      <p:ext uri="{BB962C8B-B14F-4D97-AF65-F5344CB8AC3E}">
        <p14:creationId xmlns:p14="http://schemas.microsoft.com/office/powerpoint/2010/main" val="1431164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800" b="1" u="sng" dirty="0" err="1">
                <a:solidFill>
                  <a:srgbClr val="FF0000"/>
                </a:solidFill>
                <a:effectLst>
                  <a:outerShdw blurRad="38100" dist="38100" dir="2700000" algn="tl">
                    <a:srgbClr val="000000">
                      <a:alpha val="43137"/>
                    </a:srgbClr>
                  </a:outerShdw>
                </a:effectLst>
                <a:cs typeface="Times New Roman" pitchFamily="18" charset="0"/>
              </a:rPr>
              <a:t>Ca</a:t>
            </a:r>
            <a:r>
              <a:rPr lang="en-US" sz="8800" b="1" u="sng" dirty="0">
                <a:solidFill>
                  <a:srgbClr val="FF0000"/>
                </a:solidFill>
                <a:effectLst>
                  <a:outerShdw blurRad="38100" dist="38100" dir="2700000" algn="tl">
                    <a:srgbClr val="000000">
                      <a:alpha val="43137"/>
                    </a:srgbClr>
                  </a:outerShdw>
                </a:effectLst>
                <a:cs typeface="Times New Roman" pitchFamily="18" charset="0"/>
              </a:rPr>
              <a:t> </a:t>
            </a:r>
            <a:r>
              <a:rPr lang="en-US" sz="8800" b="1" u="sng" dirty="0" err="1" smtClean="0">
                <a:solidFill>
                  <a:srgbClr val="FF0000"/>
                </a:solidFill>
                <a:effectLst>
                  <a:outerShdw blurRad="38100" dist="38100" dir="2700000" algn="tl">
                    <a:srgbClr val="000000">
                      <a:alpha val="43137"/>
                    </a:srgbClr>
                  </a:outerShdw>
                </a:effectLst>
                <a:cs typeface="Times New Roman" pitchFamily="18" charset="0"/>
              </a:rPr>
              <a:t>Tiếp</a:t>
            </a:r>
            <a:r>
              <a:rPr lang="en-US" sz="8800" b="1" u="sng" dirty="0" smtClean="0">
                <a:solidFill>
                  <a:srgbClr val="FF0000"/>
                </a:solidFill>
                <a:effectLst>
                  <a:outerShdw blurRad="38100" dist="38100" dir="2700000" algn="tl">
                    <a:srgbClr val="000000">
                      <a:alpha val="43137"/>
                    </a:srgbClr>
                  </a:outerShdw>
                </a:effectLst>
                <a:cs typeface="Times New Roman" pitchFamily="18" charset="0"/>
              </a:rPr>
              <a:t> </a:t>
            </a:r>
            <a:r>
              <a:rPr lang="en-US" sz="8800" b="1" u="sng" dirty="0" err="1" smtClean="0">
                <a:solidFill>
                  <a:srgbClr val="FF0000"/>
                </a:solidFill>
                <a:effectLst>
                  <a:outerShdw blurRad="38100" dist="38100" dir="2700000" algn="tl">
                    <a:srgbClr val="000000">
                      <a:alpha val="43137"/>
                    </a:srgbClr>
                  </a:outerShdw>
                </a:effectLst>
                <a:cs typeface="Times New Roman" pitchFamily="18" charset="0"/>
              </a:rPr>
              <a:t>Liên</a:t>
            </a:r>
            <a:r>
              <a:rPr lang="en-US" sz="8800" b="1" dirty="0">
                <a:solidFill>
                  <a:srgbClr val="FF0000"/>
                </a:solidFill>
                <a:effectLst>
                  <a:outerShdw blurRad="38100" dist="38100" dir="2700000" algn="tl">
                    <a:srgbClr val="000000">
                      <a:alpha val="43137"/>
                    </a:srgbClr>
                  </a:outerShdw>
                </a:effectLst>
                <a:cs typeface="Times New Roman" pitchFamily="18" charset="0"/>
              </a:rPr>
              <a:t/>
            </a:r>
            <a:br>
              <a:rPr lang="en-US" sz="8800" b="1" dirty="0">
                <a:solidFill>
                  <a:srgbClr val="FF0000"/>
                </a:solidFill>
                <a:effectLst>
                  <a:outerShdw blurRad="38100" dist="38100" dir="2700000" algn="tl">
                    <a:srgbClr val="000000">
                      <a:alpha val="43137"/>
                    </a:srgbClr>
                  </a:outerShdw>
                </a:effectLst>
                <a:cs typeface="Times New Roman" pitchFamily="18" charset="0"/>
              </a:rPr>
            </a:br>
            <a:r>
              <a:rPr lang="en-US" sz="7200" b="1" dirty="0" err="1">
                <a:solidFill>
                  <a:srgbClr val="FF0000"/>
                </a:solidFill>
                <a:effectLst>
                  <a:outerShdw blurRad="38100" dist="38100" dir="2700000" algn="tl">
                    <a:srgbClr val="000000">
                      <a:alpha val="43137"/>
                    </a:srgbClr>
                  </a:outerShdw>
                </a:effectLst>
                <a:cs typeface="Times New Roman" pitchFamily="18" charset="0"/>
              </a:rPr>
              <a:t>Hoan</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Ca</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Phục</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Sinh</a:t>
            </a:r>
            <a:r>
              <a:rPr lang="en-US" sz="7200" b="1" dirty="0">
                <a:solidFill>
                  <a:srgbClr val="FF0000"/>
                </a:solidFill>
                <a:effectLst>
                  <a:outerShdw blurRad="38100" dist="38100" dir="2700000" algn="tl">
                    <a:srgbClr val="000000">
                      <a:alpha val="43137"/>
                    </a:srgbClr>
                  </a:outerShdw>
                </a:effectLst>
                <a:cs typeface="Times New Roman" pitchFamily="18" charset="0"/>
              </a:rPr>
              <a:t/>
            </a:r>
            <a:br>
              <a:rPr lang="en-US" sz="7200" b="1" dirty="0">
                <a:solidFill>
                  <a:srgbClr val="FF0000"/>
                </a:solidFill>
                <a:effectLst>
                  <a:outerShdw blurRad="38100" dist="38100" dir="2700000" algn="tl">
                    <a:srgbClr val="000000">
                      <a:alpha val="43137"/>
                    </a:srgbClr>
                  </a:outerShdw>
                </a:effectLst>
                <a:cs typeface="Times New Roman" pitchFamily="18" charset="0"/>
              </a:rPr>
            </a:br>
            <a:r>
              <a:rPr lang="en-US" sz="6600" b="1" dirty="0" err="1">
                <a:solidFill>
                  <a:srgbClr val="FF0000"/>
                </a:solidFill>
                <a:effectLst>
                  <a:outerShdw blurRad="38100" dist="38100" dir="2700000" algn="tl">
                    <a:srgbClr val="000000">
                      <a:alpha val="43137"/>
                    </a:srgbClr>
                  </a:outerShdw>
                </a:effectLst>
                <a:cs typeface="Times New Roman" pitchFamily="18" charset="0"/>
              </a:rPr>
              <a:t>Hùng</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Lân</a:t>
            </a:r>
            <a:endParaRPr lang="en-US" sz="70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289546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Đk1:</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Maria </a:t>
            </a:r>
            <a:r>
              <a:rPr lang="en-US" sz="6000" b="1" dirty="0" err="1">
                <a:solidFill>
                  <a:srgbClr val="003399"/>
                </a:solidFill>
                <a:effectLst>
                  <a:outerShdw blurRad="38100" dist="38100" dir="2700000" algn="tl">
                    <a:srgbClr val="000000">
                      <a:alpha val="43137"/>
                    </a:srgbClr>
                  </a:outerShdw>
                </a:effectLst>
              </a:rPr>
              <a:t>ơi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nghe</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nghe</a:t>
            </a:r>
            <a:r>
              <a:rPr lang="en-US" sz="6000" b="1" dirty="0">
                <a:solidFill>
                  <a:srgbClr val="003399"/>
                </a:solidFill>
                <a:effectLst>
                  <a:outerShdw blurRad="38100" dist="38100" dir="2700000" algn="tl">
                    <a:srgbClr val="000000">
                      <a:alpha val="43137"/>
                    </a:srgbClr>
                  </a:outerShdw>
                </a:effectLst>
              </a:rPr>
              <a:t>. </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093149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Tôi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là</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tôi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đã</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thấy</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nấm</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mồ</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của</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Đức</a:t>
            </a:r>
            <a:r>
              <a:rPr lang="en-US" sz="5400" b="1" dirty="0">
                <a:solidFill>
                  <a:srgbClr val="003399"/>
                </a:solidFill>
                <a:effectLst>
                  <a:outerShdw blurRad="38100" dist="38100" dir="2700000" algn="tl">
                    <a:srgbClr val="000000">
                      <a:alpha val="43137"/>
                    </a:srgbClr>
                  </a:outerShdw>
                </a:effectLst>
                <a:cs typeface="Times New Roman" pitchFamily="18" charset="0"/>
              </a:rPr>
              <a:t> Ki-</a:t>
            </a:r>
            <a:r>
              <a:rPr lang="en-US" sz="5400" b="1" dirty="0" err="1">
                <a:solidFill>
                  <a:srgbClr val="003399"/>
                </a:solidFill>
                <a:effectLst>
                  <a:outerShdw blurRad="38100" dist="38100" dir="2700000" algn="tl">
                    <a:srgbClr val="000000">
                      <a:alpha val="43137"/>
                    </a:srgbClr>
                  </a:outerShdw>
                </a:effectLst>
                <a:cs typeface="Times New Roman" pitchFamily="18" charset="0"/>
              </a:rPr>
              <a:t>tô</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Người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đã</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sống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lại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và</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đã</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ra</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khỏi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mồ</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Người</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đang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là</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đang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sống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vinh</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quang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sống</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vinh</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itchFamily="18" charset="0"/>
              </a:rPr>
              <a:t>quang</a:t>
            </a:r>
            <a:r>
              <a:rPr lang="en-US" sz="5400" b="1" dirty="0">
                <a:solidFill>
                  <a:srgbClr val="003399"/>
                </a:solidFill>
                <a:effectLst>
                  <a:outerShdw blurRad="38100" dist="38100" dir="2700000" algn="tl">
                    <a:srgbClr val="000000">
                      <a:alpha val="43137"/>
                    </a:srgbClr>
                  </a:outerShdw>
                </a:effectLst>
                <a:cs typeface="Times New Roman" pitchFamily="18" charset="0"/>
              </a:rPr>
              <a:t>.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390995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Tk2:</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Tôi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là</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tôi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đã</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thấy</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Chiên</a:t>
            </a:r>
            <a:r>
              <a:rPr lang="en-US" sz="4800" b="1" dirty="0">
                <a:solidFill>
                  <a:srgbClr val="003399"/>
                </a:solidFill>
                <a:effectLst>
                  <a:outerShdw blurRad="38100" dist="38100" dir="2700000" algn="tl">
                    <a:srgbClr val="000000">
                      <a:alpha val="43137"/>
                    </a:srgbClr>
                  </a:outerShdw>
                </a:effectLst>
                <a:cs typeface="Times New Roman" pitchFamily="18" charset="0"/>
              </a:rPr>
              <a:t> Con </a:t>
            </a:r>
            <a:r>
              <a:rPr lang="en-US" sz="4800" b="1" dirty="0" err="1">
                <a:solidFill>
                  <a:srgbClr val="003399"/>
                </a:solidFill>
                <a:effectLst>
                  <a:outerShdw blurRad="38100" dist="38100" dir="2700000" algn="tl">
                    <a:srgbClr val="000000">
                      <a:alpha val="43137"/>
                    </a:srgbClr>
                  </a:outerShdw>
                </a:effectLst>
                <a:cs typeface="Times New Roman" pitchFamily="18" charset="0"/>
              </a:rPr>
              <a:t>cứu</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chuộc</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đoàn</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chiên</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Đức</a:t>
            </a:r>
            <a:r>
              <a:rPr lang="en-US" sz="4800" b="1" dirty="0">
                <a:solidFill>
                  <a:srgbClr val="003399"/>
                </a:solidFill>
                <a:effectLst>
                  <a:outerShdw blurRad="38100" dist="38100" dir="2700000" algn="tl">
                    <a:srgbClr val="000000">
                      <a:alpha val="43137"/>
                    </a:srgbClr>
                  </a:outerShdw>
                </a:effectLst>
                <a:cs typeface="Times New Roman" pitchFamily="18" charset="0"/>
              </a:rPr>
              <a:t> Ki-</a:t>
            </a:r>
            <a:r>
              <a:rPr lang="en-US" sz="4800" b="1" dirty="0" err="1">
                <a:solidFill>
                  <a:srgbClr val="003399"/>
                </a:solidFill>
                <a:effectLst>
                  <a:outerShdw blurRad="38100" dist="38100" dir="2700000" algn="tl">
                    <a:srgbClr val="000000">
                      <a:alpha val="43137"/>
                    </a:srgbClr>
                  </a:outerShdw>
                </a:effectLst>
                <a:cs typeface="Times New Roman" pitchFamily="18" charset="0"/>
              </a:rPr>
              <a:t>tô</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vô</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tội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đã</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hòa</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giải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tội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nhân</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Hòa</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giải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tội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nhân</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với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Chúa</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với</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Chúa</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là</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itchFamily="18" charset="0"/>
              </a:rPr>
              <a:t>Chúa</a:t>
            </a:r>
            <a:r>
              <a:rPr lang="en-US" sz="4800" b="1" dirty="0">
                <a:solidFill>
                  <a:srgbClr val="003399"/>
                </a:solidFill>
                <a:effectLst>
                  <a:outerShdw blurRad="38100" dist="38100" dir="2700000" algn="tl">
                    <a:srgbClr val="000000">
                      <a:alpha val="43137"/>
                    </a:srgbClr>
                  </a:outerShdw>
                </a:effectLst>
                <a:cs typeface="Times New Roman" pitchFamily="18" charset="0"/>
              </a:rPr>
              <a:t> Cha. </a:t>
            </a:r>
            <a:endParaRPr lang="en-US" sz="48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04757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Đk1:</a:t>
            </a:r>
            <a:r>
              <a:rPr lang="en-US" sz="6000" b="1" dirty="0">
                <a:solidFill>
                  <a:srgbClr val="003399"/>
                </a:solidFill>
                <a:effectLst>
                  <a:outerShdw blurRad="38100" dist="38100" dir="2700000" algn="tl">
                    <a:srgbClr val="000000">
                      <a:alpha val="43137"/>
                    </a:srgbClr>
                  </a:outerShdw>
                </a:effectLst>
                <a:cs typeface="Times New Roman" pitchFamily="18" charset="0"/>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Maria </a:t>
            </a:r>
            <a:r>
              <a:rPr lang="en-US" sz="6000" b="1" dirty="0" err="1">
                <a:solidFill>
                  <a:srgbClr val="003399"/>
                </a:solidFill>
                <a:effectLst>
                  <a:outerShdw blurRad="38100" dist="38100" dir="2700000" algn="tl">
                    <a:srgbClr val="000000">
                      <a:alpha val="43137"/>
                    </a:srgbClr>
                  </a:outerShdw>
                </a:effectLst>
              </a:rPr>
              <a:t>ơi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trên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đường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bà</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thấy</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những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gì</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nghe</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xin</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kể</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cho</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chúng</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tôi</a:t>
            </a:r>
            <a:r>
              <a:rPr lang="en-US" sz="6000" b="1" dirty="0">
                <a:solidFill>
                  <a:srgbClr val="003399"/>
                </a:solidFill>
                <a:effectLst>
                  <a:outerShdw blurRad="38100" dist="38100" dir="2700000" algn="tl">
                    <a:srgbClr val="000000">
                      <a:alpha val="43137"/>
                    </a:srgbClr>
                  </a:outerShdw>
                </a:effectLst>
              </a:rPr>
              <a:t> </a:t>
            </a:r>
            <a:r>
              <a:rPr lang="en-US" sz="6000" b="1" dirty="0" err="1">
                <a:solidFill>
                  <a:srgbClr val="003399"/>
                </a:solidFill>
                <a:effectLst>
                  <a:outerShdw blurRad="38100" dist="38100" dir="2700000" algn="tl">
                    <a:srgbClr val="000000">
                      <a:alpha val="43137"/>
                    </a:srgbClr>
                  </a:outerShdw>
                </a:effectLst>
              </a:rPr>
              <a:t>nghe</a:t>
            </a:r>
            <a:r>
              <a:rPr lang="en-US" sz="6000" b="1" dirty="0">
                <a:solidFill>
                  <a:srgbClr val="003399"/>
                </a:solidFill>
                <a:effectLst>
                  <a:outerShdw blurRad="38100" dist="38100" dir="2700000" algn="tl">
                    <a:srgbClr val="000000">
                      <a:alpha val="43137"/>
                    </a:srgbClr>
                  </a:outerShdw>
                </a:effectLst>
              </a:rPr>
              <a:t>. </a:t>
            </a:r>
            <a:endParaRPr lang="en-US" sz="6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917318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thấy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giao</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tranh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nhau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trong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một</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đấu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diệu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kỳ</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tướng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lãnh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tuy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Nhưng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mà</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trị</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vì</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9871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Tk4:</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thấy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chứng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tỏ</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tường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Khăn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liệm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y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phục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còn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nguyên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mồ</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đá</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Nhưng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trước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chư</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vị</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đến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Galilêa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đến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Galilêa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52643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Đk2:</a:t>
            </a:r>
            <a:r>
              <a:rPr lang="en-US" sz="5400" b="1" dirty="0">
                <a:solidFill>
                  <a:srgbClr val="003399"/>
                </a:solidFill>
                <a:effectLst>
                  <a:outerShdw blurRad="38100" dist="38100" dir="2700000" algn="tl">
                    <a:srgbClr val="000000">
                      <a:alpha val="43137"/>
                    </a:srgbClr>
                  </a:outerShdw>
                </a:effectLst>
                <a:cs typeface="Times New Roman" pitchFamily="18" charset="0"/>
              </a:rPr>
              <a:t> </a:t>
            </a:r>
            <a:r>
              <a:rPr lang="en-US" sz="5400" b="1" dirty="0" err="1">
                <a:solidFill>
                  <a:srgbClr val="003399"/>
                </a:solidFill>
                <a:effectLst>
                  <a:outerShdw blurRad="38100" dist="38100" dir="2700000" algn="tl">
                    <a:srgbClr val="000000">
                      <a:alpha val="43137"/>
                    </a:srgbClr>
                  </a:outerShdw>
                </a:effectLst>
              </a:rPr>
              <a:t>Ngợi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khen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Vua</a:t>
            </a:r>
            <a:r>
              <a:rPr lang="en-US" sz="5400" b="1" dirty="0">
                <a:solidFill>
                  <a:srgbClr val="003399"/>
                </a:solidFill>
                <a:effectLst>
                  <a:outerShdw blurRad="38100" dist="38100" dir="2700000" algn="tl">
                    <a:srgbClr val="000000">
                      <a:alpha val="43137"/>
                    </a:srgbClr>
                  </a:outerShdw>
                </a:effectLst>
              </a:rPr>
              <a:t> Ki-</a:t>
            </a:r>
            <a:r>
              <a:rPr lang="en-US" sz="5400" b="1" dirty="0" err="1">
                <a:solidFill>
                  <a:srgbClr val="003399"/>
                </a:solidFill>
                <a:effectLst>
                  <a:outerShdw blurRad="38100" dist="38100" dir="2700000" algn="tl">
                    <a:srgbClr val="000000">
                      <a:alpha val="43137"/>
                    </a:srgbClr>
                  </a:outerShdw>
                </a:effectLst>
              </a:rPr>
              <a:t>tô</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sống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lại</a:t>
            </a:r>
            <a:r>
              <a:rPr lang="en-US" sz="5400" b="1" dirty="0">
                <a:solidFill>
                  <a:srgbClr val="003399"/>
                </a:solidFill>
                <a:effectLst>
                  <a:outerShdw blurRad="38100" dist="38100" dir="2700000" algn="tl">
                    <a:srgbClr val="000000">
                      <a:alpha val="43137"/>
                    </a:srgbClr>
                  </a:outerShdw>
                </a:effectLst>
              </a:rPr>
              <a:t> </a:t>
            </a:r>
            <a:r>
              <a:rPr lang="en-US" sz="5400" b="1" dirty="0" err="1" smtClean="0">
                <a:solidFill>
                  <a:srgbClr val="003399"/>
                </a:solidFill>
                <a:effectLst>
                  <a:outerShdw blurRad="38100" dist="38100" dir="2700000" algn="tl">
                    <a:srgbClr val="000000">
                      <a:alpha val="43137"/>
                    </a:srgbClr>
                  </a:outerShdw>
                </a:effectLst>
              </a:rPr>
              <a:t>và</a:t>
            </a:r>
            <a:r>
              <a:rPr lang="en-US" sz="5400" b="1" dirty="0" smtClean="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ra</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khỏi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mồ</a:t>
            </a:r>
            <a:r>
              <a:rPr lang="en-US" sz="5400" b="1" dirty="0">
                <a:solidFill>
                  <a:srgbClr val="003399"/>
                </a:solidFill>
                <a:effectLst>
                  <a:outerShdw blurRad="38100" dist="38100" dir="2700000" algn="tl">
                    <a:srgbClr val="000000">
                      <a:alpha val="43137"/>
                    </a:srgbClr>
                  </a:outerShdw>
                </a:effectLst>
              </a:rPr>
              <a:t>. Tin </a:t>
            </a:r>
            <a:r>
              <a:rPr lang="en-US" sz="5400" b="1" dirty="0" err="1">
                <a:solidFill>
                  <a:srgbClr val="003399"/>
                </a:solidFill>
                <a:effectLst>
                  <a:outerShdw blurRad="38100" dist="38100" dir="2700000" algn="tl">
                    <a:srgbClr val="000000">
                      <a:alpha val="43137"/>
                    </a:srgbClr>
                  </a:outerShdw>
                </a:effectLst>
              </a:rPr>
              <a:t>Mừng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vượt</a:t>
            </a:r>
            <a:r>
              <a:rPr lang="en-US" sz="5400" b="1" dirty="0">
                <a:solidFill>
                  <a:srgbClr val="003399"/>
                </a:solidFill>
                <a:effectLst>
                  <a:outerShdw blurRad="38100" dist="38100" dir="2700000" algn="tl">
                    <a:srgbClr val="000000">
                      <a:alpha val="43137"/>
                    </a:srgbClr>
                  </a:outerShdw>
                </a:effectLst>
              </a:rPr>
              <a:t> qua </a:t>
            </a:r>
            <a:r>
              <a:rPr lang="en-US" sz="5400" b="1" dirty="0" err="1">
                <a:solidFill>
                  <a:srgbClr val="003399"/>
                </a:solidFill>
                <a:effectLst>
                  <a:outerShdw blurRad="38100" dist="38100" dir="2700000" algn="tl">
                    <a:srgbClr val="000000">
                      <a:alpha val="43137"/>
                    </a:srgbClr>
                  </a:outerShdw>
                </a:effectLst>
              </a:rPr>
              <a:t>đây</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rồi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phúc</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trường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sinh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đến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ai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ơi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Phúc</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trường</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sinh</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đến</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ai</a:t>
            </a:r>
            <a:r>
              <a:rPr lang="en-US" sz="5400" b="1" dirty="0">
                <a:solidFill>
                  <a:srgbClr val="003399"/>
                </a:solidFill>
                <a:effectLst>
                  <a:outerShdw blurRad="38100" dist="38100" dir="2700000" algn="tl">
                    <a:srgbClr val="000000">
                      <a:alpha val="43137"/>
                    </a:srgbClr>
                  </a:outerShdw>
                </a:effectLst>
              </a:rPr>
              <a:t> </a:t>
            </a:r>
            <a:r>
              <a:rPr lang="en-US" sz="5400" b="1" dirty="0" err="1">
                <a:solidFill>
                  <a:srgbClr val="003399"/>
                </a:solidFill>
                <a:effectLst>
                  <a:outerShdw blurRad="38100" dist="38100" dir="2700000" algn="tl">
                    <a:srgbClr val="000000">
                      <a:alpha val="43137"/>
                    </a:srgbClr>
                  </a:outerShdw>
                </a:effectLst>
              </a:rPr>
              <a:t>ơi</a:t>
            </a:r>
            <a:endParaRPr lang="en-US" sz="5400" b="1" dirty="0">
              <a:solidFill>
                <a:srgbClr val="003399"/>
              </a:solidFill>
              <a:effectLst/>
              <a:cs typeface="Times New Roman" pitchFamily="18" charset="0"/>
            </a:endParaRPr>
          </a:p>
        </p:txBody>
      </p:sp>
    </p:spTree>
    <p:extLst>
      <p:ext uri="{BB962C8B-B14F-4D97-AF65-F5344CB8AC3E}">
        <p14:creationId xmlns:p14="http://schemas.microsoft.com/office/powerpoint/2010/main" val="14280708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600" b="1" dirty="0" err="1" smtClean="0">
                <a:solidFill>
                  <a:srgbClr val="003399"/>
                </a:solidFill>
                <a:effectLst/>
                <a:latin typeface="+mj-lt"/>
                <a:cs typeface="Times New Roman" pitchFamily="18" charset="0"/>
              </a:rPr>
              <a:t>Chiên</a:t>
            </a:r>
            <a:r>
              <a:rPr lang="en-US" sz="6600" b="1" dirty="0" smtClean="0">
                <a:solidFill>
                  <a:srgbClr val="003399"/>
                </a:solidFill>
                <a:effectLst/>
                <a:latin typeface="+mj-lt"/>
                <a:cs typeface="Times New Roman" pitchFamily="18" charset="0"/>
              </a:rPr>
              <a:t> </a:t>
            </a:r>
            <a:r>
              <a:rPr lang="en-US" sz="6600" b="1" dirty="0">
                <a:solidFill>
                  <a:srgbClr val="003399"/>
                </a:solidFill>
                <a:effectLst/>
                <a:latin typeface="+mj-lt"/>
                <a:cs typeface="Times New Roman" pitchFamily="18" charset="0"/>
              </a:rPr>
              <a:t>V</a:t>
            </a:r>
            <a:r>
              <a:rPr lang="vi-VN" sz="6600" b="1" dirty="0">
                <a:solidFill>
                  <a:srgbClr val="003399"/>
                </a:solidFill>
                <a:effectLst/>
                <a:latin typeface="+mj-lt"/>
                <a:cs typeface="Times New Roman" pitchFamily="18" charset="0"/>
              </a:rPr>
              <a:t>ư</a:t>
            </a:r>
            <a:r>
              <a:rPr lang="en-US" sz="6600" b="1" dirty="0" err="1">
                <a:solidFill>
                  <a:srgbClr val="003399"/>
                </a:solidFill>
                <a:effectLst/>
                <a:latin typeface="+mj-lt"/>
                <a:cs typeface="Times New Roman" pitchFamily="18" charset="0"/>
              </a:rPr>
              <a:t>ợt</a:t>
            </a:r>
            <a:r>
              <a:rPr lang="en-US" sz="6600" b="1" dirty="0">
                <a:solidFill>
                  <a:srgbClr val="003399"/>
                </a:solidFill>
                <a:effectLst/>
                <a:latin typeface="+mj-lt"/>
                <a:cs typeface="Times New Roman" pitchFamily="18" charset="0"/>
              </a:rPr>
              <a:t> Qua </a:t>
            </a:r>
            <a:r>
              <a:rPr lang="en-US" sz="6600" b="1" dirty="0" err="1">
                <a:solidFill>
                  <a:srgbClr val="003399"/>
                </a:solidFill>
                <a:effectLst/>
                <a:latin typeface="+mj-lt"/>
                <a:cs typeface="Times New Roman" pitchFamily="18" charset="0"/>
              </a:rPr>
              <a:t>của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a:t>
            </a:r>
            <a:r>
              <a:rPr lang="vi-VN"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là</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Đức</a:t>
            </a:r>
            <a:r>
              <a:rPr lang="en-US" sz="6600" b="1" dirty="0">
                <a:solidFill>
                  <a:srgbClr val="003399"/>
                </a:solidFill>
                <a:effectLst/>
                <a:latin typeface="+mj-lt"/>
                <a:cs typeface="Times New Roman" pitchFamily="18" charset="0"/>
              </a:rPr>
              <a:t> Ki-</a:t>
            </a:r>
            <a:r>
              <a:rPr lang="en-US" sz="6600" b="1" dirty="0" err="1">
                <a:solidFill>
                  <a:srgbClr val="003399"/>
                </a:solidFill>
                <a:effectLst/>
                <a:latin typeface="+mj-lt"/>
                <a:cs typeface="Times New Roman" pitchFamily="18" charset="0"/>
              </a:rPr>
              <a:t>tô</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Vậy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chúng</a:t>
            </a:r>
            <a:r>
              <a:rPr lang="en-US" sz="6600" b="1" dirty="0">
                <a:solidFill>
                  <a:srgbClr val="003399"/>
                </a:solidFill>
                <a:effectLst/>
                <a:latin typeface="+mj-lt"/>
                <a:cs typeface="Times New Roman" pitchFamily="18" charset="0"/>
              </a:rPr>
              <a:t> ta </a:t>
            </a:r>
            <a:r>
              <a:rPr lang="en-US" sz="6600" b="1" dirty="0" err="1">
                <a:solidFill>
                  <a:srgbClr val="003399"/>
                </a:solidFill>
                <a:effectLst/>
                <a:latin typeface="+mj-lt"/>
                <a:cs typeface="Times New Roman" pitchFamily="18" charset="0"/>
              </a:rPr>
              <a:t>hãy</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mừng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lễ</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trong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endParaRPr lang="en-US" sz="6600" b="1" dirty="0">
              <a:solidFill>
                <a:srgbClr val="003399"/>
              </a:solidFill>
              <a:effectLst/>
              <a:latin typeface="+mj-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dirty="0">
                <a:solidFill>
                  <a:srgbClr val="FF0000"/>
                </a:solidFill>
                <a:latin typeface="+mj-lt"/>
                <a:cs typeface="Times New Roman" pitchFamily="18" charset="0"/>
              </a:rPr>
              <a:t>Alleluia…Alleluia</a:t>
            </a:r>
            <a:endParaRPr lang="en-US" sz="4000" u="sng" dirty="0">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dirty="0" smtClean="0">
                <a:solidFill>
                  <a:srgbClr val="FF0000"/>
                </a:solidFill>
                <a:latin typeface="+mj-lt"/>
                <a:cs typeface="Times New Roman" pitchFamily="18" charset="0"/>
              </a:rPr>
              <a:t>Alleluia…Alleluia</a:t>
            </a:r>
            <a:endParaRPr lang="en-US" sz="3200" u="sng" dirty="0">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6753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13"/>
            <a:ext cx="9144000" cy="5133474"/>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err="1" smtClean="0">
                <a:solidFill>
                  <a:srgbClr val="FF0000"/>
                </a:solidFill>
                <a:effectLst/>
                <a:latin typeface="+mj-lt"/>
                <a:ea typeface="Tahoma" pitchFamily="34" charset="0"/>
                <a:cs typeface="Times New Roman" pitchFamily="18" charset="0"/>
              </a:rPr>
              <a:t>Ca</a:t>
            </a:r>
            <a:r>
              <a:rPr lang="en-US" sz="7200" b="1" u="sng" dirty="0" smtClean="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FF0000"/>
                </a:solidFill>
                <a:effectLst/>
                <a:latin typeface="+mj-lt"/>
                <a:ea typeface="Tahoma" pitchFamily="34" charset="0"/>
                <a:cs typeface="Times New Roman" pitchFamily="18" charset="0"/>
              </a:rPr>
              <a:t>Hoan</a:t>
            </a:r>
            <a:r>
              <a:rPr lang="en-US" sz="6600" b="1" dirty="0" smtClean="0">
                <a:solidFill>
                  <a:srgbClr val="FF0000"/>
                </a:solidFill>
                <a:effectLst/>
                <a:latin typeface="+mj-lt"/>
                <a:ea typeface="Tahoma" pitchFamily="34" charset="0"/>
                <a:cs typeface="Times New Roman" pitchFamily="18" charset="0"/>
              </a:rPr>
              <a:t> </a:t>
            </a:r>
            <a:r>
              <a:rPr lang="en-US" sz="6600" b="1" dirty="0" err="1" smtClean="0">
                <a:solidFill>
                  <a:srgbClr val="FF0000"/>
                </a:solidFill>
                <a:effectLst/>
                <a:latin typeface="+mj-lt"/>
                <a:ea typeface="Tahoma" pitchFamily="34" charset="0"/>
                <a:cs typeface="Times New Roman" pitchFamily="18" charset="0"/>
              </a:rPr>
              <a:t>Ca</a:t>
            </a:r>
            <a:r>
              <a:rPr lang="en-US" sz="6600" b="1" dirty="0" smtClean="0">
                <a:solidFill>
                  <a:srgbClr val="FF0000"/>
                </a:solidFill>
                <a:effectLst/>
                <a:latin typeface="+mj-lt"/>
                <a:ea typeface="Tahoma" pitchFamily="34" charset="0"/>
                <a:cs typeface="Times New Roman" pitchFamily="18" charset="0"/>
              </a:rPr>
              <a:t> </a:t>
            </a:r>
            <a:r>
              <a:rPr lang="en-US" sz="6600" b="1" dirty="0" err="1" smtClean="0">
                <a:solidFill>
                  <a:srgbClr val="FF0000"/>
                </a:solidFill>
                <a:effectLst/>
                <a:latin typeface="+mj-lt"/>
                <a:ea typeface="Tahoma" pitchFamily="34" charset="0"/>
                <a:cs typeface="Times New Roman" pitchFamily="18" charset="0"/>
              </a:rPr>
              <a:t>Phục</a:t>
            </a:r>
            <a:r>
              <a:rPr lang="en-US" sz="6600" b="1" dirty="0" smtClean="0">
                <a:solidFill>
                  <a:srgbClr val="FF0000"/>
                </a:solidFill>
                <a:effectLst/>
                <a:latin typeface="+mj-lt"/>
                <a:ea typeface="Tahoma" pitchFamily="34" charset="0"/>
                <a:cs typeface="Times New Roman" pitchFamily="18" charset="0"/>
              </a:rPr>
              <a:t> </a:t>
            </a:r>
            <a:r>
              <a:rPr lang="en-US" sz="6600" b="1" dirty="0" err="1" smtClean="0">
                <a:solidFill>
                  <a:srgbClr val="FF0000"/>
                </a:solidFill>
                <a:effectLst/>
                <a:latin typeface="+mj-lt"/>
                <a:ea typeface="Tahoma" pitchFamily="34" charset="0"/>
                <a:cs typeface="Times New Roman" pitchFamily="18" charset="0"/>
              </a:rPr>
              <a:t>Sinh</a:t>
            </a:r>
            <a:endParaRPr lang="en-US" sz="6600" b="1" dirty="0" smtClean="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1" i="1" dirty="0" smtClean="0">
                <a:solidFill>
                  <a:srgbClr val="FF0000"/>
                </a:solidFill>
                <a:latin typeface="+mj-lt"/>
                <a:ea typeface="Tahoma" pitchFamily="34" charset="0"/>
                <a:cs typeface="Times New Roman" pitchFamily="18" charset="0"/>
              </a:rPr>
              <a:t>Lm. Kim Long</a:t>
            </a:r>
            <a:endParaRPr lang="en-US" sz="5400" b="1" i="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latin typeface="+mj-lt"/>
              </a:rPr>
              <a:t>Tôi tin Hội Thánh duy nhất thánh thiện công giáo và tông truyền.</a:t>
            </a:r>
            <a:endParaRPr lang="en-US" sz="8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FF0000"/>
                </a:solidFill>
                <a:effectLst/>
                <a:latin typeface="+mj-lt"/>
                <a:cs typeface="Times New Roman" pitchFamily="18" charset="0"/>
              </a:rPr>
              <a:t>Amen.</a:t>
            </a:r>
            <a:endParaRPr lang="en-US" sz="6600" b="1"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smtClean="0">
                <a:solidFill>
                  <a:schemeClr val="accent6">
                    <a:lumMod val="50000"/>
                  </a:schemeClr>
                </a:solidFill>
              </a:rPr>
              <a:t>LỜI NGUYỆN TÍN HỮU</a:t>
            </a:r>
            <a:endParaRPr lang="en-US" dirty="0">
              <a:solidFill>
                <a:schemeClr val="accent6">
                  <a:lumMod val="50000"/>
                </a:schemeClr>
              </a:solidFill>
            </a:endParaRPr>
          </a:p>
        </p:txBody>
      </p:sp>
      <p:sp>
        <p:nvSpPr>
          <p:cNvPr id="4" name="Rectangle 3"/>
          <p:cNvSpPr/>
          <p:nvPr/>
        </p:nvSpPr>
        <p:spPr>
          <a:xfrm>
            <a:off x="2133600" y="1047750"/>
            <a:ext cx="6781800" cy="2677656"/>
          </a:xfrm>
          <a:prstGeom prst="rect">
            <a:avLst/>
          </a:prstGeom>
        </p:spPr>
        <p:txBody>
          <a:bodyPr wrap="square">
            <a:spAutoFit/>
          </a:bodyPr>
          <a:lstStyle/>
          <a:p>
            <a:r>
              <a:rPr lang="en-US" sz="2800" dirty="0" smtClean="0"/>
              <a:t>H</a:t>
            </a:r>
            <a:r>
              <a:rPr lang="vi-VN" sz="2800" dirty="0" smtClean="0"/>
              <a:t>ôm </a:t>
            </a:r>
            <a:r>
              <a:rPr lang="vi-VN" sz="2800" dirty="0"/>
              <a:t>nay toàn thể Hội thánh long trọng mừng Chúa Giêsu Kitô sống </a:t>
            </a:r>
            <a:r>
              <a:rPr lang="vi-VN" sz="2800" dirty="0" smtClean="0"/>
              <a:t>lại</a:t>
            </a:r>
            <a:r>
              <a:rPr lang="en-US" sz="2800" dirty="0" smtClean="0"/>
              <a:t>,</a:t>
            </a:r>
            <a:r>
              <a:rPr lang="vi-VN" sz="2800" dirty="0" smtClean="0"/>
              <a:t> </a:t>
            </a:r>
            <a:r>
              <a:rPr lang="vi-VN" sz="2800" dirty="0"/>
              <a:t>vì đó là nền tảng cho niềm tin của Hội thánh, là nền tảng cho Tin mừng Người loan báo. Chúng ta hãy phấn khởi dâng lên Chúa những lời cầu nguyện sau đây :</a:t>
            </a:r>
            <a:endParaRPr lang="en-US" sz="2800" dirty="0"/>
          </a:p>
        </p:txBody>
      </p:sp>
    </p:spTree>
    <p:extLst>
      <p:ext uri="{BB962C8B-B14F-4D97-AF65-F5344CB8AC3E}">
        <p14:creationId xmlns:p14="http://schemas.microsoft.com/office/powerpoint/2010/main" val="31099391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Tiến</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Ca</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Phục</a:t>
            </a:r>
            <a:r>
              <a:rPr lang="en-US" altLang="en-US" sz="7200" b="1" dirty="0" smtClean="0">
                <a:solidFill>
                  <a:srgbClr val="FF0000"/>
                </a:solidFill>
                <a:effectLst/>
                <a:latin typeface="+mj-lt"/>
                <a:ea typeface="Tahoma" panose="020B0604030504040204" pitchFamily="34" charset="0"/>
                <a:cs typeface="Times New Roman" panose="02020603050405020304" pitchFamily="18" charset="0"/>
              </a:rPr>
              <a:t> </a:t>
            </a:r>
            <a:r>
              <a:rPr lang="en-US" altLang="en-US" sz="7200" b="1" dirty="0" err="1" smtClean="0">
                <a:solidFill>
                  <a:srgbClr val="FF0000"/>
                </a:solidFill>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smtClean="0">
                <a:solidFill>
                  <a:srgbClr val="FF0000"/>
                </a:solidFill>
                <a:latin typeface="+mj-lt"/>
                <a:ea typeface="Tahoma" panose="020B0604030504040204" pitchFamily="34" charset="0"/>
                <a:cs typeface="Times New Roman" panose="02020603050405020304" pitchFamily="18" charset="0"/>
              </a:rPr>
              <a:t>JXR</a:t>
            </a:r>
            <a:endParaRPr lang="en-US" altLang="en-US" sz="4400" b="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Dâng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Cha </a:t>
            </a:r>
            <a:r>
              <a:rPr lang="en-US" sz="5400" b="1" dirty="0" err="1" smtClean="0">
                <a:solidFill>
                  <a:srgbClr val="003399"/>
                </a:solidFill>
                <a:effectLst/>
                <a:latin typeface="+mj-lt"/>
                <a:cs typeface="Times New Roman" panose="02020603050405020304" pitchFamily="18" charset="0"/>
              </a:rPr>
              <a:t>nhân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rượu</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bánh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hương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thành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Mừng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ngày</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Chúa</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khải</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hoàn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Tk1</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Dâng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Cha </a:t>
            </a:r>
            <a:r>
              <a:rPr lang="en-US" sz="5400" b="1" dirty="0" err="1" smtClean="0">
                <a:solidFill>
                  <a:srgbClr val="003399"/>
                </a:solidFill>
                <a:effectLst/>
                <a:latin typeface="+mj-lt"/>
                <a:cs typeface="Times New Roman" panose="02020603050405020304" pitchFamily="18" charset="0"/>
              </a:rPr>
              <a:t>toàn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năng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lời</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ca</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hòa</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thương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mến</a:t>
            </a:r>
            <a:r>
              <a:rPr lang="en-US" sz="5400" b="1" dirty="0" smtClean="0">
                <a:solidFill>
                  <a:srgbClr val="003399"/>
                </a:solidFill>
                <a:effectLst/>
                <a:latin typeface="+mj-lt"/>
                <a:cs typeface="Times New Roman" panose="02020603050405020304" pitchFamily="18" charset="0"/>
              </a:rPr>
              <a:t> loan tin </a:t>
            </a:r>
            <a:r>
              <a:rPr lang="en-US" sz="5400" b="1" dirty="0" err="1" smtClean="0">
                <a:solidFill>
                  <a:srgbClr val="003399"/>
                </a:solidFill>
                <a:effectLst/>
                <a:latin typeface="+mj-lt"/>
                <a:cs typeface="Times New Roman" panose="02020603050405020304" pitchFamily="18" charset="0"/>
              </a:rPr>
              <a:t>vui</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Phục</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sinh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ngợi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khen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bao</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hiển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vinh</a:t>
            </a:r>
            <a:r>
              <a:rPr lang="en-US" sz="5400" b="1" dirty="0" smtClean="0">
                <a:solidFill>
                  <a:srgbClr val="003399"/>
                </a:solidFill>
                <a:latin typeface="+mj-lt"/>
                <a:cs typeface="Times New Roman" panose="02020603050405020304" pitchFamily="18" charset="0"/>
              </a:rPr>
              <a:t>. </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Dâng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Cha </a:t>
            </a:r>
            <a:r>
              <a:rPr lang="en-US" sz="5400" b="1" dirty="0" err="1" smtClean="0">
                <a:solidFill>
                  <a:srgbClr val="003399"/>
                </a:solidFill>
                <a:effectLst/>
                <a:latin typeface="+mj-lt"/>
                <a:cs typeface="Times New Roman" panose="02020603050405020304" pitchFamily="18" charset="0"/>
              </a:rPr>
              <a:t>nhân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rượu</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bánh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hương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thành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Mừng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ngày</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Chúa</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khải</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hoàn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2366430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err="1">
                <a:solidFill>
                  <a:srgbClr val="FF0000"/>
                </a:solidFill>
                <a:effectLst/>
                <a:latin typeface="+mj-lt"/>
                <a:ea typeface="Tahoma" pitchFamily="34" charset="0"/>
                <a:cs typeface="Times New Roman" pitchFamily="18" charset="0"/>
              </a:rPr>
              <a:t>Đk</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1" dirty="0">
                <a:solidFill>
                  <a:srgbClr val="003399"/>
                </a:solidFill>
                <a:effectLst/>
                <a:latin typeface="+mj-lt"/>
              </a:rPr>
              <a:t>Chúa đã sống lại thật rồi. Chúa đã sống lại thật rồi người ơi vui lên tiếng ca.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smtClean="0">
                <a:solidFill>
                  <a:srgbClr val="FF0000"/>
                </a:solidFill>
                <a:latin typeface="+mj-lt"/>
                <a:ea typeface="Tahoma" panose="020B0604030504040204" pitchFamily="34" charset="0"/>
                <a:cs typeface="Times New Roman" panose="02020603050405020304" pitchFamily="18" charset="0"/>
              </a:rPr>
              <a:t>Tk2</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Dâng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Cha </a:t>
            </a:r>
            <a:r>
              <a:rPr lang="en-US" sz="5400" b="1" dirty="0" err="1" smtClean="0">
                <a:solidFill>
                  <a:srgbClr val="003399"/>
                </a:solidFill>
                <a:effectLst/>
                <a:latin typeface="+mj-lt"/>
                <a:cs typeface="Times New Roman" panose="02020603050405020304" pitchFamily="18" charset="0"/>
              </a:rPr>
              <a:t>toàn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năng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này</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rượu</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nho</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cùng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bánh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miến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bao</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lao</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công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ngày</a:t>
            </a:r>
            <a:r>
              <a:rPr lang="en-US" sz="5400" b="1" dirty="0" smtClean="0">
                <a:solidFill>
                  <a:srgbClr val="003399"/>
                </a:solidFill>
                <a:effectLst/>
                <a:latin typeface="+mj-lt"/>
                <a:cs typeface="Times New Roman" panose="02020603050405020304" pitchFamily="18" charset="0"/>
              </a:rPr>
              <a:t> qua, </a:t>
            </a:r>
            <a:r>
              <a:rPr lang="en-US" sz="5400" b="1" dirty="0" err="1" smtClean="0">
                <a:solidFill>
                  <a:srgbClr val="003399"/>
                </a:solidFill>
                <a:effectLst/>
                <a:latin typeface="+mj-lt"/>
                <a:cs typeface="Times New Roman" panose="02020603050405020304" pitchFamily="18" charset="0"/>
              </a:rPr>
              <a:t>cùng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khúc</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khen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tình</a:t>
            </a:r>
            <a:r>
              <a:rPr lang="en-US" sz="5400" b="1" dirty="0" smtClean="0">
                <a:solidFill>
                  <a:srgbClr val="003399"/>
                </a:solidFill>
                <a:effectLst/>
                <a:latin typeface="+mj-lt"/>
                <a:cs typeface="Times New Roman" panose="02020603050405020304" pitchFamily="18" charset="0"/>
              </a:rPr>
              <a:t> Cha. </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93152155"/>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smtClean="0">
                <a:solidFill>
                  <a:srgbClr val="FF0000"/>
                </a:solidFill>
                <a:latin typeface="+mj-lt"/>
                <a:ea typeface="Tahoma" panose="020B0604030504040204" pitchFamily="34" charset="0"/>
                <a:cs typeface="Times New Roman" panose="02020603050405020304" pitchFamily="18" charset="0"/>
              </a:rPr>
              <a:t>Đk</a:t>
            </a:r>
            <a:r>
              <a:rPr lang="en-US" altLang="en-US" sz="54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smtClean="0">
                <a:solidFill>
                  <a:srgbClr val="003399"/>
                </a:solidFill>
                <a:effectLst/>
                <a:latin typeface="+mj-lt"/>
                <a:ea typeface="Tahoma" panose="020B0604030504040204" pitchFamily="34" charset="0"/>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Dâng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Cha </a:t>
            </a:r>
            <a:r>
              <a:rPr lang="en-US" sz="5400" b="1" dirty="0" err="1" smtClean="0">
                <a:solidFill>
                  <a:srgbClr val="003399"/>
                </a:solidFill>
                <a:effectLst/>
                <a:latin typeface="+mj-lt"/>
                <a:cs typeface="Times New Roman" panose="02020603050405020304" pitchFamily="18" charset="0"/>
              </a:rPr>
              <a:t>nhân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rượu</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bánh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hương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chân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thành</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Mừng</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ngày</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Chúa</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khải</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hoàn</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hát</a:t>
            </a:r>
            <a:r>
              <a:rPr lang="en-US" sz="5400" b="1" dirty="0" smtClean="0">
                <a:solidFill>
                  <a:srgbClr val="003399"/>
                </a:solidFill>
                <a:effectLst/>
                <a:latin typeface="+mj-lt"/>
                <a:cs typeface="Times New Roman" panose="02020603050405020304" pitchFamily="18" charset="0"/>
              </a:rPr>
              <a:t> </a:t>
            </a:r>
            <a:r>
              <a:rPr lang="en-US" sz="5400" b="1" dirty="0" err="1" smtClean="0">
                <a:solidFill>
                  <a:srgbClr val="003399"/>
                </a:solidFill>
                <a:effectLst/>
                <a:latin typeface="+mj-lt"/>
                <a:cs typeface="Times New Roman" panose="02020603050405020304" pitchFamily="18" charset="0"/>
              </a:rPr>
              <a:t>lên</a:t>
            </a:r>
            <a:r>
              <a:rPr lang="en-US" sz="5400" b="1" dirty="0" smtClean="0">
                <a:solidFill>
                  <a:srgbClr val="003399"/>
                </a:solidFill>
                <a:effectLst/>
                <a:latin typeface="+mj-lt"/>
                <a:cs typeface="Times New Roman" panose="02020603050405020304" pitchFamily="18" charset="0"/>
              </a:rPr>
              <a:t> Alleluia</a:t>
            </a:r>
            <a:endParaRPr lang="en-US" altLang="en-US" sz="5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23664304"/>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21639492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Ca</a:t>
            </a: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Tin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Mừng</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Phục</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Sinh</a:t>
            </a:r>
            <a:r>
              <a:rPr lang="en-US" sz="5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lnSpc>
                <a:spcPct val="120000"/>
              </a:lnSpc>
              <a:buNone/>
            </a:pPr>
            <a:r>
              <a:rPr lang="en-US" sz="4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Lm. </a:t>
            </a:r>
            <a:r>
              <a:rPr lang="en-US" sz="4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Thái</a:t>
            </a:r>
            <a:r>
              <a:rPr lang="en-US" sz="44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Nguyên</a:t>
            </a:r>
            <a:endParaRPr lang="en-US" sz="4400" b="1"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loan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báo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mừng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rằng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ơn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cứu</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rỗi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khỏi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mồ</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chiến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reo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vui</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bước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đường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dám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dám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chết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vào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lòng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xót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hiến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thân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867120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loan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báo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mừng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rằng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nguồn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ân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ban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vững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tâm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giữa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và</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tín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thác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không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ngơi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Chúa đã sống lại thật rồi. Chúa chiến thắng tử thần rồi đem nguồn hạnh phúc khắp nơi</a:t>
            </a:r>
            <a:r>
              <a:rPr lang="en-US" sz="6000" b="1" dirty="0">
                <a:solidFill>
                  <a:srgbClr val="003399"/>
                </a:solidFill>
                <a:effectLst/>
                <a:latin typeface="+mj-lt"/>
              </a:rPr>
              <a:t>.</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tiếng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muôn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nơi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giữa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lòng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thế</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giới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sáng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cứu</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độ</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muôn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người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niềm</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vui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hạnh</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phúc</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những</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ai</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mến</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5400" b="1" dirty="0" err="1">
                <a:solidFill>
                  <a:srgbClr val="003399"/>
                </a:solidFill>
                <a:effectLst>
                  <a:outerShdw blurRad="38100" dist="38100" dir="2700000" algn="tl">
                    <a:srgbClr val="000000">
                      <a:alpha val="43137"/>
                    </a:srgbClr>
                  </a:outerShdw>
                </a:effectLst>
                <a:cs typeface="Times New Roman" panose="02020603050405020304" pitchFamily="18" charset="0"/>
              </a:rPr>
              <a:t>từ</a:t>
            </a:r>
            <a:r>
              <a:rPr lang="en-US" sz="5400" b="1" dirty="0">
                <a:solidFill>
                  <a:srgbClr val="003399"/>
                </a:solidFill>
                <a:effectLst>
                  <a:outerShdw blurRad="38100" dist="38100" dir="2700000" algn="tl">
                    <a:srgbClr val="000000">
                      <a:alpha val="43137"/>
                    </a:srgbClr>
                  </a:outerShdw>
                </a:effectLst>
                <a:cs typeface="Times New Roman" panose="02020603050405020304" pitchFamily="18" charset="0"/>
              </a:rPr>
              <a:t> nay. </a:t>
            </a:r>
            <a:endParaRPr lang="en-US" sz="5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8671204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Tk3:</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khải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hoàn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đang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chờ</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đợi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trong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cuộc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Ngài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mời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gọi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mau</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tới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bước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khỏi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mồ</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buồn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vượt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thoát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bóng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tối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âm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u. </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Hãy</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biết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can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trường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vươn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giữa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mọi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đau</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thương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xóa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hết</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xấu</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xa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tầm</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thường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Để</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trở</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nên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nhân</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chứng</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loan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báo</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tin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phục</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cs typeface="Times New Roman" panose="02020603050405020304" pitchFamily="18" charset="0"/>
              </a:rPr>
              <a:t>sinh</a:t>
            </a:r>
            <a:r>
              <a:rPr lang="en-US" sz="4800" b="1" dirty="0">
                <a:solidFill>
                  <a:srgbClr val="003399"/>
                </a:solidFill>
                <a:effectLst>
                  <a:outerShdw blurRad="38100" dist="38100" dir="2700000" algn="tl">
                    <a:srgbClr val="000000">
                      <a:alpha val="43137"/>
                    </a:srgbClr>
                  </a:outerShdw>
                </a:effectLs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lại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thật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rồi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đã</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đánh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tan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tử</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thần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Nào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hân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hoan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cùng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Đức</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Ki-</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tô</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là</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tình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vinh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thắng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mang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cho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đời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sự</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sống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mới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linh</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thiêng</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Cất</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cao</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lên</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câu</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ngợi</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003399"/>
                </a:solidFill>
                <a:effectLst>
                  <a:outerShdw blurRad="38100" dist="38100" dir="2700000" algn="tl">
                    <a:srgbClr val="000000">
                      <a:alpha val="43137"/>
                    </a:srgbClr>
                  </a:outerShdw>
                </a:effectLst>
                <a:cs typeface="Times New Roman" panose="02020603050405020304" pitchFamily="18" charset="0"/>
              </a:rPr>
              <a:t>ca</a:t>
            </a:r>
            <a:r>
              <a:rPr lang="en-US" sz="4400" b="1" dirty="0">
                <a:solidFill>
                  <a:srgbClr val="003399"/>
                </a:solidFill>
                <a:effectLst>
                  <a:outerShdw blurRad="38100" dist="38100" dir="2700000" algn="tl">
                    <a:srgbClr val="000000">
                      <a:alpha val="43137"/>
                    </a:srgbClr>
                  </a:outerShdw>
                </a:effectLst>
                <a:cs typeface="Times New Roman" panose="02020603050405020304" pitchFamily="18" charset="0"/>
              </a:rPr>
              <a:t> Alleluia</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68671204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E6E71F88-7A29-4847-98D4-1C59AA36D1C1}"/>
              </a:ext>
            </a:extLst>
          </p:cNvPr>
          <p:cNvSpPr>
            <a:spLocks noGrp="1"/>
          </p:cNvSpPr>
          <p:nvPr>
            <p:ph type="ctrTitle"/>
          </p:nvPr>
        </p:nvSpPr>
        <p:spPr/>
        <p:txBody>
          <a:bodyPr/>
          <a:lstStyle/>
          <a:p>
            <a:endParaRPr lang="en-US" dirty="0">
              <a:solidFill>
                <a:srgbClr val="003399"/>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4400" b="1" dirty="0" err="1">
                <a:solidFill>
                  <a:srgbClr val="FF0000"/>
                </a:solidFill>
                <a:effectLst/>
                <a:latin typeface="+mj-lt"/>
                <a:ea typeface="SimHei" pitchFamily="49" charset="-122"/>
                <a:cs typeface="Times New Roman" pitchFamily="18" charset="0"/>
              </a:rPr>
              <a:t>Chúa</a:t>
            </a:r>
            <a:r>
              <a:rPr lang="en-US" sz="4400" b="1" dirty="0">
                <a:solidFill>
                  <a:srgbClr val="FF0000"/>
                </a:solidFill>
                <a:effectLst/>
                <a:latin typeface="+mj-lt"/>
                <a:ea typeface="SimHei" pitchFamily="49" charset="-122"/>
                <a:cs typeface="Times New Roman" pitchFamily="18" charset="0"/>
              </a:rPr>
              <a:t> Nay </a:t>
            </a:r>
            <a:r>
              <a:rPr lang="en-US" sz="4400" b="1" dirty="0" err="1">
                <a:solidFill>
                  <a:srgbClr val="FF0000"/>
                </a:solidFill>
                <a:effectLst/>
                <a:latin typeface="+mj-lt"/>
                <a:ea typeface="SimHei" pitchFamily="49" charset="-122"/>
                <a:cs typeface="Times New Roman" pitchFamily="18" charset="0"/>
              </a:rPr>
              <a:t>Thực</a:t>
            </a:r>
            <a:r>
              <a:rPr lang="en-US" sz="4400" b="1" dirty="0">
                <a:solidFill>
                  <a:srgbClr val="FF0000"/>
                </a:solidFill>
                <a:effectLst/>
                <a:latin typeface="+mj-lt"/>
                <a:ea typeface="SimHei" pitchFamily="49" charset="-122"/>
                <a:cs typeface="Times New Roman" pitchFamily="18" charset="0"/>
              </a:rPr>
              <a:t> </a:t>
            </a:r>
            <a:r>
              <a:rPr lang="en-US" sz="4400" b="1" dirty="0" err="1">
                <a:solidFill>
                  <a:srgbClr val="FF0000"/>
                </a:solidFill>
                <a:effectLst/>
                <a:latin typeface="+mj-lt"/>
                <a:ea typeface="SimHei" pitchFamily="49" charset="-122"/>
                <a:cs typeface="Times New Roman" pitchFamily="18" charset="0"/>
              </a:rPr>
              <a:t>Đã</a:t>
            </a:r>
            <a:r>
              <a:rPr lang="en-US" sz="4400" b="1" dirty="0">
                <a:solidFill>
                  <a:srgbClr val="FF0000"/>
                </a:solidFill>
                <a:effectLst/>
                <a:latin typeface="+mj-lt"/>
                <a:ea typeface="SimHei" pitchFamily="49" charset="-122"/>
                <a:cs typeface="Times New Roman" pitchFamily="18" charset="0"/>
              </a:rPr>
              <a:t> </a:t>
            </a:r>
            <a:r>
              <a:rPr lang="en-US" sz="4400" b="1" dirty="0" err="1">
                <a:solidFill>
                  <a:srgbClr val="FF0000"/>
                </a:solidFill>
                <a:effectLst/>
                <a:latin typeface="+mj-lt"/>
                <a:ea typeface="SimHei" pitchFamily="49" charset="-122"/>
                <a:cs typeface="Times New Roman" pitchFamily="18" charset="0"/>
              </a:rPr>
              <a:t>Phục</a:t>
            </a:r>
            <a:r>
              <a:rPr lang="en-US" sz="4400" b="1" dirty="0">
                <a:solidFill>
                  <a:srgbClr val="FF0000"/>
                </a:solidFill>
                <a:effectLst/>
                <a:latin typeface="+mj-lt"/>
                <a:ea typeface="SimHei" pitchFamily="49" charset="-122"/>
                <a:cs typeface="Times New Roman" pitchFamily="18" charset="0"/>
              </a:rPr>
              <a:t> </a:t>
            </a:r>
            <a:r>
              <a:rPr lang="en-US" sz="4400" b="1" dirty="0" err="1">
                <a:solidFill>
                  <a:srgbClr val="FF0000"/>
                </a:solidFill>
                <a:effectLst/>
                <a:latin typeface="+mj-lt"/>
                <a:ea typeface="SimHei" pitchFamily="49" charset="-122"/>
                <a:cs typeface="Times New Roman" pitchFamily="18" charset="0"/>
              </a:rPr>
              <a:t>Sinh</a:t>
            </a:r>
            <a:endParaRPr lang="en-US" sz="44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3600" b="1" dirty="0" err="1">
                <a:solidFill>
                  <a:srgbClr val="FF0000"/>
                </a:solidFill>
                <a:effectLst/>
                <a:latin typeface="+mj-lt"/>
                <a:ea typeface="SimHei" pitchFamily="49" charset="-122"/>
                <a:cs typeface="Times New Roman" pitchFamily="18" charset="0"/>
              </a:rPr>
              <a:t>Lm</a:t>
            </a:r>
            <a:r>
              <a:rPr lang="en-US" sz="3600" b="1" dirty="0">
                <a:solidFill>
                  <a:srgbClr val="FF0000"/>
                </a:solidFill>
                <a:effectLst/>
                <a:latin typeface="+mj-lt"/>
                <a:ea typeface="SimHei" pitchFamily="49" charset="-122"/>
                <a:cs typeface="Times New Roman" pitchFamily="18" charset="0"/>
              </a:rPr>
              <a:t>. Kim Long</a:t>
            </a: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smtClean="0">
                <a:solidFill>
                  <a:srgbClr val="FF0000"/>
                </a:solidFill>
                <a:effectLst/>
                <a:latin typeface="+mj-lt"/>
                <a:ea typeface="SimHei" pitchFamily="49" charset="-122"/>
                <a:cs typeface="Times New Roman" pitchFamily="18" charset="0"/>
              </a:rPr>
              <a:t>Đk</a:t>
            </a:r>
            <a:r>
              <a:rPr lang="en-US" sz="8000" b="1" u="sng" dirty="0">
                <a:solidFill>
                  <a:srgbClr val="FF0000"/>
                </a:solidFill>
                <a:effectLst/>
                <a:latin typeface="+mj-lt"/>
                <a:ea typeface="SimHei" pitchFamily="49" charset="-122"/>
                <a:cs typeface="Times New Roman" pitchFamily="18" charset="0"/>
              </a:rPr>
              <a:t>:</a:t>
            </a:r>
            <a:r>
              <a:rPr lang="en-US" sz="8000" b="1" dirty="0">
                <a:solidFill>
                  <a:srgbClr val="003399"/>
                </a:solidFill>
                <a:effectLst/>
                <a:latin typeface="+mj-lt"/>
                <a:ea typeface="SimHei" pitchFamily="49" charset="-122"/>
                <a:cs typeface="Times New Roman" pitchFamily="18" charset="0"/>
              </a:rPr>
              <a:t> </a:t>
            </a:r>
            <a:r>
              <a:rPr lang="en-US" sz="8000" b="1" dirty="0" err="1">
                <a:solidFill>
                  <a:srgbClr val="003399"/>
                </a:solidFill>
                <a:effectLst/>
                <a:latin typeface="+mj-lt"/>
                <a:cs typeface="Times New Roman" panose="02020603050405020304" pitchFamily="18" charset="0"/>
              </a:rPr>
              <a:t>Chúa</a:t>
            </a:r>
            <a:r>
              <a:rPr lang="en-US" sz="8000" b="1" dirty="0">
                <a:solidFill>
                  <a:srgbClr val="003399"/>
                </a:solidFill>
                <a:effectLst/>
                <a:latin typeface="+mj-lt"/>
                <a:cs typeface="Times New Roman" panose="02020603050405020304" pitchFamily="18" charset="0"/>
              </a:rPr>
              <a:t> nay </a:t>
            </a:r>
            <a:r>
              <a:rPr lang="en-US" sz="8000" b="1" dirty="0" err="1">
                <a:solidFill>
                  <a:srgbClr val="003399"/>
                </a:solidFill>
                <a:effectLst/>
                <a:latin typeface="+mj-lt"/>
                <a:cs typeface="Times New Roman" panose="02020603050405020304" pitchFamily="18" charset="0"/>
              </a:rPr>
              <a:t>thực</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đã</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phục</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sinh</a:t>
            </a:r>
            <a:r>
              <a:rPr lang="en-US" sz="8000" b="1" dirty="0">
                <a:solidFill>
                  <a:srgbClr val="003399"/>
                </a:solidFill>
                <a:effectLst/>
                <a:latin typeface="+mj-lt"/>
                <a:cs typeface="Times New Roman" panose="02020603050405020304" pitchFamily="18" charset="0"/>
              </a:rPr>
              <a:t>. Al-</a:t>
            </a:r>
            <a:r>
              <a:rPr lang="en-US" sz="8000" b="1" dirty="0" err="1">
                <a:solidFill>
                  <a:srgbClr val="003399"/>
                </a:solidFill>
                <a:effectLst/>
                <a:latin typeface="+mj-lt"/>
                <a:cs typeface="Times New Roman" panose="02020603050405020304" pitchFamily="18" charset="0"/>
              </a:rPr>
              <a:t>lê</a:t>
            </a:r>
            <a:r>
              <a:rPr lang="en-US" sz="8000" b="1" dirty="0">
                <a:solidFill>
                  <a:srgbClr val="003399"/>
                </a:solidFill>
                <a:effectLst/>
                <a:latin typeface="+mj-lt"/>
                <a:cs typeface="Times New Roman" panose="02020603050405020304" pitchFamily="18" charset="0"/>
              </a:rPr>
              <a:t>-</a:t>
            </a:r>
            <a:r>
              <a:rPr lang="en-US" sz="8000" b="1" dirty="0" err="1">
                <a:solidFill>
                  <a:srgbClr val="003399"/>
                </a:solidFill>
                <a:effectLst/>
                <a:latin typeface="+mj-lt"/>
                <a:cs typeface="Times New Roman" panose="02020603050405020304" pitchFamily="18" charset="0"/>
              </a:rPr>
              <a:t>lu-ia</a:t>
            </a:r>
            <a:r>
              <a:rPr lang="en-US" sz="8000" b="1" dirty="0">
                <a:solidFill>
                  <a:srgbClr val="003399"/>
                </a:solidFill>
                <a:effectLst/>
                <a:latin typeface="+mj-lt"/>
                <a:cs typeface="Times New Roman" panose="02020603050405020304" pitchFamily="18" charset="0"/>
              </a:rPr>
              <a:t> Al-</a:t>
            </a:r>
            <a:r>
              <a:rPr lang="en-US" sz="8000" b="1" dirty="0" err="1">
                <a:solidFill>
                  <a:srgbClr val="003399"/>
                </a:solidFill>
                <a:effectLst/>
                <a:latin typeface="+mj-lt"/>
                <a:cs typeface="Times New Roman" panose="02020603050405020304" pitchFamily="18" charset="0"/>
              </a:rPr>
              <a:t>lê</a:t>
            </a:r>
            <a:r>
              <a:rPr lang="en-US" sz="8000" b="1" dirty="0">
                <a:solidFill>
                  <a:srgbClr val="003399"/>
                </a:solidFill>
                <a:effectLst/>
                <a:latin typeface="+mj-lt"/>
                <a:cs typeface="Times New Roman" panose="02020603050405020304" pitchFamily="18" charset="0"/>
              </a:rPr>
              <a:t>-</a:t>
            </a:r>
            <a:r>
              <a:rPr lang="en-US" sz="8000" b="1" dirty="0" err="1">
                <a:solidFill>
                  <a:srgbClr val="003399"/>
                </a:solidFill>
                <a:effectLst/>
                <a:latin typeface="+mj-lt"/>
                <a:cs typeface="Times New Roman" panose="02020603050405020304" pitchFamily="18" charset="0"/>
              </a:rPr>
              <a:t>lu-ia</a:t>
            </a:r>
            <a:r>
              <a:rPr lang="en-US" sz="8000" b="1" dirty="0">
                <a:solidFill>
                  <a:srgbClr val="003399"/>
                </a:solidFill>
                <a:effectLst/>
                <a:latin typeface="+mj-lt"/>
                <a:cs typeface="Times New Roman" panose="02020603050405020304" pitchFamily="18" charset="0"/>
              </a:rPr>
              <a:t>.</a:t>
            </a:r>
            <a:endParaRPr lang="en-US" sz="8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01205"/>
          </a:xfrm>
          <a:prstGeom prst="rect">
            <a:avLst/>
          </a:prstGeom>
        </p:spPr>
        <p:txBody>
          <a:bodyPr wrap="square">
            <a:spAutoFit/>
          </a:bodyPr>
          <a:lstStyle/>
          <a:p>
            <a:pPr algn="just"/>
            <a:r>
              <a:rPr lang="en-US" sz="7000" b="1" u="sng" dirty="0" smtClean="0">
                <a:solidFill>
                  <a:srgbClr val="FF0000"/>
                </a:solidFill>
                <a:latin typeface="+mj-lt"/>
                <a:ea typeface="SimHei" pitchFamily="49" charset="-122"/>
                <a:cs typeface="Times New Roman" pitchFamily="18" charset="0"/>
              </a:rPr>
              <a:t>Tk1</a:t>
            </a:r>
            <a:r>
              <a:rPr lang="en-US" sz="7000" b="1" u="sng" dirty="0">
                <a:solidFill>
                  <a:srgbClr val="FF0000"/>
                </a:solidFill>
                <a:latin typeface="+mj-lt"/>
                <a:ea typeface="SimHei" pitchFamily="49" charset="-122"/>
                <a:cs typeface="Times New Roman" pitchFamily="18" charset="0"/>
              </a:rPr>
              <a:t>:</a:t>
            </a:r>
            <a:r>
              <a:rPr lang="en-US" sz="7000" b="1" dirty="0">
                <a:solidFill>
                  <a:srgbClr val="003399"/>
                </a:solidFill>
                <a:latin typeface="+mj-lt"/>
                <a:ea typeface="SimHei" pitchFamily="49" charset="-122"/>
                <a:cs typeface="Times New Roman" pitchFamily="18" charset="0"/>
              </a:rPr>
              <a:t> </a:t>
            </a:r>
            <a:r>
              <a:rPr lang="vi-VN" sz="7000" b="1" dirty="0" smtClean="0">
                <a:solidFill>
                  <a:srgbClr val="003399"/>
                </a:solidFill>
                <a:latin typeface="+mj-lt"/>
                <a:cs typeface="Times New Roman" panose="02020603050405020304" pitchFamily="18" charset="0"/>
              </a:rPr>
              <a:t>N</a:t>
            </a:r>
            <a:r>
              <a:rPr lang="en-US" sz="7000" b="1" dirty="0" err="1" smtClean="0">
                <a:solidFill>
                  <a:srgbClr val="003399"/>
                </a:solidFill>
                <a:latin typeface="+mj-lt"/>
                <a:cs typeface="Times New Roman" panose="02020603050405020304" pitchFamily="18" charset="0"/>
              </a:rPr>
              <a:t>gười</a:t>
            </a:r>
            <a:r>
              <a:rPr lang="vi-VN" sz="7000" b="1" dirty="0" smtClean="0">
                <a:solidFill>
                  <a:srgbClr val="003399"/>
                </a:solidFill>
                <a:latin typeface="+mj-lt"/>
                <a:cs typeface="Times New Roman" panose="02020603050405020304" pitchFamily="18" charset="0"/>
              </a:rPr>
              <a:t> </a:t>
            </a:r>
            <a:r>
              <a:rPr lang="vi-VN" sz="7000" b="1" dirty="0">
                <a:solidFill>
                  <a:srgbClr val="003399"/>
                </a:solidFill>
                <a:latin typeface="+mj-lt"/>
                <a:cs typeface="Times New Roman" panose="02020603050405020304" pitchFamily="18" charset="0"/>
              </a:rPr>
              <a:t>từ trong kẻ chết sống lại. Al-lê-lu-ia, Al-lê-lu-ia. Và niềm vui tràn lan nơi nơi.</a:t>
            </a:r>
            <a:endParaRPr lang="en-US" sz="7000" b="1" dirty="0">
              <a:solidFill>
                <a:srgbClr val="003399"/>
              </a:solidFill>
              <a:latin typeface="+mj-lt"/>
              <a:cs typeface="Times New Roman"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rmAutofit/>
          </a:bodyPr>
          <a:lstStyle/>
          <a:p>
            <a:pPr marL="0" indent="0" algn="just">
              <a:lnSpc>
                <a:spcPct val="120000"/>
              </a:lnSpc>
              <a:buNone/>
            </a:pPr>
            <a:endParaRPr lang="en-US" sz="1200" b="1" u="sng" dirty="0">
              <a:solidFill>
                <a:srgbClr val="003399"/>
              </a:solidFill>
              <a:effectLst/>
              <a:latin typeface="+mj-lt"/>
              <a:ea typeface="SimHei" pitchFamily="49" charset="-122"/>
              <a:cs typeface="Times New Roman" pitchFamily="18" charset="0"/>
            </a:endParaRPr>
          </a:p>
          <a:p>
            <a:pPr marL="0" indent="0" algn="just">
              <a:lnSpc>
                <a:spcPct val="120000"/>
              </a:lnSpc>
              <a:buNone/>
            </a:pPr>
            <a:r>
              <a:rPr lang="en-US" sz="6600" b="1" u="sng" dirty="0" err="1">
                <a:solidFill>
                  <a:srgbClr val="FF0000"/>
                </a:solidFill>
                <a:effectLst/>
                <a:latin typeface="+mj-lt"/>
                <a:ea typeface="SimHei" pitchFamily="49" charset="-122"/>
                <a:cs typeface="Times New Roman" pitchFamily="18" charset="0"/>
              </a:rPr>
              <a:t>Đk</a:t>
            </a:r>
            <a:r>
              <a:rPr lang="en-US" sz="6600" b="1" u="sng" dirty="0">
                <a:solidFill>
                  <a:srgbClr val="FF0000"/>
                </a:solidFill>
                <a:effectLst/>
                <a:latin typeface="+mj-lt"/>
                <a:ea typeface="SimHei" pitchFamily="49" charset="-122"/>
                <a:cs typeface="Times New Roman" pitchFamily="18" charset="0"/>
              </a:rPr>
              <a:t>:</a:t>
            </a:r>
            <a:r>
              <a:rPr lang="en-US" sz="6600" b="1" dirty="0">
                <a:solidFill>
                  <a:srgbClr val="003399"/>
                </a:solidFill>
                <a:effectLst/>
                <a:latin typeface="+mj-lt"/>
                <a:ea typeface="SimHei" pitchFamily="49" charset="-122"/>
                <a:cs typeface="Times New Roman" pitchFamily="18" charset="0"/>
              </a:rPr>
              <a:t> </a:t>
            </a:r>
            <a:r>
              <a:rPr lang="en-US" sz="6600" b="1" dirty="0" err="1">
                <a:solidFill>
                  <a:srgbClr val="003399"/>
                </a:solidFill>
                <a:effectLst/>
                <a:latin typeface="+mj-lt"/>
                <a:cs typeface="Times New Roman" panose="02020603050405020304" pitchFamily="18" charset="0"/>
              </a:rPr>
              <a:t>Chúa</a:t>
            </a:r>
            <a:r>
              <a:rPr lang="en-US" sz="6600" b="1" dirty="0">
                <a:solidFill>
                  <a:srgbClr val="003399"/>
                </a:solidFill>
                <a:effectLst/>
                <a:latin typeface="+mj-lt"/>
                <a:cs typeface="Times New Roman" panose="02020603050405020304" pitchFamily="18" charset="0"/>
              </a:rPr>
              <a:t> nay </a:t>
            </a:r>
            <a:r>
              <a:rPr lang="en-US" sz="6600" b="1" dirty="0" err="1">
                <a:solidFill>
                  <a:srgbClr val="003399"/>
                </a:solidFill>
                <a:effectLst/>
                <a:latin typeface="+mj-lt"/>
                <a:cs typeface="Times New Roman" panose="02020603050405020304" pitchFamily="18" charset="0"/>
              </a:rPr>
              <a:t>thực</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đã</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phục</a:t>
            </a:r>
            <a:r>
              <a:rPr lang="en-US" sz="6600" b="1" dirty="0">
                <a:solidFill>
                  <a:srgbClr val="003399"/>
                </a:solidFill>
                <a:effectLst/>
                <a:latin typeface="+mj-lt"/>
                <a:cs typeface="Times New Roman" panose="02020603050405020304" pitchFamily="18" charset="0"/>
              </a:rPr>
              <a:t> </a:t>
            </a:r>
            <a:r>
              <a:rPr lang="en-US" sz="6600" b="1" dirty="0" err="1">
                <a:solidFill>
                  <a:srgbClr val="003399"/>
                </a:solidFill>
                <a:effectLst/>
                <a:latin typeface="+mj-lt"/>
                <a:cs typeface="Times New Roman" panose="02020603050405020304" pitchFamily="18" charset="0"/>
              </a:rPr>
              <a:t>sinh</a:t>
            </a:r>
            <a:r>
              <a:rPr lang="en-US" sz="6600" b="1" dirty="0">
                <a:solidFill>
                  <a:srgbClr val="003399"/>
                </a:solidFill>
                <a:effectLst/>
                <a:latin typeface="+mj-lt"/>
                <a:cs typeface="Times New Roman" panose="02020603050405020304" pitchFamily="18" charset="0"/>
              </a:rPr>
              <a:t>. Al-</a:t>
            </a:r>
            <a:r>
              <a:rPr lang="en-US" sz="6600" b="1" dirty="0" err="1">
                <a:solidFill>
                  <a:srgbClr val="003399"/>
                </a:solidFill>
                <a:effectLst/>
                <a:latin typeface="+mj-lt"/>
                <a:cs typeface="Times New Roman" panose="02020603050405020304" pitchFamily="18" charset="0"/>
              </a:rPr>
              <a:t>lê</a:t>
            </a:r>
            <a:r>
              <a:rPr lang="en-US" sz="6600" b="1" dirty="0">
                <a:solidFill>
                  <a:srgbClr val="003399"/>
                </a:solidFill>
                <a:effectLst/>
                <a:latin typeface="+mj-lt"/>
                <a:cs typeface="Times New Roman" panose="02020603050405020304" pitchFamily="18" charset="0"/>
              </a:rPr>
              <a:t>-</a:t>
            </a:r>
            <a:r>
              <a:rPr lang="en-US" sz="6600" b="1" dirty="0" err="1">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 Al-</a:t>
            </a:r>
            <a:r>
              <a:rPr lang="en-US" sz="6600" b="1" dirty="0" err="1">
                <a:solidFill>
                  <a:srgbClr val="003399"/>
                </a:solidFill>
                <a:effectLst/>
                <a:latin typeface="+mj-lt"/>
                <a:cs typeface="Times New Roman" panose="02020603050405020304" pitchFamily="18" charset="0"/>
              </a:rPr>
              <a:t>lê</a:t>
            </a:r>
            <a:r>
              <a:rPr lang="en-US" sz="6600" b="1" dirty="0">
                <a:solidFill>
                  <a:srgbClr val="003399"/>
                </a:solidFill>
                <a:effectLst/>
                <a:latin typeface="+mj-lt"/>
                <a:cs typeface="Times New Roman" panose="02020603050405020304" pitchFamily="18" charset="0"/>
              </a:rPr>
              <a:t>-</a:t>
            </a:r>
            <a:r>
              <a:rPr lang="en-US" sz="6600" b="1" dirty="0" err="1">
                <a:solidFill>
                  <a:srgbClr val="003399"/>
                </a:solidFill>
                <a:effectLst/>
                <a:latin typeface="+mj-lt"/>
                <a:cs typeface="Times New Roman" panose="02020603050405020304" pitchFamily="18" charset="0"/>
              </a:rPr>
              <a:t>lu-ia</a:t>
            </a:r>
            <a:r>
              <a:rPr lang="en-US" sz="6600" b="1" dirty="0">
                <a:solidFill>
                  <a:srgbClr val="003399"/>
                </a:solidFill>
                <a:effectLst/>
                <a:latin typeface="+mj-lt"/>
                <a:cs typeface="Times New Roman" panose="02020603050405020304" pitchFamily="18" charset="0"/>
              </a:rPr>
              <a:t>.</a:t>
            </a:r>
            <a:endParaRPr lang="en-US" sz="6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300" b="1" u="sng" dirty="0" smtClean="0">
                <a:solidFill>
                  <a:srgbClr val="FF0000"/>
                </a:solidFill>
                <a:effectLst/>
                <a:latin typeface="+mj-lt"/>
                <a:ea typeface="Tahoma" pitchFamily="34" charset="0"/>
                <a:cs typeface="Times New Roman" pitchFamily="18" charset="0"/>
              </a:rPr>
              <a:t>Tk1:</a:t>
            </a:r>
            <a:r>
              <a:rPr lang="en-US" sz="6300" b="1" dirty="0" smtClean="0">
                <a:solidFill>
                  <a:srgbClr val="003399"/>
                </a:solidFill>
                <a:effectLst/>
                <a:latin typeface="+mj-lt"/>
                <a:ea typeface="Tahoma" pitchFamily="34" charset="0"/>
                <a:cs typeface="Times New Roman" pitchFamily="18" charset="0"/>
              </a:rPr>
              <a:t> </a:t>
            </a:r>
            <a:r>
              <a:rPr lang="vi-VN" sz="4600" b="1" dirty="0">
                <a:solidFill>
                  <a:srgbClr val="003399"/>
                </a:solidFill>
                <a:effectLst/>
                <a:latin typeface="+mj-lt"/>
              </a:rPr>
              <a:t>Vì đêm qua đã tàn rồi, giờ vinh quang Chúa rạng ngời, ngày tươi lên ánh vui. Hồng ân Thiên Chúa tuyệt vời, Ngài ban cho khắp trần đời, </a:t>
            </a:r>
            <a:r>
              <a:rPr lang="en-US" sz="4600" b="1" dirty="0">
                <a:solidFill>
                  <a:srgbClr val="003399"/>
                </a:solidFill>
                <a:effectLst/>
                <a:latin typeface="+mj-lt"/>
                <a:cs typeface="Times New Roman" panose="02020603050405020304" pitchFamily="18" charset="0"/>
              </a:rPr>
              <a:t>m</a:t>
            </a:r>
            <a:r>
              <a:rPr lang="vi-VN" sz="4600" b="1" dirty="0">
                <a:solidFill>
                  <a:srgbClr val="003399"/>
                </a:solidFill>
                <a:effectLst/>
                <a:latin typeface="+mj-lt"/>
              </a:rPr>
              <a:t>ừng hát lên người ơi.</a:t>
            </a:r>
            <a:endParaRPr lang="en-US" sz="4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431983"/>
          </a:xfrm>
          <a:prstGeom prst="rect">
            <a:avLst/>
          </a:prstGeom>
        </p:spPr>
        <p:txBody>
          <a:bodyPr wrap="square">
            <a:spAutoFit/>
          </a:bodyPr>
          <a:lstStyle/>
          <a:p>
            <a:pPr algn="ctr"/>
            <a:endParaRPr lang="en-US" sz="1000" b="1" u="sng" dirty="0">
              <a:solidFill>
                <a:srgbClr val="003399"/>
              </a:solidFill>
              <a:latin typeface="+mj-lt"/>
              <a:ea typeface="SimHei" pitchFamily="49" charset="-122"/>
              <a:cs typeface="Times New Roman" pitchFamily="18" charset="0"/>
            </a:endParaRPr>
          </a:p>
          <a:p>
            <a:pPr algn="just"/>
            <a:r>
              <a:rPr lang="en-US" sz="7400" b="1" u="sng" dirty="0">
                <a:solidFill>
                  <a:srgbClr val="FF0000"/>
                </a:solidFill>
                <a:latin typeface="+mj-lt"/>
                <a:ea typeface="SimHei" pitchFamily="49" charset="-122"/>
                <a:cs typeface="Times New Roman" pitchFamily="18" charset="0"/>
              </a:rPr>
              <a:t>Tk2:</a:t>
            </a:r>
            <a:r>
              <a:rPr lang="en-US" sz="7400" b="1" dirty="0">
                <a:solidFill>
                  <a:srgbClr val="003399"/>
                </a:solidFill>
                <a:latin typeface="+mj-lt"/>
                <a:ea typeface="SimHei" pitchFamily="49" charset="-122"/>
                <a:cs typeface="Times New Roman" pitchFamily="18" charset="0"/>
              </a:rPr>
              <a:t> </a:t>
            </a:r>
            <a:r>
              <a:rPr lang="vi-VN" sz="6600" b="1" dirty="0" smtClean="0">
                <a:solidFill>
                  <a:srgbClr val="003399"/>
                </a:solidFill>
                <a:latin typeface="+mj-lt"/>
                <a:cs typeface="Times New Roman" panose="02020603050405020304" pitchFamily="18" charset="0"/>
              </a:rPr>
              <a:t>Ng</a:t>
            </a:r>
            <a:r>
              <a:rPr lang="en-US" sz="6600" b="1" dirty="0" err="1" smtClean="0">
                <a:solidFill>
                  <a:srgbClr val="003399"/>
                </a:solidFill>
                <a:latin typeface="+mj-lt"/>
                <a:cs typeface="Times New Roman" panose="02020603050405020304" pitchFamily="18" charset="0"/>
              </a:rPr>
              <a:t>ười</a:t>
            </a:r>
            <a:r>
              <a:rPr lang="vi-VN" sz="6600" b="1" dirty="0" smtClean="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toàn thắng tội lỗi thế trần. Al-lê-lu-ia, Al-lê-lu-ia. Và ngàn dân hưởng ơn cứu rỗi.</a:t>
            </a:r>
            <a:endParaRPr lang="en-US" sz="74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8000" b="1" u="sng" dirty="0" err="1" smtClean="0">
                <a:solidFill>
                  <a:srgbClr val="FF0000"/>
                </a:solidFill>
                <a:effectLst/>
                <a:latin typeface="+mj-lt"/>
                <a:ea typeface="SimHei" pitchFamily="49" charset="-122"/>
                <a:cs typeface="Times New Roman" pitchFamily="18" charset="0"/>
              </a:rPr>
              <a:t>Đk</a:t>
            </a:r>
            <a:r>
              <a:rPr lang="en-US" sz="8000" b="1" u="sng" dirty="0">
                <a:solidFill>
                  <a:srgbClr val="FF0000"/>
                </a:solidFill>
                <a:effectLst/>
                <a:latin typeface="+mj-lt"/>
                <a:ea typeface="SimHei" pitchFamily="49" charset="-122"/>
                <a:cs typeface="Times New Roman" pitchFamily="18" charset="0"/>
              </a:rPr>
              <a:t>:</a:t>
            </a:r>
            <a:r>
              <a:rPr lang="en-US" sz="8000" b="1" dirty="0">
                <a:solidFill>
                  <a:srgbClr val="003399"/>
                </a:solidFill>
                <a:effectLst/>
                <a:latin typeface="+mj-lt"/>
                <a:ea typeface="SimHei" pitchFamily="49" charset="-122"/>
                <a:cs typeface="Times New Roman" pitchFamily="18" charset="0"/>
              </a:rPr>
              <a:t> </a:t>
            </a:r>
            <a:r>
              <a:rPr lang="en-US" sz="8000" b="1" dirty="0" err="1">
                <a:solidFill>
                  <a:srgbClr val="003399"/>
                </a:solidFill>
                <a:effectLst/>
                <a:latin typeface="+mj-lt"/>
                <a:cs typeface="Times New Roman" panose="02020603050405020304" pitchFamily="18" charset="0"/>
              </a:rPr>
              <a:t>Chúa</a:t>
            </a:r>
            <a:r>
              <a:rPr lang="en-US" sz="8000" b="1" dirty="0">
                <a:solidFill>
                  <a:srgbClr val="003399"/>
                </a:solidFill>
                <a:effectLst/>
                <a:latin typeface="+mj-lt"/>
                <a:cs typeface="Times New Roman" panose="02020603050405020304" pitchFamily="18" charset="0"/>
              </a:rPr>
              <a:t> nay </a:t>
            </a:r>
            <a:r>
              <a:rPr lang="en-US" sz="8000" b="1" dirty="0" err="1">
                <a:solidFill>
                  <a:srgbClr val="003399"/>
                </a:solidFill>
                <a:effectLst/>
                <a:latin typeface="+mj-lt"/>
                <a:cs typeface="Times New Roman" panose="02020603050405020304" pitchFamily="18" charset="0"/>
              </a:rPr>
              <a:t>thực</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đã</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phục</a:t>
            </a:r>
            <a:r>
              <a:rPr lang="en-US" sz="8000" b="1" dirty="0">
                <a:solidFill>
                  <a:srgbClr val="003399"/>
                </a:solidFill>
                <a:effectLst/>
                <a:latin typeface="+mj-lt"/>
                <a:cs typeface="Times New Roman" panose="02020603050405020304" pitchFamily="18" charset="0"/>
              </a:rPr>
              <a:t> </a:t>
            </a:r>
            <a:r>
              <a:rPr lang="en-US" sz="8000" b="1" dirty="0" err="1">
                <a:solidFill>
                  <a:srgbClr val="003399"/>
                </a:solidFill>
                <a:effectLst/>
                <a:latin typeface="+mj-lt"/>
                <a:cs typeface="Times New Roman" panose="02020603050405020304" pitchFamily="18" charset="0"/>
              </a:rPr>
              <a:t>sinh</a:t>
            </a:r>
            <a:r>
              <a:rPr lang="en-US" sz="8000" b="1" dirty="0">
                <a:solidFill>
                  <a:srgbClr val="003399"/>
                </a:solidFill>
                <a:effectLst/>
                <a:latin typeface="+mj-lt"/>
                <a:cs typeface="Times New Roman" panose="02020603050405020304" pitchFamily="18" charset="0"/>
              </a:rPr>
              <a:t>. Al-</a:t>
            </a:r>
            <a:r>
              <a:rPr lang="en-US" sz="8000" b="1" dirty="0" err="1">
                <a:solidFill>
                  <a:srgbClr val="003399"/>
                </a:solidFill>
                <a:effectLst/>
                <a:latin typeface="+mj-lt"/>
                <a:cs typeface="Times New Roman" panose="02020603050405020304" pitchFamily="18" charset="0"/>
              </a:rPr>
              <a:t>lê</a:t>
            </a:r>
            <a:r>
              <a:rPr lang="en-US" sz="8000" b="1" dirty="0">
                <a:solidFill>
                  <a:srgbClr val="003399"/>
                </a:solidFill>
                <a:effectLst/>
                <a:latin typeface="+mj-lt"/>
                <a:cs typeface="Times New Roman" panose="02020603050405020304" pitchFamily="18" charset="0"/>
              </a:rPr>
              <a:t>-</a:t>
            </a:r>
            <a:r>
              <a:rPr lang="en-US" sz="8000" b="1" dirty="0" err="1">
                <a:solidFill>
                  <a:srgbClr val="003399"/>
                </a:solidFill>
                <a:effectLst/>
                <a:latin typeface="+mj-lt"/>
                <a:cs typeface="Times New Roman" panose="02020603050405020304" pitchFamily="18" charset="0"/>
              </a:rPr>
              <a:t>lu-ia</a:t>
            </a:r>
            <a:r>
              <a:rPr lang="en-US" sz="8000" b="1" dirty="0">
                <a:solidFill>
                  <a:srgbClr val="003399"/>
                </a:solidFill>
                <a:effectLst/>
                <a:latin typeface="+mj-lt"/>
                <a:cs typeface="Times New Roman" panose="02020603050405020304" pitchFamily="18" charset="0"/>
              </a:rPr>
              <a:t> Al-</a:t>
            </a:r>
            <a:r>
              <a:rPr lang="en-US" sz="8000" b="1" dirty="0" err="1">
                <a:solidFill>
                  <a:srgbClr val="003399"/>
                </a:solidFill>
                <a:effectLst/>
                <a:latin typeface="+mj-lt"/>
                <a:cs typeface="Times New Roman" panose="02020603050405020304" pitchFamily="18" charset="0"/>
              </a:rPr>
              <a:t>lê</a:t>
            </a:r>
            <a:r>
              <a:rPr lang="en-US" sz="8000" b="1" dirty="0">
                <a:solidFill>
                  <a:srgbClr val="003399"/>
                </a:solidFill>
                <a:effectLst/>
                <a:latin typeface="+mj-lt"/>
                <a:cs typeface="Times New Roman" panose="02020603050405020304" pitchFamily="18" charset="0"/>
              </a:rPr>
              <a:t>-</a:t>
            </a:r>
            <a:r>
              <a:rPr lang="en-US" sz="8000" b="1" dirty="0" err="1">
                <a:solidFill>
                  <a:srgbClr val="003399"/>
                </a:solidFill>
                <a:effectLst/>
                <a:latin typeface="+mj-lt"/>
                <a:cs typeface="Times New Roman" panose="02020603050405020304" pitchFamily="18" charset="0"/>
              </a:rPr>
              <a:t>lu-ia</a:t>
            </a:r>
            <a:r>
              <a:rPr lang="en-US" sz="8000" b="1" dirty="0">
                <a:solidFill>
                  <a:srgbClr val="003399"/>
                </a:solidFill>
                <a:effectLst/>
                <a:latin typeface="+mj-lt"/>
                <a:cs typeface="Times New Roman" panose="02020603050405020304" pitchFamily="18" charset="0"/>
              </a:rPr>
              <a:t>.</a:t>
            </a:r>
            <a:endParaRPr lang="en-US" sz="8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47739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2080</Words>
  <Application>Microsoft Office PowerPoint</Application>
  <PresentationFormat>On-screen Show (16:9)</PresentationFormat>
  <Paragraphs>129</Paragraphs>
  <Slides>92</Slides>
  <Notes>0</Notes>
  <HiddenSlides>0</HiddenSlides>
  <MMClips>0</MMClips>
  <ScaleCrop>false</ScaleCrop>
  <HeadingPairs>
    <vt:vector size="4" baseType="variant">
      <vt:variant>
        <vt:lpstr>Theme</vt:lpstr>
      </vt:variant>
      <vt:variant>
        <vt:i4>7</vt:i4>
      </vt:variant>
      <vt:variant>
        <vt:lpstr>Slide Titles</vt:lpstr>
      </vt:variant>
      <vt:variant>
        <vt:i4>92</vt:i4>
      </vt:variant>
    </vt:vector>
  </HeadingPairs>
  <TitlesOfParts>
    <vt:vector size="99" baseType="lpstr">
      <vt:lpstr>Office Theme</vt:lpstr>
      <vt:lpstr>10_Office Theme</vt:lpstr>
      <vt:lpstr>36_Default Design</vt:lpstr>
      <vt:lpstr>37_Default Design</vt:lpstr>
      <vt:lpstr>2_Office Theme</vt:lpstr>
      <vt:lpstr>3_Office Theme</vt:lpstr>
      <vt:lpstr>4_Office Theme</vt:lpstr>
      <vt:lpstr>PowerPoint Presentation</vt:lpstr>
      <vt:lpstr>Tập Hát Cộng Đoàn</vt:lpstr>
      <vt:lpstr>Đk: Đây là ngày Chúa đã làm ra, nào ta hãy hỉ hoan vui mừng. </vt:lpstr>
      <vt:lpstr>Chiên Vượt Qua của chúng ta, là Đức Ki-tô. Vậy chúng ta hãy mừng lễ trong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PowerPoint Presentation</vt:lpstr>
      <vt:lpstr> </vt:lpstr>
      <vt:lpstr> </vt:lpstr>
      <vt:lpstr>Đk: Đây là ngày Chúa đã làm ra, nào ta hãy hỉ hoan vui mừng. </vt:lpstr>
      <vt:lpstr> Tk1: Chúc tụng Chúa vì Ngài nhân từ, ngàn đời Chúa vẫn trọn tình thương.  </vt:lpstr>
      <vt:lpstr>***: Is-ra-el hãy nói lên rằng, ngàn đời Chúa vẫn trọn tình thương. </vt:lpstr>
      <vt:lpstr>Đk: Đây là ngày Chúa đã làm ra, nào ta hãy hỉ hoan vui mừng. </vt:lpstr>
      <vt:lpstr>Tk2: Cánh tay Chúa vận dụng uy lực, kìa là cánh hữu Ngài vùng cao, </vt:lpstr>
      <vt:lpstr>***: Thoát vong thân và sống loan truyền sự nghiệp Chúa trót cả đời tôi. </vt:lpstr>
      <vt:lpstr>Đk: Đây là ngày Chúa đã làm ra, nào ta hãy hỉ hoan vui mừng. </vt:lpstr>
      <vt:lpstr>Tk3: Đó viên đá thợ nề đã loại lại thành đá góc tường rồi đây, </vt:lpstr>
      <vt:lpstr>Đó chính công trình Chúa đã làm kỳ diệu trước mắt mọi phạm nhân. </vt:lpstr>
      <vt:lpstr>Đk: Đây là ngày Chúa đã làm ra, nào ta hãy hỉ hoan vui mừng. </vt:lpstr>
      <vt:lpstr> </vt:lpstr>
      <vt:lpstr>Ca Tiếp Liên Hoan Ca Phục Sinh Hùng Lân</vt:lpstr>
      <vt:lpstr>Đk1: Bà Maria ơi trên đường bà thấy những gì, trên đường bà thấy những gì, xin kể cho chúng tôi nghe, xin kể cho chúng tôi nghe. </vt:lpstr>
      <vt:lpstr>Tk1: Tôi là tôi đã thấy nấm mồ của Đức Ki-tô. Người đã sống lại và đã ra khỏi mồ, Người đang là đang sống vinh quang, sống vinh quang. </vt:lpstr>
      <vt:lpstr>Tk2: Tôi là tôi đã thấy Chiên Con cứu chuộc đoàn chiên. Đức Ki-tô vô tội đã hòa giải tội nhân. Hòa giải tội nhân với Chúa, với Chúa là Chúa Cha. </vt:lpstr>
      <vt:lpstr>Đk1: Bà Maria ơi trên đường bà thấy những gì, trên đường bà thấy những gì, xin kể cho chúng tôi nghe, xin kể cho chúng tôi nghe. </vt:lpstr>
      <vt:lpstr>Tk3: Tôi là tôi đã thấy sống chết giao tranh cùng nhau, trong một cuộc đấu diệu kỳ và tướng lãnh sự sống đã chết tuy đã chết đi. Nhưng Người đã sống lại, sống lại mà trị vì. </vt:lpstr>
      <vt:lpstr>Tk4: Tôi là tôi đã thấy Thiên Thần làm chứng tỏ tường: Khăn liệm và y phục Người còn nguyên trong mồ đá. Nhưng Người đã sống lại và đi trước chư vị, đến Galilêa, đến Galilêa!</vt:lpstr>
      <vt:lpstr>Đk2: Ngợi khen Vua Ki-tô sống lại và ra khỏi mồ. Tin Mừng vượt qua đây rồi, phúc trường sinh đến ai ơi. Phúc trường sinh đến ai ơi</vt:lpstr>
      <vt:lpstr>Chiên Vượt Qua của chúng ta, là Đức Ki-tô. Vậy chúng ta hãy mừng lễ trong Chúa</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Admin</cp:lastModifiedBy>
  <cp:revision>62</cp:revision>
  <dcterms:created xsi:type="dcterms:W3CDTF">2021-05-09T08:36:44Z</dcterms:created>
  <dcterms:modified xsi:type="dcterms:W3CDTF">2024-03-24T13:50:58Z</dcterms:modified>
</cp:coreProperties>
</file>