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812" r:id="rId6"/>
    <p:sldMasterId id="2147483968" r:id="rId7"/>
    <p:sldMasterId id="2147484004" r:id="rId8"/>
    <p:sldMasterId id="2147484016" r:id="rId9"/>
    <p:sldMasterId id="2147484064" r:id="rId10"/>
    <p:sldMasterId id="2147484112" r:id="rId11"/>
    <p:sldMasterId id="2147484124" r:id="rId12"/>
    <p:sldMasterId id="2147484136" r:id="rId13"/>
    <p:sldMasterId id="2147484160" r:id="rId14"/>
    <p:sldMasterId id="2147484172" r:id="rId15"/>
    <p:sldMasterId id="2147484184" r:id="rId16"/>
    <p:sldMasterId id="2147484196" r:id="rId17"/>
    <p:sldMasterId id="2147484208" r:id="rId18"/>
  </p:sldMasterIdLst>
  <p:notesMasterIdLst>
    <p:notesMasterId r:id="rId97"/>
  </p:notesMasterIdLst>
  <p:sldIdLst>
    <p:sldId id="256" r:id="rId19"/>
    <p:sldId id="359" r:id="rId20"/>
    <p:sldId id="9822" r:id="rId21"/>
    <p:sldId id="9823" r:id="rId22"/>
    <p:sldId id="9824" r:id="rId23"/>
    <p:sldId id="2146" r:id="rId24"/>
    <p:sldId id="1982" r:id="rId25"/>
    <p:sldId id="9811" r:id="rId26"/>
    <p:sldId id="9830" r:id="rId27"/>
    <p:sldId id="9831" r:id="rId28"/>
    <p:sldId id="9825" r:id="rId29"/>
    <p:sldId id="9843" r:id="rId30"/>
    <p:sldId id="9844" r:id="rId31"/>
    <p:sldId id="9845" r:id="rId32"/>
    <p:sldId id="9846" r:id="rId33"/>
    <p:sldId id="9847" r:id="rId34"/>
    <p:sldId id="9848" r:id="rId35"/>
    <p:sldId id="9849" r:id="rId36"/>
    <p:sldId id="9850" r:id="rId37"/>
    <p:sldId id="9688" r:id="rId38"/>
    <p:sldId id="2361" r:id="rId39"/>
    <p:sldId id="9791" r:id="rId40"/>
    <p:sldId id="9792" r:id="rId41"/>
    <p:sldId id="9793" r:id="rId42"/>
    <p:sldId id="9813" r:id="rId43"/>
    <p:sldId id="9794" r:id="rId44"/>
    <p:sldId id="9835" r:id="rId45"/>
    <p:sldId id="9795" r:id="rId46"/>
    <p:sldId id="9814" r:id="rId47"/>
    <p:sldId id="9796" r:id="rId48"/>
    <p:sldId id="9834" r:id="rId49"/>
    <p:sldId id="9797" r:id="rId50"/>
    <p:sldId id="9815" r:id="rId51"/>
    <p:sldId id="9828" r:id="rId52"/>
    <p:sldId id="9802" r:id="rId53"/>
    <p:sldId id="9788" r:id="rId54"/>
    <p:sldId id="9659" r:id="rId55"/>
    <p:sldId id="9644" r:id="rId56"/>
    <p:sldId id="9645" r:id="rId57"/>
    <p:sldId id="9646" r:id="rId58"/>
    <p:sldId id="9647" r:id="rId59"/>
    <p:sldId id="9648" r:id="rId60"/>
    <p:sldId id="9649" r:id="rId61"/>
    <p:sldId id="9650" r:id="rId62"/>
    <p:sldId id="9651" r:id="rId63"/>
    <p:sldId id="9652" r:id="rId64"/>
    <p:sldId id="9653" r:id="rId65"/>
    <p:sldId id="9654" r:id="rId66"/>
    <p:sldId id="9655" r:id="rId67"/>
    <p:sldId id="9656" r:id="rId68"/>
    <p:sldId id="9779" r:id="rId69"/>
    <p:sldId id="258" r:id="rId70"/>
    <p:sldId id="1134" r:id="rId71"/>
    <p:sldId id="1161" r:id="rId72"/>
    <p:sldId id="1139" r:id="rId73"/>
    <p:sldId id="9832" r:id="rId74"/>
    <p:sldId id="9806" r:id="rId75"/>
    <p:sldId id="9833" r:id="rId76"/>
    <p:sldId id="9784" r:id="rId77"/>
    <p:sldId id="9669" r:id="rId78"/>
    <p:sldId id="9789" r:id="rId79"/>
    <p:sldId id="9384" r:id="rId80"/>
    <p:sldId id="9555" r:id="rId81"/>
    <p:sldId id="2344" r:id="rId82"/>
    <p:sldId id="9817" r:id="rId83"/>
    <p:sldId id="9836" r:id="rId84"/>
    <p:sldId id="9837" r:id="rId85"/>
    <p:sldId id="9838" r:id="rId86"/>
    <p:sldId id="9839" r:id="rId87"/>
    <p:sldId id="9840" r:id="rId88"/>
    <p:sldId id="9841" r:id="rId89"/>
    <p:sldId id="9691" r:id="rId90"/>
    <p:sldId id="9769" r:id="rId91"/>
    <p:sldId id="9390" r:id="rId92"/>
    <p:sldId id="9809" r:id="rId93"/>
    <p:sldId id="2182" r:id="rId94"/>
    <p:sldId id="9842" r:id="rId95"/>
    <p:sldId id="9829"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90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7652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2284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9128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50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5597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3634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7502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7606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3413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54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6720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1829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5209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0927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6198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005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237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8873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4056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363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7233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5683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852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0351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3552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0406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4367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17876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8864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9547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6510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5631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817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9501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6765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1045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56180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9773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431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4439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644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8523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158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1551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2900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84971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1024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5800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962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6456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6432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8331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014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69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343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039240"/>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83498"/>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05392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10693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9.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0.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0.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0.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6.xml"/></Relationships>
</file>

<file path=ppt/slides/_rels/slide7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a typeface="Tahoma" pitchFamily="34" charset="0"/>
                <a:cs typeface="Times New Roman" pitchFamily="18" charset="0"/>
              </a:rPr>
              <a:t>Đk</a:t>
            </a:r>
            <a:r>
              <a:rPr lang="en-US" sz="5400" b="1" u="sng" dirty="0" smtClean="0">
                <a:solidFill>
                  <a:srgbClr val="FF0000"/>
                </a:solidFill>
                <a:effectLst/>
                <a:ea typeface="Tahoma" pitchFamily="34" charset="0"/>
                <a:cs typeface="Times New Roman" pitchFamily="18" charset="0"/>
              </a:rPr>
              <a:t>:</a:t>
            </a:r>
            <a:r>
              <a:rPr lang="en-US" sz="5400" b="1" dirty="0" smtClean="0">
                <a:solidFill>
                  <a:srgbClr val="FF0000"/>
                </a:solidFill>
                <a:effectLst/>
                <a:ea typeface="Tahoma" pitchFamily="34" charset="0"/>
                <a:cs typeface="Times New Roman" pitchFamily="18" charset="0"/>
              </a:rPr>
              <a:t> </a:t>
            </a:r>
            <a:r>
              <a:rPr lang="en-US" sz="3600" b="1" dirty="0" err="1" smtClean="0">
                <a:solidFill>
                  <a:srgbClr val="002060"/>
                </a:solidFill>
                <a:effectLst/>
              </a:rPr>
              <a:t>Chúa</a:t>
            </a:r>
            <a:r>
              <a:rPr lang="en-US" sz="3600" b="1" dirty="0" smtClean="0">
                <a:solidFill>
                  <a:srgbClr val="002060"/>
                </a:solidFill>
                <a:effectLst/>
              </a:rPr>
              <a:t> </a:t>
            </a:r>
            <a:r>
              <a:rPr lang="en-US" sz="3600" b="1" dirty="0" err="1" smtClean="0">
                <a:solidFill>
                  <a:srgbClr val="002060"/>
                </a:solidFill>
                <a:effectLst/>
              </a:rPr>
              <a:t>đã</a:t>
            </a:r>
            <a:r>
              <a:rPr lang="en-US" sz="3600" b="1" dirty="0" smtClean="0">
                <a:solidFill>
                  <a:srgbClr val="002060"/>
                </a:solidFill>
                <a:effectLst/>
              </a:rPr>
              <a:t> </a:t>
            </a:r>
            <a:r>
              <a:rPr lang="en-US" sz="3600" b="1" dirty="0" err="1" smtClean="0">
                <a:solidFill>
                  <a:srgbClr val="002060"/>
                </a:solidFill>
                <a:effectLst/>
              </a:rPr>
              <a:t>sống</a:t>
            </a:r>
            <a:r>
              <a:rPr lang="en-US" sz="3600" b="1" dirty="0" smtClean="0">
                <a:solidFill>
                  <a:srgbClr val="002060"/>
                </a:solidFill>
                <a:effectLst/>
              </a:rPr>
              <a:t> </a:t>
            </a:r>
            <a:r>
              <a:rPr lang="en-US" sz="3600" b="1" dirty="0" err="1" smtClean="0">
                <a:solidFill>
                  <a:srgbClr val="002060"/>
                </a:solidFill>
                <a:effectLst/>
              </a:rPr>
              <a:t>lại</a:t>
            </a:r>
            <a:r>
              <a:rPr lang="en-US" sz="3600" b="1" dirty="0" smtClean="0">
                <a:solidFill>
                  <a:srgbClr val="002060"/>
                </a:solidFill>
                <a:effectLst/>
              </a:rPr>
              <a:t> </a:t>
            </a:r>
            <a:r>
              <a:rPr lang="en-US" sz="3600" b="1" dirty="0" err="1" smtClean="0">
                <a:solidFill>
                  <a:srgbClr val="002060"/>
                </a:solidFill>
                <a:effectLst/>
              </a:rPr>
              <a:t>rồi</a:t>
            </a:r>
            <a:r>
              <a:rPr lang="en-US" sz="3600" b="1" dirty="0" smtClean="0">
                <a:solidFill>
                  <a:srgbClr val="002060"/>
                </a:solidFill>
                <a:effectLst/>
              </a:rPr>
              <a:t> </a:t>
            </a:r>
            <a:r>
              <a:rPr lang="en-US" sz="3600" b="1" dirty="0" err="1" smtClean="0">
                <a:solidFill>
                  <a:srgbClr val="002060"/>
                </a:solidFill>
                <a:effectLst/>
              </a:rPr>
              <a:t>người</a:t>
            </a:r>
            <a:r>
              <a:rPr lang="en-US" sz="3600" b="1" dirty="0" smtClean="0">
                <a:solidFill>
                  <a:srgbClr val="002060"/>
                </a:solidFill>
                <a:effectLst/>
              </a:rPr>
              <a:t> </a:t>
            </a:r>
            <a:r>
              <a:rPr lang="en-US" sz="3600" b="1" dirty="0" err="1" smtClean="0">
                <a:solidFill>
                  <a:srgbClr val="002060"/>
                </a:solidFill>
                <a:effectLst/>
              </a:rPr>
              <a:t>ơi</a:t>
            </a:r>
            <a:r>
              <a:rPr lang="en-US" sz="3600" b="1" dirty="0" smtClean="0">
                <a:solidFill>
                  <a:srgbClr val="002060"/>
                </a:solidFill>
                <a:effectLst/>
              </a:rPr>
              <a:t> </a:t>
            </a:r>
            <a:r>
              <a:rPr lang="en-US" sz="3600" b="1" dirty="0" err="1" smtClean="0">
                <a:solidFill>
                  <a:srgbClr val="002060"/>
                </a:solidFill>
                <a:effectLst/>
              </a:rPr>
              <a:t>vui</a:t>
            </a:r>
            <a:r>
              <a:rPr lang="en-US" sz="3600" b="1" dirty="0" smtClean="0">
                <a:solidFill>
                  <a:srgbClr val="002060"/>
                </a:solidFill>
                <a:effectLst/>
              </a:rPr>
              <a:t> </a:t>
            </a:r>
            <a:r>
              <a:rPr lang="en-US" sz="3600" b="1" dirty="0" err="1" smtClean="0">
                <a:solidFill>
                  <a:srgbClr val="002060"/>
                </a:solidFill>
                <a:effectLst/>
              </a:rPr>
              <a:t>ca</a:t>
            </a:r>
            <a:r>
              <a:rPr lang="en-US" sz="3600" b="1" dirty="0" smtClean="0">
                <a:solidFill>
                  <a:srgbClr val="002060"/>
                </a:solidFill>
                <a:effectLst/>
              </a:rPr>
              <a:t> reo </a:t>
            </a:r>
            <a:r>
              <a:rPr lang="en-US" sz="3600" b="1" dirty="0" err="1" smtClean="0">
                <a:solidFill>
                  <a:srgbClr val="002060"/>
                </a:solidFill>
                <a:effectLst/>
              </a:rPr>
              <a:t>mừng</a:t>
            </a:r>
            <a:r>
              <a:rPr lang="en-US" sz="3600" b="1" dirty="0" smtClean="0">
                <a:solidFill>
                  <a:srgbClr val="002060"/>
                </a:solidFill>
                <a:effectLst/>
              </a:rPr>
              <a:t>. </a:t>
            </a:r>
            <a:r>
              <a:rPr lang="en-US" sz="3600" b="1" dirty="0" err="1" smtClean="0">
                <a:solidFill>
                  <a:srgbClr val="002060"/>
                </a:solidFill>
                <a:effectLst/>
              </a:rPr>
              <a:t>Chúa</a:t>
            </a:r>
            <a:r>
              <a:rPr lang="en-US" sz="3600" b="1" dirty="0" smtClean="0">
                <a:solidFill>
                  <a:srgbClr val="002060"/>
                </a:solidFill>
                <a:effectLst/>
              </a:rPr>
              <a:t> </a:t>
            </a:r>
            <a:r>
              <a:rPr lang="en-US" sz="3600" b="1" dirty="0" err="1" smtClean="0">
                <a:solidFill>
                  <a:srgbClr val="002060"/>
                </a:solidFill>
                <a:effectLst/>
              </a:rPr>
              <a:t>chiến</a:t>
            </a:r>
            <a:r>
              <a:rPr lang="en-US" sz="3600" b="1" dirty="0" smtClean="0">
                <a:solidFill>
                  <a:srgbClr val="002060"/>
                </a:solidFill>
                <a:effectLst/>
              </a:rPr>
              <a:t> </a:t>
            </a:r>
            <a:r>
              <a:rPr lang="en-US" sz="3600" b="1" dirty="0" err="1" smtClean="0">
                <a:solidFill>
                  <a:srgbClr val="002060"/>
                </a:solidFill>
                <a:effectLst/>
              </a:rPr>
              <a:t>thắng</a:t>
            </a:r>
            <a:r>
              <a:rPr lang="en-US" sz="3600" b="1" dirty="0" smtClean="0">
                <a:solidFill>
                  <a:srgbClr val="002060"/>
                </a:solidFill>
                <a:effectLst/>
              </a:rPr>
              <a:t> </a:t>
            </a:r>
            <a:r>
              <a:rPr lang="en-US" sz="3600" b="1" dirty="0" err="1" smtClean="0">
                <a:solidFill>
                  <a:srgbClr val="002060"/>
                </a:solidFill>
                <a:effectLst/>
              </a:rPr>
              <a:t>tử</a:t>
            </a:r>
            <a:r>
              <a:rPr lang="en-US" sz="3600" b="1" dirty="0" smtClean="0">
                <a:solidFill>
                  <a:srgbClr val="002060"/>
                </a:solidFill>
                <a:effectLst/>
              </a:rPr>
              <a:t> </a:t>
            </a:r>
            <a:r>
              <a:rPr lang="en-US" sz="3600" b="1" dirty="0" err="1" smtClean="0">
                <a:solidFill>
                  <a:srgbClr val="002060"/>
                </a:solidFill>
                <a:effectLst/>
              </a:rPr>
              <a:t>thần</a:t>
            </a:r>
            <a:r>
              <a:rPr lang="en-US" sz="3600" b="1" dirty="0" smtClean="0">
                <a:solidFill>
                  <a:srgbClr val="002060"/>
                </a:solidFill>
                <a:effectLst/>
              </a:rPr>
              <a:t>, </a:t>
            </a:r>
            <a:r>
              <a:rPr lang="en-US" sz="3600" b="1" dirty="0" err="1" smtClean="0">
                <a:solidFill>
                  <a:srgbClr val="002060"/>
                </a:solidFill>
                <a:effectLst/>
              </a:rPr>
              <a:t>hy</a:t>
            </a:r>
            <a:r>
              <a:rPr lang="en-US" sz="3600" b="1" dirty="0" smtClean="0">
                <a:solidFill>
                  <a:srgbClr val="002060"/>
                </a:solidFill>
                <a:effectLst/>
              </a:rPr>
              <a:t> </a:t>
            </a:r>
            <a:r>
              <a:rPr lang="en-US" sz="3600" b="1" dirty="0" err="1" smtClean="0">
                <a:solidFill>
                  <a:srgbClr val="002060"/>
                </a:solidFill>
                <a:effectLst/>
              </a:rPr>
              <a:t>vọng</a:t>
            </a:r>
            <a:r>
              <a:rPr lang="en-US" sz="3600" b="1" dirty="0" smtClean="0">
                <a:solidFill>
                  <a:srgbClr val="002060"/>
                </a:solidFill>
                <a:effectLst/>
              </a:rPr>
              <a:t> </a:t>
            </a:r>
            <a:r>
              <a:rPr lang="en-US" sz="3600" b="1" dirty="0" err="1" smtClean="0">
                <a:solidFill>
                  <a:srgbClr val="002060"/>
                </a:solidFill>
                <a:effectLst/>
              </a:rPr>
              <a:t>cứ</a:t>
            </a:r>
            <a:r>
              <a:rPr lang="en-US" sz="3600" b="1" dirty="0" smtClean="0">
                <a:solidFill>
                  <a:srgbClr val="002060"/>
                </a:solidFill>
                <a:effectLst/>
              </a:rPr>
              <a:t> </a:t>
            </a:r>
            <a:r>
              <a:rPr lang="en-US" sz="3600" b="1" dirty="0" err="1" smtClean="0">
                <a:solidFill>
                  <a:srgbClr val="002060"/>
                </a:solidFill>
                <a:effectLst/>
              </a:rPr>
              <a:t>thoát</a:t>
            </a:r>
            <a:r>
              <a:rPr lang="en-US" sz="3600" b="1" dirty="0" smtClean="0">
                <a:solidFill>
                  <a:srgbClr val="002060"/>
                </a:solidFill>
                <a:effectLst/>
              </a:rPr>
              <a:t> </a:t>
            </a:r>
            <a:r>
              <a:rPr lang="en-US" sz="3600" b="1" dirty="0" err="1" smtClean="0">
                <a:solidFill>
                  <a:srgbClr val="002060"/>
                </a:solidFill>
                <a:effectLst/>
              </a:rPr>
              <a:t>đã</a:t>
            </a:r>
            <a:r>
              <a:rPr lang="en-US" sz="3600" b="1" dirty="0" smtClean="0">
                <a:solidFill>
                  <a:srgbClr val="002060"/>
                </a:solidFill>
                <a:effectLst/>
              </a:rPr>
              <a:t> </a:t>
            </a:r>
            <a:r>
              <a:rPr lang="en-US" sz="3600" b="1" dirty="0" err="1" smtClean="0">
                <a:solidFill>
                  <a:srgbClr val="002060"/>
                </a:solidFill>
                <a:effectLst/>
              </a:rPr>
              <a:t>đến</a:t>
            </a:r>
            <a:r>
              <a:rPr lang="en-US" sz="3600" b="1" dirty="0" smtClean="0">
                <a:solidFill>
                  <a:srgbClr val="002060"/>
                </a:solidFill>
                <a:effectLst/>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đã</a:t>
            </a:r>
            <a:r>
              <a:rPr lang="en-US" sz="4400" b="1" dirty="0">
                <a:solidFill>
                  <a:srgbClr val="002060"/>
                </a:solidFill>
              </a:rPr>
              <a:t> </a:t>
            </a:r>
            <a:r>
              <a:rPr lang="en-US" sz="4400" b="1" dirty="0" err="1">
                <a:solidFill>
                  <a:srgbClr val="002060"/>
                </a:solidFill>
              </a:rPr>
              <a:t>sống</a:t>
            </a:r>
            <a:r>
              <a:rPr lang="en-US" sz="4400" b="1" dirty="0">
                <a:solidFill>
                  <a:srgbClr val="002060"/>
                </a:solidFill>
              </a:rPr>
              <a:t> </a:t>
            </a:r>
            <a:r>
              <a:rPr lang="en-US" sz="4400" b="1" dirty="0" err="1">
                <a:solidFill>
                  <a:srgbClr val="002060"/>
                </a:solidFill>
              </a:rPr>
              <a:t>lại</a:t>
            </a:r>
            <a:r>
              <a:rPr lang="en-US" sz="4400" b="1" dirty="0">
                <a:solidFill>
                  <a:srgbClr val="002060"/>
                </a:solidFill>
              </a:rPr>
              <a:t> </a:t>
            </a:r>
            <a:r>
              <a:rPr lang="en-US" sz="4400" b="1" dirty="0" err="1" smtClean="0">
                <a:solidFill>
                  <a:srgbClr val="002060"/>
                </a:solidFill>
              </a:rPr>
              <a:t>hiển</a:t>
            </a:r>
            <a:r>
              <a:rPr lang="en-US" sz="4400" b="1" dirty="0" smtClean="0">
                <a:solidFill>
                  <a:srgbClr val="002060"/>
                </a:solidFill>
              </a:rPr>
              <a:t> </a:t>
            </a:r>
            <a:r>
              <a:rPr lang="en-US" sz="4400" b="1" dirty="0" err="1" smtClean="0">
                <a:solidFill>
                  <a:srgbClr val="002060"/>
                </a:solidFill>
              </a:rPr>
              <a:t>vinh</a:t>
            </a:r>
            <a:r>
              <a:rPr lang="en-US" sz="4400" b="1" dirty="0" smtClean="0">
                <a:solidFill>
                  <a:srgbClr val="002060"/>
                </a:solidFill>
              </a:rPr>
              <a:t> </a:t>
            </a:r>
            <a:r>
              <a:rPr lang="en-US" sz="4400" b="1" dirty="0" err="1" smtClean="0">
                <a:solidFill>
                  <a:srgbClr val="002060"/>
                </a:solidFill>
              </a:rPr>
              <a:t>chiếu</a:t>
            </a:r>
            <a:r>
              <a:rPr lang="en-US" sz="4400" b="1" dirty="0" smtClean="0">
                <a:solidFill>
                  <a:srgbClr val="002060"/>
                </a:solidFill>
              </a:rPr>
              <a:t> </a:t>
            </a:r>
            <a:r>
              <a:rPr lang="en-US" sz="4400" b="1" dirty="0" err="1" smtClean="0">
                <a:solidFill>
                  <a:srgbClr val="002060"/>
                </a:solidFill>
              </a:rPr>
              <a:t>sáng</a:t>
            </a:r>
            <a:r>
              <a:rPr lang="en-US" sz="4400" b="1" dirty="0" smtClean="0">
                <a:solidFill>
                  <a:srgbClr val="002060"/>
                </a:solidFill>
              </a:rPr>
              <a:t> </a:t>
            </a:r>
            <a:r>
              <a:rPr lang="en-US" sz="4400" b="1" dirty="0" err="1" smtClean="0">
                <a:solidFill>
                  <a:srgbClr val="002060"/>
                </a:solidFill>
              </a:rPr>
              <a:t>muôn</a:t>
            </a:r>
            <a:r>
              <a:rPr lang="en-US" sz="4400" b="1" dirty="0" smtClean="0">
                <a:solidFill>
                  <a:srgbClr val="002060"/>
                </a:solidFill>
              </a:rPr>
              <a:t> </a:t>
            </a:r>
            <a:r>
              <a:rPr lang="en-US" sz="4400" b="1" dirty="0" err="1" smtClean="0">
                <a:solidFill>
                  <a:srgbClr val="002060"/>
                </a:solidFill>
              </a:rPr>
              <a:t>dân</a:t>
            </a:r>
            <a:r>
              <a:rPr lang="en-US" sz="4400" b="1" dirty="0" smtClean="0">
                <a:solidFill>
                  <a:srgbClr val="002060"/>
                </a:solidFill>
              </a:rPr>
              <a:t>. </a:t>
            </a:r>
            <a:r>
              <a:rPr lang="en-US" sz="4400" b="1" dirty="0" err="1" smtClean="0">
                <a:solidFill>
                  <a:srgbClr val="002060"/>
                </a:solidFill>
              </a:rPr>
              <a:t>Chúa</a:t>
            </a:r>
            <a:r>
              <a:rPr lang="en-US" sz="4400" b="1" dirty="0" smtClean="0">
                <a:solidFill>
                  <a:srgbClr val="002060"/>
                </a:solidFill>
              </a:rPr>
              <a:t> </a:t>
            </a:r>
            <a:r>
              <a:rPr lang="en-US" sz="4400" b="1" dirty="0" err="1" smtClean="0">
                <a:solidFill>
                  <a:srgbClr val="002060"/>
                </a:solidFill>
              </a:rPr>
              <a:t>chiến</a:t>
            </a:r>
            <a:r>
              <a:rPr lang="en-US" sz="4400" b="1" dirty="0" smtClean="0">
                <a:solidFill>
                  <a:srgbClr val="002060"/>
                </a:solidFill>
              </a:rPr>
              <a:t> </a:t>
            </a:r>
            <a:r>
              <a:rPr lang="en-US" sz="4400" b="1" dirty="0" err="1" smtClean="0">
                <a:solidFill>
                  <a:srgbClr val="002060"/>
                </a:solidFill>
              </a:rPr>
              <a:t>thắng</a:t>
            </a:r>
            <a:r>
              <a:rPr lang="en-US" sz="4400" b="1" dirty="0" smtClean="0">
                <a:solidFill>
                  <a:srgbClr val="002060"/>
                </a:solidFill>
              </a:rPr>
              <a:t> </a:t>
            </a:r>
            <a:r>
              <a:rPr lang="en-US" sz="4400" b="1" dirty="0" err="1" smtClean="0">
                <a:solidFill>
                  <a:srgbClr val="002060"/>
                </a:solidFill>
              </a:rPr>
              <a:t>tử</a:t>
            </a:r>
            <a:r>
              <a:rPr lang="en-US" sz="4400" b="1" dirty="0" smtClean="0">
                <a:solidFill>
                  <a:srgbClr val="002060"/>
                </a:solidFill>
              </a:rPr>
              <a:t> </a:t>
            </a:r>
            <a:r>
              <a:rPr lang="en-US" sz="4400" b="1" dirty="0" err="1" smtClean="0">
                <a:solidFill>
                  <a:srgbClr val="002060"/>
                </a:solidFill>
              </a:rPr>
              <a:t>thần</a:t>
            </a:r>
            <a:r>
              <a:rPr lang="en-US" sz="4400" b="1" dirty="0" smtClean="0">
                <a:solidFill>
                  <a:srgbClr val="002060"/>
                </a:solidFill>
              </a:rPr>
              <a:t> </a:t>
            </a:r>
            <a:r>
              <a:rPr lang="en-US" sz="4400" b="1" dirty="0" err="1" smtClean="0">
                <a:solidFill>
                  <a:srgbClr val="002060"/>
                </a:solidFill>
              </a:rPr>
              <a:t>đem</a:t>
            </a:r>
            <a:r>
              <a:rPr lang="en-US" sz="4400" b="1" dirty="0" smtClean="0">
                <a:solidFill>
                  <a:srgbClr val="002060"/>
                </a:solidFill>
              </a:rPr>
              <a:t> </a:t>
            </a:r>
            <a:r>
              <a:rPr lang="en-US" sz="4400" b="1" dirty="0" err="1" smtClean="0">
                <a:solidFill>
                  <a:srgbClr val="002060"/>
                </a:solidFill>
              </a:rPr>
              <a:t>nguồn</a:t>
            </a:r>
            <a:r>
              <a:rPr lang="en-US" sz="4400" b="1" dirty="0" smtClean="0">
                <a:solidFill>
                  <a:srgbClr val="002060"/>
                </a:solidFill>
              </a:rPr>
              <a:t> </a:t>
            </a:r>
            <a:r>
              <a:rPr lang="en-US" sz="4400" b="1" dirty="0" err="1" smtClean="0">
                <a:solidFill>
                  <a:srgbClr val="002060"/>
                </a:solidFill>
              </a:rPr>
              <a:t>hạnh</a:t>
            </a:r>
            <a:r>
              <a:rPr lang="en-US" sz="4400" b="1" dirty="0" smtClean="0">
                <a:solidFill>
                  <a:srgbClr val="002060"/>
                </a:solidFill>
              </a:rPr>
              <a:t> </a:t>
            </a:r>
            <a:r>
              <a:rPr lang="en-US" sz="4400" b="1" dirty="0" err="1" smtClean="0">
                <a:solidFill>
                  <a:srgbClr val="002060"/>
                </a:solidFill>
              </a:rPr>
              <a:t>phúc</a:t>
            </a:r>
            <a:r>
              <a:rPr lang="en-US" sz="4400" b="1" dirty="0" smtClean="0">
                <a:solidFill>
                  <a:srgbClr val="002060"/>
                </a:solidFill>
              </a:rPr>
              <a:t> </a:t>
            </a:r>
            <a:r>
              <a:rPr lang="en-US" sz="4400" b="1" dirty="0" err="1" smtClean="0">
                <a:solidFill>
                  <a:srgbClr val="002060"/>
                </a:solidFill>
              </a:rPr>
              <a:t>khắp</a:t>
            </a:r>
            <a:r>
              <a:rPr lang="en-US" sz="4400" b="1" dirty="0" smtClean="0">
                <a:solidFill>
                  <a:srgbClr val="002060"/>
                </a:solidFill>
              </a:rPr>
              <a:t> </a:t>
            </a:r>
            <a:r>
              <a:rPr lang="en-US" sz="4400" b="1" dirty="0" err="1" smtClean="0">
                <a:solidFill>
                  <a:srgbClr val="002060"/>
                </a:solidFill>
              </a:rPr>
              <a:t>nơi</a:t>
            </a:r>
            <a:r>
              <a:rPr lang="en-US" sz="4400" b="1" dirty="0" smtClean="0">
                <a:solidFill>
                  <a:srgbClr val="002060"/>
                </a:solidFill>
              </a:rPr>
              <a:t>. </a:t>
            </a:r>
            <a:endParaRPr lang="en-US" sz="4400" b="1" u="sng" dirty="0">
              <a:solidFill>
                <a:srgbClr val="002060"/>
              </a:solidFill>
              <a:effectLst/>
              <a:ea typeface="Tahoma" pitchFamily="34" charset="0"/>
              <a:cs typeface="Times New Roman" pitchFamily="18" charset="0"/>
            </a:endParaRPr>
          </a:p>
        </p:txBody>
      </p:sp>
    </p:spTree>
    <p:extLst>
      <p:ext uri="{BB962C8B-B14F-4D97-AF65-F5344CB8AC3E}">
        <p14:creationId xmlns:p14="http://schemas.microsoft.com/office/powerpoint/2010/main" val="173192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i="1" dirty="0">
                <a:solidFill>
                  <a:srgbClr val="FF0000"/>
                </a:solidFill>
                <a:effectLst/>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effectLst/>
                <a:latin typeface="+mj-lt"/>
                <a:cs typeface="Times New Roman" panose="02020603050405020304" pitchFamily="18" charset="0"/>
              </a:rPr>
              <a:t>Ca</a:t>
            </a:r>
            <a:r>
              <a:rPr lang="en-US" sz="7200" b="1" i="1" dirty="0">
                <a:solidFill>
                  <a:srgbClr val="FF0000"/>
                </a:solidFill>
                <a:effectLst/>
                <a:latin typeface="+mj-lt"/>
                <a:cs typeface="Times New Roman" panose="02020603050405020304" pitchFamily="18" charset="0"/>
              </a:rPr>
              <a:t> </a:t>
            </a:r>
            <a:r>
              <a:rPr lang="en-US" sz="7200" b="1" i="1" dirty="0" err="1">
                <a:solidFill>
                  <a:srgbClr val="FF0000"/>
                </a:solidFill>
                <a:effectLst/>
                <a:latin typeface="+mj-lt"/>
                <a:cs typeface="Times New Roman" panose="02020603050405020304" pitchFamily="18" charset="0"/>
              </a:rPr>
              <a:t>Lên</a:t>
            </a:r>
            <a:r>
              <a:rPr lang="en-US" sz="7200" b="1" i="1" dirty="0">
                <a:solidFill>
                  <a:srgbClr val="FF0000"/>
                </a:solidFill>
                <a:effectLst/>
                <a:latin typeface="+mj-lt"/>
                <a:cs typeface="Times New Roman" panose="02020603050405020304" pitchFamily="18" charset="0"/>
              </a:rPr>
              <a:t> </a:t>
            </a:r>
            <a:r>
              <a:rPr lang="en-US" sz="7200" b="1" i="1" dirty="0" err="1">
                <a:solidFill>
                  <a:srgbClr val="FF0000"/>
                </a:solidFill>
                <a:effectLst/>
                <a:latin typeface="+mj-lt"/>
                <a:cs typeface="Times New Roman" panose="02020603050405020304" pitchFamily="18" charset="0"/>
              </a:rPr>
              <a:t>Đi</a:t>
            </a:r>
            <a:r>
              <a:rPr lang="en-US" sz="7200" b="1" i="1" dirty="0">
                <a:solidFill>
                  <a:srgbClr val="FF0000"/>
                </a:solidFill>
                <a:effectLst/>
                <a:latin typeface="+mj-lt"/>
                <a:cs typeface="Times New Roman" panose="02020603050405020304" pitchFamily="18" charset="0"/>
              </a:rPr>
              <a:t> 2</a:t>
            </a:r>
            <a:endParaRPr lang="vi-VN" sz="7200" b="1"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496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064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a:solidFill>
                  <a:srgbClr val="002060"/>
                </a:solidFill>
                <a:effectLst/>
                <a:latin typeface="+mj-lt"/>
                <a:cs typeface="Times New Roman" panose="02020603050405020304" pitchFamily="18" charset="0"/>
              </a:rPr>
              <a:t>Và bình an dưới thế, bình an dưới thế cho người thiện tâm. </a:t>
            </a:r>
            <a:endParaRPr lang="vi-VN" sz="72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827168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ngợi</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chúc</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tụng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thờ</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tôn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cảm</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tạ</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vì</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quang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cả</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3804872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480553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666037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7661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Thánh</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Tối</a:t>
            </a:r>
            <a:r>
              <a:rPr lang="en-US" sz="4400" b="1" dirty="0">
                <a:solidFill>
                  <a:srgbClr val="002060"/>
                </a:solidFill>
                <a:effectLst/>
                <a:latin typeface="+mj-lt"/>
                <a:cs typeface="Times New Roman" panose="02020603050405020304" pitchFamily="18" charset="0"/>
              </a:rPr>
              <a:t> Cao, </a:t>
            </a:r>
            <a:r>
              <a:rPr lang="en-US" sz="4400" b="1" dirty="0" err="1">
                <a:solidFill>
                  <a:srgbClr val="002060"/>
                </a:solidFill>
                <a:effectLst/>
                <a:latin typeface="+mj-lt"/>
                <a:cs typeface="Times New Roman" panose="02020603050405020304" pitchFamily="18" charset="0"/>
              </a:rPr>
              <a:t>cùng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Đức</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Thánh</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Thần</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trong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vinh</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quang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Đức</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994161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latin typeface="+mj-lt"/>
                <a:cs typeface="Times New Roman" pitchFamily="18" charset="0"/>
              </a:rPr>
              <a:t>Tập</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Hát</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Cộng</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Đoàn</a:t>
            </a:r>
            <a:endParaRPr lang="en-US" sz="70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r>
              <a:rPr lang="en-US" sz="3200" dirty="0">
                <a:solidFill>
                  <a:schemeClr val="bg1"/>
                </a:solidFill>
              </a:rPr>
              <a:t>.</a:t>
            </a: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Ông Ba-na-ba tường thuật chuyện ông Sao-lô được thấy Chúa hiện ra trên đường.</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effectLst/>
              </a:rPr>
              <a:t>THÁNH VỊNH 21</a:t>
            </a:r>
            <a:br>
              <a:rPr lang="en-US" b="1" dirty="0">
                <a:solidFill>
                  <a:srgbClr val="C00000"/>
                </a:solidFill>
                <a:effectLst/>
              </a:rPr>
            </a:br>
            <a:r>
              <a:rPr lang="en-US" b="1" dirty="0">
                <a:solidFill>
                  <a:srgbClr val="C00000"/>
                </a:solidFill>
                <a:effectLst/>
              </a:rPr>
              <a:t>CHÚA NHẬT V PHỤC SINH</a:t>
            </a:r>
            <a:br>
              <a:rPr lang="en-US" b="1" dirty="0">
                <a:solidFill>
                  <a:srgbClr val="C00000"/>
                </a:solidFill>
                <a:effectLst/>
              </a:rPr>
            </a:br>
            <a:r>
              <a:rPr lang="en-US" b="1" dirty="0">
                <a:solidFill>
                  <a:srgbClr val="C00000"/>
                </a:solidFill>
                <a:effectLst/>
              </a:rPr>
              <a:t>NĂM B</a:t>
            </a:r>
            <a:br>
              <a:rPr lang="en-US" b="1" dirty="0">
                <a:solidFill>
                  <a:srgbClr val="C00000"/>
                </a:solidFill>
                <a:effectLst/>
              </a:rPr>
            </a:br>
            <a:r>
              <a:rPr lang="en-US" b="1" dirty="0">
                <a:solidFill>
                  <a:srgbClr val="C00000"/>
                </a:solidFill>
                <a:effectLst/>
              </a:rPr>
              <a:t>LM KIM LONG</a:t>
            </a:r>
            <a:br>
              <a:rPr lang="en-US" b="1" dirty="0">
                <a:solidFill>
                  <a:srgbClr val="C00000"/>
                </a:solidFill>
                <a:effectLst/>
              </a:rPr>
            </a:br>
            <a:r>
              <a:rPr lang="en-US" b="1" dirty="0">
                <a:solidFill>
                  <a:srgbClr val="C00000"/>
                </a:solidFill>
                <a:effectLst/>
              </a:rPr>
              <a:t>05 </a:t>
            </a:r>
            <a:r>
              <a:rPr lang="en-US" b="1" dirty="0" err="1">
                <a:solidFill>
                  <a:srgbClr val="C00000"/>
                </a:solidFill>
                <a:effectLst/>
              </a:rPr>
              <a:t>Câu</a:t>
            </a:r>
            <a:endParaRPr lang="en-US" b="1" dirty="0">
              <a:solidFill>
                <a:srgbClr val="C00000"/>
              </a:solidFill>
              <a:effectLst/>
            </a:endParaRPr>
          </a:p>
        </p:txBody>
      </p:sp>
    </p:spTree>
    <p:extLst>
      <p:ext uri="{BB962C8B-B14F-4D97-AF65-F5344CB8AC3E}">
        <p14:creationId xmlns:p14="http://schemas.microsoft.com/office/powerpoint/2010/main" val="316873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1519816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a:solidFill>
                  <a:srgbClr val="C00000"/>
                </a:solidFill>
                <a:effectLst/>
              </a:rPr>
              <a:t>Tk1:</a:t>
            </a:r>
            <a:r>
              <a:rPr lang="en-US" sz="5200" b="1" dirty="0">
                <a:solidFill>
                  <a:srgbClr val="002060"/>
                </a:solidFill>
                <a:effectLst/>
              </a:rPr>
              <a:t> </a:t>
            </a:r>
            <a:r>
              <a:rPr lang="vi-VN" sz="5200" b="1" dirty="0">
                <a:solidFill>
                  <a:srgbClr val="002060"/>
                </a:solidFill>
                <a:effectLst/>
              </a:rPr>
              <a:t>Hưởng lộc phúc Chúa, nguyện sẽ tán dương ngay công nhóm con dân. Xin thực thi những chi đoan nguyền ở trước mặt cộng đoàn người tôn sợ Chúa.</a:t>
            </a:r>
            <a:endParaRPr lang="en-US" sz="5200" b="1" dirty="0">
              <a:solidFill>
                <a:srgbClr val="002060"/>
              </a:solidFill>
              <a:effectLst/>
            </a:endParaRPr>
          </a:p>
        </p:txBody>
      </p:sp>
    </p:spTree>
    <p:extLst>
      <p:ext uri="{BB962C8B-B14F-4D97-AF65-F5344CB8AC3E}">
        <p14:creationId xmlns:p14="http://schemas.microsoft.com/office/powerpoint/2010/main" val="388662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2850694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800" b="1" u="sng" dirty="0">
                <a:solidFill>
                  <a:srgbClr val="C00000"/>
                </a:solidFill>
                <a:effectLst/>
              </a:rPr>
              <a:t>Tk2:</a:t>
            </a:r>
            <a:r>
              <a:rPr lang="en-US" sz="5800" b="1" dirty="0">
                <a:solidFill>
                  <a:srgbClr val="002060"/>
                </a:solidFill>
                <a:effectLst/>
              </a:rPr>
              <a:t> </a:t>
            </a:r>
            <a:r>
              <a:rPr lang="vi-VN" sz="5800" b="1" dirty="0">
                <a:solidFill>
                  <a:srgbClr val="002060"/>
                </a:solidFill>
                <a:effectLst/>
              </a:rPr>
              <a:t>Kẻ hèn túng thiếu được mãi thoả thuê vì ăn uống no nê, ai tìm Nhan Chúa sẽ ca mừng, Chúa cho họ được ngàn đời vui hạnh phúc.</a:t>
            </a:r>
            <a:endParaRPr lang="en-US" sz="5800" b="1" dirty="0">
              <a:solidFill>
                <a:srgbClr val="002060"/>
              </a:solidFill>
              <a:effectLst/>
            </a:endParaRPr>
          </a:p>
        </p:txBody>
      </p:sp>
    </p:spTree>
    <p:extLst>
      <p:ext uri="{BB962C8B-B14F-4D97-AF65-F5344CB8AC3E}">
        <p14:creationId xmlns:p14="http://schemas.microsoft.com/office/powerpoint/2010/main" val="2585297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93496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a:solidFill>
                  <a:srgbClr val="C00000"/>
                </a:solidFill>
                <a:effectLst/>
              </a:rPr>
              <a:t>Tk3:</a:t>
            </a:r>
            <a:r>
              <a:rPr lang="en-US" sz="5800" b="1" dirty="0">
                <a:solidFill>
                  <a:srgbClr val="002060"/>
                </a:solidFill>
                <a:effectLst/>
              </a:rPr>
              <a:t> </a:t>
            </a:r>
            <a:r>
              <a:rPr lang="vi-VN" sz="5800" dirty="0">
                <a:effectLst/>
              </a:rPr>
              <a:t> </a:t>
            </a:r>
            <a:r>
              <a:rPr lang="vi-VN" sz="5800" b="1" dirty="0">
                <a:solidFill>
                  <a:srgbClr val="002060"/>
                </a:solidFill>
                <a:effectLst/>
              </a:rPr>
              <a:t>Khắp cùng thế giới cùng nhắc nhớ trở về bên Chúa đi thôi. Bao là dân nước trên gian trần hãy phủ phục thờ lạy thần nhan của Chúa.</a:t>
            </a:r>
            <a:endParaRPr lang="en-US" sz="5800" b="1" dirty="0">
              <a:solidFill>
                <a:srgbClr val="002060"/>
              </a:solidFill>
              <a:effectLst/>
            </a:endParaRPr>
          </a:p>
        </p:txBody>
      </p:sp>
    </p:spTree>
    <p:extLst>
      <p:ext uri="{BB962C8B-B14F-4D97-AF65-F5344CB8AC3E}">
        <p14:creationId xmlns:p14="http://schemas.microsoft.com/office/powerpoint/2010/main" val="1739988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253870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4279308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C00000"/>
                </a:solidFill>
                <a:effectLst/>
              </a:rPr>
              <a:t>Tk4:</a:t>
            </a:r>
            <a:r>
              <a:rPr lang="en-US" sz="6600" b="1" dirty="0">
                <a:solidFill>
                  <a:srgbClr val="002060"/>
                </a:solidFill>
                <a:effectLst/>
              </a:rPr>
              <a:t> </a:t>
            </a:r>
            <a:r>
              <a:rPr lang="vi-VN" sz="6000" b="1" dirty="0">
                <a:solidFill>
                  <a:srgbClr val="002060"/>
                </a:solidFill>
                <a:effectLst/>
              </a:rPr>
              <a:t>Sẽ phục bái Chúa là hết những ai đã an giấc thiên thu sẽ phục suy trước tôn nhan Ngài hết những người đã trở về nơi bụi đất.</a:t>
            </a:r>
            <a:endParaRPr lang="en-US" sz="6600" b="1" dirty="0">
              <a:solidFill>
                <a:srgbClr val="002060"/>
              </a:solidFill>
              <a:effectLst/>
            </a:endParaRPr>
          </a:p>
        </p:txBody>
      </p:sp>
    </p:spTree>
    <p:extLst>
      <p:ext uri="{BB962C8B-B14F-4D97-AF65-F5344CB8AC3E}">
        <p14:creationId xmlns:p14="http://schemas.microsoft.com/office/powerpoint/2010/main" val="2026216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934966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C00000"/>
                </a:solidFill>
                <a:effectLst/>
              </a:rPr>
              <a:t>Tk5:</a:t>
            </a:r>
            <a:r>
              <a:rPr lang="en-US" sz="5600" b="1" dirty="0">
                <a:solidFill>
                  <a:srgbClr val="002060"/>
                </a:solidFill>
                <a:effectLst/>
              </a:rPr>
              <a:t> </a:t>
            </a:r>
            <a:r>
              <a:rPr lang="en-US" sz="5600" b="1" dirty="0" err="1">
                <a:solidFill>
                  <a:srgbClr val="002060"/>
                </a:solidFill>
                <a:effectLst/>
              </a:rPr>
              <a:t>Thiên</a:t>
            </a:r>
            <a:r>
              <a:rPr lang="en-US" sz="5600" b="1" dirty="0">
                <a:solidFill>
                  <a:srgbClr val="002060"/>
                </a:solidFill>
                <a:effectLst/>
              </a:rPr>
              <a:t> </a:t>
            </a:r>
            <a:r>
              <a:rPr lang="en-US" sz="5600" b="1" dirty="0" err="1">
                <a:solidFill>
                  <a:srgbClr val="002060"/>
                </a:solidFill>
                <a:effectLst/>
              </a:rPr>
              <a:t>hạ</a:t>
            </a:r>
            <a:r>
              <a:rPr lang="en-US" sz="5600" b="1" dirty="0">
                <a:solidFill>
                  <a:srgbClr val="002060"/>
                </a:solidFill>
                <a:effectLst/>
              </a:rPr>
              <a:t> </a:t>
            </a:r>
            <a:r>
              <a:rPr lang="en-US" sz="5600" b="1" dirty="0" err="1">
                <a:solidFill>
                  <a:srgbClr val="002060"/>
                </a:solidFill>
                <a:effectLst/>
              </a:rPr>
              <a:t>sẽ</a:t>
            </a:r>
            <a:r>
              <a:rPr lang="en-US" sz="5600" b="1" dirty="0">
                <a:solidFill>
                  <a:srgbClr val="002060"/>
                </a:solidFill>
                <a:effectLst/>
              </a:rPr>
              <a:t> </a:t>
            </a:r>
            <a:r>
              <a:rPr lang="en-US" sz="5600" b="1" dirty="0" err="1">
                <a:solidFill>
                  <a:srgbClr val="002060"/>
                </a:solidFill>
                <a:effectLst/>
              </a:rPr>
              <a:t>nói</a:t>
            </a:r>
            <a:r>
              <a:rPr lang="en-US" sz="5600" b="1" dirty="0">
                <a:solidFill>
                  <a:srgbClr val="002060"/>
                </a:solidFill>
                <a:effectLst/>
              </a:rPr>
              <a:t> </a:t>
            </a:r>
            <a:r>
              <a:rPr lang="en-US" sz="5600" b="1" dirty="0" err="1">
                <a:solidFill>
                  <a:srgbClr val="002060"/>
                </a:solidFill>
                <a:effectLst/>
              </a:rPr>
              <a:t>về</a:t>
            </a:r>
            <a:r>
              <a:rPr lang="en-US" sz="5600" b="1" dirty="0">
                <a:solidFill>
                  <a:srgbClr val="002060"/>
                </a:solidFill>
                <a:effectLst/>
              </a:rPr>
              <a:t> </a:t>
            </a:r>
            <a:r>
              <a:rPr lang="en-US" sz="5600" b="1" dirty="0" err="1">
                <a:solidFill>
                  <a:srgbClr val="002060"/>
                </a:solidFill>
                <a:effectLst/>
              </a:rPr>
              <a:t>Chúa</a:t>
            </a:r>
            <a:r>
              <a:rPr lang="en-US" sz="5600" b="1" dirty="0">
                <a:solidFill>
                  <a:srgbClr val="002060"/>
                </a:solidFill>
                <a:effectLst/>
              </a:rPr>
              <a:t> </a:t>
            </a:r>
            <a:r>
              <a:rPr lang="en-US" sz="5600" b="1" dirty="0" err="1">
                <a:solidFill>
                  <a:srgbClr val="002060"/>
                </a:solidFill>
                <a:effectLst/>
              </a:rPr>
              <a:t>mãi</a:t>
            </a:r>
            <a:r>
              <a:rPr lang="en-US" sz="5600" b="1" dirty="0">
                <a:solidFill>
                  <a:srgbClr val="002060"/>
                </a:solidFill>
                <a:effectLst/>
              </a:rPr>
              <a:t> </a:t>
            </a:r>
            <a:r>
              <a:rPr lang="en-US" sz="5600" b="1" dirty="0" err="1">
                <a:solidFill>
                  <a:srgbClr val="002060"/>
                </a:solidFill>
                <a:effectLst/>
              </a:rPr>
              <a:t>cho</a:t>
            </a:r>
            <a:r>
              <a:rPr lang="en-US" sz="5600" b="1" dirty="0">
                <a:solidFill>
                  <a:srgbClr val="002060"/>
                </a:solidFill>
                <a:effectLst/>
              </a:rPr>
              <a:t> </a:t>
            </a:r>
            <a:r>
              <a:rPr lang="en-US" sz="5600" b="1" dirty="0" err="1">
                <a:solidFill>
                  <a:srgbClr val="002060"/>
                </a:solidFill>
                <a:effectLst/>
              </a:rPr>
              <a:t>đoàn</a:t>
            </a:r>
            <a:r>
              <a:rPr lang="en-US" sz="5600" b="1" dirty="0">
                <a:solidFill>
                  <a:srgbClr val="002060"/>
                </a:solidFill>
                <a:effectLst/>
              </a:rPr>
              <a:t> con </a:t>
            </a:r>
            <a:r>
              <a:rPr lang="en-US" sz="5600" b="1" dirty="0" err="1">
                <a:solidFill>
                  <a:srgbClr val="002060"/>
                </a:solidFill>
                <a:effectLst/>
              </a:rPr>
              <a:t>cháu</a:t>
            </a:r>
            <a:r>
              <a:rPr lang="en-US" sz="5600" b="1" dirty="0">
                <a:solidFill>
                  <a:srgbClr val="002060"/>
                </a:solidFill>
                <a:effectLst/>
              </a:rPr>
              <a:t> </a:t>
            </a:r>
            <a:r>
              <a:rPr lang="en-US" sz="5600" b="1" dirty="0" err="1">
                <a:solidFill>
                  <a:srgbClr val="002060"/>
                </a:solidFill>
                <a:effectLst/>
              </a:rPr>
              <a:t>mai</a:t>
            </a:r>
            <a:r>
              <a:rPr lang="en-US" sz="5600" b="1" dirty="0">
                <a:solidFill>
                  <a:srgbClr val="002060"/>
                </a:solidFill>
                <a:effectLst/>
              </a:rPr>
              <a:t> </a:t>
            </a:r>
            <a:r>
              <a:rPr lang="en-US" sz="5600" b="1" dirty="0" err="1">
                <a:solidFill>
                  <a:srgbClr val="002060"/>
                </a:solidFill>
                <a:effectLst/>
              </a:rPr>
              <a:t>sau</a:t>
            </a:r>
            <a:r>
              <a:rPr lang="en-US" sz="5600" b="1" dirty="0">
                <a:solidFill>
                  <a:srgbClr val="002060"/>
                </a:solidFill>
                <a:effectLst/>
              </a:rPr>
              <a:t>. Cho </a:t>
            </a:r>
            <a:r>
              <a:rPr lang="en-US" sz="5600" b="1" dirty="0" err="1">
                <a:solidFill>
                  <a:srgbClr val="002060"/>
                </a:solidFill>
                <a:effectLst/>
              </a:rPr>
              <a:t>hậu</a:t>
            </a:r>
            <a:r>
              <a:rPr lang="en-US" sz="5600" b="1" dirty="0">
                <a:solidFill>
                  <a:srgbClr val="002060"/>
                </a:solidFill>
                <a:effectLst/>
              </a:rPr>
              <a:t> </a:t>
            </a:r>
            <a:r>
              <a:rPr lang="en-US" sz="5600" b="1" dirty="0" err="1">
                <a:solidFill>
                  <a:srgbClr val="002060"/>
                </a:solidFill>
                <a:effectLst/>
              </a:rPr>
              <a:t>sinh</a:t>
            </a:r>
            <a:r>
              <a:rPr lang="en-US" sz="5600" b="1" dirty="0">
                <a:solidFill>
                  <a:srgbClr val="002060"/>
                </a:solidFill>
                <a:effectLst/>
              </a:rPr>
              <a:t> </a:t>
            </a:r>
            <a:r>
              <a:rPr lang="en-US" sz="5600" b="1" dirty="0" err="1">
                <a:solidFill>
                  <a:srgbClr val="002060"/>
                </a:solidFill>
                <a:effectLst/>
              </a:rPr>
              <a:t>biết</a:t>
            </a:r>
            <a:r>
              <a:rPr lang="en-US" sz="5600" b="1" dirty="0">
                <a:solidFill>
                  <a:srgbClr val="002060"/>
                </a:solidFill>
                <a:effectLst/>
              </a:rPr>
              <a:t> </a:t>
            </a:r>
            <a:r>
              <a:rPr lang="en-US" sz="5600" b="1" dirty="0" err="1">
                <a:solidFill>
                  <a:srgbClr val="002060"/>
                </a:solidFill>
                <a:effectLst/>
              </a:rPr>
              <a:t>Chúa</a:t>
            </a:r>
            <a:r>
              <a:rPr lang="en-US" sz="5600" b="1" dirty="0">
                <a:solidFill>
                  <a:srgbClr val="002060"/>
                </a:solidFill>
                <a:effectLst/>
              </a:rPr>
              <a:t> </a:t>
            </a:r>
            <a:r>
              <a:rPr lang="en-US" sz="5600" b="1" dirty="0" err="1">
                <a:solidFill>
                  <a:srgbClr val="002060"/>
                </a:solidFill>
                <a:effectLst/>
              </a:rPr>
              <a:t>công</a:t>
            </a:r>
            <a:r>
              <a:rPr lang="en-US" sz="5600" b="1" dirty="0">
                <a:solidFill>
                  <a:srgbClr val="002060"/>
                </a:solidFill>
                <a:effectLst/>
              </a:rPr>
              <a:t> </a:t>
            </a:r>
            <a:r>
              <a:rPr lang="en-US" sz="5600" b="1" dirty="0" err="1">
                <a:solidFill>
                  <a:srgbClr val="002060"/>
                </a:solidFill>
                <a:effectLst/>
              </a:rPr>
              <a:t>bình</a:t>
            </a:r>
            <a:r>
              <a:rPr lang="en-US" sz="5600" b="1" dirty="0">
                <a:solidFill>
                  <a:srgbClr val="002060"/>
                </a:solidFill>
                <a:effectLst/>
              </a:rPr>
              <a:t>, </a:t>
            </a:r>
            <a:r>
              <a:rPr lang="en-US" sz="5600" b="1" dirty="0" err="1">
                <a:solidFill>
                  <a:srgbClr val="002060"/>
                </a:solidFill>
                <a:effectLst/>
              </a:rPr>
              <a:t>chính</a:t>
            </a:r>
            <a:r>
              <a:rPr lang="en-US" sz="5600" b="1" dirty="0">
                <a:solidFill>
                  <a:srgbClr val="002060"/>
                </a:solidFill>
                <a:effectLst/>
              </a:rPr>
              <a:t> </a:t>
            </a:r>
            <a:r>
              <a:rPr lang="en-US" sz="5600" b="1" dirty="0" err="1">
                <a:solidFill>
                  <a:srgbClr val="002060"/>
                </a:solidFill>
                <a:effectLst/>
              </a:rPr>
              <a:t>tay</a:t>
            </a:r>
            <a:r>
              <a:rPr lang="en-US" sz="5600" b="1" dirty="0">
                <a:solidFill>
                  <a:srgbClr val="002060"/>
                </a:solidFill>
                <a:effectLst/>
              </a:rPr>
              <a:t> </a:t>
            </a:r>
            <a:r>
              <a:rPr lang="en-US" sz="5600" b="1" dirty="0" err="1">
                <a:solidFill>
                  <a:srgbClr val="002060"/>
                </a:solidFill>
                <a:effectLst/>
              </a:rPr>
              <a:t>Ngài</a:t>
            </a:r>
            <a:r>
              <a:rPr lang="en-US" sz="5600" b="1" dirty="0">
                <a:solidFill>
                  <a:srgbClr val="002060"/>
                </a:solidFill>
                <a:effectLst/>
              </a:rPr>
              <a:t> </a:t>
            </a:r>
            <a:r>
              <a:rPr lang="en-US" sz="5600" b="1" dirty="0" err="1">
                <a:solidFill>
                  <a:srgbClr val="002060"/>
                </a:solidFill>
                <a:effectLst/>
              </a:rPr>
              <a:t>đã</a:t>
            </a:r>
            <a:r>
              <a:rPr lang="en-US" sz="5600" b="1" dirty="0">
                <a:solidFill>
                  <a:srgbClr val="002060"/>
                </a:solidFill>
                <a:effectLst/>
              </a:rPr>
              <a:t> </a:t>
            </a:r>
            <a:r>
              <a:rPr lang="en-US" sz="5600" b="1" dirty="0" err="1">
                <a:solidFill>
                  <a:srgbClr val="002060"/>
                </a:solidFill>
                <a:effectLst/>
              </a:rPr>
              <a:t>thực</a:t>
            </a:r>
            <a:r>
              <a:rPr lang="en-US" sz="5600" b="1" dirty="0">
                <a:solidFill>
                  <a:srgbClr val="002060"/>
                </a:solidFill>
                <a:effectLst/>
              </a:rPr>
              <a:t> </a:t>
            </a:r>
            <a:r>
              <a:rPr lang="en-US" sz="5600" b="1" dirty="0" err="1">
                <a:solidFill>
                  <a:srgbClr val="002060"/>
                </a:solidFill>
                <a:effectLst/>
              </a:rPr>
              <a:t>hiện</a:t>
            </a:r>
            <a:r>
              <a:rPr lang="en-US" sz="5600" b="1" dirty="0">
                <a:solidFill>
                  <a:srgbClr val="002060"/>
                </a:solidFill>
                <a:effectLst/>
              </a:rPr>
              <a:t> bao </a:t>
            </a:r>
            <a:r>
              <a:rPr lang="en-US" sz="5600" b="1" dirty="0" err="1">
                <a:solidFill>
                  <a:srgbClr val="002060"/>
                </a:solidFill>
                <a:effectLst/>
              </a:rPr>
              <a:t>việc</a:t>
            </a:r>
            <a:r>
              <a:rPr lang="en-US" sz="5600" b="1" dirty="0">
                <a:solidFill>
                  <a:srgbClr val="002060"/>
                </a:solidFill>
                <a:effectLst/>
              </a:rPr>
              <a:t> </a:t>
            </a:r>
            <a:r>
              <a:rPr lang="en-US" sz="5600" b="1" dirty="0" err="1">
                <a:solidFill>
                  <a:srgbClr val="002060"/>
                </a:solidFill>
                <a:effectLst/>
              </a:rPr>
              <a:t>đó</a:t>
            </a:r>
            <a:r>
              <a:rPr lang="en-US" sz="5600" b="1" dirty="0">
                <a:solidFill>
                  <a:srgbClr val="002060"/>
                </a:solidFill>
                <a:effectLst/>
              </a:rPr>
              <a:t>.</a:t>
            </a:r>
          </a:p>
        </p:txBody>
      </p:sp>
    </p:spTree>
    <p:extLst>
      <p:ext uri="{BB962C8B-B14F-4D97-AF65-F5344CB8AC3E}">
        <p14:creationId xmlns:p14="http://schemas.microsoft.com/office/powerpoint/2010/main" val="584361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4156573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8839200" cy="1077218"/>
          </a:xfrm>
          <a:prstGeom prst="rect">
            <a:avLst/>
          </a:prstGeom>
          <a:noFill/>
        </p:spPr>
        <p:txBody>
          <a:bodyPr wrap="square" rtlCol="0">
            <a:spAutoFit/>
          </a:bodyPr>
          <a:lstStyle/>
          <a:p>
            <a:r>
              <a:rPr lang="en-US" sz="3200" dirty="0" err="1">
                <a:solidFill>
                  <a:prstClr val="white"/>
                </a:solidFill>
              </a:rPr>
              <a:t>Bài</a:t>
            </a:r>
            <a:r>
              <a:rPr lang="en-US" sz="3200" dirty="0">
                <a:solidFill>
                  <a:prstClr val="white"/>
                </a:solidFill>
              </a:rPr>
              <a:t> </a:t>
            </a:r>
            <a:r>
              <a:rPr lang="en-US" sz="3200" dirty="0" err="1">
                <a:solidFill>
                  <a:prstClr val="white"/>
                </a:solidFill>
              </a:rPr>
              <a:t>Đọc</a:t>
            </a:r>
            <a:r>
              <a:rPr lang="en-US" sz="3200" dirty="0">
                <a:solidFill>
                  <a:prstClr val="white"/>
                </a:solidFill>
              </a:rPr>
              <a:t> </a:t>
            </a:r>
            <a:r>
              <a:rPr lang="en-US" sz="3200" dirty="0" smtClean="0">
                <a:solidFill>
                  <a:prstClr val="white"/>
                </a:solidFill>
              </a:rPr>
              <a:t>2</a:t>
            </a:r>
            <a:endParaRPr lang="en-US" sz="3200" dirty="0">
              <a:solidFill>
                <a:prstClr val="white"/>
              </a:solidFill>
            </a:endParaRPr>
          </a:p>
          <a:p>
            <a:r>
              <a:rPr lang="vi-VN" sz="3200" dirty="0">
                <a:solidFill>
                  <a:prstClr val="white"/>
                </a:solidFill>
              </a:rPr>
              <a:t>Bài trích thư thứ nhất của thánh Gio-an tông đồ.</a:t>
            </a:r>
            <a:endParaRPr lang="en-US" sz="3200" dirty="0">
              <a:solidFill>
                <a:prstClr val="white"/>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Đây là điều răn của Chúa : Chúng ta phải tin và phải yêu thương nhau.</a:t>
            </a:r>
            <a:endParaRPr lang="en-US" sz="3600" dirty="0">
              <a:solidFill>
                <a:srgbClr val="000099"/>
              </a:solidFill>
            </a:endParaRPr>
          </a:p>
        </p:txBody>
      </p:sp>
    </p:spTree>
    <p:extLst>
      <p:ext uri="{BB962C8B-B14F-4D97-AF65-F5344CB8AC3E}">
        <p14:creationId xmlns:p14="http://schemas.microsoft.com/office/powerpoint/2010/main" val="4123791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b="1" dirty="0" err="1">
                <a:solidFill>
                  <a:srgbClr val="002060"/>
                </a:solidFill>
                <a:effectLst/>
              </a:rPr>
              <a:t>Chúa</a:t>
            </a:r>
            <a:r>
              <a:rPr lang="en-US" sz="5400" b="1" dirty="0">
                <a:solidFill>
                  <a:srgbClr val="002060"/>
                </a:solidFill>
                <a:effectLst/>
              </a:rPr>
              <a:t> </a:t>
            </a:r>
            <a:r>
              <a:rPr lang="en-US" sz="5400" b="1" dirty="0" err="1">
                <a:solidFill>
                  <a:srgbClr val="002060"/>
                </a:solidFill>
                <a:effectLst/>
              </a:rPr>
              <a:t>nói</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t>
            </a:r>
            <a:r>
              <a:rPr lang="en-US" sz="5400" b="1" dirty="0" err="1">
                <a:solidFill>
                  <a:srgbClr val="002060"/>
                </a:solidFill>
                <a:effectLst/>
              </a:rPr>
              <a:t>hãy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a:t>
            </a:r>
            <a:r>
              <a:rPr lang="en-US" sz="5400" b="1" dirty="0" err="1">
                <a:solidFill>
                  <a:srgbClr val="002060"/>
                </a:solidFill>
                <a:effectLst/>
              </a:rPr>
              <a:t>và</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Ai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a:t>
            </a:r>
            <a:r>
              <a:rPr lang="en-US" sz="5400" b="1" dirty="0" err="1">
                <a:solidFill>
                  <a:srgbClr val="002060"/>
                </a:solidFill>
                <a:effectLst/>
              </a:rPr>
              <a:t>sẽ</a:t>
            </a:r>
            <a:r>
              <a:rPr lang="en-US" sz="5400" b="1" dirty="0">
                <a:solidFill>
                  <a:srgbClr val="002060"/>
                </a:solidFill>
                <a:effectLst/>
              </a:rPr>
              <a:t> </a:t>
            </a:r>
            <a:r>
              <a:rPr lang="en-US" sz="5400" b="1" dirty="0" err="1">
                <a:solidFill>
                  <a:srgbClr val="002060"/>
                </a:solidFill>
                <a:effectLst/>
              </a:rPr>
              <a:t>sinh</a:t>
            </a:r>
            <a:r>
              <a:rPr lang="en-US" sz="5400" b="1" dirty="0">
                <a:solidFill>
                  <a:srgbClr val="002060"/>
                </a:solidFill>
                <a:effectLst/>
              </a:rPr>
              <a:t> </a:t>
            </a:r>
            <a:r>
              <a:rPr lang="en-US" sz="5400" b="1" dirty="0" err="1">
                <a:solidFill>
                  <a:srgbClr val="002060"/>
                </a:solidFill>
                <a:effectLst/>
              </a:rPr>
              <a:t>hoa</a:t>
            </a:r>
            <a:r>
              <a:rPr lang="en-US" sz="5400" b="1" dirty="0">
                <a:solidFill>
                  <a:srgbClr val="002060"/>
                </a:solidFill>
                <a:effectLst/>
              </a:rPr>
              <a:t> </a:t>
            </a:r>
            <a:r>
              <a:rPr lang="en-US" sz="5400" b="1" dirty="0" err="1">
                <a:solidFill>
                  <a:srgbClr val="002060"/>
                </a:solidFill>
                <a:effectLst/>
              </a:rPr>
              <a:t>trái</a:t>
            </a:r>
            <a:r>
              <a:rPr lang="en-US" sz="5400" b="1" dirty="0">
                <a:solidFill>
                  <a:srgbClr val="002060"/>
                </a:solidFill>
                <a:effectLst/>
              </a:rPr>
              <a:t> </a:t>
            </a:r>
            <a:r>
              <a:rPr lang="en-US" sz="5400" b="1" dirty="0" err="1">
                <a:solidFill>
                  <a:srgbClr val="002060"/>
                </a:solidFill>
                <a:effectLst/>
              </a:rPr>
              <a:t>ngàn</a:t>
            </a:r>
            <a:r>
              <a:rPr lang="en-US" sz="5400" b="1" dirty="0">
                <a:solidFill>
                  <a:srgbClr val="002060"/>
                </a:solidFill>
                <a:effectLst/>
              </a:rPr>
              <a:t> </a:t>
            </a:r>
            <a:r>
              <a:rPr lang="en-US" sz="5400" b="1" dirty="0" err="1">
                <a:solidFill>
                  <a:srgbClr val="002060"/>
                </a:solidFill>
                <a:effectLst/>
              </a:rPr>
              <a:t>muôn</a:t>
            </a:r>
            <a:r>
              <a:rPr lang="en-US" sz="5400" b="1" dirty="0">
                <a:solidFill>
                  <a:srgbClr val="002060"/>
                </a:solidFill>
                <a:effectLst/>
              </a:rPr>
              <a:t>. </a:t>
            </a:r>
            <a:endParaRPr lang="en-US" sz="6600" b="1" dirty="0">
              <a:solidFill>
                <a:srgbClr val="002060"/>
              </a:solidFill>
              <a:effectLst/>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911033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2060"/>
                </a:solidFill>
                <a:effectLst/>
                <a:latin typeface="+mj-lt"/>
                <a:cs typeface="Times New Roman" pitchFamily="18" charset="0"/>
              </a:rPr>
              <a:t>Đấng tạo thành trời đất, muôn vật hữu hình và vô hình.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b="1" dirty="0" err="1">
                <a:solidFill>
                  <a:srgbClr val="002060"/>
                </a:solidFill>
                <a:effectLst/>
              </a:rPr>
              <a:t>Chúa</a:t>
            </a:r>
            <a:r>
              <a:rPr lang="en-US" sz="5400" b="1" dirty="0">
                <a:solidFill>
                  <a:srgbClr val="002060"/>
                </a:solidFill>
                <a:effectLst/>
              </a:rPr>
              <a:t> </a:t>
            </a:r>
            <a:r>
              <a:rPr lang="en-US" sz="5400" b="1" dirty="0" err="1">
                <a:solidFill>
                  <a:srgbClr val="002060"/>
                </a:solidFill>
                <a:effectLst/>
              </a:rPr>
              <a:t>nói</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t>
            </a:r>
            <a:r>
              <a:rPr lang="en-US" sz="5400" b="1" dirty="0" err="1">
                <a:solidFill>
                  <a:srgbClr val="002060"/>
                </a:solidFill>
                <a:effectLst/>
              </a:rPr>
              <a:t>hãy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a:t>
            </a:r>
            <a:r>
              <a:rPr lang="en-US" sz="5400" b="1" dirty="0" err="1">
                <a:solidFill>
                  <a:srgbClr val="002060"/>
                </a:solidFill>
                <a:effectLst/>
              </a:rPr>
              <a:t>và</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Ai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a:t>
            </a:r>
            <a:r>
              <a:rPr lang="en-US" sz="5400" b="1" dirty="0" err="1">
                <a:solidFill>
                  <a:srgbClr val="002060"/>
                </a:solidFill>
                <a:effectLst/>
              </a:rPr>
              <a:t>sẽ</a:t>
            </a:r>
            <a:r>
              <a:rPr lang="en-US" sz="5400" b="1" dirty="0">
                <a:solidFill>
                  <a:srgbClr val="002060"/>
                </a:solidFill>
                <a:effectLst/>
              </a:rPr>
              <a:t> </a:t>
            </a:r>
            <a:r>
              <a:rPr lang="en-US" sz="5400" b="1" dirty="0" err="1">
                <a:solidFill>
                  <a:srgbClr val="002060"/>
                </a:solidFill>
                <a:effectLst/>
              </a:rPr>
              <a:t>sinh</a:t>
            </a:r>
            <a:r>
              <a:rPr lang="en-US" sz="5400" b="1" dirty="0">
                <a:solidFill>
                  <a:srgbClr val="002060"/>
                </a:solidFill>
                <a:effectLst/>
              </a:rPr>
              <a:t> </a:t>
            </a:r>
            <a:r>
              <a:rPr lang="en-US" sz="5400" b="1" dirty="0" err="1">
                <a:solidFill>
                  <a:srgbClr val="002060"/>
                </a:solidFill>
                <a:effectLst/>
              </a:rPr>
              <a:t>hoa</a:t>
            </a:r>
            <a:r>
              <a:rPr lang="en-US" sz="5400" b="1" dirty="0">
                <a:solidFill>
                  <a:srgbClr val="002060"/>
                </a:solidFill>
                <a:effectLst/>
              </a:rPr>
              <a:t> </a:t>
            </a:r>
            <a:r>
              <a:rPr lang="en-US" sz="5400" b="1" dirty="0" err="1">
                <a:solidFill>
                  <a:srgbClr val="002060"/>
                </a:solidFill>
                <a:effectLst/>
              </a:rPr>
              <a:t>trái</a:t>
            </a:r>
            <a:r>
              <a:rPr lang="en-US" sz="5400" b="1" dirty="0">
                <a:solidFill>
                  <a:srgbClr val="002060"/>
                </a:solidFill>
                <a:effectLst/>
              </a:rPr>
              <a:t> </a:t>
            </a:r>
            <a:r>
              <a:rPr lang="en-US" sz="5400" b="1" dirty="0" err="1">
                <a:solidFill>
                  <a:srgbClr val="002060"/>
                </a:solidFill>
                <a:effectLst/>
              </a:rPr>
              <a:t>ngàn</a:t>
            </a:r>
            <a:r>
              <a:rPr lang="en-US" sz="5400" b="1" dirty="0">
                <a:solidFill>
                  <a:srgbClr val="002060"/>
                </a:solidFill>
                <a:effectLst/>
              </a:rPr>
              <a:t> </a:t>
            </a:r>
            <a:r>
              <a:rPr lang="en-US" sz="5400" b="1" dirty="0" err="1">
                <a:solidFill>
                  <a:srgbClr val="002060"/>
                </a:solidFill>
                <a:effectLst/>
              </a:rPr>
              <a:t>muôn</a:t>
            </a:r>
            <a:r>
              <a:rPr lang="en-US" sz="5400" b="1" dirty="0">
                <a:solidFill>
                  <a:srgbClr val="002060"/>
                </a:solidFill>
                <a:effectLst/>
              </a:rPr>
              <a:t>. </a:t>
            </a:r>
            <a:endParaRPr lang="en-US" sz="6600" b="1" dirty="0">
              <a:solidFill>
                <a:srgbClr val="002060"/>
              </a:solidFill>
              <a:effectLst/>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2320244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latin typeface="+mj-lt"/>
                <a:cs typeface="Times New Roman" pitchFamily="18" charset="0"/>
              </a:rPr>
              <a:t>Tôi</a:t>
            </a:r>
            <a:r>
              <a:rPr lang="en-US" sz="6600" b="1" dirty="0">
                <a:solidFill>
                  <a:srgbClr val="002060"/>
                </a:solidFill>
                <a:effectLst/>
                <a:latin typeface="+mj-lt"/>
                <a:cs typeface="Times New Roman" pitchFamily="18" charset="0"/>
              </a:rPr>
              <a:t> tin </a:t>
            </a:r>
            <a:r>
              <a:rPr lang="en-US" sz="6600" b="1" dirty="0" err="1">
                <a:solidFill>
                  <a:srgbClr val="002060"/>
                </a:solidFill>
                <a:effectLst/>
                <a:latin typeface="+mj-lt"/>
                <a:cs typeface="Times New Roman" pitchFamily="18" charset="0"/>
              </a:rPr>
              <a:t>kính</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Giêsu</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Kitô</a:t>
            </a:r>
            <a:r>
              <a:rPr lang="en-US" sz="6600" b="1" dirty="0">
                <a:solidFill>
                  <a:srgbClr val="002060"/>
                </a:solidFill>
                <a:effectLst/>
                <a:latin typeface="+mj-lt"/>
                <a:cs typeface="Times New Roman" pitchFamily="18" charset="0"/>
              </a:rPr>
              <a:t>, Con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Sinh bởi Đức Chúa Cha từ trước muôn đời.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Người là Thiên Chúa bởi Thiên Chúa, Ánh Sáng bởi Ánh Sáng,</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bởi</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latin typeface="+mj-lt"/>
              </a:rPr>
              <a:t>Vì loài người chúng ta và để cứu độ chúng ta,</a:t>
            </a:r>
            <a:r>
              <a:rPr lang="en-US" sz="7200" b="1" dirty="0">
                <a:solidFill>
                  <a:srgbClr val="002060"/>
                </a:solidFill>
                <a:effectLst/>
                <a:latin typeface="+mj-lt"/>
              </a:rPr>
              <a:t> </a:t>
            </a:r>
            <a:r>
              <a:rPr lang="vi-VN" sz="7200" b="1" dirty="0">
                <a:solidFill>
                  <a:srgbClr val="002060"/>
                </a:solidFill>
                <a:effectLst/>
                <a:latin typeface="+mj-lt"/>
                <a:cs typeface="Times New Roman" pitchFamily="18" charset="0"/>
              </a:rPr>
              <a:t>Người đã từ trời xuống thế. </a:t>
            </a:r>
            <a:endParaRPr lang="en-US" sz="7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effectLst/>
              </a:rPr>
              <a:t>LỜI NGUYỆN TÍN HỮU</a:t>
            </a:r>
          </a:p>
        </p:txBody>
      </p:sp>
      <p:sp>
        <p:nvSpPr>
          <p:cNvPr id="4" name="Rectangle 3"/>
          <p:cNvSpPr/>
          <p:nvPr/>
        </p:nvSpPr>
        <p:spPr>
          <a:xfrm>
            <a:off x="2438400" y="1504950"/>
            <a:ext cx="6477000" cy="1569660"/>
          </a:xfrm>
          <a:prstGeom prst="rect">
            <a:avLst/>
          </a:prstGeom>
        </p:spPr>
        <p:txBody>
          <a:bodyPr wrap="square">
            <a:spAutoFit/>
          </a:bodyPr>
          <a:lstStyle/>
          <a:p>
            <a:r>
              <a:rPr lang="vi-VN" sz="3200" dirty="0">
                <a:solidFill>
                  <a:prstClr val="black"/>
                </a:solidFill>
              </a:rPr>
              <a:t>Chúa Giêsu dùng hình ảnh cây nho và cành nho, để nói lên sự hiệp nhất giữa Kitô hữu chúng ta với Chúa.</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fontScale="92500"/>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CHÚNG CON DÂNG</a:t>
            </a:r>
            <a:endParaRPr lang="vi-VN" altLang="en-US" sz="88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smtClean="0">
                <a:solidFill>
                  <a:srgbClr val="FF0000"/>
                </a:solidFill>
                <a:latin typeface="+mj-lt"/>
                <a:ea typeface="Tahoma" panose="020B0604030504040204" pitchFamily="34" charset="0"/>
                <a:cs typeface="Times New Roman" panose="02020603050405020304" pitchFamily="18" charset="0"/>
              </a:rPr>
              <a:t>Lm. Kim Long</a:t>
            </a:r>
            <a:endParaRPr lang="en-US" altLang="en-US" sz="4400" b="1" i="1"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0" indent="0" algn="just">
              <a:buNone/>
            </a:pPr>
            <a:r>
              <a:rPr lang="en-US" sz="4800" u="sng" dirty="0" err="1" smtClean="0">
                <a:solidFill>
                  <a:srgbClr val="FF0000"/>
                </a:solidFill>
                <a:cs typeface="Times New Roman" pitchFamily="18" charset="0"/>
              </a:rPr>
              <a:t>Đk</a:t>
            </a:r>
            <a:r>
              <a:rPr lang="en-US" sz="4800" u="sng" dirty="0" smtClean="0">
                <a:solidFill>
                  <a:srgbClr val="FF0000"/>
                </a:solidFill>
                <a:cs typeface="Times New Roman" pitchFamily="18" charset="0"/>
              </a:rPr>
              <a:t>:</a:t>
            </a:r>
            <a:r>
              <a:rPr lang="en-US" sz="4800" dirty="0" smtClean="0">
                <a:solidFill>
                  <a:srgbClr val="000099"/>
                </a:solidFill>
                <a:cs typeface="Times New Roman" pitchFamily="18" charset="0"/>
              </a:rPr>
              <a:t> </a:t>
            </a:r>
            <a:r>
              <a:rPr lang="en-US" sz="4800" dirty="0" err="1">
                <a:solidFill>
                  <a:srgbClr val="002060"/>
                </a:solidFill>
                <a:cs typeface="Times New Roman" pitchFamily="18" charset="0"/>
              </a:rPr>
              <a:t>Chúng</a:t>
            </a:r>
            <a:r>
              <a:rPr lang="en-US" sz="4800" dirty="0">
                <a:solidFill>
                  <a:srgbClr val="002060"/>
                </a:solidFill>
                <a:cs typeface="Times New Roman" pitchFamily="18" charset="0"/>
              </a:rPr>
              <a:t> con </a:t>
            </a:r>
            <a:r>
              <a:rPr lang="en-US" sz="4800" dirty="0" err="1">
                <a:solidFill>
                  <a:srgbClr val="002060"/>
                </a:solidFill>
                <a:cs typeface="Times New Roman" pitchFamily="18" charset="0"/>
              </a:rPr>
              <a:t>dâng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về</a:t>
            </a:r>
            <a:r>
              <a:rPr lang="en-US" sz="4800" dirty="0">
                <a:solidFill>
                  <a:srgbClr val="002060"/>
                </a:solidFill>
                <a:cs typeface="Times New Roman" pitchFamily="18" charset="0"/>
              </a:rPr>
              <a:t> </a:t>
            </a:r>
            <a:r>
              <a:rPr lang="en-US" sz="4800" dirty="0" err="1">
                <a:solidFill>
                  <a:srgbClr val="002060"/>
                </a:solidFill>
                <a:cs typeface="Times New Roman" pitchFamily="18" charset="0"/>
              </a:rPr>
              <a:t>ngai</a:t>
            </a:r>
            <a:r>
              <a:rPr lang="en-US" sz="4800" dirty="0">
                <a:solidFill>
                  <a:srgbClr val="002060"/>
                </a:solidFill>
                <a:cs typeface="Times New Roman" pitchFamily="18" charset="0"/>
              </a:rPr>
              <a:t> </a:t>
            </a:r>
            <a:r>
              <a:rPr lang="en-US" sz="4800" dirty="0" err="1">
                <a:solidFill>
                  <a:srgbClr val="002060"/>
                </a:solidFill>
                <a:cs typeface="Times New Roman" pitchFamily="18" charset="0"/>
              </a:rPr>
              <a:t>uy</a:t>
            </a:r>
            <a:r>
              <a:rPr lang="en-US" sz="4800" dirty="0">
                <a:solidFill>
                  <a:srgbClr val="002060"/>
                </a:solidFill>
                <a:cs typeface="Times New Roman" pitchFamily="18" charset="0"/>
              </a:rPr>
              <a:t> </a:t>
            </a:r>
            <a:r>
              <a:rPr lang="en-US" sz="4800" dirty="0" err="1">
                <a:solidFill>
                  <a:srgbClr val="002060"/>
                </a:solidFill>
                <a:cs typeface="Times New Roman" pitchFamily="18" charset="0"/>
              </a:rPr>
              <a:t>linh</a:t>
            </a:r>
            <a:r>
              <a:rPr lang="en-US" sz="4800" dirty="0">
                <a:solidFill>
                  <a:srgbClr val="002060"/>
                </a:solidFill>
                <a:cs typeface="Times New Roman" pitchFamily="18" charset="0"/>
              </a:rPr>
              <a:t>. </a:t>
            </a:r>
            <a:r>
              <a:rPr lang="en-US" sz="4800" dirty="0" err="1">
                <a:solidFill>
                  <a:srgbClr val="002060"/>
                </a:solidFill>
                <a:cs typeface="Times New Roman" pitchFamily="18" charset="0"/>
              </a:rPr>
              <a:t>Này</a:t>
            </a:r>
            <a:r>
              <a:rPr lang="en-US" sz="4800" dirty="0">
                <a:solidFill>
                  <a:srgbClr val="002060"/>
                </a:solidFill>
                <a:cs typeface="Times New Roman" pitchFamily="18" charset="0"/>
              </a:rPr>
              <a:t> </a:t>
            </a:r>
            <a:r>
              <a:rPr lang="en-US" sz="4800" dirty="0" err="1">
                <a:solidFill>
                  <a:srgbClr val="002060"/>
                </a:solidFill>
                <a:cs typeface="Times New Roman" pitchFamily="18" charset="0"/>
              </a:rPr>
              <a:t>bánh</a:t>
            </a:r>
            <a:r>
              <a:rPr lang="en-US" sz="4800" dirty="0">
                <a:solidFill>
                  <a:srgbClr val="002060"/>
                </a:solidFill>
                <a:cs typeface="Times New Roman" pitchFamily="18" charset="0"/>
              </a:rPr>
              <a:t> </a:t>
            </a:r>
            <a:r>
              <a:rPr lang="en-US" sz="4800" dirty="0" err="1">
                <a:solidFill>
                  <a:srgbClr val="002060"/>
                </a:solidFill>
                <a:cs typeface="Times New Roman" pitchFamily="18" charset="0"/>
              </a:rPr>
              <a:t>miến</a:t>
            </a:r>
            <a:r>
              <a:rPr lang="en-US" sz="4800" dirty="0">
                <a:solidFill>
                  <a:srgbClr val="002060"/>
                </a:solidFill>
                <a:cs typeface="Times New Roman" pitchFamily="18" charset="0"/>
              </a:rPr>
              <a:t> </a:t>
            </a:r>
            <a:r>
              <a:rPr lang="en-US" sz="4800" dirty="0" err="1">
                <a:solidFill>
                  <a:srgbClr val="002060"/>
                </a:solidFill>
                <a:cs typeface="Times New Roman" pitchFamily="18" charset="0"/>
              </a:rPr>
              <a:t>trắng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tinh</a:t>
            </a:r>
            <a:r>
              <a:rPr lang="en-US" sz="4800" dirty="0">
                <a:solidFill>
                  <a:srgbClr val="002060"/>
                </a:solidFill>
                <a:cs typeface="Times New Roman" pitchFamily="18" charset="0"/>
              </a:rPr>
              <a:t> </a:t>
            </a:r>
            <a:r>
              <a:rPr lang="en-US" sz="4800" dirty="0" err="1">
                <a:solidFill>
                  <a:srgbClr val="002060"/>
                </a:solidFill>
                <a:cs typeface="Times New Roman" pitchFamily="18" charset="0"/>
              </a:rPr>
              <a:t>và</a:t>
            </a:r>
            <a:r>
              <a:rPr lang="en-US" sz="4800" dirty="0">
                <a:solidFill>
                  <a:srgbClr val="002060"/>
                </a:solidFill>
                <a:cs typeface="Times New Roman" pitchFamily="18" charset="0"/>
              </a:rPr>
              <a:t> </a:t>
            </a:r>
            <a:r>
              <a:rPr lang="en-US" sz="4800" dirty="0" err="1">
                <a:solidFill>
                  <a:srgbClr val="002060"/>
                </a:solidFill>
                <a:cs typeface="Times New Roman" pitchFamily="18" charset="0"/>
              </a:rPr>
              <a:t>rượu</a:t>
            </a:r>
            <a:r>
              <a:rPr lang="en-US" sz="4800" dirty="0">
                <a:solidFill>
                  <a:srgbClr val="002060"/>
                </a:solidFill>
                <a:cs typeface="Times New Roman" pitchFamily="18" charset="0"/>
              </a:rPr>
              <a:t> </a:t>
            </a:r>
            <a:r>
              <a:rPr lang="en-US" sz="4800" dirty="0" err="1">
                <a:solidFill>
                  <a:srgbClr val="002060"/>
                </a:solidFill>
                <a:cs typeface="Times New Roman" pitchFamily="18" charset="0"/>
              </a:rPr>
              <a:t>nho</a:t>
            </a:r>
            <a:r>
              <a:rPr lang="en-US" sz="4800" dirty="0">
                <a:solidFill>
                  <a:srgbClr val="002060"/>
                </a:solidFill>
                <a:cs typeface="Times New Roman" pitchFamily="18" charset="0"/>
              </a:rPr>
              <a:t> </a:t>
            </a:r>
            <a:r>
              <a:rPr lang="en-US" sz="4800" dirty="0" err="1">
                <a:solidFill>
                  <a:srgbClr val="002060"/>
                </a:solidFill>
                <a:cs typeface="Times New Roman" pitchFamily="18" charset="0"/>
              </a:rPr>
              <a:t>thơm</a:t>
            </a:r>
            <a:r>
              <a:rPr lang="en-US" sz="4800" dirty="0">
                <a:solidFill>
                  <a:srgbClr val="002060"/>
                </a:solidFill>
                <a:cs typeface="Times New Roman" pitchFamily="18" charset="0"/>
              </a:rPr>
              <a:t> </a:t>
            </a:r>
            <a:r>
              <a:rPr lang="en-US" sz="4800" dirty="0" err="1">
                <a:solidFill>
                  <a:srgbClr val="002060"/>
                </a:solidFill>
                <a:cs typeface="Times New Roman" pitchFamily="18" charset="0"/>
              </a:rPr>
              <a:t>ngát</a:t>
            </a:r>
            <a:r>
              <a:rPr lang="en-US" sz="4800" dirty="0">
                <a:solidFill>
                  <a:srgbClr val="002060"/>
                </a:solidFill>
                <a:cs typeface="Times New Roman" pitchFamily="18" charset="0"/>
              </a:rPr>
              <a:t>. </a:t>
            </a:r>
            <a:r>
              <a:rPr lang="en-US" sz="4800" dirty="0" err="1">
                <a:solidFill>
                  <a:srgbClr val="002060"/>
                </a:solidFill>
                <a:cs typeface="Times New Roman" pitchFamily="18" charset="0"/>
              </a:rPr>
              <a:t>Bao</a:t>
            </a:r>
            <a:r>
              <a:rPr lang="en-US" sz="4800" dirty="0">
                <a:solidFill>
                  <a:srgbClr val="002060"/>
                </a:solidFill>
                <a:cs typeface="Times New Roman" pitchFamily="18" charset="0"/>
              </a:rPr>
              <a:t> </a:t>
            </a:r>
            <a:r>
              <a:rPr lang="en-US" sz="4800" dirty="0" err="1">
                <a:solidFill>
                  <a:srgbClr val="002060"/>
                </a:solidFill>
                <a:cs typeface="Times New Roman" pitchFamily="18" charset="0"/>
              </a:rPr>
              <a:t>niềm</a:t>
            </a:r>
            <a:r>
              <a:rPr lang="en-US" sz="4800" dirty="0">
                <a:solidFill>
                  <a:srgbClr val="002060"/>
                </a:solidFill>
                <a:cs typeface="Times New Roman" pitchFamily="18" charset="0"/>
              </a:rPr>
              <a:t> </a:t>
            </a:r>
            <a:r>
              <a:rPr lang="en-US" sz="4800" dirty="0" err="1">
                <a:solidFill>
                  <a:srgbClr val="002060"/>
                </a:solidFill>
                <a:cs typeface="Times New Roman" pitchFamily="18" charset="0"/>
              </a:rPr>
              <a:t>yêu</a:t>
            </a:r>
            <a:r>
              <a:rPr lang="en-US" sz="4800" dirty="0">
                <a:solidFill>
                  <a:srgbClr val="002060"/>
                </a:solidFill>
                <a:cs typeface="Times New Roman" pitchFamily="18" charset="0"/>
              </a:rPr>
              <a:t> </a:t>
            </a:r>
            <a:r>
              <a:rPr lang="en-US" sz="4800" dirty="0" err="1">
                <a:solidFill>
                  <a:srgbClr val="002060"/>
                </a:solidFill>
                <a:cs typeface="Times New Roman" pitchFamily="18" charset="0"/>
              </a:rPr>
              <a:t>mến</a:t>
            </a:r>
            <a:r>
              <a:rPr lang="en-US" sz="4800" dirty="0">
                <a:solidFill>
                  <a:srgbClr val="002060"/>
                </a:solidFill>
                <a:cs typeface="Times New Roman" pitchFamily="18" charset="0"/>
              </a:rPr>
              <a:t> </a:t>
            </a:r>
            <a:r>
              <a:rPr lang="en-US" sz="4800" dirty="0" err="1">
                <a:solidFill>
                  <a:srgbClr val="002060"/>
                </a:solidFill>
                <a:cs typeface="Times New Roman" pitchFamily="18" charset="0"/>
              </a:rPr>
              <a:t>dâng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dạt</a:t>
            </a:r>
            <a:r>
              <a:rPr lang="en-US" sz="4800" dirty="0">
                <a:solidFill>
                  <a:srgbClr val="002060"/>
                </a:solidFill>
                <a:cs typeface="Times New Roman" pitchFamily="18" charset="0"/>
              </a:rPr>
              <a:t> </a:t>
            </a:r>
            <a:r>
              <a:rPr lang="en-US" sz="4800" dirty="0" err="1">
                <a:solidFill>
                  <a:srgbClr val="002060"/>
                </a:solidFill>
                <a:cs typeface="Times New Roman" pitchFamily="18" charset="0"/>
              </a:rPr>
              <a:t>dào</a:t>
            </a:r>
            <a:r>
              <a:rPr lang="en-US" sz="4800" dirty="0">
                <a:solidFill>
                  <a:srgbClr val="002060"/>
                </a:solidFill>
                <a:cs typeface="Times New Roman" pitchFamily="18" charset="0"/>
              </a:rPr>
              <a:t> </a:t>
            </a:r>
            <a:r>
              <a:rPr lang="en-US" sz="4800" dirty="0" err="1">
                <a:solidFill>
                  <a:srgbClr val="002060"/>
                </a:solidFill>
                <a:cs typeface="Times New Roman" pitchFamily="18" charset="0"/>
              </a:rPr>
              <a:t>như</a:t>
            </a:r>
            <a:r>
              <a:rPr lang="en-US" sz="4800" dirty="0">
                <a:solidFill>
                  <a:srgbClr val="002060"/>
                </a:solidFill>
                <a:cs typeface="Times New Roman" pitchFamily="18" charset="0"/>
              </a:rPr>
              <a:t> </a:t>
            </a:r>
            <a:r>
              <a:rPr lang="en-US" sz="4800" dirty="0" err="1">
                <a:solidFill>
                  <a:srgbClr val="002060"/>
                </a:solidFill>
                <a:cs typeface="Times New Roman" pitchFamily="18" charset="0"/>
              </a:rPr>
              <a:t>hương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khói</a:t>
            </a:r>
            <a:r>
              <a:rPr lang="en-US" sz="4800" dirty="0">
                <a:solidFill>
                  <a:srgbClr val="002060"/>
                </a:solidFill>
                <a:cs typeface="Times New Roman" pitchFamily="18" charset="0"/>
              </a:rPr>
              <a:t> </a:t>
            </a:r>
            <a:r>
              <a:rPr lang="en-US" sz="4800" dirty="0" err="1">
                <a:solidFill>
                  <a:srgbClr val="002060"/>
                </a:solidFill>
                <a:cs typeface="Times New Roman" pitchFamily="18" charset="0"/>
              </a:rPr>
              <a:t>triền</a:t>
            </a:r>
            <a:r>
              <a:rPr lang="en-US" sz="4800" dirty="0">
                <a:solidFill>
                  <a:srgbClr val="002060"/>
                </a:solidFill>
                <a:cs typeface="Times New Roman" pitchFamily="18" charset="0"/>
              </a:rPr>
              <a:t> </a:t>
            </a:r>
            <a:r>
              <a:rPr lang="en-US" sz="4800" dirty="0" err="1">
                <a:solidFill>
                  <a:srgbClr val="002060"/>
                </a:solidFill>
                <a:cs typeface="Times New Roman" pitchFamily="18" charset="0"/>
              </a:rPr>
              <a:t>miên</a:t>
            </a:r>
            <a:r>
              <a:rPr lang="en-US" sz="4800" dirty="0">
                <a:solidFill>
                  <a:srgbClr val="002060"/>
                </a:solidFill>
                <a:cs typeface="Times New Roman" pitchFamily="18" charset="0"/>
              </a:rPr>
              <a:t>. </a:t>
            </a:r>
            <a:r>
              <a:rPr lang="en-US" sz="4800" dirty="0" err="1">
                <a:solidFill>
                  <a:srgbClr val="002060"/>
                </a:solidFill>
                <a:cs typeface="Times New Roman" pitchFamily="18" charset="0"/>
              </a:rPr>
              <a:t>Nguyện</a:t>
            </a:r>
            <a:r>
              <a:rPr lang="en-US" sz="4800" dirty="0">
                <a:solidFill>
                  <a:srgbClr val="002060"/>
                </a:solidFill>
                <a:cs typeface="Times New Roman" pitchFamily="18" charset="0"/>
              </a:rPr>
              <a:t> </a:t>
            </a:r>
            <a:r>
              <a:rPr lang="en-US" sz="4800" dirty="0" err="1">
                <a:solidFill>
                  <a:srgbClr val="002060"/>
                </a:solidFill>
                <a:cs typeface="Times New Roman" pitchFamily="18" charset="0"/>
              </a:rPr>
              <a:t>Chúa</a:t>
            </a:r>
            <a:r>
              <a:rPr lang="en-US" sz="4800" dirty="0">
                <a:solidFill>
                  <a:srgbClr val="002060"/>
                </a:solidFill>
                <a:cs typeface="Times New Roman" pitchFamily="18" charset="0"/>
              </a:rPr>
              <a:t> </a:t>
            </a:r>
            <a:r>
              <a:rPr lang="en-US" sz="4800" dirty="0" err="1">
                <a:solidFill>
                  <a:srgbClr val="002060"/>
                </a:solidFill>
                <a:cs typeface="Times New Roman" pitchFamily="18" charset="0"/>
              </a:rPr>
              <a:t>thương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nhận</a:t>
            </a:r>
            <a:r>
              <a:rPr lang="en-US" sz="4800" dirty="0">
                <a:solidFill>
                  <a:srgbClr val="002060"/>
                </a:solidFill>
                <a:cs typeface="Times New Roman" pitchFamily="18" charset="0"/>
              </a:rPr>
              <a:t> </a:t>
            </a:r>
            <a:r>
              <a:rPr lang="en-US" sz="4800" dirty="0" err="1">
                <a:solidFill>
                  <a:srgbClr val="002060"/>
                </a:solidFill>
                <a:cs typeface="Times New Roman" pitchFamily="18" charset="0"/>
              </a:rPr>
              <a:t>của</a:t>
            </a:r>
            <a:r>
              <a:rPr lang="en-US" sz="4800" dirty="0">
                <a:solidFill>
                  <a:srgbClr val="002060"/>
                </a:solidFill>
                <a:cs typeface="Times New Roman" pitchFamily="18" charset="0"/>
              </a:rPr>
              <a:t> </a:t>
            </a:r>
            <a:r>
              <a:rPr lang="en-US" sz="4800" dirty="0" err="1">
                <a:solidFill>
                  <a:srgbClr val="002060"/>
                </a:solidFill>
                <a:cs typeface="Times New Roman" pitchFamily="18" charset="0"/>
              </a:rPr>
              <a:t>lễ</a:t>
            </a:r>
            <a:r>
              <a:rPr lang="en-US" sz="4800" dirty="0">
                <a:solidFill>
                  <a:srgbClr val="002060"/>
                </a:solidFill>
                <a:cs typeface="Times New Roman" pitchFamily="18" charset="0"/>
              </a:rPr>
              <a:t> </a:t>
            </a:r>
            <a:r>
              <a:rPr lang="en-US" sz="4800" dirty="0" err="1">
                <a:solidFill>
                  <a:srgbClr val="002060"/>
                </a:solidFill>
                <a:cs typeface="Times New Roman" pitchFamily="18" charset="0"/>
              </a:rPr>
              <a:t>vẹn</a:t>
            </a:r>
            <a:r>
              <a:rPr lang="en-US" sz="4800" dirty="0">
                <a:solidFill>
                  <a:srgbClr val="002060"/>
                </a:solidFill>
                <a:cs typeface="Times New Roman" pitchFamily="18" charset="0"/>
              </a:rPr>
              <a:t> </a:t>
            </a:r>
            <a:r>
              <a:rPr lang="en-US" sz="4800" dirty="0" err="1">
                <a:solidFill>
                  <a:srgbClr val="002060"/>
                </a:solidFill>
                <a:cs typeface="Times New Roman" pitchFamily="18" charset="0"/>
              </a:rPr>
              <a:t>tuyền</a:t>
            </a:r>
            <a:r>
              <a:rPr lang="en-US" sz="4800" dirty="0">
                <a:solidFill>
                  <a:srgbClr val="002060"/>
                </a:solidFill>
                <a:cs typeface="Times New Roman" pitchFamily="18" charset="0"/>
              </a:rPr>
              <a:t>. </a:t>
            </a:r>
          </a:p>
        </p:txBody>
      </p:sp>
    </p:spTree>
    <p:extLst>
      <p:ext uri="{BB962C8B-B14F-4D97-AF65-F5344CB8AC3E}">
        <p14:creationId xmlns:p14="http://schemas.microsoft.com/office/powerpoint/2010/main" val="1309238206"/>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a:buNone/>
            </a:pPr>
            <a:r>
              <a:rPr lang="en-US" altLang="en-US" sz="5800" b="1" u="sng" dirty="0" smtClean="0">
                <a:solidFill>
                  <a:srgbClr val="FF0000"/>
                </a:solidFill>
                <a:latin typeface="+mj-lt"/>
                <a:ea typeface="Tahoma" panose="020B0604030504040204" pitchFamily="34" charset="0"/>
                <a:cs typeface="Times New Roman" panose="02020603050405020304" pitchFamily="18" charset="0"/>
              </a:rPr>
              <a:t>Tk1</a:t>
            </a:r>
            <a:r>
              <a:rPr lang="en-US" altLang="en-US" sz="58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800" dirty="0">
                <a:solidFill>
                  <a:schemeClr val="accent3">
                    <a:lumMod val="50000"/>
                  </a:schemeClr>
                </a:solidFill>
                <a:cs typeface="Times New Roman" pitchFamily="18" charset="0"/>
              </a:rPr>
              <a:t> </a:t>
            </a:r>
            <a:r>
              <a:rPr lang="en-US" sz="5800" dirty="0" err="1" smtClean="0">
                <a:solidFill>
                  <a:srgbClr val="002060"/>
                </a:solidFill>
                <a:cs typeface="Times New Roman" pitchFamily="18" charset="0"/>
              </a:rPr>
              <a:t>Đây</a:t>
            </a:r>
            <a:r>
              <a:rPr lang="en-US" sz="5800" dirty="0" smtClean="0">
                <a:solidFill>
                  <a:srgbClr val="002060"/>
                </a:solidFill>
                <a:cs typeface="Times New Roman" pitchFamily="18" charset="0"/>
              </a:rPr>
              <a:t> </a:t>
            </a:r>
            <a:r>
              <a:rPr lang="en-US" sz="5800" dirty="0" err="1">
                <a:solidFill>
                  <a:srgbClr val="002060"/>
                </a:solidFill>
                <a:cs typeface="Times New Roman" pitchFamily="18" charset="0"/>
              </a:rPr>
              <a:t>tâm</a:t>
            </a:r>
            <a:r>
              <a:rPr lang="en-US" sz="5800" dirty="0">
                <a:solidFill>
                  <a:srgbClr val="002060"/>
                </a:solidFill>
                <a:cs typeface="Times New Roman" pitchFamily="18" charset="0"/>
              </a:rPr>
              <a:t> </a:t>
            </a:r>
            <a:r>
              <a:rPr lang="en-US" sz="5800" dirty="0" err="1">
                <a:solidFill>
                  <a:srgbClr val="002060"/>
                </a:solidFill>
                <a:cs typeface="Times New Roman" pitchFamily="18" charset="0"/>
              </a:rPr>
              <a:t>hồn</a:t>
            </a:r>
            <a:r>
              <a:rPr lang="en-US" sz="5800" dirty="0">
                <a:solidFill>
                  <a:srgbClr val="002060"/>
                </a:solidFill>
                <a:cs typeface="Times New Roman" pitchFamily="18" charset="0"/>
              </a:rPr>
              <a:t> </a:t>
            </a:r>
            <a:r>
              <a:rPr lang="en-US" sz="5800" dirty="0" err="1">
                <a:solidFill>
                  <a:srgbClr val="002060"/>
                </a:solidFill>
                <a:cs typeface="Times New Roman" pitchFamily="18" charset="0"/>
              </a:rPr>
              <a:t>ước</a:t>
            </a:r>
            <a:r>
              <a:rPr lang="en-US" sz="5800" dirty="0">
                <a:solidFill>
                  <a:srgbClr val="002060"/>
                </a:solidFill>
                <a:cs typeface="Times New Roman" pitchFamily="18" charset="0"/>
              </a:rPr>
              <a:t> </a:t>
            </a:r>
            <a:r>
              <a:rPr lang="en-US" sz="5800" dirty="0" err="1">
                <a:solidFill>
                  <a:srgbClr val="002060"/>
                </a:solidFill>
                <a:cs typeface="Times New Roman" pitchFamily="18" charset="0"/>
              </a:rPr>
              <a:t>nguyện</a:t>
            </a:r>
            <a:r>
              <a:rPr lang="en-US" sz="5800" dirty="0">
                <a:solidFill>
                  <a:srgbClr val="002060"/>
                </a:solidFill>
                <a:cs typeface="Times New Roman" pitchFamily="18" charset="0"/>
              </a:rPr>
              <a:t> </a:t>
            </a:r>
            <a:r>
              <a:rPr lang="en-US" sz="5800" dirty="0" err="1">
                <a:solidFill>
                  <a:srgbClr val="002060"/>
                </a:solidFill>
                <a:cs typeface="Times New Roman" pitchFamily="18" charset="0"/>
              </a:rPr>
              <a:t>luôn</a:t>
            </a:r>
            <a:r>
              <a:rPr lang="en-US" sz="5800" dirty="0">
                <a:solidFill>
                  <a:srgbClr val="002060"/>
                </a:solidFill>
                <a:cs typeface="Times New Roman" pitchFamily="18" charset="0"/>
              </a:rPr>
              <a:t> </a:t>
            </a:r>
            <a:r>
              <a:rPr lang="en-US" sz="5800" dirty="0" err="1">
                <a:solidFill>
                  <a:srgbClr val="002060"/>
                </a:solidFill>
                <a:cs typeface="Times New Roman" pitchFamily="18" charset="0"/>
              </a:rPr>
              <a:t>mến</a:t>
            </a:r>
            <a:r>
              <a:rPr lang="en-US" sz="5800" dirty="0">
                <a:solidFill>
                  <a:srgbClr val="002060"/>
                </a:solidFill>
                <a:cs typeface="Times New Roman" pitchFamily="18" charset="0"/>
              </a:rPr>
              <a:t> </a:t>
            </a:r>
            <a:r>
              <a:rPr lang="en-US" sz="5800" dirty="0" err="1">
                <a:solidFill>
                  <a:srgbClr val="002060"/>
                </a:solidFill>
                <a:cs typeface="Times New Roman" pitchFamily="18" charset="0"/>
              </a:rPr>
              <a:t>yêu</a:t>
            </a:r>
            <a:r>
              <a:rPr lang="en-US" sz="5800" dirty="0">
                <a:solidFill>
                  <a:srgbClr val="002060"/>
                </a:solidFill>
                <a:cs typeface="Times New Roman" pitchFamily="18" charset="0"/>
              </a:rPr>
              <a:t>, </a:t>
            </a:r>
            <a:r>
              <a:rPr lang="en-US" sz="5800" dirty="0" err="1">
                <a:solidFill>
                  <a:srgbClr val="002060"/>
                </a:solidFill>
                <a:cs typeface="Times New Roman" pitchFamily="18" charset="0"/>
              </a:rPr>
              <a:t>luôn</a:t>
            </a:r>
            <a:r>
              <a:rPr lang="en-US" sz="5800" dirty="0">
                <a:solidFill>
                  <a:srgbClr val="002060"/>
                </a:solidFill>
                <a:cs typeface="Times New Roman" pitchFamily="18" charset="0"/>
              </a:rPr>
              <a:t> </a:t>
            </a:r>
            <a:r>
              <a:rPr lang="en-US" sz="5800" dirty="0" err="1">
                <a:solidFill>
                  <a:srgbClr val="002060"/>
                </a:solidFill>
                <a:cs typeface="Times New Roman" pitchFamily="18" charset="0"/>
              </a:rPr>
              <a:t>mến</a:t>
            </a:r>
            <a:r>
              <a:rPr lang="en-US" sz="5800" dirty="0">
                <a:solidFill>
                  <a:srgbClr val="002060"/>
                </a:solidFill>
                <a:cs typeface="Times New Roman" pitchFamily="18" charset="0"/>
              </a:rPr>
              <a:t> </a:t>
            </a:r>
            <a:r>
              <a:rPr lang="en-US" sz="5800" dirty="0" err="1">
                <a:solidFill>
                  <a:srgbClr val="002060"/>
                </a:solidFill>
                <a:cs typeface="Times New Roman" pitchFamily="18" charset="0"/>
              </a:rPr>
              <a:t>yêu</a:t>
            </a:r>
            <a:r>
              <a:rPr lang="en-US" sz="5800" dirty="0">
                <a:solidFill>
                  <a:srgbClr val="002060"/>
                </a:solidFill>
                <a:cs typeface="Times New Roman" pitchFamily="18" charset="0"/>
              </a:rPr>
              <a:t> </a:t>
            </a:r>
            <a:r>
              <a:rPr lang="en-US" sz="5800" dirty="0" err="1">
                <a:solidFill>
                  <a:srgbClr val="002060"/>
                </a:solidFill>
                <a:cs typeface="Times New Roman" pitchFamily="18" charset="0"/>
              </a:rPr>
              <a:t>một</a:t>
            </a:r>
            <a:r>
              <a:rPr lang="en-US" sz="5800" dirty="0">
                <a:solidFill>
                  <a:srgbClr val="002060"/>
                </a:solidFill>
                <a:cs typeface="Times New Roman" pitchFamily="18" charset="0"/>
              </a:rPr>
              <a:t> </a:t>
            </a:r>
            <a:r>
              <a:rPr lang="en-US" sz="5800" dirty="0" err="1">
                <a:solidFill>
                  <a:srgbClr val="002060"/>
                </a:solidFill>
                <a:cs typeface="Times New Roman" pitchFamily="18" charset="0"/>
              </a:rPr>
              <a:t>Chúa</a:t>
            </a:r>
            <a:r>
              <a:rPr lang="en-US" sz="5800" dirty="0">
                <a:solidFill>
                  <a:srgbClr val="002060"/>
                </a:solidFill>
                <a:cs typeface="Times New Roman" pitchFamily="18" charset="0"/>
              </a:rPr>
              <a:t>. </a:t>
            </a:r>
            <a:r>
              <a:rPr lang="en-US" sz="5800" dirty="0" err="1">
                <a:solidFill>
                  <a:srgbClr val="002060"/>
                </a:solidFill>
                <a:cs typeface="Times New Roman" pitchFamily="18" charset="0"/>
              </a:rPr>
              <a:t>Và</a:t>
            </a:r>
            <a:r>
              <a:rPr lang="en-US" sz="5800" dirty="0">
                <a:solidFill>
                  <a:srgbClr val="002060"/>
                </a:solidFill>
                <a:cs typeface="Times New Roman" pitchFamily="18" charset="0"/>
              </a:rPr>
              <a:t> </a:t>
            </a:r>
            <a:r>
              <a:rPr lang="en-US" sz="5800" dirty="0" err="1">
                <a:solidFill>
                  <a:srgbClr val="002060"/>
                </a:solidFill>
                <a:cs typeface="Times New Roman" pitchFamily="18" charset="0"/>
              </a:rPr>
              <a:t>tấm</a:t>
            </a:r>
            <a:r>
              <a:rPr lang="en-US" sz="5800" dirty="0">
                <a:solidFill>
                  <a:srgbClr val="002060"/>
                </a:solidFill>
                <a:cs typeface="Times New Roman" pitchFamily="18" charset="0"/>
              </a:rPr>
              <a:t> </a:t>
            </a:r>
            <a:r>
              <a:rPr lang="en-US" sz="5800" dirty="0" err="1">
                <a:solidFill>
                  <a:srgbClr val="002060"/>
                </a:solidFill>
                <a:cs typeface="Times New Roman" pitchFamily="18" charset="0"/>
              </a:rPr>
              <a:t>thân</a:t>
            </a:r>
            <a:r>
              <a:rPr lang="en-US" sz="5800" dirty="0">
                <a:solidFill>
                  <a:srgbClr val="002060"/>
                </a:solidFill>
                <a:cs typeface="Times New Roman" pitchFamily="18" charset="0"/>
              </a:rPr>
              <a:t> </a:t>
            </a:r>
            <a:r>
              <a:rPr lang="en-US" sz="5800" dirty="0" err="1">
                <a:solidFill>
                  <a:srgbClr val="002060"/>
                </a:solidFill>
                <a:cs typeface="Times New Roman" pitchFamily="18" charset="0"/>
              </a:rPr>
              <a:t>này</a:t>
            </a:r>
            <a:r>
              <a:rPr lang="en-US" sz="5800" dirty="0">
                <a:solidFill>
                  <a:srgbClr val="002060"/>
                </a:solidFill>
                <a:cs typeface="Times New Roman" pitchFamily="18" charset="0"/>
              </a:rPr>
              <a:t> </a:t>
            </a:r>
            <a:r>
              <a:rPr lang="en-US" sz="5800" dirty="0" err="1">
                <a:solidFill>
                  <a:srgbClr val="002060"/>
                </a:solidFill>
                <a:cs typeface="Times New Roman" pitchFamily="18" charset="0"/>
              </a:rPr>
              <a:t>yếu</a:t>
            </a:r>
            <a:r>
              <a:rPr lang="en-US" sz="5800" dirty="0">
                <a:solidFill>
                  <a:srgbClr val="002060"/>
                </a:solidFill>
                <a:cs typeface="Times New Roman" pitchFamily="18" charset="0"/>
              </a:rPr>
              <a:t> </a:t>
            </a:r>
            <a:r>
              <a:rPr lang="en-US" sz="5800" dirty="0" err="1">
                <a:solidFill>
                  <a:srgbClr val="002060"/>
                </a:solidFill>
                <a:cs typeface="Times New Roman" pitchFamily="18" charset="0"/>
              </a:rPr>
              <a:t>hèn</a:t>
            </a:r>
            <a:r>
              <a:rPr lang="en-US" sz="5800" dirty="0">
                <a:solidFill>
                  <a:srgbClr val="002060"/>
                </a:solidFill>
                <a:cs typeface="Times New Roman" pitchFamily="18" charset="0"/>
              </a:rPr>
              <a:t> </a:t>
            </a:r>
            <a:r>
              <a:rPr lang="en-US" sz="5800" dirty="0" err="1">
                <a:solidFill>
                  <a:srgbClr val="002060"/>
                </a:solidFill>
                <a:cs typeface="Times New Roman" pitchFamily="18" charset="0"/>
              </a:rPr>
              <a:t>hiêp</a:t>
            </a:r>
            <a:r>
              <a:rPr lang="en-US" sz="5800" dirty="0">
                <a:solidFill>
                  <a:srgbClr val="002060"/>
                </a:solidFill>
                <a:cs typeface="Times New Roman" pitchFamily="18" charset="0"/>
              </a:rPr>
              <a:t> </a:t>
            </a:r>
            <a:r>
              <a:rPr lang="en-US" sz="5800" dirty="0" err="1">
                <a:solidFill>
                  <a:srgbClr val="002060"/>
                </a:solidFill>
                <a:cs typeface="Times New Roman" pitchFamily="18" charset="0"/>
              </a:rPr>
              <a:t>dâng</a:t>
            </a:r>
            <a:r>
              <a:rPr lang="en-US" sz="5800" dirty="0">
                <a:solidFill>
                  <a:srgbClr val="002060"/>
                </a:solidFill>
                <a:cs typeface="Times New Roman" pitchFamily="18" charset="0"/>
              </a:rPr>
              <a:t>, </a:t>
            </a:r>
            <a:r>
              <a:rPr lang="en-US" sz="5800" dirty="0" err="1">
                <a:solidFill>
                  <a:srgbClr val="002060"/>
                </a:solidFill>
                <a:cs typeface="Times New Roman" pitchFamily="18" charset="0"/>
              </a:rPr>
              <a:t>hiệp</a:t>
            </a:r>
            <a:r>
              <a:rPr lang="en-US" sz="5800" dirty="0">
                <a:solidFill>
                  <a:srgbClr val="002060"/>
                </a:solidFill>
                <a:cs typeface="Times New Roman" pitchFamily="18" charset="0"/>
              </a:rPr>
              <a:t> </a:t>
            </a:r>
            <a:r>
              <a:rPr lang="en-US" sz="5800" dirty="0" err="1">
                <a:solidFill>
                  <a:srgbClr val="002060"/>
                </a:solidFill>
                <a:cs typeface="Times New Roman" pitchFamily="18" charset="0"/>
              </a:rPr>
              <a:t>dâng</a:t>
            </a:r>
            <a:r>
              <a:rPr lang="en-US" sz="5800" dirty="0">
                <a:solidFill>
                  <a:srgbClr val="002060"/>
                </a:solidFill>
                <a:cs typeface="Times New Roman" pitchFamily="18" charset="0"/>
              </a:rPr>
              <a:t> </a:t>
            </a:r>
            <a:r>
              <a:rPr lang="en-US" sz="5800" dirty="0" err="1">
                <a:solidFill>
                  <a:srgbClr val="002060"/>
                </a:solidFill>
                <a:cs typeface="Times New Roman" pitchFamily="18" charset="0"/>
              </a:rPr>
              <a:t>Chúa</a:t>
            </a:r>
            <a:r>
              <a:rPr lang="en-US" sz="5800" dirty="0">
                <a:solidFill>
                  <a:srgbClr val="002060"/>
                </a:solidFill>
                <a:cs typeface="Times New Roman" pitchFamily="18" charset="0"/>
              </a:rPr>
              <a:t> </a:t>
            </a:r>
            <a:r>
              <a:rPr lang="en-US" sz="5800" dirty="0" err="1">
                <a:solidFill>
                  <a:srgbClr val="002060"/>
                </a:solidFill>
                <a:cs typeface="Times New Roman" pitchFamily="18" charset="0"/>
              </a:rPr>
              <a:t>Thiên</a:t>
            </a:r>
            <a:r>
              <a:rPr lang="en-US" sz="5800" dirty="0">
                <a:solidFill>
                  <a:srgbClr val="002060"/>
                </a:solidFill>
                <a:cs typeface="Times New Roman" pitchFamily="18" charset="0"/>
              </a:rPr>
              <a:t> </a:t>
            </a:r>
            <a:r>
              <a:rPr lang="en-US" sz="5800" dirty="0" err="1">
                <a:solidFill>
                  <a:srgbClr val="002060"/>
                </a:solidFill>
                <a:cs typeface="Times New Roman" pitchFamily="18" charset="0"/>
              </a:rPr>
              <a:t>tòa</a:t>
            </a:r>
            <a:r>
              <a:rPr lang="en-US" sz="5800" dirty="0">
                <a:solidFill>
                  <a:srgbClr val="002060"/>
                </a:solidFill>
                <a:cs typeface="Times New Roman" pitchFamily="18" charset="0"/>
              </a:rPr>
              <a:t>. </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0" indent="0" algn="just">
              <a:buNone/>
            </a:pPr>
            <a:r>
              <a:rPr lang="en-US" sz="4800" u="sng" dirty="0" err="1" smtClean="0">
                <a:solidFill>
                  <a:srgbClr val="FF0000"/>
                </a:solidFill>
                <a:cs typeface="Times New Roman" pitchFamily="18" charset="0"/>
              </a:rPr>
              <a:t>Đk</a:t>
            </a:r>
            <a:r>
              <a:rPr lang="en-US" sz="4800" u="sng" dirty="0">
                <a:solidFill>
                  <a:srgbClr val="FF0000"/>
                </a:solidFill>
                <a:cs typeface="Times New Roman" pitchFamily="18" charset="0"/>
              </a:rPr>
              <a:t>:</a:t>
            </a:r>
            <a:r>
              <a:rPr lang="en-US" sz="4800" dirty="0">
                <a:solidFill>
                  <a:srgbClr val="000099"/>
                </a:solidFill>
                <a:cs typeface="Times New Roman" pitchFamily="18" charset="0"/>
              </a:rPr>
              <a:t> </a:t>
            </a:r>
            <a:r>
              <a:rPr lang="en-US" sz="4800" dirty="0" err="1">
                <a:solidFill>
                  <a:srgbClr val="002060"/>
                </a:solidFill>
                <a:cs typeface="Times New Roman" pitchFamily="18" charset="0"/>
              </a:rPr>
              <a:t>Chúng</a:t>
            </a:r>
            <a:r>
              <a:rPr lang="en-US" sz="4800" dirty="0">
                <a:solidFill>
                  <a:srgbClr val="002060"/>
                </a:solidFill>
                <a:cs typeface="Times New Roman" pitchFamily="18" charset="0"/>
              </a:rPr>
              <a:t> con </a:t>
            </a:r>
            <a:r>
              <a:rPr lang="en-US" sz="4800" dirty="0" err="1">
                <a:solidFill>
                  <a:srgbClr val="002060"/>
                </a:solidFill>
                <a:cs typeface="Times New Roman" pitchFamily="18" charset="0"/>
              </a:rPr>
              <a:t>dâng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về</a:t>
            </a:r>
            <a:r>
              <a:rPr lang="en-US" sz="4800" dirty="0">
                <a:solidFill>
                  <a:srgbClr val="002060"/>
                </a:solidFill>
                <a:cs typeface="Times New Roman" pitchFamily="18" charset="0"/>
              </a:rPr>
              <a:t> </a:t>
            </a:r>
            <a:r>
              <a:rPr lang="en-US" sz="4800" dirty="0" err="1">
                <a:solidFill>
                  <a:srgbClr val="002060"/>
                </a:solidFill>
                <a:cs typeface="Times New Roman" pitchFamily="18" charset="0"/>
              </a:rPr>
              <a:t>ngai</a:t>
            </a:r>
            <a:r>
              <a:rPr lang="en-US" sz="4800" dirty="0">
                <a:solidFill>
                  <a:srgbClr val="002060"/>
                </a:solidFill>
                <a:cs typeface="Times New Roman" pitchFamily="18" charset="0"/>
              </a:rPr>
              <a:t> </a:t>
            </a:r>
            <a:r>
              <a:rPr lang="en-US" sz="4800" dirty="0" err="1">
                <a:solidFill>
                  <a:srgbClr val="002060"/>
                </a:solidFill>
                <a:cs typeface="Times New Roman" pitchFamily="18" charset="0"/>
              </a:rPr>
              <a:t>uy</a:t>
            </a:r>
            <a:r>
              <a:rPr lang="en-US" sz="4800" dirty="0">
                <a:solidFill>
                  <a:srgbClr val="002060"/>
                </a:solidFill>
                <a:cs typeface="Times New Roman" pitchFamily="18" charset="0"/>
              </a:rPr>
              <a:t> </a:t>
            </a:r>
            <a:r>
              <a:rPr lang="en-US" sz="4800" dirty="0" err="1">
                <a:solidFill>
                  <a:srgbClr val="002060"/>
                </a:solidFill>
                <a:cs typeface="Times New Roman" pitchFamily="18" charset="0"/>
              </a:rPr>
              <a:t>linh</a:t>
            </a:r>
            <a:r>
              <a:rPr lang="en-US" sz="4800" dirty="0">
                <a:solidFill>
                  <a:srgbClr val="002060"/>
                </a:solidFill>
                <a:cs typeface="Times New Roman" pitchFamily="18" charset="0"/>
              </a:rPr>
              <a:t>. </a:t>
            </a:r>
            <a:r>
              <a:rPr lang="en-US" sz="4800" dirty="0" err="1">
                <a:solidFill>
                  <a:srgbClr val="002060"/>
                </a:solidFill>
                <a:cs typeface="Times New Roman" pitchFamily="18" charset="0"/>
              </a:rPr>
              <a:t>Này</a:t>
            </a:r>
            <a:r>
              <a:rPr lang="en-US" sz="4800" dirty="0">
                <a:solidFill>
                  <a:srgbClr val="002060"/>
                </a:solidFill>
                <a:cs typeface="Times New Roman" pitchFamily="18" charset="0"/>
              </a:rPr>
              <a:t> </a:t>
            </a:r>
            <a:r>
              <a:rPr lang="en-US" sz="4800" dirty="0" err="1">
                <a:solidFill>
                  <a:srgbClr val="002060"/>
                </a:solidFill>
                <a:cs typeface="Times New Roman" pitchFamily="18" charset="0"/>
              </a:rPr>
              <a:t>bánh</a:t>
            </a:r>
            <a:r>
              <a:rPr lang="en-US" sz="4800" dirty="0">
                <a:solidFill>
                  <a:srgbClr val="002060"/>
                </a:solidFill>
                <a:cs typeface="Times New Roman" pitchFamily="18" charset="0"/>
              </a:rPr>
              <a:t> </a:t>
            </a:r>
            <a:r>
              <a:rPr lang="en-US" sz="4800" dirty="0" err="1">
                <a:solidFill>
                  <a:srgbClr val="002060"/>
                </a:solidFill>
                <a:cs typeface="Times New Roman" pitchFamily="18" charset="0"/>
              </a:rPr>
              <a:t>miến</a:t>
            </a:r>
            <a:r>
              <a:rPr lang="en-US" sz="4800" dirty="0">
                <a:solidFill>
                  <a:srgbClr val="002060"/>
                </a:solidFill>
                <a:cs typeface="Times New Roman" pitchFamily="18" charset="0"/>
              </a:rPr>
              <a:t> </a:t>
            </a:r>
            <a:r>
              <a:rPr lang="en-US" sz="4800" dirty="0" err="1">
                <a:solidFill>
                  <a:srgbClr val="002060"/>
                </a:solidFill>
                <a:cs typeface="Times New Roman" pitchFamily="18" charset="0"/>
              </a:rPr>
              <a:t>trắng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tinh</a:t>
            </a:r>
            <a:r>
              <a:rPr lang="en-US" sz="4800" dirty="0">
                <a:solidFill>
                  <a:srgbClr val="002060"/>
                </a:solidFill>
                <a:cs typeface="Times New Roman" pitchFamily="18" charset="0"/>
              </a:rPr>
              <a:t> </a:t>
            </a:r>
            <a:r>
              <a:rPr lang="en-US" sz="4800" dirty="0" err="1">
                <a:solidFill>
                  <a:srgbClr val="002060"/>
                </a:solidFill>
                <a:cs typeface="Times New Roman" pitchFamily="18" charset="0"/>
              </a:rPr>
              <a:t>và</a:t>
            </a:r>
            <a:r>
              <a:rPr lang="en-US" sz="4800" dirty="0">
                <a:solidFill>
                  <a:srgbClr val="002060"/>
                </a:solidFill>
                <a:cs typeface="Times New Roman" pitchFamily="18" charset="0"/>
              </a:rPr>
              <a:t> </a:t>
            </a:r>
            <a:r>
              <a:rPr lang="en-US" sz="4800" dirty="0" err="1">
                <a:solidFill>
                  <a:srgbClr val="002060"/>
                </a:solidFill>
                <a:cs typeface="Times New Roman" pitchFamily="18" charset="0"/>
              </a:rPr>
              <a:t>rượu</a:t>
            </a:r>
            <a:r>
              <a:rPr lang="en-US" sz="4800" dirty="0">
                <a:solidFill>
                  <a:srgbClr val="002060"/>
                </a:solidFill>
                <a:cs typeface="Times New Roman" pitchFamily="18" charset="0"/>
              </a:rPr>
              <a:t> </a:t>
            </a:r>
            <a:r>
              <a:rPr lang="en-US" sz="4800" dirty="0" err="1">
                <a:solidFill>
                  <a:srgbClr val="002060"/>
                </a:solidFill>
                <a:cs typeface="Times New Roman" pitchFamily="18" charset="0"/>
              </a:rPr>
              <a:t>nho</a:t>
            </a:r>
            <a:r>
              <a:rPr lang="en-US" sz="4800" dirty="0">
                <a:solidFill>
                  <a:srgbClr val="002060"/>
                </a:solidFill>
                <a:cs typeface="Times New Roman" pitchFamily="18" charset="0"/>
              </a:rPr>
              <a:t> </a:t>
            </a:r>
            <a:r>
              <a:rPr lang="en-US" sz="4800" dirty="0" err="1">
                <a:solidFill>
                  <a:srgbClr val="002060"/>
                </a:solidFill>
                <a:cs typeface="Times New Roman" pitchFamily="18" charset="0"/>
              </a:rPr>
              <a:t>thơm</a:t>
            </a:r>
            <a:r>
              <a:rPr lang="en-US" sz="4800" dirty="0">
                <a:solidFill>
                  <a:srgbClr val="002060"/>
                </a:solidFill>
                <a:cs typeface="Times New Roman" pitchFamily="18" charset="0"/>
              </a:rPr>
              <a:t> </a:t>
            </a:r>
            <a:r>
              <a:rPr lang="en-US" sz="4800" dirty="0" err="1">
                <a:solidFill>
                  <a:srgbClr val="002060"/>
                </a:solidFill>
                <a:cs typeface="Times New Roman" pitchFamily="18" charset="0"/>
              </a:rPr>
              <a:t>ngát</a:t>
            </a:r>
            <a:r>
              <a:rPr lang="en-US" sz="4800" dirty="0">
                <a:solidFill>
                  <a:srgbClr val="002060"/>
                </a:solidFill>
                <a:cs typeface="Times New Roman" pitchFamily="18" charset="0"/>
              </a:rPr>
              <a:t>. </a:t>
            </a:r>
            <a:r>
              <a:rPr lang="en-US" sz="4800" dirty="0" err="1">
                <a:solidFill>
                  <a:srgbClr val="002060"/>
                </a:solidFill>
                <a:cs typeface="Times New Roman" pitchFamily="18" charset="0"/>
              </a:rPr>
              <a:t>Bao</a:t>
            </a:r>
            <a:r>
              <a:rPr lang="en-US" sz="4800" dirty="0">
                <a:solidFill>
                  <a:srgbClr val="002060"/>
                </a:solidFill>
                <a:cs typeface="Times New Roman" pitchFamily="18" charset="0"/>
              </a:rPr>
              <a:t> </a:t>
            </a:r>
            <a:r>
              <a:rPr lang="en-US" sz="4800" dirty="0" err="1">
                <a:solidFill>
                  <a:srgbClr val="002060"/>
                </a:solidFill>
                <a:cs typeface="Times New Roman" pitchFamily="18" charset="0"/>
              </a:rPr>
              <a:t>niềm</a:t>
            </a:r>
            <a:r>
              <a:rPr lang="en-US" sz="4800" dirty="0">
                <a:solidFill>
                  <a:srgbClr val="002060"/>
                </a:solidFill>
                <a:cs typeface="Times New Roman" pitchFamily="18" charset="0"/>
              </a:rPr>
              <a:t> </a:t>
            </a:r>
            <a:r>
              <a:rPr lang="en-US" sz="4800" dirty="0" err="1">
                <a:solidFill>
                  <a:srgbClr val="002060"/>
                </a:solidFill>
                <a:cs typeface="Times New Roman" pitchFamily="18" charset="0"/>
              </a:rPr>
              <a:t>yêu</a:t>
            </a:r>
            <a:r>
              <a:rPr lang="en-US" sz="4800" dirty="0">
                <a:solidFill>
                  <a:srgbClr val="002060"/>
                </a:solidFill>
                <a:cs typeface="Times New Roman" pitchFamily="18" charset="0"/>
              </a:rPr>
              <a:t> </a:t>
            </a:r>
            <a:r>
              <a:rPr lang="en-US" sz="4800" dirty="0" err="1">
                <a:solidFill>
                  <a:srgbClr val="002060"/>
                </a:solidFill>
                <a:cs typeface="Times New Roman" pitchFamily="18" charset="0"/>
              </a:rPr>
              <a:t>mến</a:t>
            </a:r>
            <a:r>
              <a:rPr lang="en-US" sz="4800" dirty="0">
                <a:solidFill>
                  <a:srgbClr val="002060"/>
                </a:solidFill>
                <a:cs typeface="Times New Roman" pitchFamily="18" charset="0"/>
              </a:rPr>
              <a:t> </a:t>
            </a:r>
            <a:r>
              <a:rPr lang="en-US" sz="4800" dirty="0" err="1">
                <a:solidFill>
                  <a:srgbClr val="002060"/>
                </a:solidFill>
                <a:cs typeface="Times New Roman" pitchFamily="18" charset="0"/>
              </a:rPr>
              <a:t>dâng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dạt</a:t>
            </a:r>
            <a:r>
              <a:rPr lang="en-US" sz="4800" dirty="0">
                <a:solidFill>
                  <a:srgbClr val="002060"/>
                </a:solidFill>
                <a:cs typeface="Times New Roman" pitchFamily="18" charset="0"/>
              </a:rPr>
              <a:t> </a:t>
            </a:r>
            <a:r>
              <a:rPr lang="en-US" sz="4800" dirty="0" err="1">
                <a:solidFill>
                  <a:srgbClr val="002060"/>
                </a:solidFill>
                <a:cs typeface="Times New Roman" pitchFamily="18" charset="0"/>
              </a:rPr>
              <a:t>dào</a:t>
            </a:r>
            <a:r>
              <a:rPr lang="en-US" sz="4800" dirty="0">
                <a:solidFill>
                  <a:srgbClr val="002060"/>
                </a:solidFill>
                <a:cs typeface="Times New Roman" pitchFamily="18" charset="0"/>
              </a:rPr>
              <a:t> </a:t>
            </a:r>
            <a:r>
              <a:rPr lang="en-US" sz="4800" dirty="0" err="1">
                <a:solidFill>
                  <a:srgbClr val="002060"/>
                </a:solidFill>
                <a:cs typeface="Times New Roman" pitchFamily="18" charset="0"/>
              </a:rPr>
              <a:t>như</a:t>
            </a:r>
            <a:r>
              <a:rPr lang="en-US" sz="4800" dirty="0">
                <a:solidFill>
                  <a:srgbClr val="002060"/>
                </a:solidFill>
                <a:cs typeface="Times New Roman" pitchFamily="18" charset="0"/>
              </a:rPr>
              <a:t> </a:t>
            </a:r>
            <a:r>
              <a:rPr lang="en-US" sz="4800" dirty="0" err="1">
                <a:solidFill>
                  <a:srgbClr val="002060"/>
                </a:solidFill>
                <a:cs typeface="Times New Roman" pitchFamily="18" charset="0"/>
              </a:rPr>
              <a:t>hương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khói</a:t>
            </a:r>
            <a:r>
              <a:rPr lang="en-US" sz="4800" dirty="0">
                <a:solidFill>
                  <a:srgbClr val="002060"/>
                </a:solidFill>
                <a:cs typeface="Times New Roman" pitchFamily="18" charset="0"/>
              </a:rPr>
              <a:t> </a:t>
            </a:r>
            <a:r>
              <a:rPr lang="en-US" sz="4800" dirty="0" err="1">
                <a:solidFill>
                  <a:srgbClr val="002060"/>
                </a:solidFill>
                <a:cs typeface="Times New Roman" pitchFamily="18" charset="0"/>
              </a:rPr>
              <a:t>triền</a:t>
            </a:r>
            <a:r>
              <a:rPr lang="en-US" sz="4800" dirty="0">
                <a:solidFill>
                  <a:srgbClr val="002060"/>
                </a:solidFill>
                <a:cs typeface="Times New Roman" pitchFamily="18" charset="0"/>
              </a:rPr>
              <a:t> </a:t>
            </a:r>
            <a:r>
              <a:rPr lang="en-US" sz="4800" dirty="0" err="1">
                <a:solidFill>
                  <a:srgbClr val="002060"/>
                </a:solidFill>
                <a:cs typeface="Times New Roman" pitchFamily="18" charset="0"/>
              </a:rPr>
              <a:t>miên</a:t>
            </a:r>
            <a:r>
              <a:rPr lang="en-US" sz="4800" dirty="0">
                <a:solidFill>
                  <a:srgbClr val="002060"/>
                </a:solidFill>
                <a:cs typeface="Times New Roman" pitchFamily="18" charset="0"/>
              </a:rPr>
              <a:t>. </a:t>
            </a:r>
            <a:r>
              <a:rPr lang="en-US" sz="4800" dirty="0" err="1">
                <a:solidFill>
                  <a:srgbClr val="002060"/>
                </a:solidFill>
                <a:cs typeface="Times New Roman" pitchFamily="18" charset="0"/>
              </a:rPr>
              <a:t>Nguyện</a:t>
            </a:r>
            <a:r>
              <a:rPr lang="en-US" sz="4800" dirty="0">
                <a:solidFill>
                  <a:srgbClr val="002060"/>
                </a:solidFill>
                <a:cs typeface="Times New Roman" pitchFamily="18" charset="0"/>
              </a:rPr>
              <a:t> </a:t>
            </a:r>
            <a:r>
              <a:rPr lang="en-US" sz="4800" dirty="0" err="1">
                <a:solidFill>
                  <a:srgbClr val="002060"/>
                </a:solidFill>
                <a:cs typeface="Times New Roman" pitchFamily="18" charset="0"/>
              </a:rPr>
              <a:t>Chúa</a:t>
            </a:r>
            <a:r>
              <a:rPr lang="en-US" sz="4800" dirty="0">
                <a:solidFill>
                  <a:srgbClr val="002060"/>
                </a:solidFill>
                <a:cs typeface="Times New Roman" pitchFamily="18" charset="0"/>
              </a:rPr>
              <a:t> </a:t>
            </a:r>
            <a:r>
              <a:rPr lang="en-US" sz="4800" dirty="0" err="1">
                <a:solidFill>
                  <a:srgbClr val="002060"/>
                </a:solidFill>
                <a:cs typeface="Times New Roman" pitchFamily="18" charset="0"/>
              </a:rPr>
              <a:t>thương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nhận</a:t>
            </a:r>
            <a:r>
              <a:rPr lang="en-US" sz="4800" dirty="0">
                <a:solidFill>
                  <a:srgbClr val="002060"/>
                </a:solidFill>
                <a:cs typeface="Times New Roman" pitchFamily="18" charset="0"/>
              </a:rPr>
              <a:t> </a:t>
            </a:r>
            <a:r>
              <a:rPr lang="en-US" sz="4800" dirty="0" err="1">
                <a:solidFill>
                  <a:srgbClr val="002060"/>
                </a:solidFill>
                <a:cs typeface="Times New Roman" pitchFamily="18" charset="0"/>
              </a:rPr>
              <a:t>của</a:t>
            </a:r>
            <a:r>
              <a:rPr lang="en-US" sz="4800" dirty="0">
                <a:solidFill>
                  <a:srgbClr val="002060"/>
                </a:solidFill>
                <a:cs typeface="Times New Roman" pitchFamily="18" charset="0"/>
              </a:rPr>
              <a:t> </a:t>
            </a:r>
            <a:r>
              <a:rPr lang="en-US" sz="4800" dirty="0" err="1">
                <a:solidFill>
                  <a:srgbClr val="002060"/>
                </a:solidFill>
                <a:cs typeface="Times New Roman" pitchFamily="18" charset="0"/>
              </a:rPr>
              <a:t>lễ</a:t>
            </a:r>
            <a:r>
              <a:rPr lang="en-US" sz="4800" dirty="0">
                <a:solidFill>
                  <a:srgbClr val="002060"/>
                </a:solidFill>
                <a:cs typeface="Times New Roman" pitchFamily="18" charset="0"/>
              </a:rPr>
              <a:t> </a:t>
            </a:r>
            <a:r>
              <a:rPr lang="en-US" sz="4800" dirty="0" err="1">
                <a:solidFill>
                  <a:srgbClr val="002060"/>
                </a:solidFill>
                <a:cs typeface="Times New Roman" pitchFamily="18" charset="0"/>
              </a:rPr>
              <a:t>vẹn</a:t>
            </a:r>
            <a:r>
              <a:rPr lang="en-US" sz="4800" dirty="0">
                <a:solidFill>
                  <a:srgbClr val="002060"/>
                </a:solidFill>
                <a:cs typeface="Times New Roman" pitchFamily="18" charset="0"/>
              </a:rPr>
              <a:t> </a:t>
            </a:r>
            <a:r>
              <a:rPr lang="en-US" sz="4800" dirty="0" err="1">
                <a:solidFill>
                  <a:srgbClr val="002060"/>
                </a:solidFill>
                <a:cs typeface="Times New Roman" pitchFamily="18" charset="0"/>
              </a:rPr>
              <a:t>tuyền</a:t>
            </a:r>
            <a:r>
              <a:rPr lang="en-US" sz="4800" dirty="0">
                <a:solidFill>
                  <a:srgbClr val="002060"/>
                </a:solidFill>
                <a:cs typeface="Times New Roman" pitchFamily="18" charset="0"/>
              </a:rPr>
              <a:t>. </a:t>
            </a:r>
          </a:p>
        </p:txBody>
      </p:sp>
    </p:spTree>
    <p:extLst>
      <p:ext uri="{BB962C8B-B14F-4D97-AF65-F5344CB8AC3E}">
        <p14:creationId xmlns:p14="http://schemas.microsoft.com/office/powerpoint/2010/main" val="3920393238"/>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a:buNone/>
            </a:pPr>
            <a:r>
              <a:rPr lang="en-US" altLang="en-US" sz="5400" b="1" u="sng" dirty="0">
                <a:solidFill>
                  <a:srgbClr val="FF0000"/>
                </a:solidFill>
                <a:effectLst/>
                <a:latin typeface="+mj-lt"/>
                <a:ea typeface="Tahoma" panose="020B0604030504040204" pitchFamily="34" charset="0"/>
                <a:cs typeface="Times New Roman" panose="02020603050405020304" pitchFamily="18" charset="0"/>
              </a:rPr>
              <a:t>Tk2:</a:t>
            </a:r>
            <a:r>
              <a:rPr lang="en-US" altLang="en-US" sz="5400" b="1" dirty="0">
                <a:solidFill>
                  <a:srgbClr val="000099"/>
                </a:solidFill>
                <a:effectLst/>
                <a:latin typeface="+mj-lt"/>
                <a:ea typeface="Tahoma" panose="020B0604030504040204" pitchFamily="34" charset="0"/>
                <a:cs typeface="Times New Roman" panose="02020603050405020304" pitchFamily="18" charset="0"/>
              </a:rPr>
              <a:t> </a:t>
            </a:r>
            <a:r>
              <a:rPr lang="en-US" sz="5400" dirty="0" err="1">
                <a:solidFill>
                  <a:srgbClr val="002060"/>
                </a:solidFill>
                <a:cs typeface="Times New Roman" pitchFamily="18" charset="0"/>
              </a:rPr>
              <a:t>Muôn</a:t>
            </a:r>
            <a:r>
              <a:rPr lang="en-US" sz="5400" dirty="0">
                <a:solidFill>
                  <a:srgbClr val="002060"/>
                </a:solidFill>
                <a:cs typeface="Times New Roman" pitchFamily="18" charset="0"/>
              </a:rPr>
              <a:t> </a:t>
            </a:r>
            <a:r>
              <a:rPr lang="en-US" sz="5400" dirty="0" err="1">
                <a:solidFill>
                  <a:srgbClr val="002060"/>
                </a:solidFill>
                <a:cs typeface="Times New Roman" pitchFamily="18" charset="0"/>
              </a:rPr>
              <a:t>tâm</a:t>
            </a:r>
            <a:r>
              <a:rPr lang="en-US" sz="5400" dirty="0">
                <a:solidFill>
                  <a:srgbClr val="002060"/>
                </a:solidFill>
                <a:cs typeface="Times New Roman" pitchFamily="18" charset="0"/>
              </a:rPr>
              <a:t> </a:t>
            </a:r>
            <a:r>
              <a:rPr lang="en-US" sz="5400" dirty="0" err="1">
                <a:solidFill>
                  <a:srgbClr val="002060"/>
                </a:solidFill>
                <a:cs typeface="Times New Roman" pitchFamily="18" charset="0"/>
              </a:rPr>
              <a:t>hồn</a:t>
            </a:r>
            <a:r>
              <a:rPr lang="en-US" sz="5400" dirty="0">
                <a:solidFill>
                  <a:srgbClr val="002060"/>
                </a:solidFill>
                <a:cs typeface="Times New Roman" pitchFamily="18" charset="0"/>
              </a:rPr>
              <a:t> </a:t>
            </a:r>
            <a:r>
              <a:rPr lang="en-US" sz="5400" dirty="0" err="1">
                <a:solidFill>
                  <a:srgbClr val="002060"/>
                </a:solidFill>
                <a:cs typeface="Times New Roman" pitchFamily="18" charset="0"/>
              </a:rPr>
              <a:t>kết</a:t>
            </a:r>
            <a:r>
              <a:rPr lang="en-US" sz="5400" dirty="0">
                <a:solidFill>
                  <a:srgbClr val="002060"/>
                </a:solidFill>
                <a:cs typeface="Times New Roman" pitchFamily="18" charset="0"/>
              </a:rPr>
              <a:t> </a:t>
            </a:r>
            <a:r>
              <a:rPr lang="en-US" sz="5400" dirty="0" err="1">
                <a:solidFill>
                  <a:srgbClr val="002060"/>
                </a:solidFill>
                <a:cs typeface="Times New Roman" pitchFamily="18" charset="0"/>
              </a:rPr>
              <a:t>hiệp</a:t>
            </a:r>
            <a:r>
              <a:rPr lang="en-US" sz="5400" dirty="0">
                <a:solidFill>
                  <a:srgbClr val="002060"/>
                </a:solidFill>
                <a:cs typeface="Times New Roman" pitchFamily="18" charset="0"/>
              </a:rPr>
              <a:t> </a:t>
            </a:r>
            <a:r>
              <a:rPr lang="en-US" sz="5400" dirty="0" err="1">
                <a:solidFill>
                  <a:srgbClr val="002060"/>
                </a:solidFill>
                <a:cs typeface="Times New Roman" pitchFamily="18" charset="0"/>
              </a:rPr>
              <a:t>trong</a:t>
            </a:r>
            <a:r>
              <a:rPr lang="en-US" sz="5400" dirty="0">
                <a:solidFill>
                  <a:srgbClr val="002060"/>
                </a:solidFill>
                <a:cs typeface="Times New Roman" pitchFamily="18" charset="0"/>
              </a:rPr>
              <a:t> </a:t>
            </a:r>
            <a:r>
              <a:rPr lang="en-US" sz="5400" dirty="0" err="1">
                <a:solidFill>
                  <a:srgbClr val="002060"/>
                </a:solidFill>
                <a:cs typeface="Times New Roman" pitchFamily="18" charset="0"/>
              </a:rPr>
              <a:t>lễ</a:t>
            </a:r>
            <a:r>
              <a:rPr lang="en-US" sz="5400" dirty="0">
                <a:solidFill>
                  <a:srgbClr val="002060"/>
                </a:solidFill>
                <a:cs typeface="Times New Roman" pitchFamily="18" charset="0"/>
              </a:rPr>
              <a:t> </a:t>
            </a:r>
            <a:r>
              <a:rPr lang="en-US" sz="5400" dirty="0" err="1">
                <a:solidFill>
                  <a:srgbClr val="002060"/>
                </a:solidFill>
                <a:cs typeface="Times New Roman" pitchFamily="18" charset="0"/>
              </a:rPr>
              <a:t>dâng</a:t>
            </a:r>
            <a:r>
              <a:rPr lang="en-US" sz="5400" dirty="0">
                <a:solidFill>
                  <a:srgbClr val="002060"/>
                </a:solidFill>
                <a:cs typeface="Times New Roman" pitchFamily="18" charset="0"/>
              </a:rPr>
              <a:t>, </a:t>
            </a:r>
            <a:r>
              <a:rPr lang="en-US" sz="5400" dirty="0" err="1">
                <a:solidFill>
                  <a:srgbClr val="002060"/>
                </a:solidFill>
                <a:cs typeface="Times New Roman" pitchFamily="18" charset="0"/>
              </a:rPr>
              <a:t>trong</a:t>
            </a:r>
            <a:r>
              <a:rPr lang="en-US" sz="5400" dirty="0">
                <a:solidFill>
                  <a:srgbClr val="002060"/>
                </a:solidFill>
                <a:cs typeface="Times New Roman" pitchFamily="18" charset="0"/>
              </a:rPr>
              <a:t> </a:t>
            </a:r>
            <a:r>
              <a:rPr lang="en-US" sz="5400" dirty="0" err="1">
                <a:solidFill>
                  <a:srgbClr val="002060"/>
                </a:solidFill>
                <a:cs typeface="Times New Roman" pitchFamily="18" charset="0"/>
              </a:rPr>
              <a:t>lễ</a:t>
            </a:r>
            <a:r>
              <a:rPr lang="en-US" sz="5400" dirty="0">
                <a:solidFill>
                  <a:srgbClr val="002060"/>
                </a:solidFill>
                <a:cs typeface="Times New Roman" pitchFamily="18" charset="0"/>
              </a:rPr>
              <a:t> </a:t>
            </a:r>
            <a:r>
              <a:rPr lang="en-US" sz="5400" dirty="0" err="1">
                <a:solidFill>
                  <a:srgbClr val="002060"/>
                </a:solidFill>
                <a:cs typeface="Times New Roman" pitchFamily="18" charset="0"/>
              </a:rPr>
              <a:t>dâng</a:t>
            </a:r>
            <a:r>
              <a:rPr lang="en-US" sz="5400" dirty="0">
                <a:solidFill>
                  <a:srgbClr val="002060"/>
                </a:solidFill>
                <a:cs typeface="Times New Roman" pitchFamily="18" charset="0"/>
              </a:rPr>
              <a:t> </a:t>
            </a:r>
            <a:r>
              <a:rPr lang="en-US" sz="5400" dirty="0" err="1">
                <a:solidFill>
                  <a:srgbClr val="002060"/>
                </a:solidFill>
                <a:cs typeface="Times New Roman" pitchFamily="18" charset="0"/>
              </a:rPr>
              <a:t>thành</a:t>
            </a:r>
            <a:r>
              <a:rPr lang="en-US" sz="5400" dirty="0">
                <a:solidFill>
                  <a:srgbClr val="002060"/>
                </a:solidFill>
                <a:cs typeface="Times New Roman" pitchFamily="18" charset="0"/>
              </a:rPr>
              <a:t> </a:t>
            </a:r>
            <a:r>
              <a:rPr lang="en-US" sz="5400" dirty="0" err="1">
                <a:solidFill>
                  <a:srgbClr val="002060"/>
                </a:solidFill>
                <a:cs typeface="Times New Roman" pitchFamily="18" charset="0"/>
              </a:rPr>
              <a:t>kính</a:t>
            </a:r>
            <a:r>
              <a:rPr lang="en-US" sz="5400" dirty="0">
                <a:solidFill>
                  <a:srgbClr val="002060"/>
                </a:solidFill>
                <a:cs typeface="Times New Roman" pitchFamily="18" charset="0"/>
              </a:rPr>
              <a:t>. </a:t>
            </a:r>
            <a:r>
              <a:rPr lang="en-US" sz="5400" dirty="0" err="1">
                <a:solidFill>
                  <a:srgbClr val="002060"/>
                </a:solidFill>
                <a:cs typeface="Times New Roman" pitchFamily="18" charset="0"/>
              </a:rPr>
              <a:t>Nguyện</a:t>
            </a:r>
            <a:r>
              <a:rPr lang="en-US" sz="5400" dirty="0">
                <a:solidFill>
                  <a:srgbClr val="002060"/>
                </a:solidFill>
                <a:cs typeface="Times New Roman" pitchFamily="18" charset="0"/>
              </a:rPr>
              <a:t> </a:t>
            </a:r>
            <a:r>
              <a:rPr lang="en-US" sz="5400" dirty="0" err="1">
                <a:solidFill>
                  <a:srgbClr val="002060"/>
                </a:solidFill>
                <a:cs typeface="Times New Roman" pitchFamily="18" charset="0"/>
              </a:rPr>
              <a:t>Chúa</a:t>
            </a:r>
            <a:r>
              <a:rPr lang="en-US" sz="5400" dirty="0">
                <a:solidFill>
                  <a:srgbClr val="002060"/>
                </a:solidFill>
                <a:cs typeface="Times New Roman" pitchFamily="18" charset="0"/>
              </a:rPr>
              <a:t> </a:t>
            </a:r>
            <a:r>
              <a:rPr lang="en-US" sz="5400" dirty="0" err="1">
                <a:solidFill>
                  <a:srgbClr val="002060"/>
                </a:solidFill>
                <a:cs typeface="Times New Roman" pitchFamily="18" charset="0"/>
              </a:rPr>
              <a:t>thương</a:t>
            </a:r>
            <a:r>
              <a:rPr lang="en-US" sz="5400" dirty="0">
                <a:solidFill>
                  <a:srgbClr val="002060"/>
                </a:solidFill>
                <a:cs typeface="Times New Roman" pitchFamily="18" charset="0"/>
              </a:rPr>
              <a:t> </a:t>
            </a:r>
            <a:r>
              <a:rPr lang="en-US" sz="5400" dirty="0" err="1">
                <a:solidFill>
                  <a:srgbClr val="002060"/>
                </a:solidFill>
                <a:cs typeface="Times New Roman" pitchFamily="18" charset="0"/>
              </a:rPr>
              <a:t>tình</a:t>
            </a:r>
            <a:r>
              <a:rPr lang="en-US" sz="5400" dirty="0">
                <a:solidFill>
                  <a:srgbClr val="002060"/>
                </a:solidFill>
                <a:cs typeface="Times New Roman" pitchFamily="18" charset="0"/>
              </a:rPr>
              <a:t> </a:t>
            </a:r>
            <a:r>
              <a:rPr lang="en-US" sz="5400" dirty="0" err="1">
                <a:solidFill>
                  <a:srgbClr val="002060"/>
                </a:solidFill>
                <a:cs typeface="Times New Roman" pitchFamily="18" charset="0"/>
              </a:rPr>
              <a:t>đoái</a:t>
            </a:r>
            <a:r>
              <a:rPr lang="en-US" sz="5400" dirty="0">
                <a:solidFill>
                  <a:srgbClr val="002060"/>
                </a:solidFill>
                <a:cs typeface="Times New Roman" pitchFamily="18" charset="0"/>
              </a:rPr>
              <a:t> </a:t>
            </a:r>
            <a:r>
              <a:rPr lang="en-US" sz="5400" dirty="0" err="1">
                <a:solidFill>
                  <a:srgbClr val="002060"/>
                </a:solidFill>
                <a:cs typeface="Times New Roman" pitchFamily="18" charset="0"/>
              </a:rPr>
              <a:t>nhìn</a:t>
            </a:r>
            <a:r>
              <a:rPr lang="en-US" sz="5400" dirty="0">
                <a:solidFill>
                  <a:srgbClr val="002060"/>
                </a:solidFill>
                <a:cs typeface="Times New Roman" pitchFamily="18" charset="0"/>
              </a:rPr>
              <a:t>. </a:t>
            </a:r>
            <a:r>
              <a:rPr lang="en-US" sz="5400" dirty="0" err="1">
                <a:solidFill>
                  <a:srgbClr val="002060"/>
                </a:solidFill>
                <a:cs typeface="Times New Roman" pitchFamily="18" charset="0"/>
              </a:rPr>
              <a:t>Rủ</a:t>
            </a:r>
            <a:r>
              <a:rPr lang="en-US" sz="5400" dirty="0">
                <a:solidFill>
                  <a:srgbClr val="002060"/>
                </a:solidFill>
                <a:cs typeface="Times New Roman" pitchFamily="18" charset="0"/>
              </a:rPr>
              <a:t> </a:t>
            </a:r>
            <a:r>
              <a:rPr lang="en-US" sz="5400" dirty="0" err="1">
                <a:solidFill>
                  <a:srgbClr val="002060"/>
                </a:solidFill>
                <a:cs typeface="Times New Roman" pitchFamily="18" charset="0"/>
              </a:rPr>
              <a:t>thương</a:t>
            </a:r>
            <a:r>
              <a:rPr lang="en-US" sz="5400" dirty="0">
                <a:solidFill>
                  <a:srgbClr val="002060"/>
                </a:solidFill>
                <a:cs typeface="Times New Roman" pitchFamily="18" charset="0"/>
              </a:rPr>
              <a:t>, </a:t>
            </a:r>
            <a:r>
              <a:rPr lang="en-US" sz="5400" dirty="0" err="1">
                <a:solidFill>
                  <a:srgbClr val="002060"/>
                </a:solidFill>
                <a:cs typeface="Times New Roman" pitchFamily="18" charset="0"/>
              </a:rPr>
              <a:t>rộng</a:t>
            </a:r>
            <a:r>
              <a:rPr lang="en-US" sz="5400" dirty="0">
                <a:solidFill>
                  <a:srgbClr val="002060"/>
                </a:solidFill>
                <a:cs typeface="Times New Roman" pitchFamily="18" charset="0"/>
              </a:rPr>
              <a:t> ban </a:t>
            </a:r>
            <a:r>
              <a:rPr lang="en-US" sz="5400" dirty="0" err="1">
                <a:solidFill>
                  <a:srgbClr val="002060"/>
                </a:solidFill>
                <a:cs typeface="Times New Roman" pitchFamily="18" charset="0"/>
              </a:rPr>
              <a:t>phúc</a:t>
            </a:r>
            <a:r>
              <a:rPr lang="en-US" sz="5400" dirty="0">
                <a:solidFill>
                  <a:srgbClr val="002060"/>
                </a:solidFill>
                <a:cs typeface="Times New Roman" pitchFamily="18" charset="0"/>
              </a:rPr>
              <a:t> </a:t>
            </a:r>
            <a:r>
              <a:rPr lang="en-US" sz="5400" dirty="0" err="1">
                <a:solidFill>
                  <a:srgbClr val="002060"/>
                </a:solidFill>
                <a:cs typeface="Times New Roman" pitchFamily="18" charset="0"/>
              </a:rPr>
              <a:t>thiên</a:t>
            </a:r>
            <a:r>
              <a:rPr lang="en-US" sz="5400" dirty="0">
                <a:solidFill>
                  <a:srgbClr val="002060"/>
                </a:solidFill>
                <a:cs typeface="Times New Roman" pitchFamily="18" charset="0"/>
              </a:rPr>
              <a:t> </a:t>
            </a:r>
            <a:r>
              <a:rPr lang="en-US" sz="5400" dirty="0" err="1">
                <a:solidFill>
                  <a:srgbClr val="002060"/>
                </a:solidFill>
                <a:cs typeface="Times New Roman" pitchFamily="18" charset="0"/>
              </a:rPr>
              <a:t>đình</a:t>
            </a:r>
            <a:r>
              <a:rPr lang="en-US" sz="5400" dirty="0">
                <a:solidFill>
                  <a:srgbClr val="002060"/>
                </a:solidFill>
                <a:cs typeface="Times New Roman" pitchFamily="18" charset="0"/>
              </a:rPr>
              <a:t>.  </a:t>
            </a:r>
          </a:p>
        </p:txBody>
      </p:sp>
    </p:spTree>
    <p:extLst>
      <p:ext uri="{BB962C8B-B14F-4D97-AF65-F5344CB8AC3E}">
        <p14:creationId xmlns:p14="http://schemas.microsoft.com/office/powerpoint/2010/main" val="3109901089"/>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0" indent="0" algn="just">
              <a:buNone/>
            </a:pPr>
            <a:r>
              <a:rPr lang="en-US" sz="4800" u="sng" dirty="0" err="1" smtClean="0">
                <a:solidFill>
                  <a:srgbClr val="FF0000"/>
                </a:solidFill>
                <a:cs typeface="Times New Roman" pitchFamily="18" charset="0"/>
              </a:rPr>
              <a:t>Đk</a:t>
            </a:r>
            <a:r>
              <a:rPr lang="en-US" sz="4800" u="sng" dirty="0">
                <a:solidFill>
                  <a:srgbClr val="FF0000"/>
                </a:solidFill>
                <a:cs typeface="Times New Roman" pitchFamily="18" charset="0"/>
              </a:rPr>
              <a:t>:</a:t>
            </a:r>
            <a:r>
              <a:rPr lang="en-US" sz="4800" dirty="0">
                <a:solidFill>
                  <a:srgbClr val="000099"/>
                </a:solidFill>
                <a:cs typeface="Times New Roman" pitchFamily="18" charset="0"/>
              </a:rPr>
              <a:t> </a:t>
            </a:r>
            <a:r>
              <a:rPr lang="en-US" sz="4800" dirty="0" err="1">
                <a:solidFill>
                  <a:srgbClr val="002060"/>
                </a:solidFill>
                <a:cs typeface="Times New Roman" pitchFamily="18" charset="0"/>
              </a:rPr>
              <a:t>Chúng</a:t>
            </a:r>
            <a:r>
              <a:rPr lang="en-US" sz="4800" dirty="0">
                <a:solidFill>
                  <a:srgbClr val="002060"/>
                </a:solidFill>
                <a:cs typeface="Times New Roman" pitchFamily="18" charset="0"/>
              </a:rPr>
              <a:t> con </a:t>
            </a:r>
            <a:r>
              <a:rPr lang="en-US" sz="4800" dirty="0" err="1">
                <a:solidFill>
                  <a:srgbClr val="002060"/>
                </a:solidFill>
                <a:cs typeface="Times New Roman" pitchFamily="18" charset="0"/>
              </a:rPr>
              <a:t>dâng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về</a:t>
            </a:r>
            <a:r>
              <a:rPr lang="en-US" sz="4800" dirty="0">
                <a:solidFill>
                  <a:srgbClr val="002060"/>
                </a:solidFill>
                <a:cs typeface="Times New Roman" pitchFamily="18" charset="0"/>
              </a:rPr>
              <a:t> </a:t>
            </a:r>
            <a:r>
              <a:rPr lang="en-US" sz="4800" dirty="0" err="1">
                <a:solidFill>
                  <a:srgbClr val="002060"/>
                </a:solidFill>
                <a:cs typeface="Times New Roman" pitchFamily="18" charset="0"/>
              </a:rPr>
              <a:t>ngai</a:t>
            </a:r>
            <a:r>
              <a:rPr lang="en-US" sz="4800" dirty="0">
                <a:solidFill>
                  <a:srgbClr val="002060"/>
                </a:solidFill>
                <a:cs typeface="Times New Roman" pitchFamily="18" charset="0"/>
              </a:rPr>
              <a:t> </a:t>
            </a:r>
            <a:r>
              <a:rPr lang="en-US" sz="4800" dirty="0" err="1">
                <a:solidFill>
                  <a:srgbClr val="002060"/>
                </a:solidFill>
                <a:cs typeface="Times New Roman" pitchFamily="18" charset="0"/>
              </a:rPr>
              <a:t>uy</a:t>
            </a:r>
            <a:r>
              <a:rPr lang="en-US" sz="4800" dirty="0">
                <a:solidFill>
                  <a:srgbClr val="002060"/>
                </a:solidFill>
                <a:cs typeface="Times New Roman" pitchFamily="18" charset="0"/>
              </a:rPr>
              <a:t> </a:t>
            </a:r>
            <a:r>
              <a:rPr lang="en-US" sz="4800" dirty="0" err="1">
                <a:solidFill>
                  <a:srgbClr val="002060"/>
                </a:solidFill>
                <a:cs typeface="Times New Roman" pitchFamily="18" charset="0"/>
              </a:rPr>
              <a:t>linh</a:t>
            </a:r>
            <a:r>
              <a:rPr lang="en-US" sz="4800" dirty="0">
                <a:solidFill>
                  <a:srgbClr val="002060"/>
                </a:solidFill>
                <a:cs typeface="Times New Roman" pitchFamily="18" charset="0"/>
              </a:rPr>
              <a:t>. </a:t>
            </a:r>
            <a:r>
              <a:rPr lang="en-US" sz="4800" dirty="0" err="1">
                <a:solidFill>
                  <a:srgbClr val="002060"/>
                </a:solidFill>
                <a:cs typeface="Times New Roman" pitchFamily="18" charset="0"/>
              </a:rPr>
              <a:t>Này</a:t>
            </a:r>
            <a:r>
              <a:rPr lang="en-US" sz="4800" dirty="0">
                <a:solidFill>
                  <a:srgbClr val="002060"/>
                </a:solidFill>
                <a:cs typeface="Times New Roman" pitchFamily="18" charset="0"/>
              </a:rPr>
              <a:t> </a:t>
            </a:r>
            <a:r>
              <a:rPr lang="en-US" sz="4800" dirty="0" err="1">
                <a:solidFill>
                  <a:srgbClr val="002060"/>
                </a:solidFill>
                <a:cs typeface="Times New Roman" pitchFamily="18" charset="0"/>
              </a:rPr>
              <a:t>bánh</a:t>
            </a:r>
            <a:r>
              <a:rPr lang="en-US" sz="4800" dirty="0">
                <a:solidFill>
                  <a:srgbClr val="002060"/>
                </a:solidFill>
                <a:cs typeface="Times New Roman" pitchFamily="18" charset="0"/>
              </a:rPr>
              <a:t> </a:t>
            </a:r>
            <a:r>
              <a:rPr lang="en-US" sz="4800" dirty="0" err="1">
                <a:solidFill>
                  <a:srgbClr val="002060"/>
                </a:solidFill>
                <a:cs typeface="Times New Roman" pitchFamily="18" charset="0"/>
              </a:rPr>
              <a:t>miến</a:t>
            </a:r>
            <a:r>
              <a:rPr lang="en-US" sz="4800" dirty="0">
                <a:solidFill>
                  <a:srgbClr val="002060"/>
                </a:solidFill>
                <a:cs typeface="Times New Roman" pitchFamily="18" charset="0"/>
              </a:rPr>
              <a:t> </a:t>
            </a:r>
            <a:r>
              <a:rPr lang="en-US" sz="4800" dirty="0" err="1">
                <a:solidFill>
                  <a:srgbClr val="002060"/>
                </a:solidFill>
                <a:cs typeface="Times New Roman" pitchFamily="18" charset="0"/>
              </a:rPr>
              <a:t>trắng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tinh</a:t>
            </a:r>
            <a:r>
              <a:rPr lang="en-US" sz="4800" dirty="0">
                <a:solidFill>
                  <a:srgbClr val="002060"/>
                </a:solidFill>
                <a:cs typeface="Times New Roman" pitchFamily="18" charset="0"/>
              </a:rPr>
              <a:t> </a:t>
            </a:r>
            <a:r>
              <a:rPr lang="en-US" sz="4800" dirty="0" err="1">
                <a:solidFill>
                  <a:srgbClr val="002060"/>
                </a:solidFill>
                <a:cs typeface="Times New Roman" pitchFamily="18" charset="0"/>
              </a:rPr>
              <a:t>và</a:t>
            </a:r>
            <a:r>
              <a:rPr lang="en-US" sz="4800" dirty="0">
                <a:solidFill>
                  <a:srgbClr val="002060"/>
                </a:solidFill>
                <a:cs typeface="Times New Roman" pitchFamily="18" charset="0"/>
              </a:rPr>
              <a:t> </a:t>
            </a:r>
            <a:r>
              <a:rPr lang="en-US" sz="4800" dirty="0" err="1">
                <a:solidFill>
                  <a:srgbClr val="002060"/>
                </a:solidFill>
                <a:cs typeface="Times New Roman" pitchFamily="18" charset="0"/>
              </a:rPr>
              <a:t>rượu</a:t>
            </a:r>
            <a:r>
              <a:rPr lang="en-US" sz="4800" dirty="0">
                <a:solidFill>
                  <a:srgbClr val="002060"/>
                </a:solidFill>
                <a:cs typeface="Times New Roman" pitchFamily="18" charset="0"/>
              </a:rPr>
              <a:t> </a:t>
            </a:r>
            <a:r>
              <a:rPr lang="en-US" sz="4800" dirty="0" err="1">
                <a:solidFill>
                  <a:srgbClr val="002060"/>
                </a:solidFill>
                <a:cs typeface="Times New Roman" pitchFamily="18" charset="0"/>
              </a:rPr>
              <a:t>nho</a:t>
            </a:r>
            <a:r>
              <a:rPr lang="en-US" sz="4800" dirty="0">
                <a:solidFill>
                  <a:srgbClr val="002060"/>
                </a:solidFill>
                <a:cs typeface="Times New Roman" pitchFamily="18" charset="0"/>
              </a:rPr>
              <a:t> </a:t>
            </a:r>
            <a:r>
              <a:rPr lang="en-US" sz="4800" dirty="0" err="1">
                <a:solidFill>
                  <a:srgbClr val="002060"/>
                </a:solidFill>
                <a:cs typeface="Times New Roman" pitchFamily="18" charset="0"/>
              </a:rPr>
              <a:t>thơm</a:t>
            </a:r>
            <a:r>
              <a:rPr lang="en-US" sz="4800" dirty="0">
                <a:solidFill>
                  <a:srgbClr val="002060"/>
                </a:solidFill>
                <a:cs typeface="Times New Roman" pitchFamily="18" charset="0"/>
              </a:rPr>
              <a:t> </a:t>
            </a:r>
            <a:r>
              <a:rPr lang="en-US" sz="4800" dirty="0" err="1">
                <a:solidFill>
                  <a:srgbClr val="002060"/>
                </a:solidFill>
                <a:cs typeface="Times New Roman" pitchFamily="18" charset="0"/>
              </a:rPr>
              <a:t>ngát</a:t>
            </a:r>
            <a:r>
              <a:rPr lang="en-US" sz="4800" dirty="0">
                <a:solidFill>
                  <a:srgbClr val="002060"/>
                </a:solidFill>
                <a:cs typeface="Times New Roman" pitchFamily="18" charset="0"/>
              </a:rPr>
              <a:t>. </a:t>
            </a:r>
            <a:r>
              <a:rPr lang="en-US" sz="4800" dirty="0" err="1">
                <a:solidFill>
                  <a:srgbClr val="002060"/>
                </a:solidFill>
                <a:cs typeface="Times New Roman" pitchFamily="18" charset="0"/>
              </a:rPr>
              <a:t>Bao</a:t>
            </a:r>
            <a:r>
              <a:rPr lang="en-US" sz="4800" dirty="0">
                <a:solidFill>
                  <a:srgbClr val="002060"/>
                </a:solidFill>
                <a:cs typeface="Times New Roman" pitchFamily="18" charset="0"/>
              </a:rPr>
              <a:t> </a:t>
            </a:r>
            <a:r>
              <a:rPr lang="en-US" sz="4800" dirty="0" err="1">
                <a:solidFill>
                  <a:srgbClr val="002060"/>
                </a:solidFill>
                <a:cs typeface="Times New Roman" pitchFamily="18" charset="0"/>
              </a:rPr>
              <a:t>niềm</a:t>
            </a:r>
            <a:r>
              <a:rPr lang="en-US" sz="4800" dirty="0">
                <a:solidFill>
                  <a:srgbClr val="002060"/>
                </a:solidFill>
                <a:cs typeface="Times New Roman" pitchFamily="18" charset="0"/>
              </a:rPr>
              <a:t> </a:t>
            </a:r>
            <a:r>
              <a:rPr lang="en-US" sz="4800" dirty="0" err="1">
                <a:solidFill>
                  <a:srgbClr val="002060"/>
                </a:solidFill>
                <a:cs typeface="Times New Roman" pitchFamily="18" charset="0"/>
              </a:rPr>
              <a:t>yêu</a:t>
            </a:r>
            <a:r>
              <a:rPr lang="en-US" sz="4800" dirty="0">
                <a:solidFill>
                  <a:srgbClr val="002060"/>
                </a:solidFill>
                <a:cs typeface="Times New Roman" pitchFamily="18" charset="0"/>
              </a:rPr>
              <a:t> </a:t>
            </a:r>
            <a:r>
              <a:rPr lang="en-US" sz="4800" dirty="0" err="1">
                <a:solidFill>
                  <a:srgbClr val="002060"/>
                </a:solidFill>
                <a:cs typeface="Times New Roman" pitchFamily="18" charset="0"/>
              </a:rPr>
              <a:t>mến</a:t>
            </a:r>
            <a:r>
              <a:rPr lang="en-US" sz="4800" dirty="0">
                <a:solidFill>
                  <a:srgbClr val="002060"/>
                </a:solidFill>
                <a:cs typeface="Times New Roman" pitchFamily="18" charset="0"/>
              </a:rPr>
              <a:t> </a:t>
            </a:r>
            <a:r>
              <a:rPr lang="en-US" sz="4800" dirty="0" err="1">
                <a:solidFill>
                  <a:srgbClr val="002060"/>
                </a:solidFill>
                <a:cs typeface="Times New Roman" pitchFamily="18" charset="0"/>
              </a:rPr>
              <a:t>dâng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dạt</a:t>
            </a:r>
            <a:r>
              <a:rPr lang="en-US" sz="4800" dirty="0">
                <a:solidFill>
                  <a:srgbClr val="002060"/>
                </a:solidFill>
                <a:cs typeface="Times New Roman" pitchFamily="18" charset="0"/>
              </a:rPr>
              <a:t> </a:t>
            </a:r>
            <a:r>
              <a:rPr lang="en-US" sz="4800" dirty="0" err="1">
                <a:solidFill>
                  <a:srgbClr val="002060"/>
                </a:solidFill>
                <a:cs typeface="Times New Roman" pitchFamily="18" charset="0"/>
              </a:rPr>
              <a:t>dào</a:t>
            </a:r>
            <a:r>
              <a:rPr lang="en-US" sz="4800" dirty="0">
                <a:solidFill>
                  <a:srgbClr val="002060"/>
                </a:solidFill>
                <a:cs typeface="Times New Roman" pitchFamily="18" charset="0"/>
              </a:rPr>
              <a:t> </a:t>
            </a:r>
            <a:r>
              <a:rPr lang="en-US" sz="4800" dirty="0" err="1">
                <a:solidFill>
                  <a:srgbClr val="002060"/>
                </a:solidFill>
                <a:cs typeface="Times New Roman" pitchFamily="18" charset="0"/>
              </a:rPr>
              <a:t>như</a:t>
            </a:r>
            <a:r>
              <a:rPr lang="en-US" sz="4800" dirty="0">
                <a:solidFill>
                  <a:srgbClr val="002060"/>
                </a:solidFill>
                <a:cs typeface="Times New Roman" pitchFamily="18" charset="0"/>
              </a:rPr>
              <a:t> </a:t>
            </a:r>
            <a:r>
              <a:rPr lang="en-US" sz="4800" dirty="0" err="1">
                <a:solidFill>
                  <a:srgbClr val="002060"/>
                </a:solidFill>
                <a:cs typeface="Times New Roman" pitchFamily="18" charset="0"/>
              </a:rPr>
              <a:t>hương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khói</a:t>
            </a:r>
            <a:r>
              <a:rPr lang="en-US" sz="4800" dirty="0">
                <a:solidFill>
                  <a:srgbClr val="002060"/>
                </a:solidFill>
                <a:cs typeface="Times New Roman" pitchFamily="18" charset="0"/>
              </a:rPr>
              <a:t> </a:t>
            </a:r>
            <a:r>
              <a:rPr lang="en-US" sz="4800" dirty="0" err="1">
                <a:solidFill>
                  <a:srgbClr val="002060"/>
                </a:solidFill>
                <a:cs typeface="Times New Roman" pitchFamily="18" charset="0"/>
              </a:rPr>
              <a:t>triền</a:t>
            </a:r>
            <a:r>
              <a:rPr lang="en-US" sz="4800" dirty="0">
                <a:solidFill>
                  <a:srgbClr val="002060"/>
                </a:solidFill>
                <a:cs typeface="Times New Roman" pitchFamily="18" charset="0"/>
              </a:rPr>
              <a:t> </a:t>
            </a:r>
            <a:r>
              <a:rPr lang="en-US" sz="4800" dirty="0" err="1">
                <a:solidFill>
                  <a:srgbClr val="002060"/>
                </a:solidFill>
                <a:cs typeface="Times New Roman" pitchFamily="18" charset="0"/>
              </a:rPr>
              <a:t>miên</a:t>
            </a:r>
            <a:r>
              <a:rPr lang="en-US" sz="4800" dirty="0">
                <a:solidFill>
                  <a:srgbClr val="002060"/>
                </a:solidFill>
                <a:cs typeface="Times New Roman" pitchFamily="18" charset="0"/>
              </a:rPr>
              <a:t>. </a:t>
            </a:r>
            <a:r>
              <a:rPr lang="en-US" sz="4800" dirty="0" err="1">
                <a:solidFill>
                  <a:srgbClr val="002060"/>
                </a:solidFill>
                <a:cs typeface="Times New Roman" pitchFamily="18" charset="0"/>
              </a:rPr>
              <a:t>Nguyện</a:t>
            </a:r>
            <a:r>
              <a:rPr lang="en-US" sz="4800" dirty="0">
                <a:solidFill>
                  <a:srgbClr val="002060"/>
                </a:solidFill>
                <a:cs typeface="Times New Roman" pitchFamily="18" charset="0"/>
              </a:rPr>
              <a:t> </a:t>
            </a:r>
            <a:r>
              <a:rPr lang="en-US" sz="4800" dirty="0" err="1">
                <a:solidFill>
                  <a:srgbClr val="002060"/>
                </a:solidFill>
                <a:cs typeface="Times New Roman" pitchFamily="18" charset="0"/>
              </a:rPr>
              <a:t>Chúa</a:t>
            </a:r>
            <a:r>
              <a:rPr lang="en-US" sz="4800" dirty="0">
                <a:solidFill>
                  <a:srgbClr val="002060"/>
                </a:solidFill>
                <a:cs typeface="Times New Roman" pitchFamily="18" charset="0"/>
              </a:rPr>
              <a:t> </a:t>
            </a:r>
            <a:r>
              <a:rPr lang="en-US" sz="4800" dirty="0" err="1">
                <a:solidFill>
                  <a:srgbClr val="002060"/>
                </a:solidFill>
                <a:cs typeface="Times New Roman" pitchFamily="18" charset="0"/>
              </a:rPr>
              <a:t>thương</a:t>
            </a:r>
            <a:r>
              <a:rPr lang="en-US" sz="4800" dirty="0">
                <a:solidFill>
                  <a:srgbClr val="002060"/>
                </a:solidFill>
                <a:cs typeface="Times New Roman" pitchFamily="18" charset="0"/>
              </a:rPr>
              <a:t> </a:t>
            </a:r>
            <a:r>
              <a:rPr lang="en-US" sz="4800" dirty="0" err="1">
                <a:solidFill>
                  <a:srgbClr val="002060"/>
                </a:solidFill>
                <a:cs typeface="Times New Roman" pitchFamily="18" charset="0"/>
              </a:rPr>
              <a:t>nhận</a:t>
            </a:r>
            <a:r>
              <a:rPr lang="en-US" sz="4800" dirty="0">
                <a:solidFill>
                  <a:srgbClr val="002060"/>
                </a:solidFill>
                <a:cs typeface="Times New Roman" pitchFamily="18" charset="0"/>
              </a:rPr>
              <a:t> </a:t>
            </a:r>
            <a:r>
              <a:rPr lang="en-US" sz="4800" dirty="0" err="1">
                <a:solidFill>
                  <a:srgbClr val="002060"/>
                </a:solidFill>
                <a:cs typeface="Times New Roman" pitchFamily="18" charset="0"/>
              </a:rPr>
              <a:t>của</a:t>
            </a:r>
            <a:r>
              <a:rPr lang="en-US" sz="4800" dirty="0">
                <a:solidFill>
                  <a:srgbClr val="002060"/>
                </a:solidFill>
                <a:cs typeface="Times New Roman" pitchFamily="18" charset="0"/>
              </a:rPr>
              <a:t> </a:t>
            </a:r>
            <a:r>
              <a:rPr lang="en-US" sz="4800" dirty="0" err="1">
                <a:solidFill>
                  <a:srgbClr val="002060"/>
                </a:solidFill>
                <a:cs typeface="Times New Roman" pitchFamily="18" charset="0"/>
              </a:rPr>
              <a:t>lễ</a:t>
            </a:r>
            <a:r>
              <a:rPr lang="en-US" sz="4800" dirty="0">
                <a:solidFill>
                  <a:srgbClr val="002060"/>
                </a:solidFill>
                <a:cs typeface="Times New Roman" pitchFamily="18" charset="0"/>
              </a:rPr>
              <a:t> </a:t>
            </a:r>
            <a:r>
              <a:rPr lang="en-US" sz="4800" dirty="0" err="1">
                <a:solidFill>
                  <a:srgbClr val="002060"/>
                </a:solidFill>
                <a:cs typeface="Times New Roman" pitchFamily="18" charset="0"/>
              </a:rPr>
              <a:t>vẹn</a:t>
            </a:r>
            <a:r>
              <a:rPr lang="en-US" sz="4800" dirty="0">
                <a:solidFill>
                  <a:srgbClr val="002060"/>
                </a:solidFill>
                <a:cs typeface="Times New Roman" pitchFamily="18" charset="0"/>
              </a:rPr>
              <a:t> </a:t>
            </a:r>
            <a:r>
              <a:rPr lang="en-US" sz="4800" dirty="0" err="1">
                <a:solidFill>
                  <a:srgbClr val="002060"/>
                </a:solidFill>
                <a:cs typeface="Times New Roman" pitchFamily="18" charset="0"/>
              </a:rPr>
              <a:t>tuyền</a:t>
            </a:r>
            <a:r>
              <a:rPr lang="en-US" sz="4800" dirty="0">
                <a:solidFill>
                  <a:srgbClr val="002060"/>
                </a:solidFill>
                <a:cs typeface="Times New Roman" pitchFamily="18" charset="0"/>
              </a:rPr>
              <a:t>. </a:t>
            </a:r>
          </a:p>
        </p:txBody>
      </p:sp>
    </p:spTree>
    <p:extLst>
      <p:ext uri="{BB962C8B-B14F-4D97-AF65-F5344CB8AC3E}">
        <p14:creationId xmlns:p14="http://schemas.microsoft.com/office/powerpoint/2010/main" val="1870985922"/>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latin typeface="+mj-lt"/>
                <a:ea typeface="Tahoma" pitchFamily="34" charset="0"/>
                <a:cs typeface="Times New Roman" pitchFamily="18" charset="0"/>
              </a:rPr>
              <a:t>Ca </a:t>
            </a:r>
            <a:r>
              <a:rPr lang="en-US" sz="7200" b="1" u="sng" dirty="0" err="1">
                <a:solidFill>
                  <a:srgbClr val="FF0000"/>
                </a:solidFill>
                <a:effectLst/>
                <a:latin typeface="+mj-lt"/>
                <a:ea typeface="Tahoma" pitchFamily="34" charset="0"/>
                <a:cs typeface="Times New Roman" pitchFamily="18" charset="0"/>
              </a:rPr>
              <a:t>nhập</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600" b="1" dirty="0" smtClean="0">
                <a:solidFill>
                  <a:srgbClr val="FF0000"/>
                </a:solidFill>
                <a:effectLst/>
              </a:rPr>
              <a:t>VUI CA PHỤC SINH</a:t>
            </a:r>
            <a:endParaRPr lang="en-US" sz="6600" b="1" dirty="0">
              <a:solidFill>
                <a:srgbClr val="FF0000"/>
              </a:solidFill>
              <a:effectLst/>
            </a:endParaRPr>
          </a:p>
          <a:p>
            <a:pPr marL="27432" indent="0" algn="ctr">
              <a:lnSpc>
                <a:spcPct val="120000"/>
              </a:lnSpc>
              <a:buNone/>
            </a:pPr>
            <a:r>
              <a:rPr lang="en-US" sz="3000" b="1" dirty="0" err="1" smtClean="0">
                <a:solidFill>
                  <a:srgbClr val="FF0000"/>
                </a:solidFill>
              </a:rPr>
              <a:t>Hoài</a:t>
            </a:r>
            <a:r>
              <a:rPr lang="en-US" sz="3000" b="1" dirty="0" smtClean="0">
                <a:solidFill>
                  <a:srgbClr val="FF0000"/>
                </a:solidFill>
              </a:rPr>
              <a:t> </a:t>
            </a:r>
            <a:r>
              <a:rPr lang="en-US" sz="3000" b="1" dirty="0" err="1" smtClean="0">
                <a:solidFill>
                  <a:srgbClr val="FF0000"/>
                </a:solidFill>
              </a:rPr>
              <a:t>Bắc</a:t>
            </a:r>
            <a:endParaRPr lang="en-US" sz="7100" b="1" i="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latin typeface="+mj-lt"/>
                <a:ea typeface="Tahoma" pitchFamily="34" charset="0"/>
                <a:cs typeface="Times New Roman" pitchFamily="18" charset="0"/>
              </a:rPr>
              <a:t>Ca</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Nguyện</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Hiệp</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Lễ</a:t>
            </a:r>
            <a:r>
              <a:rPr lang="en-US" sz="60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7200" b="1" dirty="0" smtClean="0">
                <a:solidFill>
                  <a:srgbClr val="FF0000"/>
                </a:solidFill>
                <a:effectLst/>
              </a:rPr>
              <a:t>TRONG ÂN TÌNH CHÚA</a:t>
            </a:r>
            <a:r>
              <a:rPr lang="en-US" sz="16600" b="1" dirty="0">
                <a:solidFill>
                  <a:srgbClr val="FF0000"/>
                </a:solidFill>
                <a:effectLst/>
              </a:rPr>
              <a:t/>
            </a:r>
            <a:br>
              <a:rPr lang="en-US" sz="16600" b="1" dirty="0">
                <a:solidFill>
                  <a:srgbClr val="FF0000"/>
                </a:solidFill>
                <a:effectLst/>
              </a:rPr>
            </a:br>
            <a:r>
              <a:rPr lang="en-US" sz="4000" b="1" i="1" dirty="0" smtClean="0">
                <a:solidFill>
                  <a:srgbClr val="002060"/>
                </a:solidFill>
              </a:rPr>
              <a:t>Lm. </a:t>
            </a:r>
            <a:r>
              <a:rPr lang="en-US" sz="4000" b="1" i="1" dirty="0" err="1" smtClean="0">
                <a:solidFill>
                  <a:srgbClr val="002060"/>
                </a:solidFill>
              </a:rPr>
              <a:t>Nguyễn</a:t>
            </a:r>
            <a:r>
              <a:rPr lang="en-US" sz="4000" b="1" i="1" dirty="0" smtClean="0">
                <a:solidFill>
                  <a:srgbClr val="002060"/>
                </a:solidFill>
              </a:rPr>
              <a:t> </a:t>
            </a:r>
            <a:r>
              <a:rPr lang="en-US" sz="4000" b="1" i="1" dirty="0" err="1" smtClean="0">
                <a:solidFill>
                  <a:srgbClr val="002060"/>
                </a:solidFill>
              </a:rPr>
              <a:t>Hùng</a:t>
            </a:r>
            <a:r>
              <a:rPr lang="en-US" sz="4000" b="1" i="1" dirty="0" smtClean="0">
                <a:solidFill>
                  <a:srgbClr val="002060"/>
                </a:solidFill>
              </a:rPr>
              <a:t> </a:t>
            </a:r>
            <a:r>
              <a:rPr lang="en-US" sz="4000" b="1" i="1" dirty="0" err="1" smtClean="0">
                <a:solidFill>
                  <a:srgbClr val="002060"/>
                </a:solidFill>
              </a:rPr>
              <a:t>Cường</a:t>
            </a:r>
            <a:r>
              <a:rPr lang="en-US" sz="4000" b="1" i="1" dirty="0" smtClean="0">
                <a:solidFill>
                  <a:srgbClr val="002060"/>
                </a:solidFill>
              </a:rPr>
              <a:t>- </a:t>
            </a:r>
            <a:r>
              <a:rPr lang="en-US" sz="4000" b="1" i="1" dirty="0" err="1" smtClean="0">
                <a:solidFill>
                  <a:srgbClr val="002060"/>
                </a:solidFill>
              </a:rPr>
              <a:t>Viễn</a:t>
            </a:r>
            <a:r>
              <a:rPr lang="en-US" sz="4000" b="1" i="1" dirty="0" smtClean="0">
                <a:solidFill>
                  <a:srgbClr val="002060"/>
                </a:solidFill>
              </a:rPr>
              <a:t> </a:t>
            </a:r>
            <a:r>
              <a:rPr lang="en-US" sz="4000" b="1" i="1" dirty="0" err="1" smtClean="0">
                <a:solidFill>
                  <a:srgbClr val="002060"/>
                </a:solidFill>
              </a:rPr>
              <a:t>Xứ</a:t>
            </a:r>
            <a:endParaRPr lang="en-US" sz="7200" b="1" i="1"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latin typeface="+mj-lt"/>
                <a:ea typeface="Tahoma" pitchFamily="34" charset="0"/>
                <a:cs typeface="Times New Roman" pitchFamily="18" charset="0"/>
              </a:rPr>
              <a:t>Tk1</a:t>
            </a:r>
            <a:r>
              <a:rPr lang="en-US" sz="4800" b="1" u="sng" dirty="0" smtClean="0">
                <a:solidFill>
                  <a:srgbClr val="FF0000"/>
                </a:solidFill>
                <a:effectLst/>
                <a:latin typeface="+mj-lt"/>
                <a:ea typeface="Tahoma" pitchFamily="34" charset="0"/>
                <a:cs typeface="Times New Roman" pitchFamily="18" charset="0"/>
              </a:rPr>
              <a:t>:</a:t>
            </a:r>
            <a:r>
              <a:rPr lang="en-US" sz="4800" b="1" dirty="0" smtClean="0">
                <a:solidFill>
                  <a:srgbClr val="003399"/>
                </a:solidFill>
                <a:effectLst/>
                <a:latin typeface="+mj-lt"/>
                <a:ea typeface="Tahoma" pitchFamily="34" charset="0"/>
                <a:cs typeface="Times New Roman" pitchFamily="18" charset="0"/>
              </a:rPr>
              <a:t> </a:t>
            </a:r>
            <a:r>
              <a:rPr lang="vi-VN" sz="4800" b="1" dirty="0">
                <a:solidFill>
                  <a:srgbClr val="002060"/>
                </a:solidFill>
                <a:effectLst/>
                <a:latin typeface="+mj-lt"/>
              </a:rPr>
              <a:t>Thầy là cây nho </a:t>
            </a:r>
            <a:r>
              <a:rPr lang="en-US" sz="4800" b="1" dirty="0" err="1" smtClean="0">
                <a:solidFill>
                  <a:srgbClr val="002060"/>
                </a:solidFill>
                <a:effectLst/>
                <a:latin typeface="+mj-lt"/>
              </a:rPr>
              <a:t>các</a:t>
            </a:r>
            <a:r>
              <a:rPr lang="en-US" sz="4800" b="1" dirty="0" smtClean="0">
                <a:solidFill>
                  <a:srgbClr val="002060"/>
                </a:solidFill>
                <a:effectLst/>
                <a:latin typeface="+mj-lt"/>
              </a:rPr>
              <a:t> con </a:t>
            </a:r>
            <a:r>
              <a:rPr lang="en-US" sz="4800" b="1" dirty="0" err="1" smtClean="0">
                <a:solidFill>
                  <a:srgbClr val="002060"/>
                </a:solidFill>
                <a:effectLst/>
                <a:latin typeface="+mj-lt"/>
              </a:rPr>
              <a:t>là</a:t>
            </a:r>
            <a:r>
              <a:rPr lang="en-US" sz="4800" b="1" dirty="0" smtClean="0">
                <a:solidFill>
                  <a:srgbClr val="002060"/>
                </a:solidFill>
                <a:effectLst/>
                <a:latin typeface="+mj-lt"/>
              </a:rPr>
              <a:t> </a:t>
            </a:r>
            <a:r>
              <a:rPr lang="en-US" sz="4800" b="1" dirty="0" err="1" smtClean="0">
                <a:solidFill>
                  <a:srgbClr val="002060"/>
                </a:solidFill>
                <a:effectLst/>
                <a:latin typeface="+mj-lt"/>
              </a:rPr>
              <a:t>nhành</a:t>
            </a:r>
            <a:r>
              <a:rPr lang="en-US" sz="4800" b="1" dirty="0" smtClean="0">
                <a:solidFill>
                  <a:srgbClr val="002060"/>
                </a:solidFill>
                <a:effectLst/>
                <a:latin typeface="+mj-lt"/>
              </a:rPr>
              <a:t>. </a:t>
            </a:r>
            <a:r>
              <a:rPr lang="en-US" sz="4800" b="1" dirty="0" err="1" smtClean="0">
                <a:solidFill>
                  <a:srgbClr val="002060"/>
                </a:solidFill>
                <a:effectLst/>
                <a:latin typeface="+mj-lt"/>
              </a:rPr>
              <a:t>Nhành</a:t>
            </a:r>
            <a:r>
              <a:rPr lang="en-US" sz="4800" b="1" dirty="0" smtClean="0">
                <a:solidFill>
                  <a:srgbClr val="002060"/>
                </a:solidFill>
                <a:effectLst/>
                <a:latin typeface="+mj-lt"/>
              </a:rPr>
              <a:t> </a:t>
            </a:r>
            <a:r>
              <a:rPr lang="en-US" sz="4800" b="1" dirty="0" err="1" smtClean="0">
                <a:solidFill>
                  <a:srgbClr val="002060"/>
                </a:solidFill>
                <a:effectLst/>
                <a:latin typeface="+mj-lt"/>
              </a:rPr>
              <a:t>nào</a:t>
            </a:r>
            <a:r>
              <a:rPr lang="en-US" sz="4800" b="1" dirty="0" smtClean="0">
                <a:solidFill>
                  <a:srgbClr val="002060"/>
                </a:solidFill>
                <a:effectLst/>
                <a:latin typeface="+mj-lt"/>
              </a:rPr>
              <a:t> </a:t>
            </a:r>
            <a:r>
              <a:rPr lang="en-US" sz="4800" b="1" dirty="0" err="1" smtClean="0">
                <a:solidFill>
                  <a:srgbClr val="002060"/>
                </a:solidFill>
                <a:effectLst/>
                <a:latin typeface="+mj-lt"/>
              </a:rPr>
              <a:t>trong</a:t>
            </a:r>
            <a:r>
              <a:rPr lang="en-US" sz="4800" b="1" dirty="0" smtClean="0">
                <a:solidFill>
                  <a:srgbClr val="002060"/>
                </a:solidFill>
                <a:effectLst/>
                <a:latin typeface="+mj-lt"/>
              </a:rPr>
              <a:t> </a:t>
            </a:r>
            <a:r>
              <a:rPr lang="en-US" sz="4800" b="1" dirty="0" err="1" smtClean="0">
                <a:solidFill>
                  <a:srgbClr val="002060"/>
                </a:solidFill>
                <a:effectLst/>
                <a:latin typeface="+mj-lt"/>
              </a:rPr>
              <a:t>Thầy</a:t>
            </a:r>
            <a:r>
              <a:rPr lang="en-US" sz="4800" b="1" dirty="0" smtClean="0">
                <a:solidFill>
                  <a:srgbClr val="002060"/>
                </a:solidFill>
                <a:effectLst/>
                <a:latin typeface="+mj-lt"/>
              </a:rPr>
              <a:t> </a:t>
            </a:r>
            <a:r>
              <a:rPr lang="en-US" sz="4800" b="1" dirty="0" err="1" smtClean="0">
                <a:solidFill>
                  <a:srgbClr val="002060"/>
                </a:solidFill>
                <a:effectLst/>
                <a:latin typeface="+mj-lt"/>
              </a:rPr>
              <a:t>mà</a:t>
            </a:r>
            <a:r>
              <a:rPr lang="en-US" sz="4800" b="1" dirty="0" smtClean="0">
                <a:solidFill>
                  <a:srgbClr val="002060"/>
                </a:solidFill>
                <a:effectLst/>
                <a:latin typeface="+mj-lt"/>
              </a:rPr>
              <a:t> </a:t>
            </a:r>
            <a:r>
              <a:rPr lang="en-US" sz="4800" b="1" dirty="0" err="1" smtClean="0">
                <a:solidFill>
                  <a:srgbClr val="002060"/>
                </a:solidFill>
                <a:effectLst/>
                <a:latin typeface="+mj-lt"/>
              </a:rPr>
              <a:t>không</a:t>
            </a:r>
            <a:r>
              <a:rPr lang="en-US" sz="4800" b="1" dirty="0" smtClean="0">
                <a:solidFill>
                  <a:srgbClr val="002060"/>
                </a:solidFill>
                <a:effectLst/>
                <a:latin typeface="+mj-lt"/>
              </a:rPr>
              <a:t> </a:t>
            </a:r>
            <a:r>
              <a:rPr lang="en-US" sz="4800" b="1" dirty="0" err="1" smtClean="0">
                <a:solidFill>
                  <a:srgbClr val="002060"/>
                </a:solidFill>
                <a:effectLst/>
                <a:latin typeface="+mj-lt"/>
              </a:rPr>
              <a:t>sinh</a:t>
            </a:r>
            <a:r>
              <a:rPr lang="en-US" sz="4800" b="1" dirty="0" smtClean="0">
                <a:solidFill>
                  <a:srgbClr val="002060"/>
                </a:solidFill>
                <a:effectLst/>
                <a:latin typeface="+mj-lt"/>
              </a:rPr>
              <a:t> </a:t>
            </a:r>
            <a:r>
              <a:rPr lang="en-US" sz="4800" b="1" dirty="0" err="1" smtClean="0">
                <a:solidFill>
                  <a:srgbClr val="002060"/>
                </a:solidFill>
                <a:effectLst/>
                <a:latin typeface="+mj-lt"/>
              </a:rPr>
              <a:t>trái</a:t>
            </a:r>
            <a:r>
              <a:rPr lang="en-US" sz="4800" b="1" dirty="0" smtClean="0">
                <a:solidFill>
                  <a:srgbClr val="002060"/>
                </a:solidFill>
                <a:effectLst/>
                <a:latin typeface="+mj-lt"/>
              </a:rPr>
              <a:t>. </a:t>
            </a:r>
            <a:r>
              <a:rPr lang="en-US" sz="4800" b="1" dirty="0" err="1" smtClean="0">
                <a:solidFill>
                  <a:srgbClr val="002060"/>
                </a:solidFill>
                <a:effectLst/>
                <a:latin typeface="+mj-lt"/>
              </a:rPr>
              <a:t>Sẽ</a:t>
            </a:r>
            <a:r>
              <a:rPr lang="en-US" sz="4800" b="1" dirty="0" smtClean="0">
                <a:solidFill>
                  <a:srgbClr val="002060"/>
                </a:solidFill>
                <a:effectLst/>
                <a:latin typeface="+mj-lt"/>
              </a:rPr>
              <a:t> </a:t>
            </a:r>
            <a:r>
              <a:rPr lang="en-US" sz="4800" b="1" dirty="0" err="1" smtClean="0">
                <a:solidFill>
                  <a:srgbClr val="002060"/>
                </a:solidFill>
                <a:effectLst/>
                <a:latin typeface="+mj-lt"/>
              </a:rPr>
              <a:t>bị</a:t>
            </a:r>
            <a:r>
              <a:rPr lang="en-US" sz="4800" b="1" dirty="0" smtClean="0">
                <a:solidFill>
                  <a:srgbClr val="002060"/>
                </a:solidFill>
                <a:effectLst/>
                <a:latin typeface="+mj-lt"/>
              </a:rPr>
              <a:t> </a:t>
            </a:r>
            <a:r>
              <a:rPr lang="en-US" sz="4800" b="1" dirty="0" err="1" smtClean="0">
                <a:solidFill>
                  <a:srgbClr val="002060"/>
                </a:solidFill>
                <a:effectLst/>
                <a:latin typeface="+mj-lt"/>
              </a:rPr>
              <a:t>chặt</a:t>
            </a:r>
            <a:r>
              <a:rPr lang="en-US" sz="4800" b="1" dirty="0" smtClean="0">
                <a:solidFill>
                  <a:srgbClr val="002060"/>
                </a:solidFill>
                <a:effectLst/>
                <a:latin typeface="+mj-lt"/>
              </a:rPr>
              <a:t> </a:t>
            </a:r>
            <a:r>
              <a:rPr lang="en-US" sz="4800" b="1" dirty="0" err="1" smtClean="0">
                <a:solidFill>
                  <a:srgbClr val="002060"/>
                </a:solidFill>
                <a:effectLst/>
                <a:latin typeface="+mj-lt"/>
              </a:rPr>
              <a:t>đi</a:t>
            </a:r>
            <a:r>
              <a:rPr lang="en-US" sz="4800" b="1" dirty="0" smtClean="0">
                <a:solidFill>
                  <a:srgbClr val="002060"/>
                </a:solidFill>
                <a:effectLst/>
                <a:latin typeface="+mj-lt"/>
              </a:rPr>
              <a:t> </a:t>
            </a:r>
            <a:r>
              <a:rPr lang="en-US" sz="4800" b="1" dirty="0" err="1" smtClean="0">
                <a:solidFill>
                  <a:srgbClr val="002060"/>
                </a:solidFill>
                <a:effectLst/>
                <a:latin typeface="+mj-lt"/>
              </a:rPr>
              <a:t>bị</a:t>
            </a:r>
            <a:r>
              <a:rPr lang="en-US" sz="4800" b="1" dirty="0" smtClean="0">
                <a:solidFill>
                  <a:srgbClr val="002060"/>
                </a:solidFill>
                <a:effectLst/>
                <a:latin typeface="+mj-lt"/>
              </a:rPr>
              <a:t> </a:t>
            </a:r>
            <a:r>
              <a:rPr lang="en-US" sz="4800" b="1" dirty="0" err="1" smtClean="0">
                <a:solidFill>
                  <a:srgbClr val="002060"/>
                </a:solidFill>
                <a:effectLst/>
                <a:latin typeface="+mj-lt"/>
              </a:rPr>
              <a:t>ném</a:t>
            </a:r>
            <a:r>
              <a:rPr lang="en-US" sz="4800" b="1" dirty="0" smtClean="0">
                <a:solidFill>
                  <a:srgbClr val="002060"/>
                </a:solidFill>
                <a:effectLst/>
                <a:latin typeface="+mj-lt"/>
              </a:rPr>
              <a:t> </a:t>
            </a:r>
            <a:r>
              <a:rPr lang="en-US" sz="4800" b="1" dirty="0" err="1" smtClean="0">
                <a:solidFill>
                  <a:srgbClr val="002060"/>
                </a:solidFill>
                <a:effectLst/>
                <a:latin typeface="+mj-lt"/>
              </a:rPr>
              <a:t>ra</a:t>
            </a:r>
            <a:r>
              <a:rPr lang="en-US" sz="4800" b="1" dirty="0" smtClean="0">
                <a:solidFill>
                  <a:srgbClr val="002060"/>
                </a:solidFill>
                <a:effectLst/>
                <a:latin typeface="+mj-lt"/>
              </a:rPr>
              <a:t> </a:t>
            </a:r>
            <a:r>
              <a:rPr lang="en-US" sz="4800" b="1" dirty="0" err="1" smtClean="0">
                <a:solidFill>
                  <a:srgbClr val="002060"/>
                </a:solidFill>
                <a:effectLst/>
                <a:latin typeface="+mj-lt"/>
              </a:rPr>
              <a:t>ngoài</a:t>
            </a:r>
            <a:r>
              <a:rPr lang="en-US" sz="4800" b="1" dirty="0" smtClean="0">
                <a:solidFill>
                  <a:srgbClr val="002060"/>
                </a:solidFill>
                <a:effectLst/>
                <a:latin typeface="+mj-lt"/>
              </a:rPr>
              <a:t>. </a:t>
            </a:r>
            <a:r>
              <a:rPr lang="en-US" sz="4800" b="1" dirty="0" err="1" smtClean="0">
                <a:solidFill>
                  <a:srgbClr val="002060"/>
                </a:solidFill>
                <a:effectLst/>
                <a:latin typeface="+mj-lt"/>
              </a:rPr>
              <a:t>Vì</a:t>
            </a:r>
            <a:r>
              <a:rPr lang="en-US" sz="4800" b="1" dirty="0" smtClean="0">
                <a:solidFill>
                  <a:srgbClr val="002060"/>
                </a:solidFill>
                <a:effectLst/>
                <a:latin typeface="+mj-lt"/>
              </a:rPr>
              <a:t> </a:t>
            </a:r>
            <a:r>
              <a:rPr lang="en-US" sz="4800" b="1" dirty="0" err="1" smtClean="0">
                <a:solidFill>
                  <a:srgbClr val="002060"/>
                </a:solidFill>
                <a:effectLst/>
                <a:latin typeface="+mj-lt"/>
              </a:rPr>
              <a:t>lìa</a:t>
            </a:r>
            <a:r>
              <a:rPr lang="en-US" sz="4800" b="1" dirty="0" smtClean="0">
                <a:solidFill>
                  <a:srgbClr val="002060"/>
                </a:solidFill>
                <a:effectLst/>
                <a:latin typeface="+mj-lt"/>
              </a:rPr>
              <a:t> </a:t>
            </a:r>
            <a:r>
              <a:rPr lang="en-US" sz="4800" b="1" dirty="0" err="1" smtClean="0">
                <a:solidFill>
                  <a:srgbClr val="002060"/>
                </a:solidFill>
                <a:effectLst/>
                <a:latin typeface="+mj-lt"/>
              </a:rPr>
              <a:t>khỏi</a:t>
            </a:r>
            <a:r>
              <a:rPr lang="en-US" sz="4800" b="1" dirty="0" smtClean="0">
                <a:solidFill>
                  <a:srgbClr val="002060"/>
                </a:solidFill>
                <a:effectLst/>
                <a:latin typeface="+mj-lt"/>
              </a:rPr>
              <a:t> </a:t>
            </a:r>
            <a:r>
              <a:rPr lang="en-US" sz="4800" b="1" dirty="0" err="1" smtClean="0">
                <a:solidFill>
                  <a:srgbClr val="002060"/>
                </a:solidFill>
                <a:effectLst/>
                <a:latin typeface="+mj-lt"/>
              </a:rPr>
              <a:t>thân</a:t>
            </a:r>
            <a:r>
              <a:rPr lang="en-US" sz="4800" b="1" dirty="0" smtClean="0">
                <a:solidFill>
                  <a:srgbClr val="002060"/>
                </a:solidFill>
                <a:effectLst/>
                <a:latin typeface="+mj-lt"/>
              </a:rPr>
              <a:t> </a:t>
            </a:r>
            <a:r>
              <a:rPr lang="en-US" sz="4800" b="1" dirty="0" err="1" smtClean="0">
                <a:solidFill>
                  <a:srgbClr val="002060"/>
                </a:solidFill>
                <a:effectLst/>
                <a:latin typeface="+mj-lt"/>
              </a:rPr>
              <a:t>nên</a:t>
            </a:r>
            <a:r>
              <a:rPr lang="en-US" sz="4800" b="1" dirty="0" smtClean="0">
                <a:solidFill>
                  <a:srgbClr val="002060"/>
                </a:solidFill>
                <a:effectLst/>
                <a:latin typeface="+mj-lt"/>
              </a:rPr>
              <a:t> </a:t>
            </a:r>
            <a:r>
              <a:rPr lang="en-US" sz="4800" b="1" dirty="0" err="1" smtClean="0">
                <a:solidFill>
                  <a:srgbClr val="002060"/>
                </a:solidFill>
                <a:effectLst/>
                <a:latin typeface="+mj-lt"/>
              </a:rPr>
              <a:t>héo</a:t>
            </a:r>
            <a:r>
              <a:rPr lang="en-US" sz="4800" b="1" dirty="0" smtClean="0">
                <a:solidFill>
                  <a:srgbClr val="002060"/>
                </a:solidFill>
                <a:effectLst/>
                <a:latin typeface="+mj-lt"/>
              </a:rPr>
              <a:t> </a:t>
            </a:r>
            <a:r>
              <a:rPr lang="en-US" sz="4800" b="1" dirty="0" err="1" smtClean="0">
                <a:solidFill>
                  <a:srgbClr val="002060"/>
                </a:solidFill>
                <a:effectLst/>
                <a:latin typeface="+mj-lt"/>
              </a:rPr>
              <a:t>úa</a:t>
            </a:r>
            <a:r>
              <a:rPr lang="en-US" sz="4800" b="1" dirty="0" smtClean="0">
                <a:solidFill>
                  <a:srgbClr val="002060"/>
                </a:solidFill>
                <a:effectLst/>
                <a:latin typeface="+mj-lt"/>
              </a:rPr>
              <a:t> </a:t>
            </a:r>
            <a:r>
              <a:rPr lang="en-US" sz="4800" b="1" dirty="0" err="1" smtClean="0">
                <a:solidFill>
                  <a:srgbClr val="002060"/>
                </a:solidFill>
                <a:effectLst/>
                <a:latin typeface="+mj-lt"/>
              </a:rPr>
              <a:t>thương</a:t>
            </a:r>
            <a:r>
              <a:rPr lang="en-US" sz="4800" b="1" dirty="0" smtClean="0">
                <a:solidFill>
                  <a:srgbClr val="002060"/>
                </a:solidFill>
                <a:effectLst/>
                <a:latin typeface="+mj-lt"/>
              </a:rPr>
              <a:t> </a:t>
            </a:r>
            <a:r>
              <a:rPr lang="en-US" sz="4800" b="1" dirty="0" err="1" smtClean="0">
                <a:solidFill>
                  <a:srgbClr val="002060"/>
                </a:solidFill>
                <a:effectLst/>
                <a:latin typeface="+mj-lt"/>
              </a:rPr>
              <a:t>thay</a:t>
            </a:r>
            <a:r>
              <a:rPr lang="en-US" sz="4800" b="1" dirty="0" smtClean="0">
                <a:solidFill>
                  <a:srgbClr val="002060"/>
                </a:solidFill>
                <a:effectLst/>
                <a:latin typeface="+mj-lt"/>
              </a:rPr>
              <a:t>. </a:t>
            </a:r>
            <a:endParaRPr lang="en-US" sz="48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latin typeface="+mj-lt"/>
                <a:ea typeface="Tahoma" pitchFamily="34" charset="0"/>
                <a:cs typeface="Times New Roman" pitchFamily="18" charset="0"/>
              </a:rPr>
              <a:t>**</a:t>
            </a:r>
            <a:r>
              <a:rPr lang="en-US" sz="4400" b="1" u="sng" dirty="0" smtClean="0">
                <a:solidFill>
                  <a:srgbClr val="FF0000"/>
                </a:solidFill>
                <a:effectLst/>
                <a:latin typeface="+mj-lt"/>
                <a:ea typeface="Tahoma" pitchFamily="34" charset="0"/>
                <a:cs typeface="Times New Roman" pitchFamily="18" charset="0"/>
              </a:rPr>
              <a:t>:</a:t>
            </a:r>
            <a:r>
              <a:rPr lang="en-US" sz="4400" b="1" dirty="0" smtClean="0">
                <a:solidFill>
                  <a:srgbClr val="003399"/>
                </a:solidFill>
                <a:effectLst/>
                <a:latin typeface="+mj-lt"/>
                <a:ea typeface="Tahoma" pitchFamily="34" charset="0"/>
                <a:cs typeface="Times New Roman" pitchFamily="18" charset="0"/>
              </a:rPr>
              <a:t> </a:t>
            </a:r>
            <a:r>
              <a:rPr lang="en-US" sz="4400" b="1" dirty="0" err="1" smtClean="0">
                <a:solidFill>
                  <a:srgbClr val="002060"/>
                </a:solidFill>
                <a:effectLst/>
                <a:latin typeface="+mj-lt"/>
              </a:rPr>
              <a:t>Thầy</a:t>
            </a:r>
            <a:r>
              <a:rPr lang="en-US" sz="4400" b="1" dirty="0" smtClean="0">
                <a:solidFill>
                  <a:srgbClr val="002060"/>
                </a:solidFill>
                <a:effectLst/>
                <a:latin typeface="+mj-lt"/>
              </a:rPr>
              <a:t> </a:t>
            </a:r>
            <a:r>
              <a:rPr lang="en-US" sz="4400" b="1" dirty="0" err="1" smtClean="0">
                <a:solidFill>
                  <a:srgbClr val="002060"/>
                </a:solidFill>
                <a:effectLst/>
                <a:latin typeface="+mj-lt"/>
              </a:rPr>
              <a:t>là</a:t>
            </a:r>
            <a:r>
              <a:rPr lang="en-US" sz="4400" b="1" dirty="0" smtClean="0">
                <a:solidFill>
                  <a:srgbClr val="002060"/>
                </a:solidFill>
                <a:effectLst/>
                <a:latin typeface="+mj-lt"/>
              </a:rPr>
              <a:t> </a:t>
            </a:r>
            <a:r>
              <a:rPr lang="en-US" sz="4400" b="1" dirty="0" err="1" smtClean="0">
                <a:solidFill>
                  <a:srgbClr val="002060"/>
                </a:solidFill>
                <a:effectLst/>
                <a:latin typeface="+mj-lt"/>
              </a:rPr>
              <a:t>cây</a:t>
            </a:r>
            <a:r>
              <a:rPr lang="en-US" sz="4400" b="1" dirty="0" smtClean="0">
                <a:solidFill>
                  <a:srgbClr val="002060"/>
                </a:solidFill>
                <a:effectLst/>
                <a:latin typeface="+mj-lt"/>
              </a:rPr>
              <a:t> </a:t>
            </a:r>
            <a:r>
              <a:rPr lang="en-US" sz="4400" b="1" dirty="0" err="1" smtClean="0">
                <a:solidFill>
                  <a:srgbClr val="002060"/>
                </a:solidFill>
                <a:effectLst/>
                <a:latin typeface="+mj-lt"/>
              </a:rPr>
              <a:t>nho</a:t>
            </a:r>
            <a:r>
              <a:rPr lang="en-US" sz="4400" b="1" dirty="0" smtClean="0">
                <a:solidFill>
                  <a:srgbClr val="002060"/>
                </a:solidFill>
                <a:effectLst/>
                <a:latin typeface="+mj-lt"/>
              </a:rPr>
              <a:t> </a:t>
            </a:r>
            <a:r>
              <a:rPr lang="en-US" sz="4400" b="1" dirty="0" err="1" smtClean="0">
                <a:solidFill>
                  <a:srgbClr val="002060"/>
                </a:solidFill>
                <a:effectLst/>
                <a:latin typeface="+mj-lt"/>
              </a:rPr>
              <a:t>các</a:t>
            </a:r>
            <a:r>
              <a:rPr lang="en-US" sz="4400" b="1" dirty="0" smtClean="0">
                <a:solidFill>
                  <a:srgbClr val="002060"/>
                </a:solidFill>
                <a:effectLst/>
                <a:latin typeface="+mj-lt"/>
              </a:rPr>
              <a:t> con </a:t>
            </a:r>
            <a:r>
              <a:rPr lang="en-US" sz="4400" b="1" dirty="0" err="1" smtClean="0">
                <a:solidFill>
                  <a:srgbClr val="002060"/>
                </a:solidFill>
                <a:effectLst/>
                <a:latin typeface="+mj-lt"/>
              </a:rPr>
              <a:t>là</a:t>
            </a:r>
            <a:r>
              <a:rPr lang="en-US" sz="4400" b="1" dirty="0" smtClean="0">
                <a:solidFill>
                  <a:srgbClr val="002060"/>
                </a:solidFill>
                <a:effectLst/>
                <a:latin typeface="+mj-lt"/>
              </a:rPr>
              <a:t> </a:t>
            </a:r>
            <a:r>
              <a:rPr lang="en-US" sz="4400" b="1" dirty="0" err="1" smtClean="0">
                <a:solidFill>
                  <a:srgbClr val="002060"/>
                </a:solidFill>
                <a:effectLst/>
                <a:latin typeface="+mj-lt"/>
              </a:rPr>
              <a:t>nhành</a:t>
            </a:r>
            <a:r>
              <a:rPr lang="en-US" sz="4400" b="1" dirty="0" smtClean="0">
                <a:solidFill>
                  <a:srgbClr val="002060"/>
                </a:solidFill>
                <a:effectLst/>
                <a:latin typeface="+mj-lt"/>
              </a:rPr>
              <a:t>. </a:t>
            </a:r>
            <a:r>
              <a:rPr lang="en-US" sz="4400" b="1" dirty="0" err="1" smtClean="0">
                <a:solidFill>
                  <a:srgbClr val="002060"/>
                </a:solidFill>
                <a:effectLst/>
                <a:latin typeface="+mj-lt"/>
              </a:rPr>
              <a:t>Nhành</a:t>
            </a:r>
            <a:r>
              <a:rPr lang="en-US" sz="4400" b="1" dirty="0" smtClean="0">
                <a:solidFill>
                  <a:srgbClr val="002060"/>
                </a:solidFill>
                <a:effectLst/>
                <a:latin typeface="+mj-lt"/>
              </a:rPr>
              <a:t> </a:t>
            </a:r>
            <a:r>
              <a:rPr lang="en-US" sz="4400" b="1" dirty="0" err="1" smtClean="0">
                <a:solidFill>
                  <a:srgbClr val="002060"/>
                </a:solidFill>
                <a:effectLst/>
                <a:latin typeface="+mj-lt"/>
              </a:rPr>
              <a:t>nào</a:t>
            </a:r>
            <a:r>
              <a:rPr lang="en-US" sz="4400" b="1" dirty="0" smtClean="0">
                <a:solidFill>
                  <a:srgbClr val="002060"/>
                </a:solidFill>
                <a:effectLst/>
                <a:latin typeface="+mj-lt"/>
              </a:rPr>
              <a:t> </a:t>
            </a:r>
            <a:r>
              <a:rPr lang="en-US" sz="4400" b="1" dirty="0" err="1" smtClean="0">
                <a:solidFill>
                  <a:srgbClr val="002060"/>
                </a:solidFill>
                <a:effectLst/>
                <a:latin typeface="+mj-lt"/>
              </a:rPr>
              <a:t>trong</a:t>
            </a:r>
            <a:r>
              <a:rPr lang="en-US" sz="4400" b="1" dirty="0" smtClean="0">
                <a:solidFill>
                  <a:srgbClr val="002060"/>
                </a:solidFill>
                <a:effectLst/>
                <a:latin typeface="+mj-lt"/>
              </a:rPr>
              <a:t> </a:t>
            </a:r>
            <a:r>
              <a:rPr lang="en-US" sz="4400" b="1" dirty="0" err="1" smtClean="0">
                <a:solidFill>
                  <a:srgbClr val="002060"/>
                </a:solidFill>
                <a:effectLst/>
                <a:latin typeface="+mj-lt"/>
              </a:rPr>
              <a:t>Thầy</a:t>
            </a:r>
            <a:r>
              <a:rPr lang="en-US" sz="4400" b="1" dirty="0" smtClean="0">
                <a:solidFill>
                  <a:srgbClr val="002060"/>
                </a:solidFill>
                <a:effectLst/>
                <a:latin typeface="+mj-lt"/>
              </a:rPr>
              <a:t> </a:t>
            </a:r>
            <a:r>
              <a:rPr lang="en-US" sz="4400" b="1" dirty="0" err="1" smtClean="0">
                <a:solidFill>
                  <a:srgbClr val="002060"/>
                </a:solidFill>
                <a:effectLst/>
                <a:latin typeface="+mj-lt"/>
              </a:rPr>
              <a:t>mà</a:t>
            </a:r>
            <a:r>
              <a:rPr lang="en-US" sz="4400" b="1" dirty="0" smtClean="0">
                <a:solidFill>
                  <a:srgbClr val="002060"/>
                </a:solidFill>
                <a:effectLst/>
                <a:latin typeface="+mj-lt"/>
              </a:rPr>
              <a:t> </a:t>
            </a:r>
            <a:r>
              <a:rPr lang="en-US" sz="4400" b="1" dirty="0" err="1" smtClean="0">
                <a:solidFill>
                  <a:srgbClr val="002060"/>
                </a:solidFill>
                <a:effectLst/>
                <a:latin typeface="+mj-lt"/>
              </a:rPr>
              <a:t>sinh</a:t>
            </a:r>
            <a:r>
              <a:rPr lang="en-US" sz="4400" b="1" dirty="0" smtClean="0">
                <a:solidFill>
                  <a:srgbClr val="002060"/>
                </a:solidFill>
                <a:effectLst/>
                <a:latin typeface="+mj-lt"/>
              </a:rPr>
              <a:t> </a:t>
            </a:r>
            <a:r>
              <a:rPr lang="en-US" sz="4400" b="1" dirty="0" err="1" smtClean="0">
                <a:solidFill>
                  <a:srgbClr val="002060"/>
                </a:solidFill>
                <a:effectLst/>
                <a:latin typeface="+mj-lt"/>
              </a:rPr>
              <a:t>hoa</a:t>
            </a:r>
            <a:r>
              <a:rPr lang="en-US" sz="4400" b="1" dirty="0" smtClean="0">
                <a:solidFill>
                  <a:srgbClr val="002060"/>
                </a:solidFill>
                <a:effectLst/>
                <a:latin typeface="+mj-lt"/>
              </a:rPr>
              <a:t> </a:t>
            </a:r>
            <a:r>
              <a:rPr lang="en-US" sz="4400" b="1" dirty="0" err="1" smtClean="0">
                <a:solidFill>
                  <a:srgbClr val="002060"/>
                </a:solidFill>
                <a:effectLst/>
                <a:latin typeface="+mj-lt"/>
              </a:rPr>
              <a:t>trái</a:t>
            </a:r>
            <a:r>
              <a:rPr lang="en-US" sz="4400" b="1" dirty="0" smtClean="0">
                <a:solidFill>
                  <a:srgbClr val="002060"/>
                </a:solidFill>
                <a:effectLst/>
                <a:latin typeface="+mj-lt"/>
              </a:rPr>
              <a:t>. </a:t>
            </a:r>
            <a:r>
              <a:rPr lang="en-US" sz="4400" b="1" dirty="0" err="1" smtClean="0">
                <a:solidFill>
                  <a:srgbClr val="002060"/>
                </a:solidFill>
                <a:effectLst/>
                <a:latin typeface="+mj-lt"/>
              </a:rPr>
              <a:t>Sẽ</a:t>
            </a:r>
            <a:r>
              <a:rPr lang="en-US" sz="4400" b="1" dirty="0" smtClean="0">
                <a:solidFill>
                  <a:srgbClr val="002060"/>
                </a:solidFill>
                <a:effectLst/>
                <a:latin typeface="+mj-lt"/>
              </a:rPr>
              <a:t> </a:t>
            </a:r>
            <a:r>
              <a:rPr lang="en-US" sz="4400" b="1" dirty="0" err="1" smtClean="0">
                <a:solidFill>
                  <a:srgbClr val="002060"/>
                </a:solidFill>
                <a:effectLst/>
                <a:latin typeface="+mj-lt"/>
              </a:rPr>
              <a:t>được</a:t>
            </a:r>
            <a:r>
              <a:rPr lang="en-US" sz="4400" b="1" dirty="0" smtClean="0">
                <a:solidFill>
                  <a:srgbClr val="002060"/>
                </a:solidFill>
                <a:effectLst/>
                <a:latin typeface="+mj-lt"/>
              </a:rPr>
              <a:t> </a:t>
            </a:r>
            <a:r>
              <a:rPr lang="en-US" sz="4400" b="1" dirty="0" err="1" smtClean="0">
                <a:solidFill>
                  <a:srgbClr val="002060"/>
                </a:solidFill>
                <a:effectLst/>
                <a:latin typeface="+mj-lt"/>
              </a:rPr>
              <a:t>tỉa</a:t>
            </a:r>
            <a:r>
              <a:rPr lang="en-US" sz="4400" b="1" dirty="0" smtClean="0">
                <a:solidFill>
                  <a:srgbClr val="002060"/>
                </a:solidFill>
                <a:effectLst/>
                <a:latin typeface="+mj-lt"/>
              </a:rPr>
              <a:t> </a:t>
            </a:r>
            <a:r>
              <a:rPr lang="en-US" sz="4400" b="1" dirty="0" err="1" smtClean="0">
                <a:solidFill>
                  <a:srgbClr val="002060"/>
                </a:solidFill>
                <a:effectLst/>
                <a:latin typeface="+mj-lt"/>
              </a:rPr>
              <a:t>luôn</a:t>
            </a:r>
            <a:r>
              <a:rPr lang="en-US" sz="4400" b="1" dirty="0" smtClean="0">
                <a:solidFill>
                  <a:srgbClr val="002060"/>
                </a:solidFill>
                <a:effectLst/>
                <a:latin typeface="+mj-lt"/>
              </a:rPr>
              <a:t> </a:t>
            </a:r>
            <a:r>
              <a:rPr lang="en-US" sz="4400" b="1" dirty="0" err="1" smtClean="0">
                <a:solidFill>
                  <a:srgbClr val="002060"/>
                </a:solidFill>
                <a:effectLst/>
                <a:latin typeface="+mj-lt"/>
              </a:rPr>
              <a:t>chăm</a:t>
            </a:r>
            <a:r>
              <a:rPr lang="en-US" sz="4400" b="1" dirty="0" smtClean="0">
                <a:solidFill>
                  <a:srgbClr val="002060"/>
                </a:solidFill>
                <a:effectLst/>
                <a:latin typeface="+mj-lt"/>
              </a:rPr>
              <a:t> </a:t>
            </a:r>
            <a:r>
              <a:rPr lang="en-US" sz="4400" b="1" dirty="0" err="1" smtClean="0">
                <a:solidFill>
                  <a:srgbClr val="002060"/>
                </a:solidFill>
                <a:effectLst/>
                <a:latin typeface="+mj-lt"/>
              </a:rPr>
              <a:t>sóc</a:t>
            </a:r>
            <a:r>
              <a:rPr lang="en-US" sz="4400" b="1" dirty="0" smtClean="0">
                <a:solidFill>
                  <a:srgbClr val="002060"/>
                </a:solidFill>
                <a:effectLst/>
                <a:latin typeface="+mj-lt"/>
              </a:rPr>
              <a:t> </a:t>
            </a:r>
            <a:r>
              <a:rPr lang="en-US" sz="4400" b="1" dirty="0" err="1" smtClean="0">
                <a:solidFill>
                  <a:srgbClr val="002060"/>
                </a:solidFill>
                <a:effectLst/>
                <a:latin typeface="+mj-lt"/>
              </a:rPr>
              <a:t>sớm</a:t>
            </a:r>
            <a:r>
              <a:rPr lang="en-US" sz="4400" b="1" dirty="0" smtClean="0">
                <a:solidFill>
                  <a:srgbClr val="002060"/>
                </a:solidFill>
                <a:effectLst/>
                <a:latin typeface="+mj-lt"/>
              </a:rPr>
              <a:t> </a:t>
            </a:r>
            <a:r>
              <a:rPr lang="en-US" sz="4400" b="1" dirty="0" err="1" smtClean="0">
                <a:solidFill>
                  <a:srgbClr val="002060"/>
                </a:solidFill>
                <a:effectLst/>
                <a:latin typeface="+mj-lt"/>
              </a:rPr>
              <a:t>chiều</a:t>
            </a:r>
            <a:r>
              <a:rPr lang="en-US" sz="4400" b="1" dirty="0" smtClean="0">
                <a:solidFill>
                  <a:srgbClr val="002060"/>
                </a:solidFill>
                <a:effectLst/>
                <a:latin typeface="+mj-lt"/>
              </a:rPr>
              <a:t>. </a:t>
            </a:r>
            <a:r>
              <a:rPr lang="en-US" sz="4400" b="1" dirty="0" err="1" smtClean="0">
                <a:solidFill>
                  <a:srgbClr val="002060"/>
                </a:solidFill>
                <a:effectLst/>
                <a:latin typeface="+mj-lt"/>
              </a:rPr>
              <a:t>Rồi</a:t>
            </a:r>
            <a:r>
              <a:rPr lang="en-US" sz="4400" b="1" dirty="0" smtClean="0">
                <a:solidFill>
                  <a:srgbClr val="002060"/>
                </a:solidFill>
                <a:effectLst/>
                <a:latin typeface="+mj-lt"/>
              </a:rPr>
              <a:t> </a:t>
            </a:r>
            <a:r>
              <a:rPr lang="en-US" sz="4400" b="1" dirty="0" err="1" smtClean="0">
                <a:solidFill>
                  <a:srgbClr val="002060"/>
                </a:solidFill>
                <a:effectLst/>
                <a:latin typeface="+mj-lt"/>
              </a:rPr>
              <a:t>tưng</a:t>
            </a:r>
            <a:r>
              <a:rPr lang="en-US" sz="4400" b="1" dirty="0" smtClean="0">
                <a:solidFill>
                  <a:srgbClr val="002060"/>
                </a:solidFill>
                <a:effectLst/>
                <a:latin typeface="+mj-lt"/>
              </a:rPr>
              <a:t> </a:t>
            </a:r>
            <a:r>
              <a:rPr lang="en-US" sz="4400" b="1" dirty="0" err="1" smtClean="0">
                <a:solidFill>
                  <a:srgbClr val="002060"/>
                </a:solidFill>
                <a:effectLst/>
                <a:latin typeface="+mj-lt"/>
              </a:rPr>
              <a:t>ngày</a:t>
            </a:r>
            <a:r>
              <a:rPr lang="en-US" sz="4400" b="1" dirty="0" smtClean="0">
                <a:solidFill>
                  <a:srgbClr val="002060"/>
                </a:solidFill>
                <a:effectLst/>
                <a:latin typeface="+mj-lt"/>
              </a:rPr>
              <a:t> qua </a:t>
            </a:r>
            <a:r>
              <a:rPr lang="en-US" sz="4400" b="1" dirty="0" err="1" smtClean="0">
                <a:solidFill>
                  <a:srgbClr val="002060"/>
                </a:solidFill>
                <a:effectLst/>
                <a:latin typeface="+mj-lt"/>
              </a:rPr>
              <a:t>cây</a:t>
            </a:r>
            <a:r>
              <a:rPr lang="en-US" sz="4400" b="1" dirty="0" smtClean="0">
                <a:solidFill>
                  <a:srgbClr val="002060"/>
                </a:solidFill>
                <a:effectLst/>
                <a:latin typeface="+mj-lt"/>
              </a:rPr>
              <a:t> </a:t>
            </a:r>
            <a:r>
              <a:rPr lang="en-US" sz="4400" b="1" dirty="0" err="1" smtClean="0">
                <a:solidFill>
                  <a:srgbClr val="002060"/>
                </a:solidFill>
                <a:effectLst/>
                <a:latin typeface="+mj-lt"/>
              </a:rPr>
              <a:t>trái</a:t>
            </a:r>
            <a:r>
              <a:rPr lang="en-US" sz="4400" b="1" dirty="0" smtClean="0">
                <a:solidFill>
                  <a:srgbClr val="002060"/>
                </a:solidFill>
                <a:effectLst/>
                <a:latin typeface="+mj-lt"/>
              </a:rPr>
              <a:t> </a:t>
            </a:r>
            <a:r>
              <a:rPr lang="en-US" sz="4400" b="1" dirty="0" err="1" smtClean="0">
                <a:solidFill>
                  <a:srgbClr val="002060"/>
                </a:solidFill>
                <a:effectLst/>
                <a:latin typeface="+mj-lt"/>
              </a:rPr>
              <a:t>thêm</a:t>
            </a:r>
            <a:r>
              <a:rPr lang="en-US" sz="4400" b="1" dirty="0" smtClean="0">
                <a:solidFill>
                  <a:srgbClr val="002060"/>
                </a:solidFill>
                <a:effectLst/>
                <a:latin typeface="+mj-lt"/>
              </a:rPr>
              <a:t> </a:t>
            </a:r>
            <a:r>
              <a:rPr lang="en-US" sz="4400" b="1" dirty="0" err="1" smtClean="0">
                <a:solidFill>
                  <a:srgbClr val="002060"/>
                </a:solidFill>
                <a:effectLst/>
                <a:latin typeface="+mj-lt"/>
              </a:rPr>
              <a:t>ngon</a:t>
            </a:r>
            <a:r>
              <a:rPr lang="en-US" sz="4400" b="1" dirty="0" smtClean="0">
                <a:solidFill>
                  <a:srgbClr val="002060"/>
                </a:solidFill>
                <a:effectLst/>
                <a:latin typeface="+mj-lt"/>
              </a:rPr>
              <a:t> </a:t>
            </a:r>
            <a:r>
              <a:rPr lang="en-US" sz="4400" b="1" dirty="0" err="1" smtClean="0">
                <a:solidFill>
                  <a:srgbClr val="002060"/>
                </a:solidFill>
                <a:effectLst/>
                <a:latin typeface="+mj-lt"/>
              </a:rPr>
              <a:t>ngọt</a:t>
            </a:r>
            <a:r>
              <a:rPr lang="en-US" sz="4400" b="1" dirty="0" smtClean="0">
                <a:solidFill>
                  <a:srgbClr val="002060"/>
                </a:solidFill>
                <a:effectLst/>
                <a:latin typeface="+mj-lt"/>
              </a:rPr>
              <a:t>. </a:t>
            </a:r>
            <a:endParaRPr lang="en-US" sz="4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latin typeface="+mj-lt"/>
                <a:ea typeface="Tahoma" pitchFamily="34" charset="0"/>
                <a:cs typeface="Times New Roman" pitchFamily="18" charset="0"/>
              </a:rPr>
              <a:t>Đk</a:t>
            </a:r>
            <a:r>
              <a:rPr lang="en-US" sz="4400" b="1" u="sng" dirty="0">
                <a:solidFill>
                  <a:srgbClr val="FF0000"/>
                </a:solidFill>
                <a:effectLst/>
                <a:latin typeface="+mj-lt"/>
                <a:ea typeface="Tahoma" pitchFamily="34" charset="0"/>
                <a:cs typeface="Times New Roman" pitchFamily="18" charset="0"/>
              </a:rPr>
              <a:t>:</a:t>
            </a:r>
            <a:r>
              <a:rPr lang="en-US" sz="4400" b="1" dirty="0">
                <a:solidFill>
                  <a:srgbClr val="003399"/>
                </a:solidFill>
                <a:effectLst/>
                <a:latin typeface="+mj-lt"/>
                <a:ea typeface="Tahoma" pitchFamily="34" charset="0"/>
                <a:cs typeface="Times New Roman" pitchFamily="18" charset="0"/>
              </a:rPr>
              <a:t> </a:t>
            </a:r>
            <a:r>
              <a:rPr lang="en-US" sz="4400" b="1" dirty="0" err="1" smtClean="0">
                <a:solidFill>
                  <a:srgbClr val="002060"/>
                </a:solidFill>
                <a:effectLst/>
                <a:latin typeface="+mj-lt"/>
              </a:rPr>
              <a:t>Nguyện</a:t>
            </a:r>
            <a:r>
              <a:rPr lang="en-US" sz="4400" b="1" dirty="0" smtClean="0">
                <a:solidFill>
                  <a:srgbClr val="002060"/>
                </a:solidFill>
                <a:effectLst/>
                <a:latin typeface="+mj-lt"/>
              </a:rPr>
              <a:t> </a:t>
            </a:r>
            <a:r>
              <a:rPr lang="en-US" sz="4400" b="1" dirty="0" err="1" smtClean="0">
                <a:solidFill>
                  <a:srgbClr val="002060"/>
                </a:solidFill>
                <a:effectLst/>
                <a:latin typeface="+mj-lt"/>
              </a:rPr>
              <a:t>cầu</a:t>
            </a:r>
            <a:r>
              <a:rPr lang="en-US" sz="4400" b="1" dirty="0" smtClean="0">
                <a:solidFill>
                  <a:srgbClr val="002060"/>
                </a:solidFill>
                <a:effectLst/>
                <a:latin typeface="+mj-lt"/>
              </a:rPr>
              <a:t> </a:t>
            </a:r>
            <a:r>
              <a:rPr lang="en-US" sz="4400" b="1" dirty="0" err="1" smtClean="0">
                <a:solidFill>
                  <a:srgbClr val="002060"/>
                </a:solidFill>
                <a:effectLst/>
                <a:latin typeface="+mj-lt"/>
              </a:rPr>
              <a:t>cùng</a:t>
            </a:r>
            <a:r>
              <a:rPr lang="en-US" sz="4400" b="1" dirty="0" smtClean="0">
                <a:solidFill>
                  <a:srgbClr val="002060"/>
                </a:solidFill>
                <a:effectLst/>
                <a:latin typeface="+mj-lt"/>
              </a:rPr>
              <a:t> </a:t>
            </a:r>
            <a:r>
              <a:rPr lang="en-US" sz="4400" b="1" dirty="0" err="1" smtClean="0">
                <a:solidFill>
                  <a:srgbClr val="002060"/>
                </a:solidFill>
                <a:effectLst/>
                <a:latin typeface="+mj-lt"/>
              </a:rPr>
              <a:t>Chúa</a:t>
            </a:r>
            <a:r>
              <a:rPr lang="en-US" sz="4400" b="1" dirty="0" smtClean="0">
                <a:solidFill>
                  <a:srgbClr val="002060"/>
                </a:solidFill>
                <a:effectLst/>
                <a:latin typeface="+mj-lt"/>
              </a:rPr>
              <a:t> ban </a:t>
            </a:r>
            <a:r>
              <a:rPr lang="en-US" sz="4400" b="1" dirty="0" err="1" smtClean="0">
                <a:solidFill>
                  <a:srgbClr val="002060"/>
                </a:solidFill>
                <a:effectLst/>
                <a:latin typeface="+mj-lt"/>
              </a:rPr>
              <a:t>cho</a:t>
            </a:r>
            <a:r>
              <a:rPr lang="en-US" sz="4400" b="1" dirty="0" smtClean="0">
                <a:solidFill>
                  <a:srgbClr val="002060"/>
                </a:solidFill>
                <a:effectLst/>
                <a:latin typeface="+mj-lt"/>
              </a:rPr>
              <a:t> con </a:t>
            </a:r>
            <a:r>
              <a:rPr lang="en-US" sz="4400" b="1" dirty="0" err="1" smtClean="0">
                <a:solidFill>
                  <a:srgbClr val="002060"/>
                </a:solidFill>
                <a:effectLst/>
                <a:latin typeface="+mj-lt"/>
              </a:rPr>
              <a:t>lửa</a:t>
            </a:r>
            <a:r>
              <a:rPr lang="en-US" sz="4400" b="1" dirty="0" smtClean="0">
                <a:solidFill>
                  <a:srgbClr val="002060"/>
                </a:solidFill>
                <a:effectLst/>
                <a:latin typeface="+mj-lt"/>
              </a:rPr>
              <a:t> </a:t>
            </a:r>
            <a:r>
              <a:rPr lang="en-US" sz="4400" b="1" dirty="0" err="1" smtClean="0">
                <a:solidFill>
                  <a:srgbClr val="002060"/>
                </a:solidFill>
                <a:effectLst/>
                <a:latin typeface="+mj-lt"/>
              </a:rPr>
              <a:t>mến</a:t>
            </a:r>
            <a:r>
              <a:rPr lang="en-US" sz="4400" b="1" dirty="0" smtClean="0">
                <a:solidFill>
                  <a:srgbClr val="002060"/>
                </a:solidFill>
                <a:effectLst/>
                <a:latin typeface="+mj-lt"/>
              </a:rPr>
              <a:t> </a:t>
            </a:r>
            <a:r>
              <a:rPr lang="en-US" sz="4400" b="1" dirty="0" err="1" smtClean="0">
                <a:solidFill>
                  <a:srgbClr val="002060"/>
                </a:solidFill>
                <a:effectLst/>
                <a:latin typeface="+mj-lt"/>
              </a:rPr>
              <a:t>yêu</a:t>
            </a:r>
            <a:r>
              <a:rPr lang="en-US" sz="4400" b="1" dirty="0" smtClean="0">
                <a:solidFill>
                  <a:srgbClr val="002060"/>
                </a:solidFill>
                <a:effectLst/>
                <a:latin typeface="+mj-lt"/>
              </a:rPr>
              <a:t> </a:t>
            </a:r>
            <a:r>
              <a:rPr lang="en-US" sz="4400" b="1" dirty="0" err="1" smtClean="0">
                <a:solidFill>
                  <a:srgbClr val="002060"/>
                </a:solidFill>
                <a:effectLst/>
                <a:latin typeface="+mj-lt"/>
              </a:rPr>
              <a:t>Ngài</a:t>
            </a:r>
            <a:r>
              <a:rPr lang="en-US" sz="4400" b="1" dirty="0" smtClean="0">
                <a:solidFill>
                  <a:srgbClr val="002060"/>
                </a:solidFill>
                <a:effectLst/>
                <a:latin typeface="+mj-lt"/>
              </a:rPr>
              <a:t>. </a:t>
            </a:r>
            <a:r>
              <a:rPr lang="en-US" sz="4400" b="1" dirty="0" err="1" smtClean="0">
                <a:solidFill>
                  <a:srgbClr val="002060"/>
                </a:solidFill>
                <a:effectLst/>
                <a:latin typeface="+mj-lt"/>
              </a:rPr>
              <a:t>Để</a:t>
            </a:r>
            <a:r>
              <a:rPr lang="en-US" sz="4400" b="1" dirty="0" smtClean="0">
                <a:solidFill>
                  <a:srgbClr val="002060"/>
                </a:solidFill>
                <a:effectLst/>
                <a:latin typeface="+mj-lt"/>
              </a:rPr>
              <a:t> </a:t>
            </a:r>
            <a:r>
              <a:rPr lang="en-US" sz="4400" b="1" dirty="0" err="1" smtClean="0">
                <a:solidFill>
                  <a:srgbClr val="002060"/>
                </a:solidFill>
                <a:effectLst/>
                <a:latin typeface="+mj-lt"/>
              </a:rPr>
              <a:t>cuộc</a:t>
            </a:r>
            <a:r>
              <a:rPr lang="en-US" sz="4400" b="1" dirty="0" smtClean="0">
                <a:solidFill>
                  <a:srgbClr val="002060"/>
                </a:solidFill>
                <a:effectLst/>
                <a:latin typeface="+mj-lt"/>
              </a:rPr>
              <a:t> </a:t>
            </a:r>
            <a:r>
              <a:rPr lang="en-US" sz="4400" b="1" dirty="0" err="1" smtClean="0">
                <a:solidFill>
                  <a:srgbClr val="002060"/>
                </a:solidFill>
                <a:effectLst/>
                <a:latin typeface="+mj-lt"/>
              </a:rPr>
              <a:t>đời</a:t>
            </a:r>
            <a:r>
              <a:rPr lang="en-US" sz="4400" b="1" dirty="0" smtClean="0">
                <a:solidFill>
                  <a:srgbClr val="002060"/>
                </a:solidFill>
                <a:effectLst/>
                <a:latin typeface="+mj-lt"/>
              </a:rPr>
              <a:t> con </a:t>
            </a:r>
            <a:r>
              <a:rPr lang="en-US" sz="4400" b="1" dirty="0" err="1" smtClean="0">
                <a:solidFill>
                  <a:srgbClr val="002060"/>
                </a:solidFill>
                <a:effectLst/>
                <a:latin typeface="+mj-lt"/>
              </a:rPr>
              <a:t>được</a:t>
            </a:r>
            <a:r>
              <a:rPr lang="en-US" sz="4400" b="1" dirty="0" smtClean="0">
                <a:solidFill>
                  <a:srgbClr val="002060"/>
                </a:solidFill>
                <a:effectLst/>
                <a:latin typeface="+mj-lt"/>
              </a:rPr>
              <a:t> </a:t>
            </a:r>
            <a:r>
              <a:rPr lang="en-US" sz="4400" b="1" dirty="0" err="1" smtClean="0">
                <a:solidFill>
                  <a:srgbClr val="002060"/>
                </a:solidFill>
                <a:effectLst/>
                <a:latin typeface="+mj-lt"/>
              </a:rPr>
              <a:t>liên</a:t>
            </a:r>
            <a:r>
              <a:rPr lang="en-US" sz="4400" b="1" dirty="0" smtClean="0">
                <a:solidFill>
                  <a:srgbClr val="002060"/>
                </a:solidFill>
                <a:effectLst/>
                <a:latin typeface="+mj-lt"/>
              </a:rPr>
              <a:t> </a:t>
            </a:r>
            <a:r>
              <a:rPr lang="en-US" sz="4400" b="1" dirty="0" err="1" smtClean="0">
                <a:solidFill>
                  <a:srgbClr val="002060"/>
                </a:solidFill>
                <a:effectLst/>
                <a:latin typeface="+mj-lt"/>
              </a:rPr>
              <a:t>kết</a:t>
            </a:r>
            <a:r>
              <a:rPr lang="en-US" sz="4400" b="1" dirty="0" smtClean="0">
                <a:solidFill>
                  <a:srgbClr val="002060"/>
                </a:solidFill>
                <a:effectLst/>
                <a:latin typeface="+mj-lt"/>
              </a:rPr>
              <a:t> </a:t>
            </a:r>
            <a:r>
              <a:rPr lang="en-US" sz="4400" b="1" dirty="0" err="1" smtClean="0">
                <a:solidFill>
                  <a:srgbClr val="002060"/>
                </a:solidFill>
                <a:effectLst/>
                <a:latin typeface="+mj-lt"/>
              </a:rPr>
              <a:t>trong</a:t>
            </a:r>
            <a:r>
              <a:rPr lang="en-US" sz="4400" b="1" dirty="0" smtClean="0">
                <a:solidFill>
                  <a:srgbClr val="002060"/>
                </a:solidFill>
                <a:effectLst/>
                <a:latin typeface="+mj-lt"/>
              </a:rPr>
              <a:t> </a:t>
            </a:r>
            <a:r>
              <a:rPr lang="en-US" sz="4400" b="1" dirty="0" err="1" smtClean="0">
                <a:solidFill>
                  <a:srgbClr val="002060"/>
                </a:solidFill>
                <a:effectLst/>
                <a:latin typeface="+mj-lt"/>
              </a:rPr>
              <a:t>ân</a:t>
            </a:r>
            <a:r>
              <a:rPr lang="en-US" sz="4400" b="1" dirty="0" smtClean="0">
                <a:solidFill>
                  <a:srgbClr val="002060"/>
                </a:solidFill>
                <a:effectLst/>
                <a:latin typeface="+mj-lt"/>
              </a:rPr>
              <a:t> </a:t>
            </a:r>
            <a:r>
              <a:rPr lang="en-US" sz="4400" b="1" dirty="0" err="1" smtClean="0">
                <a:solidFill>
                  <a:srgbClr val="002060"/>
                </a:solidFill>
                <a:effectLst/>
                <a:latin typeface="+mj-lt"/>
              </a:rPr>
              <a:t>tình</a:t>
            </a:r>
            <a:r>
              <a:rPr lang="en-US" sz="4400" b="1" dirty="0" smtClean="0">
                <a:solidFill>
                  <a:srgbClr val="002060"/>
                </a:solidFill>
                <a:effectLst/>
                <a:latin typeface="+mj-lt"/>
              </a:rPr>
              <a:t> </a:t>
            </a:r>
            <a:r>
              <a:rPr lang="en-US" sz="4400" b="1" dirty="0" err="1" smtClean="0">
                <a:solidFill>
                  <a:srgbClr val="002060"/>
                </a:solidFill>
                <a:effectLst/>
                <a:latin typeface="+mj-lt"/>
              </a:rPr>
              <a:t>Chúa</a:t>
            </a:r>
            <a:r>
              <a:rPr lang="en-US" sz="4400" b="1" dirty="0" smtClean="0">
                <a:solidFill>
                  <a:srgbClr val="002060"/>
                </a:solidFill>
                <a:effectLst/>
                <a:latin typeface="+mj-lt"/>
              </a:rPr>
              <a:t>. </a:t>
            </a:r>
            <a:r>
              <a:rPr lang="en-US" sz="4400" b="1" dirty="0" err="1" smtClean="0">
                <a:solidFill>
                  <a:srgbClr val="002060"/>
                </a:solidFill>
                <a:effectLst/>
                <a:latin typeface="+mj-lt"/>
              </a:rPr>
              <a:t>Ngài</a:t>
            </a:r>
            <a:r>
              <a:rPr lang="en-US" sz="4400" b="1" dirty="0" smtClean="0">
                <a:solidFill>
                  <a:srgbClr val="002060"/>
                </a:solidFill>
                <a:effectLst/>
                <a:latin typeface="+mj-lt"/>
              </a:rPr>
              <a:t> </a:t>
            </a:r>
            <a:r>
              <a:rPr lang="en-US" sz="4400" b="1" dirty="0" err="1" smtClean="0">
                <a:solidFill>
                  <a:srgbClr val="002060"/>
                </a:solidFill>
                <a:effectLst/>
                <a:latin typeface="+mj-lt"/>
              </a:rPr>
              <a:t>là</a:t>
            </a:r>
            <a:r>
              <a:rPr lang="en-US" sz="4400" b="1" dirty="0" smtClean="0">
                <a:solidFill>
                  <a:srgbClr val="002060"/>
                </a:solidFill>
                <a:effectLst/>
                <a:latin typeface="+mj-lt"/>
              </a:rPr>
              <a:t> </a:t>
            </a:r>
            <a:r>
              <a:rPr lang="en-US" sz="4400" b="1" dirty="0" err="1" smtClean="0">
                <a:solidFill>
                  <a:srgbClr val="002060"/>
                </a:solidFill>
                <a:effectLst/>
                <a:latin typeface="+mj-lt"/>
              </a:rPr>
              <a:t>mạch</a:t>
            </a:r>
            <a:r>
              <a:rPr lang="en-US" sz="4400" b="1" dirty="0" smtClean="0">
                <a:solidFill>
                  <a:srgbClr val="002060"/>
                </a:solidFill>
                <a:effectLst/>
                <a:latin typeface="+mj-lt"/>
              </a:rPr>
              <a:t> </a:t>
            </a:r>
            <a:r>
              <a:rPr lang="en-US" sz="4400" b="1" dirty="0" err="1" smtClean="0">
                <a:solidFill>
                  <a:srgbClr val="002060"/>
                </a:solidFill>
                <a:effectLst/>
                <a:latin typeface="+mj-lt"/>
              </a:rPr>
              <a:t>sống</a:t>
            </a:r>
            <a:r>
              <a:rPr lang="en-US" sz="4400" b="1" dirty="0" smtClean="0">
                <a:solidFill>
                  <a:srgbClr val="002060"/>
                </a:solidFill>
                <a:effectLst/>
                <a:latin typeface="+mj-lt"/>
              </a:rPr>
              <a:t> </a:t>
            </a:r>
            <a:r>
              <a:rPr lang="en-US" sz="4400" b="1" dirty="0" err="1" smtClean="0">
                <a:solidFill>
                  <a:srgbClr val="002060"/>
                </a:solidFill>
                <a:effectLst/>
                <a:latin typeface="+mj-lt"/>
              </a:rPr>
              <a:t>tuôn</a:t>
            </a:r>
            <a:r>
              <a:rPr lang="en-US" sz="4400" b="1" dirty="0" smtClean="0">
                <a:solidFill>
                  <a:srgbClr val="002060"/>
                </a:solidFill>
                <a:effectLst/>
                <a:latin typeface="+mj-lt"/>
              </a:rPr>
              <a:t> ban </a:t>
            </a:r>
            <a:r>
              <a:rPr lang="en-US" sz="4400" b="1" dirty="0" err="1" smtClean="0">
                <a:solidFill>
                  <a:srgbClr val="002060"/>
                </a:solidFill>
                <a:effectLst/>
                <a:latin typeface="+mj-lt"/>
              </a:rPr>
              <a:t>muôn</a:t>
            </a:r>
            <a:r>
              <a:rPr lang="en-US" sz="4400" b="1" dirty="0" smtClean="0">
                <a:solidFill>
                  <a:srgbClr val="002060"/>
                </a:solidFill>
                <a:effectLst/>
                <a:latin typeface="+mj-lt"/>
              </a:rPr>
              <a:t> </a:t>
            </a:r>
            <a:r>
              <a:rPr lang="en-US" sz="4400" b="1" dirty="0" err="1" smtClean="0">
                <a:solidFill>
                  <a:srgbClr val="002060"/>
                </a:solidFill>
                <a:effectLst/>
                <a:latin typeface="+mj-lt"/>
              </a:rPr>
              <a:t>hồng</a:t>
            </a:r>
            <a:r>
              <a:rPr lang="en-US" sz="4400" b="1" dirty="0" smtClean="0">
                <a:solidFill>
                  <a:srgbClr val="002060"/>
                </a:solidFill>
                <a:effectLst/>
                <a:latin typeface="+mj-lt"/>
              </a:rPr>
              <a:t> </a:t>
            </a:r>
            <a:r>
              <a:rPr lang="en-US" sz="4400" b="1" dirty="0" err="1" smtClean="0">
                <a:solidFill>
                  <a:srgbClr val="002060"/>
                </a:solidFill>
                <a:effectLst/>
                <a:latin typeface="+mj-lt"/>
              </a:rPr>
              <a:t>ân</a:t>
            </a:r>
            <a:r>
              <a:rPr lang="en-US" sz="4400" b="1" dirty="0" smtClean="0">
                <a:solidFill>
                  <a:srgbClr val="002060"/>
                </a:solidFill>
                <a:effectLst/>
                <a:latin typeface="+mj-lt"/>
              </a:rPr>
              <a:t> </a:t>
            </a:r>
            <a:r>
              <a:rPr lang="en-US" sz="4400" b="1" dirty="0" err="1" smtClean="0">
                <a:solidFill>
                  <a:srgbClr val="002060"/>
                </a:solidFill>
                <a:effectLst/>
                <a:latin typeface="+mj-lt"/>
              </a:rPr>
              <a:t>cho</a:t>
            </a:r>
            <a:r>
              <a:rPr lang="en-US" sz="4400" b="1" dirty="0" smtClean="0">
                <a:solidFill>
                  <a:srgbClr val="002060"/>
                </a:solidFill>
                <a:effectLst/>
                <a:latin typeface="+mj-lt"/>
              </a:rPr>
              <a:t> </a:t>
            </a:r>
            <a:r>
              <a:rPr lang="en-US" sz="4400" b="1" dirty="0" err="1" smtClean="0">
                <a:solidFill>
                  <a:srgbClr val="002060"/>
                </a:solidFill>
                <a:effectLst/>
                <a:latin typeface="+mj-lt"/>
              </a:rPr>
              <a:t>đời</a:t>
            </a:r>
            <a:r>
              <a:rPr lang="en-US" sz="4400" b="1" dirty="0" smtClean="0">
                <a:solidFill>
                  <a:srgbClr val="002060"/>
                </a:solidFill>
                <a:effectLst/>
                <a:latin typeface="+mj-lt"/>
              </a:rPr>
              <a:t>, </a:t>
            </a:r>
            <a:r>
              <a:rPr lang="en-US" sz="4400" b="1" dirty="0" err="1" smtClean="0">
                <a:solidFill>
                  <a:srgbClr val="002060"/>
                </a:solidFill>
                <a:effectLst/>
                <a:latin typeface="+mj-lt"/>
              </a:rPr>
              <a:t>và</a:t>
            </a:r>
            <a:r>
              <a:rPr lang="en-US" sz="4400" b="1" dirty="0" smtClean="0">
                <a:solidFill>
                  <a:srgbClr val="002060"/>
                </a:solidFill>
                <a:effectLst/>
                <a:latin typeface="+mj-lt"/>
              </a:rPr>
              <a:t> </a:t>
            </a:r>
            <a:r>
              <a:rPr lang="en-US" sz="4400" b="1" dirty="0" err="1" smtClean="0">
                <a:solidFill>
                  <a:srgbClr val="002060"/>
                </a:solidFill>
                <a:effectLst/>
                <a:latin typeface="+mj-lt"/>
              </a:rPr>
              <a:t>nguyện</a:t>
            </a:r>
            <a:r>
              <a:rPr lang="en-US" sz="4400" b="1" dirty="0" smtClean="0">
                <a:solidFill>
                  <a:srgbClr val="002060"/>
                </a:solidFill>
                <a:effectLst/>
                <a:latin typeface="+mj-lt"/>
              </a:rPr>
              <a:t> </a:t>
            </a:r>
            <a:r>
              <a:rPr lang="en-US" sz="4400" b="1" dirty="0" err="1" smtClean="0">
                <a:solidFill>
                  <a:srgbClr val="002060"/>
                </a:solidFill>
                <a:effectLst/>
                <a:latin typeface="+mj-lt"/>
              </a:rPr>
              <a:t>từ</a:t>
            </a:r>
            <a:r>
              <a:rPr lang="en-US" sz="4400" b="1" dirty="0" smtClean="0">
                <a:solidFill>
                  <a:srgbClr val="002060"/>
                </a:solidFill>
                <a:effectLst/>
                <a:latin typeface="+mj-lt"/>
              </a:rPr>
              <a:t> nay </a:t>
            </a:r>
            <a:r>
              <a:rPr lang="en-US" sz="4400" b="1" dirty="0" err="1" smtClean="0">
                <a:solidFill>
                  <a:srgbClr val="002060"/>
                </a:solidFill>
                <a:effectLst/>
                <a:latin typeface="+mj-lt"/>
              </a:rPr>
              <a:t>được</a:t>
            </a:r>
            <a:r>
              <a:rPr lang="en-US" sz="4400" b="1" dirty="0" smtClean="0">
                <a:solidFill>
                  <a:srgbClr val="002060"/>
                </a:solidFill>
                <a:effectLst/>
                <a:latin typeface="+mj-lt"/>
              </a:rPr>
              <a:t> </a:t>
            </a:r>
            <a:r>
              <a:rPr lang="en-US" sz="4400" b="1" dirty="0" err="1" smtClean="0">
                <a:solidFill>
                  <a:srgbClr val="002060"/>
                </a:solidFill>
                <a:effectLst/>
                <a:latin typeface="+mj-lt"/>
              </a:rPr>
              <a:t>trở</a:t>
            </a:r>
            <a:r>
              <a:rPr lang="en-US" sz="4400" b="1" dirty="0" smtClean="0">
                <a:solidFill>
                  <a:srgbClr val="002060"/>
                </a:solidFill>
                <a:effectLst/>
                <a:latin typeface="+mj-lt"/>
              </a:rPr>
              <a:t> </a:t>
            </a:r>
            <a:r>
              <a:rPr lang="en-US" sz="4400" b="1" dirty="0" err="1" smtClean="0">
                <a:solidFill>
                  <a:srgbClr val="002060"/>
                </a:solidFill>
                <a:effectLst/>
                <a:latin typeface="+mj-lt"/>
              </a:rPr>
              <a:t>nên</a:t>
            </a:r>
            <a:r>
              <a:rPr lang="en-US" sz="4400" b="1" dirty="0" smtClean="0">
                <a:solidFill>
                  <a:srgbClr val="002060"/>
                </a:solidFill>
                <a:effectLst/>
                <a:latin typeface="+mj-lt"/>
              </a:rPr>
              <a:t> </a:t>
            </a:r>
            <a:r>
              <a:rPr lang="en-US" sz="4400" b="1" dirty="0" err="1" smtClean="0">
                <a:solidFill>
                  <a:srgbClr val="002060"/>
                </a:solidFill>
                <a:effectLst/>
                <a:latin typeface="+mj-lt"/>
              </a:rPr>
              <a:t>người</a:t>
            </a:r>
            <a:r>
              <a:rPr lang="en-US" sz="4400" b="1" dirty="0" smtClean="0">
                <a:solidFill>
                  <a:srgbClr val="002060"/>
                </a:solidFill>
                <a:effectLst/>
                <a:latin typeface="+mj-lt"/>
              </a:rPr>
              <a:t> </a:t>
            </a:r>
            <a:r>
              <a:rPr lang="en-US" sz="4400" b="1" dirty="0" err="1" smtClean="0">
                <a:solidFill>
                  <a:srgbClr val="002060"/>
                </a:solidFill>
                <a:effectLst/>
                <a:latin typeface="+mj-lt"/>
              </a:rPr>
              <a:t>môn</a:t>
            </a:r>
            <a:r>
              <a:rPr lang="en-US" sz="4400" b="1" dirty="0" smtClean="0">
                <a:solidFill>
                  <a:srgbClr val="002060"/>
                </a:solidFill>
                <a:effectLst/>
                <a:latin typeface="+mj-lt"/>
              </a:rPr>
              <a:t> </a:t>
            </a:r>
            <a:r>
              <a:rPr lang="en-US" sz="4400" b="1" dirty="0" err="1" smtClean="0">
                <a:solidFill>
                  <a:srgbClr val="002060"/>
                </a:solidFill>
                <a:effectLst/>
                <a:latin typeface="+mj-lt"/>
              </a:rPr>
              <a:t>đệ</a:t>
            </a:r>
            <a:r>
              <a:rPr lang="en-US" sz="4400" b="1" dirty="0" smtClean="0">
                <a:solidFill>
                  <a:srgbClr val="002060"/>
                </a:solidFill>
                <a:effectLst/>
                <a:latin typeface="+mj-lt"/>
              </a:rPr>
              <a:t> </a:t>
            </a:r>
            <a:r>
              <a:rPr lang="en-US" sz="4400" b="1" dirty="0" err="1" smtClean="0">
                <a:solidFill>
                  <a:srgbClr val="002060"/>
                </a:solidFill>
                <a:effectLst/>
                <a:latin typeface="+mj-lt"/>
              </a:rPr>
              <a:t>Chúa</a:t>
            </a:r>
            <a:r>
              <a:rPr lang="en-US" sz="4400" b="1" dirty="0" smtClean="0">
                <a:solidFill>
                  <a:srgbClr val="002060"/>
                </a:solidFill>
                <a:effectLst/>
                <a:latin typeface="+mj-lt"/>
              </a:rPr>
              <a:t>. </a:t>
            </a:r>
            <a:endParaRPr lang="en-US" sz="4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37289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latin typeface="+mj-lt"/>
                <a:ea typeface="Tahoma" pitchFamily="34" charset="0"/>
                <a:cs typeface="Times New Roman" pitchFamily="18" charset="0"/>
              </a:rPr>
              <a:t>Tk2</a:t>
            </a:r>
            <a:r>
              <a:rPr lang="en-US" sz="4800" b="1" u="sng" dirty="0" smtClean="0">
                <a:solidFill>
                  <a:srgbClr val="FF0000"/>
                </a:solidFill>
                <a:effectLst/>
                <a:latin typeface="+mj-lt"/>
                <a:ea typeface="Tahoma" pitchFamily="34" charset="0"/>
                <a:cs typeface="Times New Roman" pitchFamily="18" charset="0"/>
              </a:rPr>
              <a:t>:</a:t>
            </a:r>
            <a:r>
              <a:rPr lang="en-US" sz="4800" b="1" dirty="0" smtClean="0">
                <a:solidFill>
                  <a:srgbClr val="003399"/>
                </a:solidFill>
                <a:effectLst/>
                <a:latin typeface="+mj-lt"/>
                <a:ea typeface="Tahoma" pitchFamily="34" charset="0"/>
                <a:cs typeface="Times New Roman" pitchFamily="18" charset="0"/>
              </a:rPr>
              <a:t> </a:t>
            </a:r>
            <a:r>
              <a:rPr lang="vi-VN" sz="4800" b="1" dirty="0">
                <a:solidFill>
                  <a:srgbClr val="002060"/>
                </a:solidFill>
                <a:effectLst/>
                <a:latin typeface="+mj-lt"/>
              </a:rPr>
              <a:t>Thầy </a:t>
            </a:r>
            <a:r>
              <a:rPr lang="en-US" sz="4800" b="1" dirty="0" smtClean="0">
                <a:solidFill>
                  <a:srgbClr val="002060"/>
                </a:solidFill>
                <a:latin typeface="+mj-lt"/>
              </a:rPr>
              <a:t>ở </a:t>
            </a:r>
            <a:r>
              <a:rPr lang="en-US" sz="4800" b="1" dirty="0" err="1" smtClean="0">
                <a:solidFill>
                  <a:srgbClr val="002060"/>
                </a:solidFill>
                <a:latin typeface="+mj-lt"/>
              </a:rPr>
              <a:t>trong</a:t>
            </a:r>
            <a:r>
              <a:rPr lang="en-US" sz="4800" b="1" dirty="0" smtClean="0">
                <a:solidFill>
                  <a:srgbClr val="002060"/>
                </a:solidFill>
                <a:latin typeface="+mj-lt"/>
              </a:rPr>
              <a:t> con </a:t>
            </a:r>
            <a:r>
              <a:rPr lang="en-US" sz="4800" b="1" dirty="0" err="1" smtClean="0">
                <a:solidFill>
                  <a:srgbClr val="002060"/>
                </a:solidFill>
                <a:latin typeface="+mj-lt"/>
              </a:rPr>
              <a:t>các</a:t>
            </a:r>
            <a:r>
              <a:rPr lang="en-US" sz="4800" b="1" dirty="0" smtClean="0">
                <a:solidFill>
                  <a:srgbClr val="002060"/>
                </a:solidFill>
                <a:latin typeface="+mj-lt"/>
              </a:rPr>
              <a:t> con ở </a:t>
            </a:r>
            <a:r>
              <a:rPr lang="en-US" sz="4800" b="1" dirty="0" err="1" smtClean="0">
                <a:solidFill>
                  <a:srgbClr val="002060"/>
                </a:solidFill>
                <a:latin typeface="+mj-lt"/>
              </a:rPr>
              <a:t>trong</a:t>
            </a:r>
            <a:r>
              <a:rPr lang="en-US" sz="4800" b="1" dirty="0" smtClean="0">
                <a:solidFill>
                  <a:srgbClr val="002060"/>
                </a:solidFill>
                <a:latin typeface="+mj-lt"/>
              </a:rPr>
              <a:t> </a:t>
            </a:r>
            <a:r>
              <a:rPr lang="en-US" sz="4800" b="1" dirty="0" err="1" smtClean="0">
                <a:solidFill>
                  <a:srgbClr val="002060"/>
                </a:solidFill>
                <a:latin typeface="+mj-lt"/>
              </a:rPr>
              <a:t>Thầy</a:t>
            </a:r>
            <a:r>
              <a:rPr lang="en-US" sz="4800" b="1" dirty="0" smtClean="0">
                <a:solidFill>
                  <a:srgbClr val="002060"/>
                </a:solidFill>
                <a:latin typeface="+mj-lt"/>
              </a:rPr>
              <a:t>. </a:t>
            </a:r>
            <a:r>
              <a:rPr lang="en-US" sz="4800" b="1" dirty="0" err="1" smtClean="0">
                <a:solidFill>
                  <a:srgbClr val="002060"/>
                </a:solidFill>
                <a:latin typeface="+mj-lt"/>
              </a:rPr>
              <a:t>Người</a:t>
            </a:r>
            <a:r>
              <a:rPr lang="en-US" sz="4800" b="1" dirty="0" smtClean="0">
                <a:solidFill>
                  <a:srgbClr val="002060"/>
                </a:solidFill>
                <a:latin typeface="+mj-lt"/>
              </a:rPr>
              <a:t> </a:t>
            </a:r>
            <a:r>
              <a:rPr lang="en-US" sz="4800" b="1" dirty="0" err="1" smtClean="0">
                <a:solidFill>
                  <a:srgbClr val="002060"/>
                </a:solidFill>
                <a:latin typeface="+mj-lt"/>
              </a:rPr>
              <a:t>nào</a:t>
            </a:r>
            <a:r>
              <a:rPr lang="en-US" sz="4800" b="1" dirty="0" smtClean="0">
                <a:solidFill>
                  <a:srgbClr val="002060"/>
                </a:solidFill>
                <a:latin typeface="+mj-lt"/>
              </a:rPr>
              <a:t> </a:t>
            </a:r>
            <a:r>
              <a:rPr lang="en-US" sz="4800" b="1" dirty="0" err="1" smtClean="0">
                <a:solidFill>
                  <a:srgbClr val="002060"/>
                </a:solidFill>
                <a:latin typeface="+mj-lt"/>
              </a:rPr>
              <a:t>trong</a:t>
            </a:r>
            <a:r>
              <a:rPr lang="en-US" sz="4800" b="1" dirty="0" smtClean="0">
                <a:solidFill>
                  <a:srgbClr val="002060"/>
                </a:solidFill>
                <a:latin typeface="+mj-lt"/>
              </a:rPr>
              <a:t> </a:t>
            </a:r>
            <a:r>
              <a:rPr lang="en-US" sz="4800" b="1" dirty="0" err="1" smtClean="0">
                <a:solidFill>
                  <a:srgbClr val="002060"/>
                </a:solidFill>
                <a:latin typeface="+mj-lt"/>
              </a:rPr>
              <a:t>Thầy</a:t>
            </a:r>
            <a:r>
              <a:rPr lang="en-US" sz="4800" b="1" dirty="0" smtClean="0">
                <a:solidFill>
                  <a:srgbClr val="002060"/>
                </a:solidFill>
                <a:latin typeface="+mj-lt"/>
              </a:rPr>
              <a:t> </a:t>
            </a:r>
            <a:r>
              <a:rPr lang="en-US" sz="4800" b="1" dirty="0" err="1" smtClean="0">
                <a:solidFill>
                  <a:srgbClr val="002060"/>
                </a:solidFill>
                <a:latin typeface="+mj-lt"/>
              </a:rPr>
              <a:t>thì</a:t>
            </a:r>
            <a:r>
              <a:rPr lang="en-US" sz="4800" b="1" dirty="0" smtClean="0">
                <a:solidFill>
                  <a:srgbClr val="002060"/>
                </a:solidFill>
                <a:latin typeface="+mj-lt"/>
              </a:rPr>
              <a:t> </a:t>
            </a:r>
            <a:r>
              <a:rPr lang="en-US" sz="4800" b="1" dirty="0" err="1" smtClean="0">
                <a:solidFill>
                  <a:srgbClr val="002060"/>
                </a:solidFill>
                <a:latin typeface="+mj-lt"/>
              </a:rPr>
              <a:t>sinh</a:t>
            </a:r>
            <a:r>
              <a:rPr lang="en-US" sz="4800" b="1" dirty="0" smtClean="0">
                <a:solidFill>
                  <a:srgbClr val="002060"/>
                </a:solidFill>
                <a:latin typeface="+mj-lt"/>
              </a:rPr>
              <a:t> </a:t>
            </a:r>
            <a:r>
              <a:rPr lang="en-US" sz="4800" b="1" dirty="0" err="1" smtClean="0">
                <a:solidFill>
                  <a:srgbClr val="002060"/>
                </a:solidFill>
                <a:latin typeface="+mj-lt"/>
              </a:rPr>
              <a:t>nhiều</a:t>
            </a:r>
            <a:r>
              <a:rPr lang="en-US" sz="4800" b="1" dirty="0" smtClean="0">
                <a:solidFill>
                  <a:srgbClr val="002060"/>
                </a:solidFill>
                <a:latin typeface="+mj-lt"/>
              </a:rPr>
              <a:t> </a:t>
            </a:r>
            <a:r>
              <a:rPr lang="en-US" sz="4800" b="1" dirty="0" err="1" smtClean="0">
                <a:solidFill>
                  <a:srgbClr val="002060"/>
                </a:solidFill>
                <a:latin typeface="+mj-lt"/>
              </a:rPr>
              <a:t>hoa</a:t>
            </a:r>
            <a:r>
              <a:rPr lang="en-US" sz="4800" b="1" dirty="0" smtClean="0">
                <a:solidFill>
                  <a:srgbClr val="002060"/>
                </a:solidFill>
                <a:latin typeface="+mj-lt"/>
              </a:rPr>
              <a:t> </a:t>
            </a:r>
            <a:r>
              <a:rPr lang="en-US" sz="4800" b="1" dirty="0" err="1" smtClean="0">
                <a:solidFill>
                  <a:srgbClr val="002060"/>
                </a:solidFill>
                <a:latin typeface="+mj-lt"/>
              </a:rPr>
              <a:t>trái</a:t>
            </a:r>
            <a:r>
              <a:rPr lang="en-US" sz="4800" b="1" dirty="0" smtClean="0">
                <a:solidFill>
                  <a:srgbClr val="002060"/>
                </a:solidFill>
                <a:latin typeface="+mj-lt"/>
              </a:rPr>
              <a:t>. </a:t>
            </a:r>
            <a:r>
              <a:rPr lang="en-US" sz="4800" b="1" dirty="0" err="1" smtClean="0">
                <a:solidFill>
                  <a:srgbClr val="002060"/>
                </a:solidFill>
                <a:latin typeface="+mj-lt"/>
              </a:rPr>
              <a:t>Nếu</a:t>
            </a:r>
            <a:r>
              <a:rPr lang="en-US" sz="4800" b="1" dirty="0" smtClean="0">
                <a:solidFill>
                  <a:srgbClr val="002060"/>
                </a:solidFill>
                <a:latin typeface="+mj-lt"/>
              </a:rPr>
              <a:t> </a:t>
            </a:r>
            <a:r>
              <a:rPr lang="en-US" sz="4800" b="1" dirty="0" err="1" smtClean="0">
                <a:solidFill>
                  <a:srgbClr val="002060"/>
                </a:solidFill>
                <a:latin typeface="+mj-lt"/>
              </a:rPr>
              <a:t>mà</a:t>
            </a:r>
            <a:r>
              <a:rPr lang="en-US" sz="4800" b="1" dirty="0" smtClean="0">
                <a:solidFill>
                  <a:srgbClr val="002060"/>
                </a:solidFill>
                <a:latin typeface="+mj-lt"/>
              </a:rPr>
              <a:t> </a:t>
            </a:r>
            <a:r>
              <a:rPr lang="en-US" sz="4800" b="1" dirty="0" err="1" smtClean="0">
                <a:solidFill>
                  <a:srgbClr val="002060"/>
                </a:solidFill>
                <a:latin typeface="+mj-lt"/>
              </a:rPr>
              <a:t>Thầy</a:t>
            </a:r>
            <a:r>
              <a:rPr lang="en-US" sz="4800" b="1" dirty="0" smtClean="0">
                <a:solidFill>
                  <a:srgbClr val="002060"/>
                </a:solidFill>
                <a:latin typeface="+mj-lt"/>
              </a:rPr>
              <a:t> </a:t>
            </a:r>
            <a:r>
              <a:rPr lang="en-US" sz="4800" b="1" dirty="0" err="1" smtClean="0">
                <a:solidFill>
                  <a:srgbClr val="002060"/>
                </a:solidFill>
                <a:latin typeface="+mj-lt"/>
              </a:rPr>
              <a:t>không</a:t>
            </a:r>
            <a:r>
              <a:rPr lang="en-US" sz="4800" b="1" dirty="0" smtClean="0">
                <a:solidFill>
                  <a:srgbClr val="002060"/>
                </a:solidFill>
                <a:latin typeface="+mj-lt"/>
              </a:rPr>
              <a:t> ban </a:t>
            </a:r>
            <a:r>
              <a:rPr lang="en-US" sz="4800" b="1" dirty="0" err="1" smtClean="0">
                <a:solidFill>
                  <a:srgbClr val="002060"/>
                </a:solidFill>
                <a:latin typeface="+mj-lt"/>
              </a:rPr>
              <a:t>sức</a:t>
            </a:r>
            <a:r>
              <a:rPr lang="en-US" sz="4800" b="1" dirty="0" smtClean="0">
                <a:solidFill>
                  <a:srgbClr val="002060"/>
                </a:solidFill>
                <a:latin typeface="+mj-lt"/>
              </a:rPr>
              <a:t> </a:t>
            </a:r>
            <a:r>
              <a:rPr lang="en-US" sz="4800" b="1" dirty="0" err="1" smtClean="0">
                <a:solidFill>
                  <a:srgbClr val="002060"/>
                </a:solidFill>
                <a:latin typeface="+mj-lt"/>
              </a:rPr>
              <a:t>thiêng</a:t>
            </a:r>
            <a:r>
              <a:rPr lang="en-US" sz="4800" b="1" dirty="0" smtClean="0">
                <a:solidFill>
                  <a:srgbClr val="002060"/>
                </a:solidFill>
                <a:latin typeface="+mj-lt"/>
              </a:rPr>
              <a:t> </a:t>
            </a:r>
            <a:r>
              <a:rPr lang="en-US" sz="4800" b="1" dirty="0" err="1" smtClean="0">
                <a:solidFill>
                  <a:srgbClr val="002060"/>
                </a:solidFill>
                <a:latin typeface="+mj-lt"/>
              </a:rPr>
              <a:t>nuôi</a:t>
            </a:r>
            <a:r>
              <a:rPr lang="en-US" sz="4800" b="1" dirty="0" smtClean="0">
                <a:solidFill>
                  <a:srgbClr val="002060"/>
                </a:solidFill>
                <a:latin typeface="+mj-lt"/>
              </a:rPr>
              <a:t> </a:t>
            </a:r>
            <a:r>
              <a:rPr lang="en-US" sz="4800" b="1" dirty="0" err="1" smtClean="0">
                <a:solidFill>
                  <a:srgbClr val="002060"/>
                </a:solidFill>
                <a:latin typeface="+mj-lt"/>
              </a:rPr>
              <a:t>hồn</a:t>
            </a:r>
            <a:r>
              <a:rPr lang="en-US" sz="4800" b="1" dirty="0" smtClean="0">
                <a:solidFill>
                  <a:srgbClr val="002060"/>
                </a:solidFill>
                <a:latin typeface="+mj-lt"/>
              </a:rPr>
              <a:t>. </a:t>
            </a:r>
            <a:r>
              <a:rPr lang="en-US" sz="4800" b="1" dirty="0" err="1" smtClean="0">
                <a:solidFill>
                  <a:srgbClr val="002060"/>
                </a:solidFill>
                <a:latin typeface="+mj-lt"/>
              </a:rPr>
              <a:t>Thì</a:t>
            </a:r>
            <a:r>
              <a:rPr lang="en-US" sz="4800" b="1" dirty="0" smtClean="0">
                <a:solidFill>
                  <a:srgbClr val="002060"/>
                </a:solidFill>
                <a:latin typeface="+mj-lt"/>
              </a:rPr>
              <a:t> </a:t>
            </a:r>
            <a:r>
              <a:rPr lang="en-US" sz="4800" b="1" dirty="0" err="1" smtClean="0">
                <a:solidFill>
                  <a:srgbClr val="002060"/>
                </a:solidFill>
                <a:latin typeface="+mj-lt"/>
              </a:rPr>
              <a:t>cuộc</a:t>
            </a:r>
            <a:r>
              <a:rPr lang="en-US" sz="4800" b="1" dirty="0" smtClean="0">
                <a:solidFill>
                  <a:srgbClr val="002060"/>
                </a:solidFill>
                <a:latin typeface="+mj-lt"/>
              </a:rPr>
              <a:t> </a:t>
            </a:r>
            <a:r>
              <a:rPr lang="en-US" sz="4800" b="1" dirty="0" err="1" smtClean="0">
                <a:solidFill>
                  <a:srgbClr val="002060"/>
                </a:solidFill>
                <a:latin typeface="+mj-lt"/>
              </a:rPr>
              <a:t>đời</a:t>
            </a:r>
            <a:r>
              <a:rPr lang="en-US" sz="4800" b="1" dirty="0" smtClean="0">
                <a:solidFill>
                  <a:srgbClr val="002060"/>
                </a:solidFill>
                <a:latin typeface="+mj-lt"/>
              </a:rPr>
              <a:t> con </a:t>
            </a:r>
            <a:r>
              <a:rPr lang="en-US" sz="4800" b="1" dirty="0" err="1" smtClean="0">
                <a:solidFill>
                  <a:srgbClr val="002060"/>
                </a:solidFill>
                <a:latin typeface="+mj-lt"/>
              </a:rPr>
              <a:t>một</a:t>
            </a:r>
            <a:r>
              <a:rPr lang="en-US" sz="4800" b="1" dirty="0" smtClean="0">
                <a:solidFill>
                  <a:srgbClr val="002060"/>
                </a:solidFill>
                <a:latin typeface="+mj-lt"/>
              </a:rPr>
              <a:t> </a:t>
            </a:r>
            <a:r>
              <a:rPr lang="en-US" sz="4800" b="1" dirty="0" err="1" smtClean="0">
                <a:solidFill>
                  <a:srgbClr val="002060"/>
                </a:solidFill>
                <a:latin typeface="+mj-lt"/>
              </a:rPr>
              <a:t>thoáng</a:t>
            </a:r>
            <a:r>
              <a:rPr lang="en-US" sz="4800" b="1" dirty="0" smtClean="0">
                <a:solidFill>
                  <a:srgbClr val="002060"/>
                </a:solidFill>
                <a:latin typeface="+mj-lt"/>
              </a:rPr>
              <a:t> </a:t>
            </a:r>
            <a:r>
              <a:rPr lang="en-US" sz="4800" b="1" dirty="0" err="1" smtClean="0">
                <a:solidFill>
                  <a:srgbClr val="002060"/>
                </a:solidFill>
                <a:latin typeface="+mj-lt"/>
              </a:rPr>
              <a:t>chút</a:t>
            </a:r>
            <a:r>
              <a:rPr lang="en-US" sz="4800" b="1" dirty="0" smtClean="0">
                <a:solidFill>
                  <a:srgbClr val="002060"/>
                </a:solidFill>
                <a:latin typeface="+mj-lt"/>
              </a:rPr>
              <a:t> </a:t>
            </a:r>
            <a:r>
              <a:rPr lang="en-US" sz="4800" b="1" dirty="0" err="1" smtClean="0">
                <a:solidFill>
                  <a:srgbClr val="002060"/>
                </a:solidFill>
                <a:latin typeface="+mj-lt"/>
              </a:rPr>
              <a:t>hư</a:t>
            </a:r>
            <a:r>
              <a:rPr lang="en-US" sz="4800" b="1" dirty="0" smtClean="0">
                <a:solidFill>
                  <a:srgbClr val="002060"/>
                </a:solidFill>
                <a:latin typeface="+mj-lt"/>
              </a:rPr>
              <a:t> </a:t>
            </a:r>
            <a:r>
              <a:rPr lang="en-US" sz="4800" b="1" dirty="0" err="1" smtClean="0">
                <a:solidFill>
                  <a:srgbClr val="002060"/>
                </a:solidFill>
                <a:latin typeface="+mj-lt"/>
              </a:rPr>
              <a:t>vô</a:t>
            </a:r>
            <a:r>
              <a:rPr lang="en-US" sz="4800" b="1" dirty="0" smtClean="0">
                <a:solidFill>
                  <a:srgbClr val="002060"/>
                </a:solidFill>
                <a:latin typeface="+mj-lt"/>
              </a:rPr>
              <a:t>. </a:t>
            </a:r>
            <a:endParaRPr lang="en-US" sz="48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536199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latin typeface="+mj-lt"/>
                <a:ea typeface="Tahoma" pitchFamily="34" charset="0"/>
                <a:cs typeface="Times New Roman" pitchFamily="18" charset="0"/>
              </a:rPr>
              <a:t>**</a:t>
            </a:r>
            <a:r>
              <a:rPr lang="en-US" sz="4400" b="1" u="sng" dirty="0" smtClean="0">
                <a:solidFill>
                  <a:srgbClr val="FF0000"/>
                </a:solidFill>
                <a:effectLst/>
                <a:latin typeface="+mj-lt"/>
                <a:ea typeface="Tahoma" pitchFamily="34" charset="0"/>
                <a:cs typeface="Times New Roman" pitchFamily="18" charset="0"/>
              </a:rPr>
              <a:t>:</a:t>
            </a:r>
            <a:r>
              <a:rPr lang="en-US" sz="4400" b="1" dirty="0" smtClean="0">
                <a:solidFill>
                  <a:srgbClr val="003399"/>
                </a:solidFill>
                <a:effectLst/>
                <a:latin typeface="+mj-lt"/>
                <a:ea typeface="Tahoma" pitchFamily="34" charset="0"/>
                <a:cs typeface="Times New Roman" pitchFamily="18" charset="0"/>
              </a:rPr>
              <a:t> </a:t>
            </a:r>
            <a:r>
              <a:rPr lang="en-US" sz="4400" b="1" dirty="0" err="1" smtClean="0">
                <a:solidFill>
                  <a:srgbClr val="002060"/>
                </a:solidFill>
                <a:effectLst/>
                <a:latin typeface="+mj-lt"/>
              </a:rPr>
              <a:t>Thầy</a:t>
            </a:r>
            <a:r>
              <a:rPr lang="en-US" sz="4400" b="1" dirty="0" smtClean="0">
                <a:solidFill>
                  <a:srgbClr val="002060"/>
                </a:solidFill>
                <a:effectLst/>
                <a:latin typeface="+mj-lt"/>
              </a:rPr>
              <a:t> </a:t>
            </a:r>
            <a:r>
              <a:rPr lang="en-US" sz="4400" b="1" dirty="0" err="1" smtClean="0">
                <a:solidFill>
                  <a:srgbClr val="002060"/>
                </a:solidFill>
                <a:effectLst/>
                <a:latin typeface="+mj-lt"/>
              </a:rPr>
              <a:t>là</a:t>
            </a:r>
            <a:r>
              <a:rPr lang="en-US" sz="4400" b="1" dirty="0" smtClean="0">
                <a:solidFill>
                  <a:srgbClr val="002060"/>
                </a:solidFill>
                <a:effectLst/>
                <a:latin typeface="+mj-lt"/>
              </a:rPr>
              <a:t> </a:t>
            </a:r>
            <a:r>
              <a:rPr lang="en-US" sz="4400" b="1" dirty="0" err="1" smtClean="0">
                <a:solidFill>
                  <a:srgbClr val="002060"/>
                </a:solidFill>
                <a:effectLst/>
                <a:latin typeface="+mj-lt"/>
              </a:rPr>
              <a:t>sức</a:t>
            </a:r>
            <a:r>
              <a:rPr lang="en-US" sz="4400" b="1" dirty="0" smtClean="0">
                <a:solidFill>
                  <a:srgbClr val="002060"/>
                </a:solidFill>
                <a:effectLst/>
                <a:latin typeface="+mj-lt"/>
              </a:rPr>
              <a:t> </a:t>
            </a:r>
            <a:r>
              <a:rPr lang="en-US" sz="4400" b="1" dirty="0" err="1" smtClean="0">
                <a:solidFill>
                  <a:srgbClr val="002060"/>
                </a:solidFill>
                <a:effectLst/>
                <a:latin typeface="+mj-lt"/>
              </a:rPr>
              <a:t>sống</a:t>
            </a:r>
            <a:r>
              <a:rPr lang="en-US" sz="4400" b="1" dirty="0" smtClean="0">
                <a:solidFill>
                  <a:srgbClr val="002060"/>
                </a:solidFill>
                <a:effectLst/>
                <a:latin typeface="+mj-lt"/>
              </a:rPr>
              <a:t> </a:t>
            </a:r>
            <a:r>
              <a:rPr lang="en-US" sz="4400" b="1" dirty="0" err="1" smtClean="0">
                <a:solidFill>
                  <a:srgbClr val="002060"/>
                </a:solidFill>
                <a:effectLst/>
                <a:latin typeface="+mj-lt"/>
              </a:rPr>
              <a:t>suối</a:t>
            </a:r>
            <a:r>
              <a:rPr lang="en-US" sz="4400" b="1" dirty="0" smtClean="0">
                <a:solidFill>
                  <a:srgbClr val="002060"/>
                </a:solidFill>
                <a:effectLst/>
                <a:latin typeface="+mj-lt"/>
              </a:rPr>
              <a:t> ban </a:t>
            </a:r>
            <a:r>
              <a:rPr lang="en-US" sz="4400" b="1" dirty="0" err="1" smtClean="0">
                <a:solidFill>
                  <a:srgbClr val="002060"/>
                </a:solidFill>
                <a:effectLst/>
                <a:latin typeface="+mj-lt"/>
              </a:rPr>
              <a:t>ơn</a:t>
            </a:r>
            <a:r>
              <a:rPr lang="en-US" sz="4400" b="1" dirty="0" smtClean="0">
                <a:solidFill>
                  <a:srgbClr val="002060"/>
                </a:solidFill>
                <a:effectLst/>
                <a:latin typeface="+mj-lt"/>
              </a:rPr>
              <a:t> </a:t>
            </a:r>
            <a:r>
              <a:rPr lang="en-US" sz="4400" b="1" dirty="0" err="1" smtClean="0">
                <a:solidFill>
                  <a:srgbClr val="002060"/>
                </a:solidFill>
                <a:effectLst/>
                <a:latin typeface="+mj-lt"/>
              </a:rPr>
              <a:t>lành</a:t>
            </a:r>
            <a:r>
              <a:rPr lang="en-US" sz="4400" b="1" dirty="0" smtClean="0">
                <a:solidFill>
                  <a:srgbClr val="002060"/>
                </a:solidFill>
                <a:effectLst/>
                <a:latin typeface="+mj-lt"/>
              </a:rPr>
              <a:t>. </a:t>
            </a:r>
            <a:r>
              <a:rPr lang="en-US" sz="4400" b="1" dirty="0" err="1" smtClean="0">
                <a:solidFill>
                  <a:srgbClr val="002060"/>
                </a:solidFill>
                <a:effectLst/>
                <a:latin typeface="+mj-lt"/>
              </a:rPr>
              <a:t>Người</a:t>
            </a:r>
            <a:r>
              <a:rPr lang="en-US" sz="4400" b="1" dirty="0" smtClean="0">
                <a:solidFill>
                  <a:srgbClr val="002060"/>
                </a:solidFill>
                <a:effectLst/>
                <a:latin typeface="+mj-lt"/>
              </a:rPr>
              <a:t> </a:t>
            </a:r>
            <a:r>
              <a:rPr lang="en-US" sz="4400" b="1" dirty="0" err="1" smtClean="0">
                <a:solidFill>
                  <a:srgbClr val="002060"/>
                </a:solidFill>
                <a:effectLst/>
                <a:latin typeface="+mj-lt"/>
              </a:rPr>
              <a:t>nào</a:t>
            </a:r>
            <a:r>
              <a:rPr lang="en-US" sz="4400" b="1" dirty="0" smtClean="0">
                <a:solidFill>
                  <a:srgbClr val="002060"/>
                </a:solidFill>
                <a:effectLst/>
                <a:latin typeface="+mj-lt"/>
              </a:rPr>
              <a:t> </a:t>
            </a:r>
            <a:r>
              <a:rPr lang="en-US" sz="4400" b="1" dirty="0" err="1" smtClean="0">
                <a:solidFill>
                  <a:srgbClr val="002060"/>
                </a:solidFill>
                <a:effectLst/>
                <a:latin typeface="+mj-lt"/>
              </a:rPr>
              <a:t>xin</a:t>
            </a:r>
            <a:r>
              <a:rPr lang="en-US" sz="4400" b="1" dirty="0" smtClean="0">
                <a:solidFill>
                  <a:srgbClr val="002060"/>
                </a:solidFill>
                <a:effectLst/>
                <a:latin typeface="+mj-lt"/>
              </a:rPr>
              <a:t> </a:t>
            </a:r>
            <a:r>
              <a:rPr lang="en-US" sz="4400" b="1" dirty="0" err="1" smtClean="0">
                <a:solidFill>
                  <a:srgbClr val="002060"/>
                </a:solidFill>
                <a:effectLst/>
                <a:latin typeface="+mj-lt"/>
              </a:rPr>
              <a:t>Thầy</a:t>
            </a:r>
            <a:r>
              <a:rPr lang="en-US" sz="4400" b="1" dirty="0" smtClean="0">
                <a:solidFill>
                  <a:srgbClr val="002060"/>
                </a:solidFill>
                <a:effectLst/>
                <a:latin typeface="+mj-lt"/>
              </a:rPr>
              <a:t>, </a:t>
            </a:r>
            <a:r>
              <a:rPr lang="en-US" sz="4400" b="1" dirty="0" err="1" smtClean="0">
                <a:solidFill>
                  <a:srgbClr val="002060"/>
                </a:solidFill>
                <a:effectLst/>
                <a:latin typeface="+mj-lt"/>
              </a:rPr>
              <a:t>Thầy</a:t>
            </a:r>
            <a:r>
              <a:rPr lang="en-US" sz="4400" b="1" dirty="0" smtClean="0">
                <a:solidFill>
                  <a:srgbClr val="002060"/>
                </a:solidFill>
                <a:effectLst/>
                <a:latin typeface="+mj-lt"/>
              </a:rPr>
              <a:t> ban </a:t>
            </a:r>
            <a:r>
              <a:rPr lang="en-US" sz="4400" b="1" dirty="0" err="1" smtClean="0">
                <a:solidFill>
                  <a:srgbClr val="002060"/>
                </a:solidFill>
                <a:effectLst/>
                <a:latin typeface="+mj-lt"/>
              </a:rPr>
              <a:t>ơn</a:t>
            </a:r>
            <a:r>
              <a:rPr lang="en-US" sz="4400" b="1" dirty="0" smtClean="0">
                <a:solidFill>
                  <a:srgbClr val="002060"/>
                </a:solidFill>
                <a:effectLst/>
                <a:latin typeface="+mj-lt"/>
              </a:rPr>
              <a:t> </a:t>
            </a:r>
            <a:r>
              <a:rPr lang="en-US" sz="4400" b="1" dirty="0" err="1" smtClean="0">
                <a:solidFill>
                  <a:srgbClr val="002060"/>
                </a:solidFill>
                <a:effectLst/>
                <a:latin typeface="+mj-lt"/>
              </a:rPr>
              <a:t>phúc</a:t>
            </a:r>
            <a:r>
              <a:rPr lang="en-US" sz="4400" b="1" dirty="0" smtClean="0">
                <a:solidFill>
                  <a:srgbClr val="002060"/>
                </a:solidFill>
                <a:effectLst/>
                <a:latin typeface="+mj-lt"/>
              </a:rPr>
              <a:t>. </a:t>
            </a:r>
            <a:r>
              <a:rPr lang="en-US" sz="4400" b="1" dirty="0" err="1" smtClean="0">
                <a:solidFill>
                  <a:srgbClr val="002060"/>
                </a:solidFill>
                <a:effectLst/>
                <a:latin typeface="+mj-lt"/>
              </a:rPr>
              <a:t>Những</a:t>
            </a:r>
            <a:r>
              <a:rPr lang="en-US" sz="4400" b="1" dirty="0" smtClean="0">
                <a:solidFill>
                  <a:srgbClr val="002060"/>
                </a:solidFill>
                <a:effectLst/>
                <a:latin typeface="+mj-lt"/>
              </a:rPr>
              <a:t> </a:t>
            </a:r>
            <a:r>
              <a:rPr lang="en-US" sz="4400" b="1" dirty="0" err="1" smtClean="0">
                <a:solidFill>
                  <a:srgbClr val="002060"/>
                </a:solidFill>
                <a:effectLst/>
                <a:latin typeface="+mj-lt"/>
              </a:rPr>
              <a:t>người</a:t>
            </a:r>
            <a:r>
              <a:rPr lang="en-US" sz="4400" b="1" dirty="0" smtClean="0">
                <a:solidFill>
                  <a:srgbClr val="002060"/>
                </a:solidFill>
                <a:effectLst/>
                <a:latin typeface="+mj-lt"/>
              </a:rPr>
              <a:t> </a:t>
            </a:r>
            <a:r>
              <a:rPr lang="en-US" sz="4400" b="1" dirty="0" err="1" smtClean="0">
                <a:solidFill>
                  <a:srgbClr val="002060"/>
                </a:solidFill>
                <a:effectLst/>
                <a:latin typeface="+mj-lt"/>
              </a:rPr>
              <a:t>nào</a:t>
            </a:r>
            <a:r>
              <a:rPr lang="en-US" sz="4400" b="1" dirty="0" smtClean="0">
                <a:solidFill>
                  <a:srgbClr val="002060"/>
                </a:solidFill>
                <a:effectLst/>
                <a:latin typeface="+mj-lt"/>
              </a:rPr>
              <a:t> tin </a:t>
            </a:r>
            <a:r>
              <a:rPr lang="en-US" sz="4400" b="1" dirty="0" err="1" smtClean="0">
                <a:solidFill>
                  <a:srgbClr val="002060"/>
                </a:solidFill>
                <a:effectLst/>
                <a:latin typeface="+mj-lt"/>
              </a:rPr>
              <a:t>hãy</a:t>
            </a:r>
            <a:r>
              <a:rPr lang="en-US" sz="4400" b="1" dirty="0" smtClean="0">
                <a:solidFill>
                  <a:srgbClr val="002060"/>
                </a:solidFill>
                <a:effectLst/>
                <a:latin typeface="+mj-lt"/>
              </a:rPr>
              <a:t> </a:t>
            </a:r>
            <a:r>
              <a:rPr lang="en-US" sz="4400" b="1" dirty="0" err="1" smtClean="0">
                <a:solidFill>
                  <a:srgbClr val="002060"/>
                </a:solidFill>
                <a:effectLst/>
                <a:latin typeface="+mj-lt"/>
              </a:rPr>
              <a:t>bước</a:t>
            </a:r>
            <a:r>
              <a:rPr lang="en-US" sz="4400" b="1" dirty="0" smtClean="0">
                <a:solidFill>
                  <a:srgbClr val="002060"/>
                </a:solidFill>
                <a:effectLst/>
                <a:latin typeface="+mj-lt"/>
              </a:rPr>
              <a:t> </a:t>
            </a:r>
            <a:r>
              <a:rPr lang="en-US" sz="4400" b="1" dirty="0" err="1" smtClean="0">
                <a:solidFill>
                  <a:srgbClr val="002060"/>
                </a:solidFill>
                <a:effectLst/>
                <a:latin typeface="+mj-lt"/>
              </a:rPr>
              <a:t>theo</a:t>
            </a:r>
            <a:r>
              <a:rPr lang="en-US" sz="4400" b="1" dirty="0" smtClean="0">
                <a:solidFill>
                  <a:srgbClr val="002060"/>
                </a:solidFill>
                <a:effectLst/>
                <a:latin typeface="+mj-lt"/>
              </a:rPr>
              <a:t> </a:t>
            </a:r>
            <a:r>
              <a:rPr lang="en-US" sz="4400" b="1" dirty="0" err="1" smtClean="0">
                <a:solidFill>
                  <a:srgbClr val="002060"/>
                </a:solidFill>
                <a:effectLst/>
                <a:latin typeface="+mj-lt"/>
              </a:rPr>
              <a:t>Thầy</a:t>
            </a:r>
            <a:r>
              <a:rPr lang="en-US" sz="4400" b="1" dirty="0" smtClean="0">
                <a:solidFill>
                  <a:srgbClr val="002060"/>
                </a:solidFill>
                <a:effectLst/>
                <a:latin typeface="+mj-lt"/>
              </a:rPr>
              <a:t> </a:t>
            </a:r>
            <a:r>
              <a:rPr lang="en-US" sz="4400" b="1" dirty="0" err="1" smtClean="0">
                <a:solidFill>
                  <a:srgbClr val="002060"/>
                </a:solidFill>
                <a:effectLst/>
                <a:latin typeface="+mj-lt"/>
              </a:rPr>
              <a:t>là</a:t>
            </a:r>
            <a:r>
              <a:rPr lang="en-US" sz="4400" b="1" dirty="0" smtClean="0">
                <a:solidFill>
                  <a:srgbClr val="002060"/>
                </a:solidFill>
                <a:effectLst/>
                <a:latin typeface="+mj-lt"/>
              </a:rPr>
              <a:t> </a:t>
            </a:r>
            <a:r>
              <a:rPr lang="en-US" sz="4400" b="1" dirty="0" err="1" smtClean="0">
                <a:solidFill>
                  <a:srgbClr val="002060"/>
                </a:solidFill>
                <a:effectLst/>
                <a:latin typeface="+mj-lt"/>
              </a:rPr>
              <a:t>làm</a:t>
            </a:r>
            <a:r>
              <a:rPr lang="en-US" sz="4400" b="1" dirty="0" smtClean="0">
                <a:solidFill>
                  <a:srgbClr val="002060"/>
                </a:solidFill>
                <a:effectLst/>
                <a:latin typeface="+mj-lt"/>
              </a:rPr>
              <a:t> </a:t>
            </a:r>
            <a:r>
              <a:rPr lang="en-US" sz="4400" b="1" dirty="0" err="1" smtClean="0">
                <a:solidFill>
                  <a:srgbClr val="002060"/>
                </a:solidFill>
                <a:effectLst/>
                <a:latin typeface="+mj-lt"/>
              </a:rPr>
              <a:t>hiển</a:t>
            </a:r>
            <a:r>
              <a:rPr lang="en-US" sz="4400" b="1" dirty="0" smtClean="0">
                <a:solidFill>
                  <a:srgbClr val="002060"/>
                </a:solidFill>
                <a:effectLst/>
                <a:latin typeface="+mj-lt"/>
              </a:rPr>
              <a:t> </a:t>
            </a:r>
            <a:r>
              <a:rPr lang="en-US" sz="4400" b="1" dirty="0" err="1" smtClean="0">
                <a:solidFill>
                  <a:srgbClr val="002060"/>
                </a:solidFill>
                <a:effectLst/>
                <a:latin typeface="+mj-lt"/>
              </a:rPr>
              <a:t>vinh</a:t>
            </a:r>
            <a:r>
              <a:rPr lang="en-US" sz="4400" b="1" dirty="0" smtClean="0">
                <a:solidFill>
                  <a:srgbClr val="002060"/>
                </a:solidFill>
                <a:effectLst/>
                <a:latin typeface="+mj-lt"/>
              </a:rPr>
              <a:t> </a:t>
            </a:r>
            <a:r>
              <a:rPr lang="en-US" sz="4400" b="1" dirty="0" err="1" smtClean="0">
                <a:solidFill>
                  <a:srgbClr val="002060"/>
                </a:solidFill>
                <a:effectLst/>
                <a:latin typeface="+mj-lt"/>
              </a:rPr>
              <a:t>Thiên</a:t>
            </a:r>
            <a:r>
              <a:rPr lang="en-US" sz="4400" b="1" dirty="0" smtClean="0">
                <a:solidFill>
                  <a:srgbClr val="002060"/>
                </a:solidFill>
                <a:effectLst/>
                <a:latin typeface="+mj-lt"/>
              </a:rPr>
              <a:t> </a:t>
            </a:r>
            <a:r>
              <a:rPr lang="en-US" sz="4400" b="1" dirty="0" err="1" smtClean="0">
                <a:solidFill>
                  <a:srgbClr val="002060"/>
                </a:solidFill>
                <a:effectLst/>
                <a:latin typeface="+mj-lt"/>
              </a:rPr>
              <a:t>Chúa</a:t>
            </a:r>
            <a:r>
              <a:rPr lang="en-US" sz="4400" b="1" dirty="0" smtClean="0">
                <a:solidFill>
                  <a:srgbClr val="002060"/>
                </a:solidFill>
                <a:effectLst/>
                <a:latin typeface="+mj-lt"/>
              </a:rPr>
              <a:t>, </a:t>
            </a:r>
            <a:r>
              <a:rPr lang="en-US" sz="4400" b="1" dirty="0" err="1" smtClean="0">
                <a:solidFill>
                  <a:srgbClr val="002060"/>
                </a:solidFill>
                <a:effectLst/>
                <a:latin typeface="+mj-lt"/>
              </a:rPr>
              <a:t>Đấng</a:t>
            </a:r>
            <a:r>
              <a:rPr lang="en-US" sz="4400" b="1" dirty="0" smtClean="0">
                <a:solidFill>
                  <a:srgbClr val="002060"/>
                </a:solidFill>
                <a:effectLst/>
                <a:latin typeface="+mj-lt"/>
              </a:rPr>
              <a:t> </a:t>
            </a:r>
            <a:r>
              <a:rPr lang="en-US" sz="4400" b="1" dirty="0" err="1" smtClean="0">
                <a:solidFill>
                  <a:srgbClr val="002060"/>
                </a:solidFill>
                <a:effectLst/>
                <a:latin typeface="+mj-lt"/>
              </a:rPr>
              <a:t>sai</a:t>
            </a:r>
            <a:r>
              <a:rPr lang="en-US" sz="4400" b="1" dirty="0" smtClean="0">
                <a:solidFill>
                  <a:srgbClr val="002060"/>
                </a:solidFill>
                <a:effectLst/>
                <a:latin typeface="+mj-lt"/>
              </a:rPr>
              <a:t> </a:t>
            </a:r>
            <a:r>
              <a:rPr lang="en-US" sz="4400" b="1" dirty="0" err="1" smtClean="0">
                <a:solidFill>
                  <a:srgbClr val="002060"/>
                </a:solidFill>
                <a:effectLst/>
                <a:latin typeface="+mj-lt"/>
              </a:rPr>
              <a:t>Thầy</a:t>
            </a:r>
            <a:r>
              <a:rPr lang="en-US" sz="4400" b="1" dirty="0" smtClean="0">
                <a:solidFill>
                  <a:srgbClr val="002060"/>
                </a:solidFill>
                <a:effectLst/>
                <a:latin typeface="+mj-lt"/>
              </a:rPr>
              <a:t>. </a:t>
            </a:r>
            <a:endParaRPr lang="en-US" sz="4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7415662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latin typeface="+mj-lt"/>
                <a:ea typeface="Tahoma" pitchFamily="34" charset="0"/>
                <a:cs typeface="Times New Roman" pitchFamily="18" charset="0"/>
              </a:rPr>
              <a:t>Đk</a:t>
            </a:r>
            <a:r>
              <a:rPr lang="en-US" sz="4400" b="1" u="sng" dirty="0">
                <a:solidFill>
                  <a:srgbClr val="FF0000"/>
                </a:solidFill>
                <a:effectLst/>
                <a:latin typeface="+mj-lt"/>
                <a:ea typeface="Tahoma" pitchFamily="34" charset="0"/>
                <a:cs typeface="Times New Roman" pitchFamily="18" charset="0"/>
              </a:rPr>
              <a:t>:</a:t>
            </a:r>
            <a:r>
              <a:rPr lang="en-US" sz="4400" b="1" dirty="0">
                <a:solidFill>
                  <a:srgbClr val="003399"/>
                </a:solidFill>
                <a:effectLst/>
                <a:latin typeface="+mj-lt"/>
                <a:ea typeface="Tahoma" pitchFamily="34" charset="0"/>
                <a:cs typeface="Times New Roman" pitchFamily="18" charset="0"/>
              </a:rPr>
              <a:t> </a:t>
            </a:r>
            <a:r>
              <a:rPr lang="en-US" sz="4400" b="1" dirty="0" err="1" smtClean="0">
                <a:solidFill>
                  <a:srgbClr val="002060"/>
                </a:solidFill>
                <a:effectLst/>
                <a:latin typeface="+mj-lt"/>
              </a:rPr>
              <a:t>Nguyện</a:t>
            </a:r>
            <a:r>
              <a:rPr lang="en-US" sz="4400" b="1" dirty="0" smtClean="0">
                <a:solidFill>
                  <a:srgbClr val="002060"/>
                </a:solidFill>
                <a:effectLst/>
                <a:latin typeface="+mj-lt"/>
              </a:rPr>
              <a:t> </a:t>
            </a:r>
            <a:r>
              <a:rPr lang="en-US" sz="4400" b="1" dirty="0" err="1" smtClean="0">
                <a:solidFill>
                  <a:srgbClr val="002060"/>
                </a:solidFill>
                <a:effectLst/>
                <a:latin typeface="+mj-lt"/>
              </a:rPr>
              <a:t>cầu</a:t>
            </a:r>
            <a:r>
              <a:rPr lang="en-US" sz="4400" b="1" dirty="0" smtClean="0">
                <a:solidFill>
                  <a:srgbClr val="002060"/>
                </a:solidFill>
                <a:effectLst/>
                <a:latin typeface="+mj-lt"/>
              </a:rPr>
              <a:t> </a:t>
            </a:r>
            <a:r>
              <a:rPr lang="en-US" sz="4400" b="1" dirty="0" err="1" smtClean="0">
                <a:solidFill>
                  <a:srgbClr val="002060"/>
                </a:solidFill>
                <a:effectLst/>
                <a:latin typeface="+mj-lt"/>
              </a:rPr>
              <a:t>cùng</a:t>
            </a:r>
            <a:r>
              <a:rPr lang="en-US" sz="4400" b="1" dirty="0" smtClean="0">
                <a:solidFill>
                  <a:srgbClr val="002060"/>
                </a:solidFill>
                <a:effectLst/>
                <a:latin typeface="+mj-lt"/>
              </a:rPr>
              <a:t> </a:t>
            </a:r>
            <a:r>
              <a:rPr lang="en-US" sz="4400" b="1" dirty="0" err="1" smtClean="0">
                <a:solidFill>
                  <a:srgbClr val="002060"/>
                </a:solidFill>
                <a:effectLst/>
                <a:latin typeface="+mj-lt"/>
              </a:rPr>
              <a:t>Chúa</a:t>
            </a:r>
            <a:r>
              <a:rPr lang="en-US" sz="4400" b="1" dirty="0" smtClean="0">
                <a:solidFill>
                  <a:srgbClr val="002060"/>
                </a:solidFill>
                <a:effectLst/>
                <a:latin typeface="+mj-lt"/>
              </a:rPr>
              <a:t> ban </a:t>
            </a:r>
            <a:r>
              <a:rPr lang="en-US" sz="4400" b="1" dirty="0" err="1" smtClean="0">
                <a:solidFill>
                  <a:srgbClr val="002060"/>
                </a:solidFill>
                <a:effectLst/>
                <a:latin typeface="+mj-lt"/>
              </a:rPr>
              <a:t>cho</a:t>
            </a:r>
            <a:r>
              <a:rPr lang="en-US" sz="4400" b="1" dirty="0" smtClean="0">
                <a:solidFill>
                  <a:srgbClr val="002060"/>
                </a:solidFill>
                <a:effectLst/>
                <a:latin typeface="+mj-lt"/>
              </a:rPr>
              <a:t> con </a:t>
            </a:r>
            <a:r>
              <a:rPr lang="en-US" sz="4400" b="1" dirty="0" err="1" smtClean="0">
                <a:solidFill>
                  <a:srgbClr val="002060"/>
                </a:solidFill>
                <a:effectLst/>
                <a:latin typeface="+mj-lt"/>
              </a:rPr>
              <a:t>lửa</a:t>
            </a:r>
            <a:r>
              <a:rPr lang="en-US" sz="4400" b="1" dirty="0" smtClean="0">
                <a:solidFill>
                  <a:srgbClr val="002060"/>
                </a:solidFill>
                <a:effectLst/>
                <a:latin typeface="+mj-lt"/>
              </a:rPr>
              <a:t> </a:t>
            </a:r>
            <a:r>
              <a:rPr lang="en-US" sz="4400" b="1" dirty="0" err="1" smtClean="0">
                <a:solidFill>
                  <a:srgbClr val="002060"/>
                </a:solidFill>
                <a:effectLst/>
                <a:latin typeface="+mj-lt"/>
              </a:rPr>
              <a:t>mến</a:t>
            </a:r>
            <a:r>
              <a:rPr lang="en-US" sz="4400" b="1" dirty="0" smtClean="0">
                <a:solidFill>
                  <a:srgbClr val="002060"/>
                </a:solidFill>
                <a:effectLst/>
                <a:latin typeface="+mj-lt"/>
              </a:rPr>
              <a:t> </a:t>
            </a:r>
            <a:r>
              <a:rPr lang="en-US" sz="4400" b="1" dirty="0" err="1" smtClean="0">
                <a:solidFill>
                  <a:srgbClr val="002060"/>
                </a:solidFill>
                <a:effectLst/>
                <a:latin typeface="+mj-lt"/>
              </a:rPr>
              <a:t>yêu</a:t>
            </a:r>
            <a:r>
              <a:rPr lang="en-US" sz="4400" b="1" dirty="0" smtClean="0">
                <a:solidFill>
                  <a:srgbClr val="002060"/>
                </a:solidFill>
                <a:effectLst/>
                <a:latin typeface="+mj-lt"/>
              </a:rPr>
              <a:t> </a:t>
            </a:r>
            <a:r>
              <a:rPr lang="en-US" sz="4400" b="1" dirty="0" err="1" smtClean="0">
                <a:solidFill>
                  <a:srgbClr val="002060"/>
                </a:solidFill>
                <a:effectLst/>
                <a:latin typeface="+mj-lt"/>
              </a:rPr>
              <a:t>Ngài</a:t>
            </a:r>
            <a:r>
              <a:rPr lang="en-US" sz="4400" b="1" dirty="0" smtClean="0">
                <a:solidFill>
                  <a:srgbClr val="002060"/>
                </a:solidFill>
                <a:effectLst/>
                <a:latin typeface="+mj-lt"/>
              </a:rPr>
              <a:t>. </a:t>
            </a:r>
            <a:r>
              <a:rPr lang="en-US" sz="4400" b="1" dirty="0" err="1" smtClean="0">
                <a:solidFill>
                  <a:srgbClr val="002060"/>
                </a:solidFill>
                <a:effectLst/>
                <a:latin typeface="+mj-lt"/>
              </a:rPr>
              <a:t>Để</a:t>
            </a:r>
            <a:r>
              <a:rPr lang="en-US" sz="4400" b="1" dirty="0" smtClean="0">
                <a:solidFill>
                  <a:srgbClr val="002060"/>
                </a:solidFill>
                <a:effectLst/>
                <a:latin typeface="+mj-lt"/>
              </a:rPr>
              <a:t> </a:t>
            </a:r>
            <a:r>
              <a:rPr lang="en-US" sz="4400" b="1" dirty="0" err="1" smtClean="0">
                <a:solidFill>
                  <a:srgbClr val="002060"/>
                </a:solidFill>
                <a:effectLst/>
                <a:latin typeface="+mj-lt"/>
              </a:rPr>
              <a:t>cuộc</a:t>
            </a:r>
            <a:r>
              <a:rPr lang="en-US" sz="4400" b="1" dirty="0" smtClean="0">
                <a:solidFill>
                  <a:srgbClr val="002060"/>
                </a:solidFill>
                <a:effectLst/>
                <a:latin typeface="+mj-lt"/>
              </a:rPr>
              <a:t> </a:t>
            </a:r>
            <a:r>
              <a:rPr lang="en-US" sz="4400" b="1" dirty="0" err="1" smtClean="0">
                <a:solidFill>
                  <a:srgbClr val="002060"/>
                </a:solidFill>
                <a:effectLst/>
                <a:latin typeface="+mj-lt"/>
              </a:rPr>
              <a:t>đời</a:t>
            </a:r>
            <a:r>
              <a:rPr lang="en-US" sz="4400" b="1" dirty="0" smtClean="0">
                <a:solidFill>
                  <a:srgbClr val="002060"/>
                </a:solidFill>
                <a:effectLst/>
                <a:latin typeface="+mj-lt"/>
              </a:rPr>
              <a:t> con </a:t>
            </a:r>
            <a:r>
              <a:rPr lang="en-US" sz="4400" b="1" dirty="0" err="1" smtClean="0">
                <a:solidFill>
                  <a:srgbClr val="002060"/>
                </a:solidFill>
                <a:effectLst/>
                <a:latin typeface="+mj-lt"/>
              </a:rPr>
              <a:t>được</a:t>
            </a:r>
            <a:r>
              <a:rPr lang="en-US" sz="4400" b="1" dirty="0" smtClean="0">
                <a:solidFill>
                  <a:srgbClr val="002060"/>
                </a:solidFill>
                <a:effectLst/>
                <a:latin typeface="+mj-lt"/>
              </a:rPr>
              <a:t> </a:t>
            </a:r>
            <a:r>
              <a:rPr lang="en-US" sz="4400" b="1" dirty="0" err="1" smtClean="0">
                <a:solidFill>
                  <a:srgbClr val="002060"/>
                </a:solidFill>
                <a:effectLst/>
                <a:latin typeface="+mj-lt"/>
              </a:rPr>
              <a:t>liên</a:t>
            </a:r>
            <a:r>
              <a:rPr lang="en-US" sz="4400" b="1" dirty="0" smtClean="0">
                <a:solidFill>
                  <a:srgbClr val="002060"/>
                </a:solidFill>
                <a:effectLst/>
                <a:latin typeface="+mj-lt"/>
              </a:rPr>
              <a:t> </a:t>
            </a:r>
            <a:r>
              <a:rPr lang="en-US" sz="4400" b="1" dirty="0" err="1" smtClean="0">
                <a:solidFill>
                  <a:srgbClr val="002060"/>
                </a:solidFill>
                <a:effectLst/>
                <a:latin typeface="+mj-lt"/>
              </a:rPr>
              <a:t>kết</a:t>
            </a:r>
            <a:r>
              <a:rPr lang="en-US" sz="4400" b="1" dirty="0" smtClean="0">
                <a:solidFill>
                  <a:srgbClr val="002060"/>
                </a:solidFill>
                <a:effectLst/>
                <a:latin typeface="+mj-lt"/>
              </a:rPr>
              <a:t> </a:t>
            </a:r>
            <a:r>
              <a:rPr lang="en-US" sz="4400" b="1" dirty="0" err="1" smtClean="0">
                <a:solidFill>
                  <a:srgbClr val="002060"/>
                </a:solidFill>
                <a:effectLst/>
                <a:latin typeface="+mj-lt"/>
              </a:rPr>
              <a:t>trong</a:t>
            </a:r>
            <a:r>
              <a:rPr lang="en-US" sz="4400" b="1" dirty="0" smtClean="0">
                <a:solidFill>
                  <a:srgbClr val="002060"/>
                </a:solidFill>
                <a:effectLst/>
                <a:latin typeface="+mj-lt"/>
              </a:rPr>
              <a:t> </a:t>
            </a:r>
            <a:r>
              <a:rPr lang="en-US" sz="4400" b="1" dirty="0" err="1" smtClean="0">
                <a:solidFill>
                  <a:srgbClr val="002060"/>
                </a:solidFill>
                <a:effectLst/>
                <a:latin typeface="+mj-lt"/>
              </a:rPr>
              <a:t>ân</a:t>
            </a:r>
            <a:r>
              <a:rPr lang="en-US" sz="4400" b="1" dirty="0" smtClean="0">
                <a:solidFill>
                  <a:srgbClr val="002060"/>
                </a:solidFill>
                <a:effectLst/>
                <a:latin typeface="+mj-lt"/>
              </a:rPr>
              <a:t> </a:t>
            </a:r>
            <a:r>
              <a:rPr lang="en-US" sz="4400" b="1" dirty="0" err="1" smtClean="0">
                <a:solidFill>
                  <a:srgbClr val="002060"/>
                </a:solidFill>
                <a:effectLst/>
                <a:latin typeface="+mj-lt"/>
              </a:rPr>
              <a:t>tình</a:t>
            </a:r>
            <a:r>
              <a:rPr lang="en-US" sz="4400" b="1" dirty="0" smtClean="0">
                <a:solidFill>
                  <a:srgbClr val="002060"/>
                </a:solidFill>
                <a:effectLst/>
                <a:latin typeface="+mj-lt"/>
              </a:rPr>
              <a:t> </a:t>
            </a:r>
            <a:r>
              <a:rPr lang="en-US" sz="4400" b="1" dirty="0" err="1" smtClean="0">
                <a:solidFill>
                  <a:srgbClr val="002060"/>
                </a:solidFill>
                <a:effectLst/>
                <a:latin typeface="+mj-lt"/>
              </a:rPr>
              <a:t>Chúa</a:t>
            </a:r>
            <a:r>
              <a:rPr lang="en-US" sz="4400" b="1" dirty="0" smtClean="0">
                <a:solidFill>
                  <a:srgbClr val="002060"/>
                </a:solidFill>
                <a:effectLst/>
                <a:latin typeface="+mj-lt"/>
              </a:rPr>
              <a:t>. </a:t>
            </a:r>
            <a:r>
              <a:rPr lang="en-US" sz="4400" b="1" dirty="0" err="1" smtClean="0">
                <a:solidFill>
                  <a:srgbClr val="002060"/>
                </a:solidFill>
                <a:effectLst/>
                <a:latin typeface="+mj-lt"/>
              </a:rPr>
              <a:t>Ngài</a:t>
            </a:r>
            <a:r>
              <a:rPr lang="en-US" sz="4400" b="1" dirty="0" smtClean="0">
                <a:solidFill>
                  <a:srgbClr val="002060"/>
                </a:solidFill>
                <a:effectLst/>
                <a:latin typeface="+mj-lt"/>
              </a:rPr>
              <a:t> </a:t>
            </a:r>
            <a:r>
              <a:rPr lang="en-US" sz="4400" b="1" dirty="0" err="1" smtClean="0">
                <a:solidFill>
                  <a:srgbClr val="002060"/>
                </a:solidFill>
                <a:effectLst/>
                <a:latin typeface="+mj-lt"/>
              </a:rPr>
              <a:t>là</a:t>
            </a:r>
            <a:r>
              <a:rPr lang="en-US" sz="4400" b="1" dirty="0" smtClean="0">
                <a:solidFill>
                  <a:srgbClr val="002060"/>
                </a:solidFill>
                <a:effectLst/>
                <a:latin typeface="+mj-lt"/>
              </a:rPr>
              <a:t> </a:t>
            </a:r>
            <a:r>
              <a:rPr lang="en-US" sz="4400" b="1" dirty="0" err="1" smtClean="0">
                <a:solidFill>
                  <a:srgbClr val="002060"/>
                </a:solidFill>
                <a:effectLst/>
                <a:latin typeface="+mj-lt"/>
              </a:rPr>
              <a:t>mạch</a:t>
            </a:r>
            <a:r>
              <a:rPr lang="en-US" sz="4400" b="1" dirty="0" smtClean="0">
                <a:solidFill>
                  <a:srgbClr val="002060"/>
                </a:solidFill>
                <a:effectLst/>
                <a:latin typeface="+mj-lt"/>
              </a:rPr>
              <a:t> </a:t>
            </a:r>
            <a:r>
              <a:rPr lang="en-US" sz="4400" b="1" dirty="0" err="1" smtClean="0">
                <a:solidFill>
                  <a:srgbClr val="002060"/>
                </a:solidFill>
                <a:effectLst/>
                <a:latin typeface="+mj-lt"/>
              </a:rPr>
              <a:t>sống</a:t>
            </a:r>
            <a:r>
              <a:rPr lang="en-US" sz="4400" b="1" dirty="0" smtClean="0">
                <a:solidFill>
                  <a:srgbClr val="002060"/>
                </a:solidFill>
                <a:effectLst/>
                <a:latin typeface="+mj-lt"/>
              </a:rPr>
              <a:t> </a:t>
            </a:r>
            <a:r>
              <a:rPr lang="en-US" sz="4400" b="1" dirty="0" err="1" smtClean="0">
                <a:solidFill>
                  <a:srgbClr val="002060"/>
                </a:solidFill>
                <a:effectLst/>
                <a:latin typeface="+mj-lt"/>
              </a:rPr>
              <a:t>tuôn</a:t>
            </a:r>
            <a:r>
              <a:rPr lang="en-US" sz="4400" b="1" dirty="0" smtClean="0">
                <a:solidFill>
                  <a:srgbClr val="002060"/>
                </a:solidFill>
                <a:effectLst/>
                <a:latin typeface="+mj-lt"/>
              </a:rPr>
              <a:t> ban </a:t>
            </a:r>
            <a:r>
              <a:rPr lang="en-US" sz="4400" b="1" dirty="0" err="1" smtClean="0">
                <a:solidFill>
                  <a:srgbClr val="002060"/>
                </a:solidFill>
                <a:effectLst/>
                <a:latin typeface="+mj-lt"/>
              </a:rPr>
              <a:t>muôn</a:t>
            </a:r>
            <a:r>
              <a:rPr lang="en-US" sz="4400" b="1" dirty="0" smtClean="0">
                <a:solidFill>
                  <a:srgbClr val="002060"/>
                </a:solidFill>
                <a:effectLst/>
                <a:latin typeface="+mj-lt"/>
              </a:rPr>
              <a:t> </a:t>
            </a:r>
            <a:r>
              <a:rPr lang="en-US" sz="4400" b="1" dirty="0" err="1" smtClean="0">
                <a:solidFill>
                  <a:srgbClr val="002060"/>
                </a:solidFill>
                <a:effectLst/>
                <a:latin typeface="+mj-lt"/>
              </a:rPr>
              <a:t>hồng</a:t>
            </a:r>
            <a:r>
              <a:rPr lang="en-US" sz="4400" b="1" dirty="0" smtClean="0">
                <a:solidFill>
                  <a:srgbClr val="002060"/>
                </a:solidFill>
                <a:effectLst/>
                <a:latin typeface="+mj-lt"/>
              </a:rPr>
              <a:t> </a:t>
            </a:r>
            <a:r>
              <a:rPr lang="en-US" sz="4400" b="1" dirty="0" err="1" smtClean="0">
                <a:solidFill>
                  <a:srgbClr val="002060"/>
                </a:solidFill>
                <a:effectLst/>
                <a:latin typeface="+mj-lt"/>
              </a:rPr>
              <a:t>ân</a:t>
            </a:r>
            <a:r>
              <a:rPr lang="en-US" sz="4400" b="1" dirty="0" smtClean="0">
                <a:solidFill>
                  <a:srgbClr val="002060"/>
                </a:solidFill>
                <a:effectLst/>
                <a:latin typeface="+mj-lt"/>
              </a:rPr>
              <a:t> </a:t>
            </a:r>
            <a:r>
              <a:rPr lang="en-US" sz="4400" b="1" dirty="0" err="1" smtClean="0">
                <a:solidFill>
                  <a:srgbClr val="002060"/>
                </a:solidFill>
                <a:effectLst/>
                <a:latin typeface="+mj-lt"/>
              </a:rPr>
              <a:t>cho</a:t>
            </a:r>
            <a:r>
              <a:rPr lang="en-US" sz="4400" b="1" dirty="0" smtClean="0">
                <a:solidFill>
                  <a:srgbClr val="002060"/>
                </a:solidFill>
                <a:effectLst/>
                <a:latin typeface="+mj-lt"/>
              </a:rPr>
              <a:t> </a:t>
            </a:r>
            <a:r>
              <a:rPr lang="en-US" sz="4400" b="1" dirty="0" err="1" smtClean="0">
                <a:solidFill>
                  <a:srgbClr val="002060"/>
                </a:solidFill>
                <a:effectLst/>
                <a:latin typeface="+mj-lt"/>
              </a:rPr>
              <a:t>đời</a:t>
            </a:r>
            <a:r>
              <a:rPr lang="en-US" sz="4400" b="1" dirty="0" smtClean="0">
                <a:solidFill>
                  <a:srgbClr val="002060"/>
                </a:solidFill>
                <a:effectLst/>
                <a:latin typeface="+mj-lt"/>
              </a:rPr>
              <a:t>, </a:t>
            </a:r>
            <a:r>
              <a:rPr lang="en-US" sz="4400" b="1" dirty="0" err="1" smtClean="0">
                <a:solidFill>
                  <a:srgbClr val="002060"/>
                </a:solidFill>
                <a:effectLst/>
                <a:latin typeface="+mj-lt"/>
              </a:rPr>
              <a:t>và</a:t>
            </a:r>
            <a:r>
              <a:rPr lang="en-US" sz="4400" b="1" dirty="0" smtClean="0">
                <a:solidFill>
                  <a:srgbClr val="002060"/>
                </a:solidFill>
                <a:effectLst/>
                <a:latin typeface="+mj-lt"/>
              </a:rPr>
              <a:t> </a:t>
            </a:r>
            <a:r>
              <a:rPr lang="en-US" sz="4400" b="1" dirty="0" err="1" smtClean="0">
                <a:solidFill>
                  <a:srgbClr val="002060"/>
                </a:solidFill>
                <a:effectLst/>
                <a:latin typeface="+mj-lt"/>
              </a:rPr>
              <a:t>nguyện</a:t>
            </a:r>
            <a:r>
              <a:rPr lang="en-US" sz="4400" b="1" dirty="0" smtClean="0">
                <a:solidFill>
                  <a:srgbClr val="002060"/>
                </a:solidFill>
                <a:effectLst/>
                <a:latin typeface="+mj-lt"/>
              </a:rPr>
              <a:t> </a:t>
            </a:r>
            <a:r>
              <a:rPr lang="en-US" sz="4400" b="1" dirty="0" err="1" smtClean="0">
                <a:solidFill>
                  <a:srgbClr val="002060"/>
                </a:solidFill>
                <a:effectLst/>
                <a:latin typeface="+mj-lt"/>
              </a:rPr>
              <a:t>từ</a:t>
            </a:r>
            <a:r>
              <a:rPr lang="en-US" sz="4400" b="1" dirty="0" smtClean="0">
                <a:solidFill>
                  <a:srgbClr val="002060"/>
                </a:solidFill>
                <a:effectLst/>
                <a:latin typeface="+mj-lt"/>
              </a:rPr>
              <a:t> nay </a:t>
            </a:r>
            <a:r>
              <a:rPr lang="en-US" sz="4400" b="1" dirty="0" err="1" smtClean="0">
                <a:solidFill>
                  <a:srgbClr val="002060"/>
                </a:solidFill>
                <a:effectLst/>
                <a:latin typeface="+mj-lt"/>
              </a:rPr>
              <a:t>được</a:t>
            </a:r>
            <a:r>
              <a:rPr lang="en-US" sz="4400" b="1" dirty="0" smtClean="0">
                <a:solidFill>
                  <a:srgbClr val="002060"/>
                </a:solidFill>
                <a:effectLst/>
                <a:latin typeface="+mj-lt"/>
              </a:rPr>
              <a:t> </a:t>
            </a:r>
            <a:r>
              <a:rPr lang="en-US" sz="4400" b="1" dirty="0" err="1" smtClean="0">
                <a:solidFill>
                  <a:srgbClr val="002060"/>
                </a:solidFill>
                <a:effectLst/>
                <a:latin typeface="+mj-lt"/>
              </a:rPr>
              <a:t>trở</a:t>
            </a:r>
            <a:r>
              <a:rPr lang="en-US" sz="4400" b="1" dirty="0" smtClean="0">
                <a:solidFill>
                  <a:srgbClr val="002060"/>
                </a:solidFill>
                <a:effectLst/>
                <a:latin typeface="+mj-lt"/>
              </a:rPr>
              <a:t> </a:t>
            </a:r>
            <a:r>
              <a:rPr lang="en-US" sz="4400" b="1" dirty="0" err="1" smtClean="0">
                <a:solidFill>
                  <a:srgbClr val="002060"/>
                </a:solidFill>
                <a:effectLst/>
                <a:latin typeface="+mj-lt"/>
              </a:rPr>
              <a:t>nên</a:t>
            </a:r>
            <a:r>
              <a:rPr lang="en-US" sz="4400" b="1" dirty="0" smtClean="0">
                <a:solidFill>
                  <a:srgbClr val="002060"/>
                </a:solidFill>
                <a:effectLst/>
                <a:latin typeface="+mj-lt"/>
              </a:rPr>
              <a:t> </a:t>
            </a:r>
            <a:r>
              <a:rPr lang="en-US" sz="4400" b="1" dirty="0" err="1" smtClean="0">
                <a:solidFill>
                  <a:srgbClr val="002060"/>
                </a:solidFill>
                <a:effectLst/>
                <a:latin typeface="+mj-lt"/>
              </a:rPr>
              <a:t>người</a:t>
            </a:r>
            <a:r>
              <a:rPr lang="en-US" sz="4400" b="1" dirty="0" smtClean="0">
                <a:solidFill>
                  <a:srgbClr val="002060"/>
                </a:solidFill>
                <a:effectLst/>
                <a:latin typeface="+mj-lt"/>
              </a:rPr>
              <a:t> </a:t>
            </a:r>
            <a:r>
              <a:rPr lang="en-US" sz="4400" b="1" dirty="0" err="1" smtClean="0">
                <a:solidFill>
                  <a:srgbClr val="002060"/>
                </a:solidFill>
                <a:effectLst/>
                <a:latin typeface="+mj-lt"/>
              </a:rPr>
              <a:t>môn</a:t>
            </a:r>
            <a:r>
              <a:rPr lang="en-US" sz="4400" b="1" dirty="0" smtClean="0">
                <a:solidFill>
                  <a:srgbClr val="002060"/>
                </a:solidFill>
                <a:effectLst/>
                <a:latin typeface="+mj-lt"/>
              </a:rPr>
              <a:t> </a:t>
            </a:r>
            <a:r>
              <a:rPr lang="en-US" sz="4400" b="1" dirty="0" err="1" smtClean="0">
                <a:solidFill>
                  <a:srgbClr val="002060"/>
                </a:solidFill>
                <a:effectLst/>
                <a:latin typeface="+mj-lt"/>
              </a:rPr>
              <a:t>đệ</a:t>
            </a:r>
            <a:r>
              <a:rPr lang="en-US" sz="4400" b="1" dirty="0" smtClean="0">
                <a:solidFill>
                  <a:srgbClr val="002060"/>
                </a:solidFill>
                <a:effectLst/>
                <a:latin typeface="+mj-lt"/>
              </a:rPr>
              <a:t> </a:t>
            </a:r>
            <a:r>
              <a:rPr lang="en-US" sz="4400" b="1" dirty="0" err="1" smtClean="0">
                <a:solidFill>
                  <a:srgbClr val="002060"/>
                </a:solidFill>
                <a:effectLst/>
                <a:latin typeface="+mj-lt"/>
              </a:rPr>
              <a:t>Chúa</a:t>
            </a:r>
            <a:r>
              <a:rPr lang="en-US" sz="4400" b="1" dirty="0" smtClean="0">
                <a:solidFill>
                  <a:srgbClr val="002060"/>
                </a:solidFill>
                <a:effectLst/>
                <a:latin typeface="+mj-lt"/>
              </a:rPr>
              <a:t>. </a:t>
            </a:r>
            <a:endParaRPr lang="en-US" sz="4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561564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latin typeface="+mj-lt"/>
                <a:ea typeface="Tahoma" pitchFamily="34" charset="0"/>
                <a:cs typeface="Times New Roman" pitchFamily="18" charset="0"/>
              </a:rPr>
              <a:t>Tk3</a:t>
            </a:r>
            <a:r>
              <a:rPr lang="en-US" sz="4800" b="1" u="sng" dirty="0" smtClean="0">
                <a:solidFill>
                  <a:srgbClr val="FF0000"/>
                </a:solidFill>
                <a:effectLst/>
                <a:latin typeface="+mj-lt"/>
                <a:ea typeface="Tahoma" pitchFamily="34" charset="0"/>
                <a:cs typeface="Times New Roman" pitchFamily="18" charset="0"/>
              </a:rPr>
              <a:t>:</a:t>
            </a:r>
            <a:r>
              <a:rPr lang="en-US" sz="4800" b="1" dirty="0" smtClean="0">
                <a:solidFill>
                  <a:srgbClr val="003399"/>
                </a:solidFill>
                <a:effectLst/>
                <a:latin typeface="+mj-lt"/>
                <a:ea typeface="Tahoma" pitchFamily="34" charset="0"/>
                <a:cs typeface="Times New Roman" pitchFamily="18" charset="0"/>
              </a:rPr>
              <a:t> </a:t>
            </a:r>
            <a:r>
              <a:rPr lang="en-US" sz="4800" b="1" dirty="0" err="1" smtClean="0">
                <a:solidFill>
                  <a:srgbClr val="002060"/>
                </a:solidFill>
                <a:effectLst/>
                <a:latin typeface="+mj-lt"/>
              </a:rPr>
              <a:t>Ngài</a:t>
            </a:r>
            <a:r>
              <a:rPr lang="en-US" sz="4800" b="1" dirty="0" smtClean="0">
                <a:solidFill>
                  <a:srgbClr val="002060"/>
                </a:solidFill>
                <a:effectLst/>
                <a:latin typeface="+mj-lt"/>
              </a:rPr>
              <a:t> </a:t>
            </a:r>
            <a:r>
              <a:rPr lang="en-US" sz="4800" b="1" dirty="0" err="1" smtClean="0">
                <a:solidFill>
                  <a:srgbClr val="002060"/>
                </a:solidFill>
                <a:effectLst/>
                <a:latin typeface="+mj-lt"/>
              </a:rPr>
              <a:t>hằng</a:t>
            </a:r>
            <a:r>
              <a:rPr lang="en-US" sz="4800" b="1" dirty="0" smtClean="0">
                <a:solidFill>
                  <a:srgbClr val="002060"/>
                </a:solidFill>
                <a:effectLst/>
                <a:latin typeface="+mj-lt"/>
              </a:rPr>
              <a:t> </a:t>
            </a:r>
            <a:r>
              <a:rPr lang="en-US" sz="4800" b="1" dirty="0" err="1" smtClean="0">
                <a:solidFill>
                  <a:srgbClr val="002060"/>
                </a:solidFill>
                <a:effectLst/>
                <a:latin typeface="+mj-lt"/>
              </a:rPr>
              <a:t>yêu</a:t>
            </a:r>
            <a:r>
              <a:rPr lang="en-US" sz="4800" b="1" dirty="0" smtClean="0">
                <a:solidFill>
                  <a:srgbClr val="002060"/>
                </a:solidFill>
                <a:effectLst/>
                <a:latin typeface="+mj-lt"/>
              </a:rPr>
              <a:t> </a:t>
            </a:r>
            <a:r>
              <a:rPr lang="en-US" sz="4800" b="1" dirty="0" err="1" smtClean="0">
                <a:solidFill>
                  <a:srgbClr val="002060"/>
                </a:solidFill>
                <a:effectLst/>
                <a:latin typeface="+mj-lt"/>
              </a:rPr>
              <a:t>thương</a:t>
            </a:r>
            <a:r>
              <a:rPr lang="en-US" sz="4800" b="1" dirty="0" smtClean="0">
                <a:solidFill>
                  <a:srgbClr val="002060"/>
                </a:solidFill>
                <a:effectLst/>
                <a:latin typeface="+mj-lt"/>
              </a:rPr>
              <a:t> </a:t>
            </a:r>
            <a:r>
              <a:rPr lang="en-US" sz="4800" b="1" dirty="0" err="1" smtClean="0">
                <a:solidFill>
                  <a:srgbClr val="002060"/>
                </a:solidFill>
                <a:effectLst/>
                <a:latin typeface="+mj-lt"/>
              </a:rPr>
              <a:t>xuống</a:t>
            </a:r>
            <a:r>
              <a:rPr lang="en-US" sz="4800" b="1" dirty="0" smtClean="0">
                <a:solidFill>
                  <a:srgbClr val="002060"/>
                </a:solidFill>
                <a:effectLst/>
                <a:latin typeface="+mj-lt"/>
              </a:rPr>
              <a:t> </a:t>
            </a:r>
            <a:r>
              <a:rPr lang="en-US" sz="4800" b="1" dirty="0" err="1" smtClean="0">
                <a:solidFill>
                  <a:srgbClr val="002060"/>
                </a:solidFill>
                <a:effectLst/>
                <a:latin typeface="+mj-lt"/>
              </a:rPr>
              <a:t>muôn</a:t>
            </a:r>
            <a:r>
              <a:rPr lang="en-US" sz="4800" b="1" dirty="0" smtClean="0">
                <a:solidFill>
                  <a:srgbClr val="002060"/>
                </a:solidFill>
                <a:effectLst/>
                <a:latin typeface="+mj-lt"/>
              </a:rPr>
              <a:t> </a:t>
            </a:r>
            <a:r>
              <a:rPr lang="en-US" sz="4800" b="1" dirty="0" err="1" smtClean="0">
                <a:solidFill>
                  <a:srgbClr val="002060"/>
                </a:solidFill>
                <a:effectLst/>
                <a:latin typeface="+mj-lt"/>
              </a:rPr>
              <a:t>ơn</a:t>
            </a:r>
            <a:r>
              <a:rPr lang="en-US" sz="4800" b="1" dirty="0" smtClean="0">
                <a:solidFill>
                  <a:srgbClr val="002060"/>
                </a:solidFill>
                <a:effectLst/>
                <a:latin typeface="+mj-lt"/>
              </a:rPr>
              <a:t> </a:t>
            </a:r>
            <a:r>
              <a:rPr lang="en-US" sz="4800" b="1" dirty="0" err="1" smtClean="0">
                <a:solidFill>
                  <a:srgbClr val="002060"/>
                </a:solidFill>
                <a:effectLst/>
                <a:latin typeface="+mj-lt"/>
              </a:rPr>
              <a:t>lành</a:t>
            </a:r>
            <a:r>
              <a:rPr lang="en-US" sz="4800" b="1" dirty="0" smtClean="0">
                <a:solidFill>
                  <a:srgbClr val="002060"/>
                </a:solidFill>
                <a:effectLst/>
                <a:latin typeface="+mj-lt"/>
              </a:rPr>
              <a:t>. </a:t>
            </a:r>
            <a:r>
              <a:rPr lang="en-US" sz="4800" b="1" dirty="0" err="1" smtClean="0">
                <a:solidFill>
                  <a:srgbClr val="002060"/>
                </a:solidFill>
                <a:effectLst/>
                <a:latin typeface="+mj-lt"/>
              </a:rPr>
              <a:t>Để</a:t>
            </a:r>
            <a:r>
              <a:rPr lang="en-US" sz="4800" b="1" dirty="0" smtClean="0">
                <a:solidFill>
                  <a:srgbClr val="002060"/>
                </a:solidFill>
                <a:effectLst/>
                <a:latin typeface="+mj-lt"/>
              </a:rPr>
              <a:t> </a:t>
            </a:r>
            <a:r>
              <a:rPr lang="en-US" sz="4800" b="1" dirty="0" err="1" smtClean="0">
                <a:solidFill>
                  <a:srgbClr val="002060"/>
                </a:solidFill>
                <a:effectLst/>
                <a:latin typeface="+mj-lt"/>
              </a:rPr>
              <a:t>đời</a:t>
            </a:r>
            <a:r>
              <a:rPr lang="en-US" sz="4800" b="1" dirty="0" smtClean="0">
                <a:solidFill>
                  <a:srgbClr val="002060"/>
                </a:solidFill>
                <a:effectLst/>
                <a:latin typeface="+mj-lt"/>
              </a:rPr>
              <a:t> con </a:t>
            </a:r>
            <a:r>
              <a:rPr lang="en-US" sz="4800" b="1" dirty="0" err="1" smtClean="0">
                <a:solidFill>
                  <a:srgbClr val="002060"/>
                </a:solidFill>
                <a:effectLst/>
                <a:latin typeface="+mj-lt"/>
              </a:rPr>
              <a:t>được</a:t>
            </a:r>
            <a:r>
              <a:rPr lang="en-US" sz="4800" b="1" dirty="0" smtClean="0">
                <a:solidFill>
                  <a:srgbClr val="002060"/>
                </a:solidFill>
                <a:effectLst/>
                <a:latin typeface="+mj-lt"/>
              </a:rPr>
              <a:t> </a:t>
            </a:r>
            <a:r>
              <a:rPr lang="en-US" sz="4800" b="1" dirty="0" err="1" smtClean="0">
                <a:solidFill>
                  <a:srgbClr val="002060"/>
                </a:solidFill>
                <a:effectLst/>
                <a:latin typeface="+mj-lt"/>
              </a:rPr>
              <a:t>bình</a:t>
            </a:r>
            <a:r>
              <a:rPr lang="en-US" sz="4800" b="1" dirty="0" smtClean="0">
                <a:solidFill>
                  <a:srgbClr val="002060"/>
                </a:solidFill>
                <a:effectLst/>
                <a:latin typeface="+mj-lt"/>
              </a:rPr>
              <a:t> an </a:t>
            </a:r>
            <a:r>
              <a:rPr lang="en-US" sz="4800" b="1" dirty="0" err="1" smtClean="0">
                <a:solidFill>
                  <a:srgbClr val="002060"/>
                </a:solidFill>
                <a:effectLst/>
                <a:latin typeface="+mj-lt"/>
              </a:rPr>
              <a:t>trong</a:t>
            </a:r>
            <a:r>
              <a:rPr lang="en-US" sz="4800" b="1" dirty="0" smtClean="0">
                <a:solidFill>
                  <a:srgbClr val="002060"/>
                </a:solidFill>
                <a:effectLst/>
                <a:latin typeface="+mj-lt"/>
              </a:rPr>
              <a:t> </a:t>
            </a:r>
            <a:r>
              <a:rPr lang="en-US" sz="4800" b="1" dirty="0" err="1" smtClean="0">
                <a:solidFill>
                  <a:srgbClr val="002060"/>
                </a:solidFill>
                <a:effectLst/>
                <a:latin typeface="+mj-lt"/>
              </a:rPr>
              <a:t>Chúa</a:t>
            </a:r>
            <a:r>
              <a:rPr lang="en-US" sz="4800" b="1" dirty="0" smtClean="0">
                <a:solidFill>
                  <a:srgbClr val="002060"/>
                </a:solidFill>
                <a:effectLst/>
                <a:latin typeface="+mj-lt"/>
              </a:rPr>
              <a:t>. </a:t>
            </a:r>
            <a:r>
              <a:rPr lang="en-US" sz="4800" b="1" dirty="0" err="1" smtClean="0">
                <a:solidFill>
                  <a:srgbClr val="002060"/>
                </a:solidFill>
                <a:effectLst/>
                <a:latin typeface="+mj-lt"/>
              </a:rPr>
              <a:t>Muôn</a:t>
            </a:r>
            <a:r>
              <a:rPr lang="en-US" sz="4800" b="1" dirty="0" smtClean="0">
                <a:solidFill>
                  <a:srgbClr val="002060"/>
                </a:solidFill>
                <a:effectLst/>
                <a:latin typeface="+mj-lt"/>
              </a:rPr>
              <a:t> </a:t>
            </a:r>
            <a:r>
              <a:rPr lang="en-US" sz="4800" b="1" dirty="0" err="1" smtClean="0">
                <a:solidFill>
                  <a:srgbClr val="002060"/>
                </a:solidFill>
                <a:effectLst/>
                <a:latin typeface="+mj-lt"/>
              </a:rPr>
              <a:t>đời</a:t>
            </a:r>
            <a:r>
              <a:rPr lang="en-US" sz="4800" b="1" dirty="0" smtClean="0">
                <a:solidFill>
                  <a:srgbClr val="002060"/>
                </a:solidFill>
                <a:effectLst/>
                <a:latin typeface="+mj-lt"/>
              </a:rPr>
              <a:t> </a:t>
            </a:r>
            <a:r>
              <a:rPr lang="en-US" sz="4800" b="1" dirty="0" err="1" smtClean="0">
                <a:solidFill>
                  <a:srgbClr val="002060"/>
                </a:solidFill>
                <a:effectLst/>
                <a:latin typeface="+mj-lt"/>
              </a:rPr>
              <a:t>tạ</a:t>
            </a:r>
            <a:r>
              <a:rPr lang="en-US" sz="4800" b="1" dirty="0" smtClean="0">
                <a:solidFill>
                  <a:srgbClr val="002060"/>
                </a:solidFill>
                <a:effectLst/>
                <a:latin typeface="+mj-lt"/>
              </a:rPr>
              <a:t> </a:t>
            </a:r>
            <a:r>
              <a:rPr lang="en-US" sz="4800" b="1" dirty="0" err="1" smtClean="0">
                <a:solidFill>
                  <a:srgbClr val="002060"/>
                </a:solidFill>
                <a:effectLst/>
                <a:latin typeface="+mj-lt"/>
              </a:rPr>
              <a:t>ơn</a:t>
            </a:r>
            <a:r>
              <a:rPr lang="en-US" sz="4800" b="1" dirty="0" smtClean="0">
                <a:solidFill>
                  <a:srgbClr val="002060"/>
                </a:solidFill>
                <a:effectLst/>
                <a:latin typeface="+mj-lt"/>
              </a:rPr>
              <a:t> </a:t>
            </a:r>
            <a:r>
              <a:rPr lang="en-US" sz="4800" b="1" dirty="0" err="1" smtClean="0">
                <a:solidFill>
                  <a:srgbClr val="002060"/>
                </a:solidFill>
                <a:effectLst/>
                <a:latin typeface="+mj-lt"/>
              </a:rPr>
              <a:t>Thiên</a:t>
            </a:r>
            <a:r>
              <a:rPr lang="en-US" sz="4800" b="1" dirty="0" smtClean="0">
                <a:solidFill>
                  <a:srgbClr val="002060"/>
                </a:solidFill>
                <a:effectLst/>
                <a:latin typeface="+mj-lt"/>
              </a:rPr>
              <a:t> </a:t>
            </a:r>
            <a:r>
              <a:rPr lang="en-US" sz="4800" b="1" dirty="0" err="1" smtClean="0">
                <a:solidFill>
                  <a:srgbClr val="002060"/>
                </a:solidFill>
                <a:effectLst/>
                <a:latin typeface="+mj-lt"/>
              </a:rPr>
              <a:t>Chúa</a:t>
            </a:r>
            <a:r>
              <a:rPr lang="en-US" sz="4800" b="1" dirty="0" smtClean="0">
                <a:solidFill>
                  <a:srgbClr val="002060"/>
                </a:solidFill>
                <a:effectLst/>
                <a:latin typeface="+mj-lt"/>
              </a:rPr>
              <a:t> </a:t>
            </a:r>
            <a:r>
              <a:rPr lang="en-US" sz="4800" b="1" dirty="0" err="1" smtClean="0">
                <a:solidFill>
                  <a:srgbClr val="002060"/>
                </a:solidFill>
                <a:effectLst/>
                <a:latin typeface="+mj-lt"/>
              </a:rPr>
              <a:t>cửu</a:t>
            </a:r>
            <a:r>
              <a:rPr lang="en-US" sz="4800" b="1" dirty="0" smtClean="0">
                <a:solidFill>
                  <a:srgbClr val="002060"/>
                </a:solidFill>
                <a:effectLst/>
                <a:latin typeface="+mj-lt"/>
              </a:rPr>
              <a:t> </a:t>
            </a:r>
            <a:r>
              <a:rPr lang="en-US" sz="4800" b="1" dirty="0" err="1" smtClean="0">
                <a:solidFill>
                  <a:srgbClr val="002060"/>
                </a:solidFill>
                <a:effectLst/>
                <a:latin typeface="+mj-lt"/>
              </a:rPr>
              <a:t>trùng</a:t>
            </a:r>
            <a:r>
              <a:rPr lang="en-US" sz="4800" b="1" dirty="0" smtClean="0">
                <a:solidFill>
                  <a:srgbClr val="002060"/>
                </a:solidFill>
                <a:effectLst/>
                <a:latin typeface="+mj-lt"/>
              </a:rPr>
              <a:t>. </a:t>
            </a:r>
            <a:r>
              <a:rPr lang="en-US" sz="4800" b="1" dirty="0" err="1" smtClean="0">
                <a:solidFill>
                  <a:srgbClr val="002060"/>
                </a:solidFill>
                <a:effectLst/>
                <a:latin typeface="+mj-lt"/>
              </a:rPr>
              <a:t>Ngài</a:t>
            </a:r>
            <a:r>
              <a:rPr lang="en-US" sz="4800" b="1" dirty="0" smtClean="0">
                <a:solidFill>
                  <a:srgbClr val="002060"/>
                </a:solidFill>
                <a:effectLst/>
                <a:latin typeface="+mj-lt"/>
              </a:rPr>
              <a:t> </a:t>
            </a:r>
            <a:r>
              <a:rPr lang="en-US" sz="4800" b="1" dirty="0" err="1" smtClean="0">
                <a:solidFill>
                  <a:srgbClr val="002060"/>
                </a:solidFill>
                <a:effectLst/>
                <a:latin typeface="+mj-lt"/>
              </a:rPr>
              <a:t>vì</a:t>
            </a:r>
            <a:r>
              <a:rPr lang="en-US" sz="4800" b="1" dirty="0" smtClean="0">
                <a:solidFill>
                  <a:srgbClr val="002060"/>
                </a:solidFill>
                <a:effectLst/>
                <a:latin typeface="+mj-lt"/>
              </a:rPr>
              <a:t> </a:t>
            </a:r>
            <a:r>
              <a:rPr lang="en-US" sz="4800" b="1" dirty="0" err="1" smtClean="0">
                <a:solidFill>
                  <a:srgbClr val="002060"/>
                </a:solidFill>
                <a:effectLst/>
                <a:latin typeface="+mj-lt"/>
              </a:rPr>
              <a:t>tình</a:t>
            </a:r>
            <a:r>
              <a:rPr lang="en-US" sz="4800" b="1" dirty="0" smtClean="0">
                <a:solidFill>
                  <a:srgbClr val="002060"/>
                </a:solidFill>
                <a:effectLst/>
                <a:latin typeface="+mj-lt"/>
              </a:rPr>
              <a:t> </a:t>
            </a:r>
            <a:r>
              <a:rPr lang="en-US" sz="4800" b="1" dirty="0" err="1" smtClean="0">
                <a:solidFill>
                  <a:srgbClr val="002060"/>
                </a:solidFill>
                <a:effectLst/>
                <a:latin typeface="+mj-lt"/>
              </a:rPr>
              <a:t>yêu</a:t>
            </a:r>
            <a:r>
              <a:rPr lang="en-US" sz="4800" b="1" dirty="0" smtClean="0">
                <a:solidFill>
                  <a:srgbClr val="002060"/>
                </a:solidFill>
                <a:effectLst/>
                <a:latin typeface="+mj-lt"/>
              </a:rPr>
              <a:t> </a:t>
            </a:r>
            <a:r>
              <a:rPr lang="en-US" sz="4800" b="1" dirty="0" err="1" smtClean="0">
                <a:solidFill>
                  <a:srgbClr val="002060"/>
                </a:solidFill>
                <a:effectLst/>
                <a:latin typeface="+mj-lt"/>
              </a:rPr>
              <a:t>vui</a:t>
            </a:r>
            <a:r>
              <a:rPr lang="en-US" sz="4800" b="1" dirty="0" smtClean="0">
                <a:solidFill>
                  <a:srgbClr val="002060"/>
                </a:solidFill>
                <a:effectLst/>
                <a:latin typeface="+mj-lt"/>
              </a:rPr>
              <a:t> </a:t>
            </a:r>
            <a:r>
              <a:rPr lang="en-US" sz="4800" b="1" dirty="0" err="1" smtClean="0">
                <a:solidFill>
                  <a:srgbClr val="002060"/>
                </a:solidFill>
                <a:effectLst/>
                <a:latin typeface="+mj-lt"/>
              </a:rPr>
              <a:t>sông</a:t>
            </a:r>
            <a:r>
              <a:rPr lang="en-US" sz="4800" b="1" dirty="0" smtClean="0">
                <a:solidFill>
                  <a:srgbClr val="002060"/>
                </a:solidFill>
                <a:effectLst/>
                <a:latin typeface="+mj-lt"/>
              </a:rPr>
              <a:t> </a:t>
            </a:r>
            <a:r>
              <a:rPr lang="en-US" sz="4800" b="1" dirty="0" err="1" smtClean="0">
                <a:solidFill>
                  <a:srgbClr val="002060"/>
                </a:solidFill>
                <a:effectLst/>
                <a:latin typeface="+mj-lt"/>
              </a:rPr>
              <a:t>với</a:t>
            </a:r>
            <a:r>
              <a:rPr lang="en-US" sz="4800" b="1" dirty="0" smtClean="0">
                <a:solidFill>
                  <a:srgbClr val="002060"/>
                </a:solidFill>
                <a:effectLst/>
                <a:latin typeface="+mj-lt"/>
              </a:rPr>
              <a:t> con </a:t>
            </a:r>
            <a:r>
              <a:rPr lang="en-US" sz="4800" b="1" dirty="0" err="1" smtClean="0">
                <a:solidFill>
                  <a:srgbClr val="002060"/>
                </a:solidFill>
                <a:effectLst/>
                <a:latin typeface="+mj-lt"/>
              </a:rPr>
              <a:t>luôn</a:t>
            </a:r>
            <a:r>
              <a:rPr lang="en-US" sz="4800" b="1" dirty="0" smtClean="0">
                <a:solidFill>
                  <a:srgbClr val="002060"/>
                </a:solidFill>
                <a:effectLst/>
                <a:latin typeface="+mj-lt"/>
              </a:rPr>
              <a:t>. </a:t>
            </a:r>
            <a:endParaRPr lang="en-US" sz="48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7594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smtClean="0">
                <a:solidFill>
                  <a:srgbClr val="FF0000"/>
                </a:solidFill>
                <a:latin typeface="+mj-lt"/>
                <a:ea typeface="Tahoma" pitchFamily="34" charset="0"/>
                <a:cs typeface="Times New Roman" pitchFamily="18" charset="0"/>
              </a:rPr>
              <a:t>Tk1</a:t>
            </a:r>
            <a:r>
              <a:rPr lang="en-US" sz="4400" b="1" u="sng" dirty="0" smtClean="0">
                <a:solidFill>
                  <a:srgbClr val="FF0000"/>
                </a:solidFill>
                <a:effectLst/>
                <a:latin typeface="+mj-lt"/>
                <a:ea typeface="Tahoma" pitchFamily="34" charset="0"/>
                <a:cs typeface="Times New Roman" pitchFamily="18" charset="0"/>
              </a:rPr>
              <a:t>:</a:t>
            </a:r>
            <a:r>
              <a:rPr lang="en-US" sz="4400" b="1" dirty="0" smtClean="0">
                <a:solidFill>
                  <a:srgbClr val="003399"/>
                </a:solidFill>
                <a:effectLst/>
                <a:latin typeface="+mj-lt"/>
                <a:ea typeface="Tahoma" pitchFamily="34" charset="0"/>
                <a:cs typeface="Times New Roman" pitchFamily="18" charset="0"/>
              </a:rPr>
              <a:t> </a:t>
            </a:r>
            <a:r>
              <a:rPr lang="en-US" sz="4400" b="1" dirty="0" smtClean="0">
                <a:effectLst/>
                <a:latin typeface="+mj-lt"/>
              </a:rPr>
              <a:t> </a:t>
            </a:r>
            <a:r>
              <a:rPr lang="en-US" sz="4400" b="1" dirty="0" err="1">
                <a:solidFill>
                  <a:srgbClr val="002060"/>
                </a:solidFill>
                <a:latin typeface="+mj-lt"/>
              </a:rPr>
              <a:t>N</a:t>
            </a:r>
            <a:r>
              <a:rPr lang="en-US" sz="4400" b="1" dirty="0" err="1" smtClean="0">
                <a:solidFill>
                  <a:srgbClr val="002060"/>
                </a:solidFill>
                <a:effectLst/>
                <a:latin typeface="+mj-lt"/>
              </a:rPr>
              <a:t>ày</a:t>
            </a:r>
            <a:r>
              <a:rPr lang="en-US" sz="4400" b="1" dirty="0" smtClean="0">
                <a:solidFill>
                  <a:srgbClr val="002060"/>
                </a:solidFill>
                <a:effectLst/>
                <a:latin typeface="+mj-lt"/>
              </a:rPr>
              <a:t> </a:t>
            </a:r>
            <a:r>
              <a:rPr lang="en-US" sz="4400" b="1" dirty="0" err="1" smtClean="0">
                <a:solidFill>
                  <a:srgbClr val="002060"/>
                </a:solidFill>
                <a:effectLst/>
                <a:latin typeface="+mj-lt"/>
              </a:rPr>
              <a:t>giờ</a:t>
            </a:r>
            <a:r>
              <a:rPr lang="en-US" sz="4400" b="1" dirty="0" smtClean="0">
                <a:solidFill>
                  <a:srgbClr val="002060"/>
                </a:solidFill>
                <a:effectLst/>
                <a:latin typeface="+mj-lt"/>
              </a:rPr>
              <a:t> </a:t>
            </a:r>
            <a:r>
              <a:rPr lang="en-US" sz="4400" b="1" dirty="0" err="1" smtClean="0">
                <a:solidFill>
                  <a:srgbClr val="002060"/>
                </a:solidFill>
                <a:effectLst/>
                <a:latin typeface="+mj-lt"/>
              </a:rPr>
              <a:t>vượt</a:t>
            </a:r>
            <a:r>
              <a:rPr lang="en-US" sz="4400" b="1" dirty="0" smtClean="0">
                <a:solidFill>
                  <a:srgbClr val="002060"/>
                </a:solidFill>
                <a:effectLst/>
                <a:latin typeface="+mj-lt"/>
              </a:rPr>
              <a:t> qua </a:t>
            </a:r>
            <a:r>
              <a:rPr lang="en-US" sz="4400" b="1" dirty="0" err="1" smtClean="0">
                <a:solidFill>
                  <a:srgbClr val="002060"/>
                </a:solidFill>
                <a:effectLst/>
                <a:latin typeface="+mj-lt"/>
              </a:rPr>
              <a:t>sự</a:t>
            </a:r>
            <a:r>
              <a:rPr lang="en-US" sz="4400" b="1" dirty="0" smtClean="0">
                <a:solidFill>
                  <a:srgbClr val="002060"/>
                </a:solidFill>
                <a:effectLst/>
                <a:latin typeface="+mj-lt"/>
              </a:rPr>
              <a:t> </a:t>
            </a:r>
            <a:r>
              <a:rPr lang="en-US" sz="4400" b="1" dirty="0" err="1" smtClean="0">
                <a:solidFill>
                  <a:srgbClr val="002060"/>
                </a:solidFill>
                <a:effectLst/>
                <a:latin typeface="+mj-lt"/>
              </a:rPr>
              <a:t>sống</a:t>
            </a:r>
            <a:r>
              <a:rPr lang="en-US" sz="4400" b="1" dirty="0" smtClean="0">
                <a:solidFill>
                  <a:srgbClr val="002060"/>
                </a:solidFill>
                <a:effectLst/>
                <a:latin typeface="+mj-lt"/>
              </a:rPr>
              <a:t> </a:t>
            </a:r>
            <a:r>
              <a:rPr lang="en-US" sz="4400" b="1" dirty="0" err="1" smtClean="0">
                <a:solidFill>
                  <a:srgbClr val="002060"/>
                </a:solidFill>
                <a:effectLst/>
                <a:latin typeface="+mj-lt"/>
              </a:rPr>
              <a:t>chiến</a:t>
            </a:r>
            <a:r>
              <a:rPr lang="en-US" sz="4400" b="1" dirty="0" smtClean="0">
                <a:solidFill>
                  <a:srgbClr val="002060"/>
                </a:solidFill>
                <a:effectLst/>
                <a:latin typeface="+mj-lt"/>
              </a:rPr>
              <a:t> </a:t>
            </a:r>
            <a:r>
              <a:rPr lang="en-US" sz="4400" b="1" dirty="0" err="1" smtClean="0">
                <a:solidFill>
                  <a:srgbClr val="002060"/>
                </a:solidFill>
                <a:effectLst/>
                <a:latin typeface="+mj-lt"/>
              </a:rPr>
              <a:t>thắng</a:t>
            </a:r>
            <a:r>
              <a:rPr lang="en-US" sz="4400" b="1" dirty="0" smtClean="0">
                <a:solidFill>
                  <a:srgbClr val="002060"/>
                </a:solidFill>
                <a:effectLst/>
                <a:latin typeface="+mj-lt"/>
              </a:rPr>
              <a:t> </a:t>
            </a:r>
            <a:r>
              <a:rPr lang="en-US" sz="4400" b="1" dirty="0" err="1" smtClean="0">
                <a:solidFill>
                  <a:srgbClr val="002060"/>
                </a:solidFill>
                <a:effectLst/>
                <a:latin typeface="+mj-lt"/>
              </a:rPr>
              <a:t>tử</a:t>
            </a:r>
            <a:r>
              <a:rPr lang="en-US" sz="4400" b="1" dirty="0" smtClean="0">
                <a:solidFill>
                  <a:srgbClr val="002060"/>
                </a:solidFill>
                <a:effectLst/>
                <a:latin typeface="+mj-lt"/>
              </a:rPr>
              <a:t> </a:t>
            </a:r>
            <a:r>
              <a:rPr lang="en-US" sz="4400" b="1" dirty="0" err="1" smtClean="0">
                <a:solidFill>
                  <a:srgbClr val="002060"/>
                </a:solidFill>
                <a:effectLst/>
                <a:latin typeface="+mj-lt"/>
              </a:rPr>
              <a:t>thần</a:t>
            </a:r>
            <a:r>
              <a:rPr lang="en-US" sz="4400" b="1" dirty="0" smtClean="0">
                <a:solidFill>
                  <a:srgbClr val="002060"/>
                </a:solidFill>
                <a:effectLst/>
                <a:latin typeface="+mj-lt"/>
              </a:rPr>
              <a:t>. Qua </a:t>
            </a:r>
            <a:r>
              <a:rPr lang="en-US" sz="4400" b="1" dirty="0" err="1" smtClean="0">
                <a:solidFill>
                  <a:srgbClr val="002060"/>
                </a:solidFill>
                <a:effectLst/>
                <a:latin typeface="+mj-lt"/>
              </a:rPr>
              <a:t>bao</a:t>
            </a:r>
            <a:r>
              <a:rPr lang="en-US" sz="4400" b="1" dirty="0" smtClean="0">
                <a:solidFill>
                  <a:srgbClr val="002060"/>
                </a:solidFill>
                <a:effectLst/>
                <a:latin typeface="+mj-lt"/>
              </a:rPr>
              <a:t> </a:t>
            </a:r>
            <a:r>
              <a:rPr lang="en-US" sz="4400" b="1" dirty="0" err="1" smtClean="0">
                <a:solidFill>
                  <a:srgbClr val="002060"/>
                </a:solidFill>
                <a:effectLst/>
                <a:latin typeface="+mj-lt"/>
              </a:rPr>
              <a:t>tháng</a:t>
            </a:r>
            <a:r>
              <a:rPr lang="en-US" sz="4400" b="1" dirty="0" smtClean="0">
                <a:solidFill>
                  <a:srgbClr val="002060"/>
                </a:solidFill>
                <a:effectLst/>
                <a:latin typeface="+mj-lt"/>
              </a:rPr>
              <a:t> </a:t>
            </a:r>
            <a:r>
              <a:rPr lang="en-US" sz="4400" b="1" dirty="0" err="1" smtClean="0">
                <a:solidFill>
                  <a:srgbClr val="002060"/>
                </a:solidFill>
                <a:effectLst/>
                <a:latin typeface="+mj-lt"/>
              </a:rPr>
              <a:t>ngày</a:t>
            </a:r>
            <a:r>
              <a:rPr lang="en-US" sz="4400" b="1" dirty="0" smtClean="0">
                <a:solidFill>
                  <a:srgbClr val="002060"/>
                </a:solidFill>
                <a:effectLst/>
                <a:latin typeface="+mj-lt"/>
              </a:rPr>
              <a:t> </a:t>
            </a:r>
            <a:r>
              <a:rPr lang="en-US" sz="4400" b="1" dirty="0" err="1" smtClean="0">
                <a:solidFill>
                  <a:srgbClr val="002060"/>
                </a:solidFill>
                <a:effectLst/>
                <a:latin typeface="+mj-lt"/>
              </a:rPr>
              <a:t>đợi</a:t>
            </a:r>
            <a:r>
              <a:rPr lang="en-US" sz="4400" b="1" dirty="0" smtClean="0">
                <a:solidFill>
                  <a:srgbClr val="002060"/>
                </a:solidFill>
                <a:effectLst/>
                <a:latin typeface="+mj-lt"/>
              </a:rPr>
              <a:t> </a:t>
            </a:r>
            <a:r>
              <a:rPr lang="en-US" sz="4400" b="1" dirty="0" err="1" smtClean="0">
                <a:solidFill>
                  <a:srgbClr val="002060"/>
                </a:solidFill>
                <a:effectLst/>
                <a:latin typeface="+mj-lt"/>
              </a:rPr>
              <a:t>trông</a:t>
            </a:r>
            <a:r>
              <a:rPr lang="en-US" sz="4400" b="1" dirty="0" smtClean="0">
                <a:solidFill>
                  <a:srgbClr val="002060"/>
                </a:solidFill>
                <a:effectLst/>
                <a:latin typeface="+mj-lt"/>
              </a:rPr>
              <a:t> </a:t>
            </a:r>
            <a:r>
              <a:rPr lang="en-US" sz="4400" b="1" dirty="0" err="1" smtClean="0">
                <a:solidFill>
                  <a:srgbClr val="002060"/>
                </a:solidFill>
                <a:effectLst/>
                <a:latin typeface="+mj-lt"/>
              </a:rPr>
              <a:t>ơn</a:t>
            </a:r>
            <a:r>
              <a:rPr lang="en-US" sz="4400" b="1" dirty="0" smtClean="0">
                <a:solidFill>
                  <a:srgbClr val="002060"/>
                </a:solidFill>
                <a:effectLst/>
                <a:latin typeface="+mj-lt"/>
              </a:rPr>
              <a:t> </a:t>
            </a:r>
            <a:r>
              <a:rPr lang="en-US" sz="4400" b="1" dirty="0" err="1" smtClean="0">
                <a:solidFill>
                  <a:srgbClr val="002060"/>
                </a:solidFill>
                <a:effectLst/>
                <a:latin typeface="+mj-lt"/>
              </a:rPr>
              <a:t>Ngài</a:t>
            </a:r>
            <a:r>
              <a:rPr lang="en-US" sz="4400" b="1" dirty="0" smtClean="0">
                <a:solidFill>
                  <a:srgbClr val="002060"/>
                </a:solidFill>
                <a:effectLst/>
                <a:latin typeface="+mj-lt"/>
              </a:rPr>
              <a:t> </a:t>
            </a:r>
            <a:r>
              <a:rPr lang="en-US" sz="4400" b="1" dirty="0" err="1" smtClean="0">
                <a:solidFill>
                  <a:srgbClr val="002060"/>
                </a:solidFill>
                <a:effectLst/>
                <a:latin typeface="+mj-lt"/>
              </a:rPr>
              <a:t>cứu</a:t>
            </a:r>
            <a:r>
              <a:rPr lang="en-US" sz="4400" b="1" dirty="0" smtClean="0">
                <a:solidFill>
                  <a:srgbClr val="002060"/>
                </a:solidFill>
                <a:effectLst/>
                <a:latin typeface="+mj-lt"/>
              </a:rPr>
              <a:t> </a:t>
            </a:r>
            <a:r>
              <a:rPr lang="en-US" sz="4400" b="1" dirty="0" err="1" smtClean="0">
                <a:solidFill>
                  <a:srgbClr val="002060"/>
                </a:solidFill>
                <a:effectLst/>
                <a:latin typeface="+mj-lt"/>
              </a:rPr>
              <a:t>độ</a:t>
            </a:r>
            <a:r>
              <a:rPr lang="en-US" sz="4400" b="1" dirty="0" smtClean="0">
                <a:solidFill>
                  <a:srgbClr val="002060"/>
                </a:solidFill>
                <a:effectLst/>
                <a:latin typeface="+mj-lt"/>
              </a:rPr>
              <a:t>. </a:t>
            </a:r>
            <a:r>
              <a:rPr lang="en-US" sz="4400" b="1" dirty="0" err="1" smtClean="0">
                <a:solidFill>
                  <a:srgbClr val="002060"/>
                </a:solidFill>
                <a:effectLst/>
                <a:latin typeface="+mj-lt"/>
              </a:rPr>
              <a:t>Tội</a:t>
            </a:r>
            <a:r>
              <a:rPr lang="en-US" sz="4400" b="1" dirty="0" smtClean="0">
                <a:solidFill>
                  <a:srgbClr val="002060"/>
                </a:solidFill>
                <a:effectLst/>
                <a:latin typeface="+mj-lt"/>
              </a:rPr>
              <a:t> </a:t>
            </a:r>
            <a:r>
              <a:rPr lang="en-US" sz="4400" b="1" dirty="0" err="1" smtClean="0">
                <a:solidFill>
                  <a:srgbClr val="002060"/>
                </a:solidFill>
                <a:effectLst/>
                <a:latin typeface="+mj-lt"/>
              </a:rPr>
              <a:t>lụy</a:t>
            </a:r>
            <a:r>
              <a:rPr lang="en-US" sz="4400" b="1" dirty="0" smtClean="0">
                <a:solidFill>
                  <a:srgbClr val="002060"/>
                </a:solidFill>
                <a:effectLst/>
                <a:latin typeface="+mj-lt"/>
              </a:rPr>
              <a:t> </a:t>
            </a:r>
            <a:r>
              <a:rPr lang="en-US" sz="4400" b="1" dirty="0" err="1" smtClean="0">
                <a:solidFill>
                  <a:srgbClr val="002060"/>
                </a:solidFill>
                <a:effectLst/>
                <a:latin typeface="+mj-lt"/>
              </a:rPr>
              <a:t>nhân</a:t>
            </a:r>
            <a:r>
              <a:rPr lang="en-US" sz="4400" b="1" dirty="0" smtClean="0">
                <a:solidFill>
                  <a:srgbClr val="002060"/>
                </a:solidFill>
                <a:effectLst/>
                <a:latin typeface="+mj-lt"/>
              </a:rPr>
              <a:t> </a:t>
            </a:r>
            <a:r>
              <a:rPr lang="en-US" sz="4400" b="1" dirty="0" err="1" smtClean="0">
                <a:solidFill>
                  <a:srgbClr val="002060"/>
                </a:solidFill>
                <a:effectLst/>
                <a:latin typeface="+mj-lt"/>
              </a:rPr>
              <a:t>thế</a:t>
            </a:r>
            <a:r>
              <a:rPr lang="en-US" sz="4400" b="1" dirty="0" smtClean="0">
                <a:solidFill>
                  <a:srgbClr val="002060"/>
                </a:solidFill>
                <a:effectLst/>
                <a:latin typeface="+mj-lt"/>
              </a:rPr>
              <a:t> </a:t>
            </a:r>
            <a:r>
              <a:rPr lang="en-US" sz="4400" b="1" dirty="0" err="1" smtClean="0">
                <a:solidFill>
                  <a:srgbClr val="002060"/>
                </a:solidFill>
                <a:effectLst/>
                <a:latin typeface="+mj-lt"/>
              </a:rPr>
              <a:t>khiến</a:t>
            </a:r>
            <a:r>
              <a:rPr lang="en-US" sz="4400" b="1" dirty="0" smtClean="0">
                <a:solidFill>
                  <a:srgbClr val="002060"/>
                </a:solidFill>
                <a:effectLst/>
                <a:latin typeface="+mj-lt"/>
              </a:rPr>
              <a:t> </a:t>
            </a:r>
            <a:r>
              <a:rPr lang="en-US" sz="4400" b="1" dirty="0" err="1" smtClean="0">
                <a:solidFill>
                  <a:srgbClr val="002060"/>
                </a:solidFill>
                <a:effectLst/>
                <a:latin typeface="+mj-lt"/>
              </a:rPr>
              <a:t>thân</a:t>
            </a:r>
            <a:r>
              <a:rPr lang="en-US" sz="4400" b="1" dirty="0" smtClean="0">
                <a:solidFill>
                  <a:srgbClr val="002060"/>
                </a:solidFill>
                <a:effectLst/>
                <a:latin typeface="+mj-lt"/>
              </a:rPr>
              <a:t> </a:t>
            </a:r>
            <a:r>
              <a:rPr lang="en-US" sz="4400" b="1" dirty="0" err="1" smtClean="0">
                <a:solidFill>
                  <a:srgbClr val="002060"/>
                </a:solidFill>
                <a:effectLst/>
                <a:latin typeface="+mj-lt"/>
              </a:rPr>
              <a:t>vương</a:t>
            </a:r>
            <a:r>
              <a:rPr lang="en-US" sz="4400" b="1" dirty="0" smtClean="0">
                <a:solidFill>
                  <a:srgbClr val="002060"/>
                </a:solidFill>
                <a:effectLst/>
                <a:latin typeface="+mj-lt"/>
              </a:rPr>
              <a:t> </a:t>
            </a:r>
            <a:r>
              <a:rPr lang="en-US" sz="4400" b="1" dirty="0" err="1" smtClean="0">
                <a:solidFill>
                  <a:srgbClr val="002060"/>
                </a:solidFill>
                <a:effectLst/>
                <a:latin typeface="+mj-lt"/>
              </a:rPr>
              <a:t>thảm</a:t>
            </a:r>
            <a:r>
              <a:rPr lang="en-US" sz="4400" b="1" dirty="0" smtClean="0">
                <a:solidFill>
                  <a:srgbClr val="002060"/>
                </a:solidFill>
                <a:effectLst/>
                <a:latin typeface="+mj-lt"/>
              </a:rPr>
              <a:t> </a:t>
            </a:r>
            <a:r>
              <a:rPr lang="en-US" sz="4400" b="1" dirty="0" err="1" smtClean="0">
                <a:solidFill>
                  <a:srgbClr val="002060"/>
                </a:solidFill>
                <a:effectLst/>
                <a:latin typeface="+mj-lt"/>
              </a:rPr>
              <a:t>hình</a:t>
            </a:r>
            <a:r>
              <a:rPr lang="en-US" sz="4400" b="1" dirty="0" smtClean="0">
                <a:solidFill>
                  <a:srgbClr val="002060"/>
                </a:solidFill>
                <a:effectLst/>
                <a:latin typeface="+mj-lt"/>
              </a:rPr>
              <a:t>. </a:t>
            </a:r>
            <a:r>
              <a:rPr lang="en-US" sz="4400" b="1" dirty="0" err="1" smtClean="0">
                <a:solidFill>
                  <a:srgbClr val="002060"/>
                </a:solidFill>
                <a:effectLst/>
                <a:latin typeface="+mj-lt"/>
              </a:rPr>
              <a:t>Thánh</a:t>
            </a:r>
            <a:r>
              <a:rPr lang="en-US" sz="4400" b="1" dirty="0" smtClean="0">
                <a:solidFill>
                  <a:srgbClr val="002060"/>
                </a:solidFill>
                <a:effectLst/>
                <a:latin typeface="+mj-lt"/>
              </a:rPr>
              <a:t> </a:t>
            </a:r>
            <a:r>
              <a:rPr lang="en-US" sz="4400" b="1" dirty="0" err="1" smtClean="0">
                <a:solidFill>
                  <a:srgbClr val="002060"/>
                </a:solidFill>
                <a:effectLst/>
                <a:latin typeface="+mj-lt"/>
              </a:rPr>
              <a:t>giá</a:t>
            </a:r>
            <a:r>
              <a:rPr lang="en-US" sz="4400" b="1" dirty="0" smtClean="0">
                <a:solidFill>
                  <a:srgbClr val="002060"/>
                </a:solidFill>
                <a:effectLst/>
                <a:latin typeface="+mj-lt"/>
              </a:rPr>
              <a:t> </a:t>
            </a:r>
            <a:r>
              <a:rPr lang="en-US" sz="4400" b="1" dirty="0" err="1" smtClean="0">
                <a:solidFill>
                  <a:srgbClr val="002060"/>
                </a:solidFill>
                <a:effectLst/>
                <a:latin typeface="+mj-lt"/>
              </a:rPr>
              <a:t>vinh</a:t>
            </a:r>
            <a:r>
              <a:rPr lang="en-US" sz="4400" b="1" dirty="0" smtClean="0">
                <a:solidFill>
                  <a:srgbClr val="002060"/>
                </a:solidFill>
                <a:effectLst/>
                <a:latin typeface="+mj-lt"/>
              </a:rPr>
              <a:t> </a:t>
            </a:r>
            <a:r>
              <a:rPr lang="en-US" sz="4400" b="1" dirty="0" err="1" smtClean="0">
                <a:solidFill>
                  <a:srgbClr val="002060"/>
                </a:solidFill>
                <a:effectLst/>
                <a:latin typeface="+mj-lt"/>
              </a:rPr>
              <a:t>quang</a:t>
            </a:r>
            <a:r>
              <a:rPr lang="en-US" sz="4400" b="1" dirty="0" smtClean="0">
                <a:solidFill>
                  <a:srgbClr val="002060"/>
                </a:solidFill>
                <a:effectLst/>
                <a:latin typeface="+mj-lt"/>
              </a:rPr>
              <a:t> </a:t>
            </a:r>
            <a:r>
              <a:rPr lang="en-US" sz="4400" b="1" dirty="0" err="1" smtClean="0">
                <a:solidFill>
                  <a:srgbClr val="002060"/>
                </a:solidFill>
                <a:effectLst/>
                <a:latin typeface="+mj-lt"/>
              </a:rPr>
              <a:t>Ngài</a:t>
            </a:r>
            <a:r>
              <a:rPr lang="en-US" sz="4400" b="1" dirty="0" smtClean="0">
                <a:solidFill>
                  <a:srgbClr val="002060"/>
                </a:solidFill>
                <a:effectLst/>
                <a:latin typeface="+mj-lt"/>
              </a:rPr>
              <a:t> </a:t>
            </a:r>
            <a:r>
              <a:rPr lang="en-US" sz="4400" b="1" dirty="0" err="1" smtClean="0">
                <a:solidFill>
                  <a:srgbClr val="002060"/>
                </a:solidFill>
                <a:effectLst/>
                <a:latin typeface="+mj-lt"/>
              </a:rPr>
              <a:t>nâng</a:t>
            </a:r>
            <a:r>
              <a:rPr lang="en-US" sz="4400" b="1" dirty="0" smtClean="0">
                <a:solidFill>
                  <a:srgbClr val="002060"/>
                </a:solidFill>
                <a:effectLst/>
                <a:latin typeface="+mj-lt"/>
              </a:rPr>
              <a:t> </a:t>
            </a:r>
            <a:r>
              <a:rPr lang="en-US" sz="4400" b="1" dirty="0" err="1" smtClean="0">
                <a:solidFill>
                  <a:srgbClr val="002060"/>
                </a:solidFill>
                <a:effectLst/>
                <a:latin typeface="+mj-lt"/>
              </a:rPr>
              <a:t>đỡ</a:t>
            </a:r>
            <a:r>
              <a:rPr lang="en-US" sz="4400" b="1" dirty="0" smtClean="0">
                <a:solidFill>
                  <a:srgbClr val="002060"/>
                </a:solidFill>
                <a:effectLst/>
                <a:latin typeface="+mj-lt"/>
              </a:rPr>
              <a:t> </a:t>
            </a:r>
            <a:r>
              <a:rPr lang="en-US" sz="4400" b="1" dirty="0" err="1" smtClean="0">
                <a:solidFill>
                  <a:srgbClr val="002060"/>
                </a:solidFill>
                <a:effectLst/>
                <a:latin typeface="+mj-lt"/>
              </a:rPr>
              <a:t>cho</a:t>
            </a:r>
            <a:r>
              <a:rPr lang="en-US" sz="4400" b="1" dirty="0" smtClean="0">
                <a:solidFill>
                  <a:srgbClr val="002060"/>
                </a:solidFill>
                <a:effectLst/>
                <a:latin typeface="+mj-lt"/>
              </a:rPr>
              <a:t> </a:t>
            </a:r>
            <a:r>
              <a:rPr lang="en-US" sz="4400" b="1" dirty="0" err="1" smtClean="0">
                <a:solidFill>
                  <a:srgbClr val="002060"/>
                </a:solidFill>
                <a:effectLst/>
                <a:latin typeface="+mj-lt"/>
              </a:rPr>
              <a:t>tội</a:t>
            </a:r>
            <a:r>
              <a:rPr lang="en-US" sz="4400" b="1" dirty="0" smtClean="0">
                <a:solidFill>
                  <a:srgbClr val="002060"/>
                </a:solidFill>
                <a:effectLst/>
                <a:latin typeface="+mj-lt"/>
              </a:rPr>
              <a:t> con. </a:t>
            </a:r>
            <a:endParaRPr lang="en-US" sz="4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500" b="1" u="sng" dirty="0" smtClean="0">
                <a:solidFill>
                  <a:srgbClr val="FF0000"/>
                </a:solidFill>
                <a:latin typeface="+mj-lt"/>
                <a:ea typeface="Tahoma" pitchFamily="34" charset="0"/>
                <a:cs typeface="Times New Roman" pitchFamily="18" charset="0"/>
              </a:rPr>
              <a:t>**</a:t>
            </a:r>
            <a:r>
              <a:rPr lang="en-US" sz="4500" b="1" u="sng" dirty="0" smtClean="0">
                <a:solidFill>
                  <a:srgbClr val="FF0000"/>
                </a:solidFill>
                <a:effectLst/>
                <a:latin typeface="+mj-lt"/>
                <a:ea typeface="Tahoma" pitchFamily="34" charset="0"/>
                <a:cs typeface="Times New Roman" pitchFamily="18" charset="0"/>
              </a:rPr>
              <a:t>:</a:t>
            </a:r>
            <a:r>
              <a:rPr lang="en-US" sz="4500" b="1" dirty="0" smtClean="0">
                <a:solidFill>
                  <a:srgbClr val="003399"/>
                </a:solidFill>
                <a:effectLst/>
                <a:latin typeface="+mj-lt"/>
                <a:ea typeface="Tahoma" pitchFamily="34" charset="0"/>
                <a:cs typeface="Times New Roman" pitchFamily="18" charset="0"/>
              </a:rPr>
              <a:t> </a:t>
            </a:r>
            <a:r>
              <a:rPr lang="en-US" sz="4500" b="1" dirty="0" err="1" smtClean="0">
                <a:solidFill>
                  <a:srgbClr val="002060"/>
                </a:solidFill>
                <a:effectLst/>
                <a:latin typeface="+mj-lt"/>
              </a:rPr>
              <a:t>Cuộc</a:t>
            </a:r>
            <a:r>
              <a:rPr lang="en-US" sz="4500" b="1" dirty="0" smtClean="0">
                <a:solidFill>
                  <a:srgbClr val="002060"/>
                </a:solidFill>
                <a:effectLst/>
                <a:latin typeface="+mj-lt"/>
              </a:rPr>
              <a:t> </a:t>
            </a:r>
            <a:r>
              <a:rPr lang="en-US" sz="4500" b="1" dirty="0" err="1" smtClean="0">
                <a:solidFill>
                  <a:srgbClr val="002060"/>
                </a:solidFill>
                <a:effectLst/>
                <a:latin typeface="+mj-lt"/>
              </a:rPr>
              <a:t>đời</a:t>
            </a:r>
            <a:r>
              <a:rPr lang="en-US" sz="4500" b="1" dirty="0" smtClean="0">
                <a:solidFill>
                  <a:srgbClr val="002060"/>
                </a:solidFill>
                <a:effectLst/>
                <a:latin typeface="+mj-lt"/>
              </a:rPr>
              <a:t> </a:t>
            </a:r>
            <a:r>
              <a:rPr lang="en-US" sz="4500" b="1" dirty="0" err="1" smtClean="0">
                <a:solidFill>
                  <a:srgbClr val="002060"/>
                </a:solidFill>
                <a:effectLst/>
                <a:latin typeface="+mj-lt"/>
              </a:rPr>
              <a:t>dương</a:t>
            </a:r>
            <a:r>
              <a:rPr lang="en-US" sz="4500" b="1" dirty="0" smtClean="0">
                <a:solidFill>
                  <a:srgbClr val="002060"/>
                </a:solidFill>
                <a:effectLst/>
                <a:latin typeface="+mj-lt"/>
              </a:rPr>
              <a:t> </a:t>
            </a:r>
            <a:r>
              <a:rPr lang="en-US" sz="4500" b="1" dirty="0" err="1" smtClean="0">
                <a:solidFill>
                  <a:srgbClr val="002060"/>
                </a:solidFill>
                <a:effectLst/>
                <a:latin typeface="+mj-lt"/>
              </a:rPr>
              <a:t>gian</a:t>
            </a:r>
            <a:r>
              <a:rPr lang="en-US" sz="4500" b="1" dirty="0" smtClean="0">
                <a:solidFill>
                  <a:srgbClr val="002060"/>
                </a:solidFill>
                <a:effectLst/>
                <a:latin typeface="+mj-lt"/>
              </a:rPr>
              <a:t> </a:t>
            </a:r>
            <a:r>
              <a:rPr lang="en-US" sz="4500" b="1" dirty="0" err="1" smtClean="0">
                <a:solidFill>
                  <a:srgbClr val="002060"/>
                </a:solidFill>
                <a:effectLst/>
                <a:latin typeface="+mj-lt"/>
              </a:rPr>
              <a:t>khó</a:t>
            </a:r>
            <a:r>
              <a:rPr lang="en-US" sz="4500" b="1" dirty="0" smtClean="0">
                <a:solidFill>
                  <a:srgbClr val="002060"/>
                </a:solidFill>
                <a:effectLst/>
                <a:latin typeface="+mj-lt"/>
              </a:rPr>
              <a:t> </a:t>
            </a:r>
            <a:r>
              <a:rPr lang="en-US" sz="4500" b="1" dirty="0" err="1" smtClean="0">
                <a:solidFill>
                  <a:srgbClr val="002060"/>
                </a:solidFill>
                <a:effectLst/>
                <a:latin typeface="+mj-lt"/>
              </a:rPr>
              <a:t>nguy</a:t>
            </a:r>
            <a:r>
              <a:rPr lang="en-US" sz="4500" b="1" dirty="0" smtClean="0">
                <a:solidFill>
                  <a:srgbClr val="002060"/>
                </a:solidFill>
                <a:effectLst/>
                <a:latin typeface="+mj-lt"/>
              </a:rPr>
              <a:t> </a:t>
            </a:r>
            <a:r>
              <a:rPr lang="en-US" sz="4500" b="1" dirty="0" err="1" smtClean="0">
                <a:solidFill>
                  <a:srgbClr val="002060"/>
                </a:solidFill>
                <a:effectLst/>
                <a:latin typeface="+mj-lt"/>
              </a:rPr>
              <a:t>giăng</a:t>
            </a:r>
            <a:r>
              <a:rPr lang="en-US" sz="4500" b="1" dirty="0" smtClean="0">
                <a:solidFill>
                  <a:srgbClr val="002060"/>
                </a:solidFill>
                <a:effectLst/>
                <a:latin typeface="+mj-lt"/>
              </a:rPr>
              <a:t> </a:t>
            </a:r>
            <a:r>
              <a:rPr lang="en-US" sz="4500" b="1" dirty="0" err="1" smtClean="0">
                <a:solidFill>
                  <a:srgbClr val="002060"/>
                </a:solidFill>
                <a:effectLst/>
                <a:latin typeface="+mj-lt"/>
              </a:rPr>
              <a:t>đầy</a:t>
            </a:r>
            <a:r>
              <a:rPr lang="en-US" sz="4500" b="1" dirty="0" smtClean="0">
                <a:solidFill>
                  <a:srgbClr val="002060"/>
                </a:solidFill>
                <a:effectLst/>
                <a:latin typeface="+mj-lt"/>
              </a:rPr>
              <a:t>. </a:t>
            </a:r>
            <a:r>
              <a:rPr lang="en-US" sz="4500" b="1" dirty="0" err="1" smtClean="0">
                <a:solidFill>
                  <a:srgbClr val="002060"/>
                </a:solidFill>
                <a:effectLst/>
                <a:latin typeface="+mj-lt"/>
              </a:rPr>
              <a:t>Ngài</a:t>
            </a:r>
            <a:r>
              <a:rPr lang="en-US" sz="4500" b="1" dirty="0" smtClean="0">
                <a:solidFill>
                  <a:srgbClr val="002060"/>
                </a:solidFill>
                <a:effectLst/>
                <a:latin typeface="+mj-lt"/>
              </a:rPr>
              <a:t> </a:t>
            </a:r>
            <a:r>
              <a:rPr lang="en-US" sz="4500" b="1" dirty="0" err="1" smtClean="0">
                <a:solidFill>
                  <a:srgbClr val="002060"/>
                </a:solidFill>
                <a:effectLst/>
                <a:latin typeface="+mj-lt"/>
              </a:rPr>
              <a:t>là</a:t>
            </a:r>
            <a:r>
              <a:rPr lang="en-US" sz="4500" b="1" dirty="0" smtClean="0">
                <a:solidFill>
                  <a:srgbClr val="002060"/>
                </a:solidFill>
                <a:effectLst/>
                <a:latin typeface="+mj-lt"/>
              </a:rPr>
              <a:t> con </a:t>
            </a:r>
            <a:r>
              <a:rPr lang="en-US" sz="4500" b="1" dirty="0" err="1" smtClean="0">
                <a:solidFill>
                  <a:srgbClr val="002060"/>
                </a:solidFill>
                <a:effectLst/>
                <a:latin typeface="+mj-lt"/>
              </a:rPr>
              <a:t>đường</a:t>
            </a:r>
            <a:r>
              <a:rPr lang="en-US" sz="4500" b="1" dirty="0" smtClean="0">
                <a:solidFill>
                  <a:srgbClr val="002060"/>
                </a:solidFill>
                <a:effectLst/>
                <a:latin typeface="+mj-lt"/>
              </a:rPr>
              <a:t> </a:t>
            </a:r>
            <a:r>
              <a:rPr lang="en-US" sz="4500" b="1" dirty="0" err="1" smtClean="0">
                <a:solidFill>
                  <a:srgbClr val="002060"/>
                </a:solidFill>
                <a:effectLst/>
                <a:latin typeface="+mj-lt"/>
              </a:rPr>
              <a:t>dìu</a:t>
            </a:r>
            <a:r>
              <a:rPr lang="en-US" sz="4500" b="1" dirty="0" smtClean="0">
                <a:solidFill>
                  <a:srgbClr val="002060"/>
                </a:solidFill>
                <a:effectLst/>
                <a:latin typeface="+mj-lt"/>
              </a:rPr>
              <a:t> con </a:t>
            </a:r>
            <a:r>
              <a:rPr lang="en-US" sz="4500" b="1" dirty="0" err="1" smtClean="0">
                <a:solidFill>
                  <a:srgbClr val="002060"/>
                </a:solidFill>
                <a:effectLst/>
                <a:latin typeface="+mj-lt"/>
              </a:rPr>
              <a:t>vào</a:t>
            </a:r>
            <a:r>
              <a:rPr lang="en-US" sz="4500" b="1" dirty="0" smtClean="0">
                <a:solidFill>
                  <a:srgbClr val="002060"/>
                </a:solidFill>
                <a:effectLst/>
                <a:latin typeface="+mj-lt"/>
              </a:rPr>
              <a:t> </a:t>
            </a:r>
            <a:r>
              <a:rPr lang="en-US" sz="4500" b="1" dirty="0" err="1" smtClean="0">
                <a:solidFill>
                  <a:srgbClr val="002060"/>
                </a:solidFill>
                <a:effectLst/>
                <a:latin typeface="+mj-lt"/>
              </a:rPr>
              <a:t>cõi</a:t>
            </a:r>
            <a:r>
              <a:rPr lang="en-US" sz="4500" b="1" dirty="0" smtClean="0">
                <a:solidFill>
                  <a:srgbClr val="002060"/>
                </a:solidFill>
                <a:effectLst/>
                <a:latin typeface="+mj-lt"/>
              </a:rPr>
              <a:t> </a:t>
            </a:r>
            <a:r>
              <a:rPr lang="en-US" sz="4500" b="1" dirty="0" err="1" smtClean="0">
                <a:solidFill>
                  <a:srgbClr val="002060"/>
                </a:solidFill>
                <a:effectLst/>
                <a:latin typeface="+mj-lt"/>
              </a:rPr>
              <a:t>sống</a:t>
            </a:r>
            <a:r>
              <a:rPr lang="en-US" sz="4500" b="1" dirty="0" smtClean="0">
                <a:solidFill>
                  <a:srgbClr val="002060"/>
                </a:solidFill>
                <a:effectLst/>
                <a:latin typeface="+mj-lt"/>
              </a:rPr>
              <a:t>. Cho </a:t>
            </a:r>
            <a:r>
              <a:rPr lang="en-US" sz="4500" b="1" dirty="0" err="1" smtClean="0">
                <a:solidFill>
                  <a:srgbClr val="002060"/>
                </a:solidFill>
                <a:effectLst/>
                <a:latin typeface="+mj-lt"/>
              </a:rPr>
              <a:t>cuộc</a:t>
            </a:r>
            <a:r>
              <a:rPr lang="en-US" sz="4500" b="1" dirty="0" smtClean="0">
                <a:solidFill>
                  <a:srgbClr val="002060"/>
                </a:solidFill>
                <a:effectLst/>
                <a:latin typeface="+mj-lt"/>
              </a:rPr>
              <a:t> </a:t>
            </a:r>
            <a:r>
              <a:rPr lang="en-US" sz="4500" b="1" dirty="0" err="1" smtClean="0">
                <a:solidFill>
                  <a:srgbClr val="002060"/>
                </a:solidFill>
                <a:effectLst/>
                <a:latin typeface="+mj-lt"/>
              </a:rPr>
              <a:t>đời</a:t>
            </a:r>
            <a:r>
              <a:rPr lang="en-US" sz="4500" b="1" dirty="0" smtClean="0">
                <a:solidFill>
                  <a:srgbClr val="002060"/>
                </a:solidFill>
                <a:effectLst/>
                <a:latin typeface="+mj-lt"/>
              </a:rPr>
              <a:t> con </a:t>
            </a:r>
            <a:r>
              <a:rPr lang="en-US" sz="4500" b="1" dirty="0" err="1" smtClean="0">
                <a:solidFill>
                  <a:srgbClr val="002060"/>
                </a:solidFill>
                <a:effectLst/>
                <a:latin typeface="+mj-lt"/>
              </a:rPr>
              <a:t>liên</a:t>
            </a:r>
            <a:r>
              <a:rPr lang="en-US" sz="4500" b="1" dirty="0" smtClean="0">
                <a:solidFill>
                  <a:srgbClr val="002060"/>
                </a:solidFill>
                <a:effectLst/>
                <a:latin typeface="+mj-lt"/>
              </a:rPr>
              <a:t> </a:t>
            </a:r>
            <a:r>
              <a:rPr lang="en-US" sz="4500" b="1" dirty="0" err="1" smtClean="0">
                <a:solidFill>
                  <a:srgbClr val="002060"/>
                </a:solidFill>
                <a:effectLst/>
                <a:latin typeface="+mj-lt"/>
              </a:rPr>
              <a:t>kết</a:t>
            </a:r>
            <a:r>
              <a:rPr lang="en-US" sz="4500" b="1" dirty="0" smtClean="0">
                <a:solidFill>
                  <a:srgbClr val="002060"/>
                </a:solidFill>
                <a:effectLst/>
                <a:latin typeface="+mj-lt"/>
              </a:rPr>
              <a:t> </a:t>
            </a:r>
            <a:r>
              <a:rPr lang="en-US" sz="4500" b="1" dirty="0" err="1" smtClean="0">
                <a:solidFill>
                  <a:srgbClr val="002060"/>
                </a:solidFill>
                <a:effectLst/>
                <a:latin typeface="+mj-lt"/>
              </a:rPr>
              <a:t>trong</a:t>
            </a:r>
            <a:r>
              <a:rPr lang="en-US" sz="4500" b="1" dirty="0" smtClean="0">
                <a:solidFill>
                  <a:srgbClr val="002060"/>
                </a:solidFill>
                <a:effectLst/>
                <a:latin typeface="+mj-lt"/>
              </a:rPr>
              <a:t> </a:t>
            </a:r>
            <a:r>
              <a:rPr lang="en-US" sz="4500" b="1" dirty="0" err="1" smtClean="0">
                <a:solidFill>
                  <a:srgbClr val="002060"/>
                </a:solidFill>
                <a:effectLst/>
                <a:latin typeface="+mj-lt"/>
              </a:rPr>
              <a:t>tình</a:t>
            </a:r>
            <a:r>
              <a:rPr lang="en-US" sz="4500" b="1" dirty="0" smtClean="0">
                <a:solidFill>
                  <a:srgbClr val="002060"/>
                </a:solidFill>
                <a:effectLst/>
                <a:latin typeface="+mj-lt"/>
              </a:rPr>
              <a:t> </a:t>
            </a:r>
            <a:r>
              <a:rPr lang="en-US" sz="4500" b="1" dirty="0" err="1" smtClean="0">
                <a:solidFill>
                  <a:srgbClr val="002060"/>
                </a:solidFill>
                <a:effectLst/>
                <a:latin typeface="+mj-lt"/>
              </a:rPr>
              <a:t>Ngài</a:t>
            </a:r>
            <a:r>
              <a:rPr lang="en-US" sz="4500" b="1" dirty="0" smtClean="0">
                <a:solidFill>
                  <a:srgbClr val="002060"/>
                </a:solidFill>
                <a:effectLst/>
                <a:latin typeface="+mj-lt"/>
              </a:rPr>
              <a:t>. </a:t>
            </a:r>
            <a:r>
              <a:rPr lang="en-US" sz="4500" b="1" dirty="0" err="1" smtClean="0">
                <a:solidFill>
                  <a:srgbClr val="002060"/>
                </a:solidFill>
                <a:effectLst/>
                <a:latin typeface="+mj-lt"/>
              </a:rPr>
              <a:t>Để</a:t>
            </a:r>
            <a:r>
              <a:rPr lang="en-US" sz="4500" b="1" dirty="0" smtClean="0">
                <a:solidFill>
                  <a:srgbClr val="002060"/>
                </a:solidFill>
                <a:effectLst/>
                <a:latin typeface="+mj-lt"/>
              </a:rPr>
              <a:t> </a:t>
            </a:r>
            <a:r>
              <a:rPr lang="en-US" sz="4500" b="1" dirty="0" err="1" smtClean="0">
                <a:solidFill>
                  <a:srgbClr val="002060"/>
                </a:solidFill>
                <a:effectLst/>
                <a:latin typeface="+mj-lt"/>
              </a:rPr>
              <a:t>đường</a:t>
            </a:r>
            <a:r>
              <a:rPr lang="en-US" sz="4500" b="1" dirty="0" smtClean="0">
                <a:solidFill>
                  <a:srgbClr val="002060"/>
                </a:solidFill>
                <a:effectLst/>
                <a:latin typeface="+mj-lt"/>
              </a:rPr>
              <a:t> </a:t>
            </a:r>
            <a:r>
              <a:rPr lang="en-US" sz="4500" b="1" dirty="0" err="1" smtClean="0">
                <a:solidFill>
                  <a:srgbClr val="002060"/>
                </a:solidFill>
                <a:effectLst/>
                <a:latin typeface="+mj-lt"/>
              </a:rPr>
              <a:t>trần</a:t>
            </a:r>
            <a:r>
              <a:rPr lang="en-US" sz="4500" b="1" dirty="0" smtClean="0">
                <a:solidFill>
                  <a:srgbClr val="002060"/>
                </a:solidFill>
                <a:effectLst/>
                <a:latin typeface="+mj-lt"/>
              </a:rPr>
              <a:t> </a:t>
            </a:r>
            <a:r>
              <a:rPr lang="en-US" sz="4500" b="1" dirty="0" err="1" smtClean="0">
                <a:solidFill>
                  <a:srgbClr val="002060"/>
                </a:solidFill>
                <a:effectLst/>
                <a:latin typeface="+mj-lt"/>
              </a:rPr>
              <a:t>gian</a:t>
            </a:r>
            <a:r>
              <a:rPr lang="en-US" sz="4500" b="1" dirty="0" smtClean="0">
                <a:solidFill>
                  <a:srgbClr val="002060"/>
                </a:solidFill>
                <a:effectLst/>
                <a:latin typeface="+mj-lt"/>
              </a:rPr>
              <a:t> con </a:t>
            </a:r>
            <a:r>
              <a:rPr lang="en-US" sz="4500" b="1" dirty="0" err="1" smtClean="0">
                <a:solidFill>
                  <a:srgbClr val="002060"/>
                </a:solidFill>
                <a:effectLst/>
                <a:latin typeface="+mj-lt"/>
              </a:rPr>
              <a:t>bước</a:t>
            </a:r>
            <a:r>
              <a:rPr lang="en-US" sz="4500" b="1" dirty="0" smtClean="0">
                <a:solidFill>
                  <a:srgbClr val="002060"/>
                </a:solidFill>
                <a:effectLst/>
                <a:latin typeface="+mj-lt"/>
              </a:rPr>
              <a:t> </a:t>
            </a:r>
            <a:r>
              <a:rPr lang="en-US" sz="4500" b="1" dirty="0" err="1" smtClean="0">
                <a:solidFill>
                  <a:srgbClr val="002060"/>
                </a:solidFill>
                <a:effectLst/>
                <a:latin typeface="+mj-lt"/>
              </a:rPr>
              <a:t>trong</a:t>
            </a:r>
            <a:r>
              <a:rPr lang="en-US" sz="4500" b="1" dirty="0" smtClean="0">
                <a:solidFill>
                  <a:srgbClr val="002060"/>
                </a:solidFill>
                <a:effectLst/>
                <a:latin typeface="+mj-lt"/>
              </a:rPr>
              <a:t> an </a:t>
            </a:r>
            <a:r>
              <a:rPr lang="en-US" sz="4500" b="1" dirty="0" err="1" smtClean="0">
                <a:solidFill>
                  <a:srgbClr val="002060"/>
                </a:solidFill>
                <a:effectLst/>
                <a:latin typeface="+mj-lt"/>
              </a:rPr>
              <a:t>bình</a:t>
            </a:r>
            <a:r>
              <a:rPr lang="en-US" sz="4500" b="1" dirty="0" smtClean="0">
                <a:solidFill>
                  <a:srgbClr val="002060"/>
                </a:solidFill>
                <a:effectLst/>
                <a:latin typeface="+mj-lt"/>
              </a:rPr>
              <a:t>. </a:t>
            </a:r>
            <a:endParaRPr lang="en-US" sz="45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131325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latin typeface="+mj-lt"/>
                <a:ea typeface="Tahoma" pitchFamily="34" charset="0"/>
                <a:cs typeface="Times New Roman" pitchFamily="18" charset="0"/>
              </a:rPr>
              <a:t>Đk</a:t>
            </a:r>
            <a:r>
              <a:rPr lang="en-US" sz="4400" b="1" u="sng" dirty="0">
                <a:solidFill>
                  <a:srgbClr val="FF0000"/>
                </a:solidFill>
                <a:effectLst/>
                <a:latin typeface="+mj-lt"/>
                <a:ea typeface="Tahoma" pitchFamily="34" charset="0"/>
                <a:cs typeface="Times New Roman" pitchFamily="18" charset="0"/>
              </a:rPr>
              <a:t>:</a:t>
            </a:r>
            <a:r>
              <a:rPr lang="en-US" sz="4400" b="1" dirty="0">
                <a:solidFill>
                  <a:srgbClr val="003399"/>
                </a:solidFill>
                <a:effectLst/>
                <a:latin typeface="+mj-lt"/>
                <a:ea typeface="Tahoma" pitchFamily="34" charset="0"/>
                <a:cs typeface="Times New Roman" pitchFamily="18" charset="0"/>
              </a:rPr>
              <a:t> </a:t>
            </a:r>
            <a:r>
              <a:rPr lang="en-US" sz="4400" b="1" dirty="0" err="1" smtClean="0">
                <a:solidFill>
                  <a:srgbClr val="002060"/>
                </a:solidFill>
                <a:effectLst/>
                <a:latin typeface="+mj-lt"/>
              </a:rPr>
              <a:t>Nguyện</a:t>
            </a:r>
            <a:r>
              <a:rPr lang="en-US" sz="4400" b="1" dirty="0" smtClean="0">
                <a:solidFill>
                  <a:srgbClr val="002060"/>
                </a:solidFill>
                <a:effectLst/>
                <a:latin typeface="+mj-lt"/>
              </a:rPr>
              <a:t> </a:t>
            </a:r>
            <a:r>
              <a:rPr lang="en-US" sz="4400" b="1" dirty="0" err="1" smtClean="0">
                <a:solidFill>
                  <a:srgbClr val="002060"/>
                </a:solidFill>
                <a:effectLst/>
                <a:latin typeface="+mj-lt"/>
              </a:rPr>
              <a:t>cầu</a:t>
            </a:r>
            <a:r>
              <a:rPr lang="en-US" sz="4400" b="1" dirty="0" smtClean="0">
                <a:solidFill>
                  <a:srgbClr val="002060"/>
                </a:solidFill>
                <a:effectLst/>
                <a:latin typeface="+mj-lt"/>
              </a:rPr>
              <a:t> </a:t>
            </a:r>
            <a:r>
              <a:rPr lang="en-US" sz="4400" b="1" dirty="0" err="1" smtClean="0">
                <a:solidFill>
                  <a:srgbClr val="002060"/>
                </a:solidFill>
                <a:effectLst/>
                <a:latin typeface="+mj-lt"/>
              </a:rPr>
              <a:t>cùng</a:t>
            </a:r>
            <a:r>
              <a:rPr lang="en-US" sz="4400" b="1" dirty="0" smtClean="0">
                <a:solidFill>
                  <a:srgbClr val="002060"/>
                </a:solidFill>
                <a:effectLst/>
                <a:latin typeface="+mj-lt"/>
              </a:rPr>
              <a:t> </a:t>
            </a:r>
            <a:r>
              <a:rPr lang="en-US" sz="4400" b="1" dirty="0" err="1" smtClean="0">
                <a:solidFill>
                  <a:srgbClr val="002060"/>
                </a:solidFill>
                <a:effectLst/>
                <a:latin typeface="+mj-lt"/>
              </a:rPr>
              <a:t>Chúa</a:t>
            </a:r>
            <a:r>
              <a:rPr lang="en-US" sz="4400" b="1" dirty="0" smtClean="0">
                <a:solidFill>
                  <a:srgbClr val="002060"/>
                </a:solidFill>
                <a:effectLst/>
                <a:latin typeface="+mj-lt"/>
              </a:rPr>
              <a:t> ban </a:t>
            </a:r>
            <a:r>
              <a:rPr lang="en-US" sz="4400" b="1" dirty="0" err="1" smtClean="0">
                <a:solidFill>
                  <a:srgbClr val="002060"/>
                </a:solidFill>
                <a:effectLst/>
                <a:latin typeface="+mj-lt"/>
              </a:rPr>
              <a:t>cho</a:t>
            </a:r>
            <a:r>
              <a:rPr lang="en-US" sz="4400" b="1" dirty="0" smtClean="0">
                <a:solidFill>
                  <a:srgbClr val="002060"/>
                </a:solidFill>
                <a:effectLst/>
                <a:latin typeface="+mj-lt"/>
              </a:rPr>
              <a:t> con </a:t>
            </a:r>
            <a:r>
              <a:rPr lang="en-US" sz="4400" b="1" dirty="0" err="1" smtClean="0">
                <a:solidFill>
                  <a:srgbClr val="002060"/>
                </a:solidFill>
                <a:effectLst/>
                <a:latin typeface="+mj-lt"/>
              </a:rPr>
              <a:t>lửa</a:t>
            </a:r>
            <a:r>
              <a:rPr lang="en-US" sz="4400" b="1" dirty="0" smtClean="0">
                <a:solidFill>
                  <a:srgbClr val="002060"/>
                </a:solidFill>
                <a:effectLst/>
                <a:latin typeface="+mj-lt"/>
              </a:rPr>
              <a:t> </a:t>
            </a:r>
            <a:r>
              <a:rPr lang="en-US" sz="4400" b="1" dirty="0" err="1" smtClean="0">
                <a:solidFill>
                  <a:srgbClr val="002060"/>
                </a:solidFill>
                <a:effectLst/>
                <a:latin typeface="+mj-lt"/>
              </a:rPr>
              <a:t>mến</a:t>
            </a:r>
            <a:r>
              <a:rPr lang="en-US" sz="4400" b="1" dirty="0" smtClean="0">
                <a:solidFill>
                  <a:srgbClr val="002060"/>
                </a:solidFill>
                <a:effectLst/>
                <a:latin typeface="+mj-lt"/>
              </a:rPr>
              <a:t> </a:t>
            </a:r>
            <a:r>
              <a:rPr lang="en-US" sz="4400" b="1" dirty="0" err="1" smtClean="0">
                <a:solidFill>
                  <a:srgbClr val="002060"/>
                </a:solidFill>
                <a:effectLst/>
                <a:latin typeface="+mj-lt"/>
              </a:rPr>
              <a:t>yêu</a:t>
            </a:r>
            <a:r>
              <a:rPr lang="en-US" sz="4400" b="1" dirty="0" smtClean="0">
                <a:solidFill>
                  <a:srgbClr val="002060"/>
                </a:solidFill>
                <a:effectLst/>
                <a:latin typeface="+mj-lt"/>
              </a:rPr>
              <a:t> </a:t>
            </a:r>
            <a:r>
              <a:rPr lang="en-US" sz="4400" b="1" dirty="0" err="1" smtClean="0">
                <a:solidFill>
                  <a:srgbClr val="002060"/>
                </a:solidFill>
                <a:effectLst/>
                <a:latin typeface="+mj-lt"/>
              </a:rPr>
              <a:t>Ngài</a:t>
            </a:r>
            <a:r>
              <a:rPr lang="en-US" sz="4400" b="1" dirty="0" smtClean="0">
                <a:solidFill>
                  <a:srgbClr val="002060"/>
                </a:solidFill>
                <a:effectLst/>
                <a:latin typeface="+mj-lt"/>
              </a:rPr>
              <a:t>. </a:t>
            </a:r>
            <a:r>
              <a:rPr lang="en-US" sz="4400" b="1" dirty="0" err="1" smtClean="0">
                <a:solidFill>
                  <a:srgbClr val="002060"/>
                </a:solidFill>
                <a:effectLst/>
                <a:latin typeface="+mj-lt"/>
              </a:rPr>
              <a:t>Để</a:t>
            </a:r>
            <a:r>
              <a:rPr lang="en-US" sz="4400" b="1" dirty="0" smtClean="0">
                <a:solidFill>
                  <a:srgbClr val="002060"/>
                </a:solidFill>
                <a:effectLst/>
                <a:latin typeface="+mj-lt"/>
              </a:rPr>
              <a:t> </a:t>
            </a:r>
            <a:r>
              <a:rPr lang="en-US" sz="4400" b="1" dirty="0" err="1" smtClean="0">
                <a:solidFill>
                  <a:srgbClr val="002060"/>
                </a:solidFill>
                <a:effectLst/>
                <a:latin typeface="+mj-lt"/>
              </a:rPr>
              <a:t>cuộc</a:t>
            </a:r>
            <a:r>
              <a:rPr lang="en-US" sz="4400" b="1" dirty="0" smtClean="0">
                <a:solidFill>
                  <a:srgbClr val="002060"/>
                </a:solidFill>
                <a:effectLst/>
                <a:latin typeface="+mj-lt"/>
              </a:rPr>
              <a:t> </a:t>
            </a:r>
            <a:r>
              <a:rPr lang="en-US" sz="4400" b="1" dirty="0" err="1" smtClean="0">
                <a:solidFill>
                  <a:srgbClr val="002060"/>
                </a:solidFill>
                <a:effectLst/>
                <a:latin typeface="+mj-lt"/>
              </a:rPr>
              <a:t>đời</a:t>
            </a:r>
            <a:r>
              <a:rPr lang="en-US" sz="4400" b="1" dirty="0" smtClean="0">
                <a:solidFill>
                  <a:srgbClr val="002060"/>
                </a:solidFill>
                <a:effectLst/>
                <a:latin typeface="+mj-lt"/>
              </a:rPr>
              <a:t> con </a:t>
            </a:r>
            <a:r>
              <a:rPr lang="en-US" sz="4400" b="1" dirty="0" err="1" smtClean="0">
                <a:solidFill>
                  <a:srgbClr val="002060"/>
                </a:solidFill>
                <a:effectLst/>
                <a:latin typeface="+mj-lt"/>
              </a:rPr>
              <a:t>được</a:t>
            </a:r>
            <a:r>
              <a:rPr lang="en-US" sz="4400" b="1" dirty="0" smtClean="0">
                <a:solidFill>
                  <a:srgbClr val="002060"/>
                </a:solidFill>
                <a:effectLst/>
                <a:latin typeface="+mj-lt"/>
              </a:rPr>
              <a:t> </a:t>
            </a:r>
            <a:r>
              <a:rPr lang="en-US" sz="4400" b="1" dirty="0" err="1" smtClean="0">
                <a:solidFill>
                  <a:srgbClr val="002060"/>
                </a:solidFill>
                <a:effectLst/>
                <a:latin typeface="+mj-lt"/>
              </a:rPr>
              <a:t>liên</a:t>
            </a:r>
            <a:r>
              <a:rPr lang="en-US" sz="4400" b="1" dirty="0" smtClean="0">
                <a:solidFill>
                  <a:srgbClr val="002060"/>
                </a:solidFill>
                <a:effectLst/>
                <a:latin typeface="+mj-lt"/>
              </a:rPr>
              <a:t> </a:t>
            </a:r>
            <a:r>
              <a:rPr lang="en-US" sz="4400" b="1" dirty="0" err="1" smtClean="0">
                <a:solidFill>
                  <a:srgbClr val="002060"/>
                </a:solidFill>
                <a:effectLst/>
                <a:latin typeface="+mj-lt"/>
              </a:rPr>
              <a:t>kết</a:t>
            </a:r>
            <a:r>
              <a:rPr lang="en-US" sz="4400" b="1" dirty="0" smtClean="0">
                <a:solidFill>
                  <a:srgbClr val="002060"/>
                </a:solidFill>
                <a:effectLst/>
                <a:latin typeface="+mj-lt"/>
              </a:rPr>
              <a:t> </a:t>
            </a:r>
            <a:r>
              <a:rPr lang="en-US" sz="4400" b="1" dirty="0" err="1" smtClean="0">
                <a:solidFill>
                  <a:srgbClr val="002060"/>
                </a:solidFill>
                <a:effectLst/>
                <a:latin typeface="+mj-lt"/>
              </a:rPr>
              <a:t>trong</a:t>
            </a:r>
            <a:r>
              <a:rPr lang="en-US" sz="4400" b="1" dirty="0" smtClean="0">
                <a:solidFill>
                  <a:srgbClr val="002060"/>
                </a:solidFill>
                <a:effectLst/>
                <a:latin typeface="+mj-lt"/>
              </a:rPr>
              <a:t> </a:t>
            </a:r>
            <a:r>
              <a:rPr lang="en-US" sz="4400" b="1" dirty="0" err="1" smtClean="0">
                <a:solidFill>
                  <a:srgbClr val="002060"/>
                </a:solidFill>
                <a:effectLst/>
                <a:latin typeface="+mj-lt"/>
              </a:rPr>
              <a:t>ân</a:t>
            </a:r>
            <a:r>
              <a:rPr lang="en-US" sz="4400" b="1" dirty="0" smtClean="0">
                <a:solidFill>
                  <a:srgbClr val="002060"/>
                </a:solidFill>
                <a:effectLst/>
                <a:latin typeface="+mj-lt"/>
              </a:rPr>
              <a:t> </a:t>
            </a:r>
            <a:r>
              <a:rPr lang="en-US" sz="4400" b="1" dirty="0" err="1" smtClean="0">
                <a:solidFill>
                  <a:srgbClr val="002060"/>
                </a:solidFill>
                <a:effectLst/>
                <a:latin typeface="+mj-lt"/>
              </a:rPr>
              <a:t>tình</a:t>
            </a:r>
            <a:r>
              <a:rPr lang="en-US" sz="4400" b="1" dirty="0" smtClean="0">
                <a:solidFill>
                  <a:srgbClr val="002060"/>
                </a:solidFill>
                <a:effectLst/>
                <a:latin typeface="+mj-lt"/>
              </a:rPr>
              <a:t> </a:t>
            </a:r>
            <a:r>
              <a:rPr lang="en-US" sz="4400" b="1" dirty="0" err="1" smtClean="0">
                <a:solidFill>
                  <a:srgbClr val="002060"/>
                </a:solidFill>
                <a:effectLst/>
                <a:latin typeface="+mj-lt"/>
              </a:rPr>
              <a:t>Chúa</a:t>
            </a:r>
            <a:r>
              <a:rPr lang="en-US" sz="4400" b="1" dirty="0" smtClean="0">
                <a:solidFill>
                  <a:srgbClr val="002060"/>
                </a:solidFill>
                <a:effectLst/>
                <a:latin typeface="+mj-lt"/>
              </a:rPr>
              <a:t>. </a:t>
            </a:r>
            <a:r>
              <a:rPr lang="en-US" sz="4400" b="1" dirty="0" err="1" smtClean="0">
                <a:solidFill>
                  <a:srgbClr val="002060"/>
                </a:solidFill>
                <a:effectLst/>
                <a:latin typeface="+mj-lt"/>
              </a:rPr>
              <a:t>Ngài</a:t>
            </a:r>
            <a:r>
              <a:rPr lang="en-US" sz="4400" b="1" dirty="0" smtClean="0">
                <a:solidFill>
                  <a:srgbClr val="002060"/>
                </a:solidFill>
                <a:effectLst/>
                <a:latin typeface="+mj-lt"/>
              </a:rPr>
              <a:t> </a:t>
            </a:r>
            <a:r>
              <a:rPr lang="en-US" sz="4400" b="1" dirty="0" err="1" smtClean="0">
                <a:solidFill>
                  <a:srgbClr val="002060"/>
                </a:solidFill>
                <a:effectLst/>
                <a:latin typeface="+mj-lt"/>
              </a:rPr>
              <a:t>là</a:t>
            </a:r>
            <a:r>
              <a:rPr lang="en-US" sz="4400" b="1" dirty="0" smtClean="0">
                <a:solidFill>
                  <a:srgbClr val="002060"/>
                </a:solidFill>
                <a:effectLst/>
                <a:latin typeface="+mj-lt"/>
              </a:rPr>
              <a:t> </a:t>
            </a:r>
            <a:r>
              <a:rPr lang="en-US" sz="4400" b="1" dirty="0" err="1" smtClean="0">
                <a:solidFill>
                  <a:srgbClr val="002060"/>
                </a:solidFill>
                <a:effectLst/>
                <a:latin typeface="+mj-lt"/>
              </a:rPr>
              <a:t>mạch</a:t>
            </a:r>
            <a:r>
              <a:rPr lang="en-US" sz="4400" b="1" dirty="0" smtClean="0">
                <a:solidFill>
                  <a:srgbClr val="002060"/>
                </a:solidFill>
                <a:effectLst/>
                <a:latin typeface="+mj-lt"/>
              </a:rPr>
              <a:t> </a:t>
            </a:r>
            <a:r>
              <a:rPr lang="en-US" sz="4400" b="1" dirty="0" err="1" smtClean="0">
                <a:solidFill>
                  <a:srgbClr val="002060"/>
                </a:solidFill>
                <a:effectLst/>
                <a:latin typeface="+mj-lt"/>
              </a:rPr>
              <a:t>sống</a:t>
            </a:r>
            <a:r>
              <a:rPr lang="en-US" sz="4400" b="1" dirty="0" smtClean="0">
                <a:solidFill>
                  <a:srgbClr val="002060"/>
                </a:solidFill>
                <a:effectLst/>
                <a:latin typeface="+mj-lt"/>
              </a:rPr>
              <a:t> </a:t>
            </a:r>
            <a:r>
              <a:rPr lang="en-US" sz="4400" b="1" dirty="0" err="1" smtClean="0">
                <a:solidFill>
                  <a:srgbClr val="002060"/>
                </a:solidFill>
                <a:effectLst/>
                <a:latin typeface="+mj-lt"/>
              </a:rPr>
              <a:t>tuôn</a:t>
            </a:r>
            <a:r>
              <a:rPr lang="en-US" sz="4400" b="1" dirty="0" smtClean="0">
                <a:solidFill>
                  <a:srgbClr val="002060"/>
                </a:solidFill>
                <a:effectLst/>
                <a:latin typeface="+mj-lt"/>
              </a:rPr>
              <a:t> ban </a:t>
            </a:r>
            <a:r>
              <a:rPr lang="en-US" sz="4400" b="1" dirty="0" err="1" smtClean="0">
                <a:solidFill>
                  <a:srgbClr val="002060"/>
                </a:solidFill>
                <a:effectLst/>
                <a:latin typeface="+mj-lt"/>
              </a:rPr>
              <a:t>muôn</a:t>
            </a:r>
            <a:r>
              <a:rPr lang="en-US" sz="4400" b="1" dirty="0" smtClean="0">
                <a:solidFill>
                  <a:srgbClr val="002060"/>
                </a:solidFill>
                <a:effectLst/>
                <a:latin typeface="+mj-lt"/>
              </a:rPr>
              <a:t> </a:t>
            </a:r>
            <a:r>
              <a:rPr lang="en-US" sz="4400" b="1" dirty="0" err="1" smtClean="0">
                <a:solidFill>
                  <a:srgbClr val="002060"/>
                </a:solidFill>
                <a:effectLst/>
                <a:latin typeface="+mj-lt"/>
              </a:rPr>
              <a:t>hồng</a:t>
            </a:r>
            <a:r>
              <a:rPr lang="en-US" sz="4400" b="1" dirty="0" smtClean="0">
                <a:solidFill>
                  <a:srgbClr val="002060"/>
                </a:solidFill>
                <a:effectLst/>
                <a:latin typeface="+mj-lt"/>
              </a:rPr>
              <a:t> </a:t>
            </a:r>
            <a:r>
              <a:rPr lang="en-US" sz="4400" b="1" dirty="0" err="1" smtClean="0">
                <a:solidFill>
                  <a:srgbClr val="002060"/>
                </a:solidFill>
                <a:effectLst/>
                <a:latin typeface="+mj-lt"/>
              </a:rPr>
              <a:t>ân</a:t>
            </a:r>
            <a:r>
              <a:rPr lang="en-US" sz="4400" b="1" dirty="0" smtClean="0">
                <a:solidFill>
                  <a:srgbClr val="002060"/>
                </a:solidFill>
                <a:effectLst/>
                <a:latin typeface="+mj-lt"/>
              </a:rPr>
              <a:t> </a:t>
            </a:r>
            <a:r>
              <a:rPr lang="en-US" sz="4400" b="1" dirty="0" err="1" smtClean="0">
                <a:solidFill>
                  <a:srgbClr val="002060"/>
                </a:solidFill>
                <a:effectLst/>
                <a:latin typeface="+mj-lt"/>
              </a:rPr>
              <a:t>cho</a:t>
            </a:r>
            <a:r>
              <a:rPr lang="en-US" sz="4400" b="1" dirty="0" smtClean="0">
                <a:solidFill>
                  <a:srgbClr val="002060"/>
                </a:solidFill>
                <a:effectLst/>
                <a:latin typeface="+mj-lt"/>
              </a:rPr>
              <a:t> </a:t>
            </a:r>
            <a:r>
              <a:rPr lang="en-US" sz="4400" b="1" dirty="0" err="1" smtClean="0">
                <a:solidFill>
                  <a:srgbClr val="002060"/>
                </a:solidFill>
                <a:effectLst/>
                <a:latin typeface="+mj-lt"/>
              </a:rPr>
              <a:t>đời</a:t>
            </a:r>
            <a:r>
              <a:rPr lang="en-US" sz="4400" b="1" dirty="0" smtClean="0">
                <a:solidFill>
                  <a:srgbClr val="002060"/>
                </a:solidFill>
                <a:effectLst/>
                <a:latin typeface="+mj-lt"/>
              </a:rPr>
              <a:t>, </a:t>
            </a:r>
            <a:r>
              <a:rPr lang="en-US" sz="4400" b="1" dirty="0" err="1" smtClean="0">
                <a:solidFill>
                  <a:srgbClr val="002060"/>
                </a:solidFill>
                <a:effectLst/>
                <a:latin typeface="+mj-lt"/>
              </a:rPr>
              <a:t>và</a:t>
            </a:r>
            <a:r>
              <a:rPr lang="en-US" sz="4400" b="1" dirty="0" smtClean="0">
                <a:solidFill>
                  <a:srgbClr val="002060"/>
                </a:solidFill>
                <a:effectLst/>
                <a:latin typeface="+mj-lt"/>
              </a:rPr>
              <a:t> </a:t>
            </a:r>
            <a:r>
              <a:rPr lang="en-US" sz="4400" b="1" dirty="0" err="1" smtClean="0">
                <a:solidFill>
                  <a:srgbClr val="002060"/>
                </a:solidFill>
                <a:effectLst/>
                <a:latin typeface="+mj-lt"/>
              </a:rPr>
              <a:t>nguyện</a:t>
            </a:r>
            <a:r>
              <a:rPr lang="en-US" sz="4400" b="1" dirty="0" smtClean="0">
                <a:solidFill>
                  <a:srgbClr val="002060"/>
                </a:solidFill>
                <a:effectLst/>
                <a:latin typeface="+mj-lt"/>
              </a:rPr>
              <a:t> </a:t>
            </a:r>
            <a:r>
              <a:rPr lang="en-US" sz="4400" b="1" dirty="0" err="1" smtClean="0">
                <a:solidFill>
                  <a:srgbClr val="002060"/>
                </a:solidFill>
                <a:effectLst/>
                <a:latin typeface="+mj-lt"/>
              </a:rPr>
              <a:t>từ</a:t>
            </a:r>
            <a:r>
              <a:rPr lang="en-US" sz="4400" b="1" dirty="0" smtClean="0">
                <a:solidFill>
                  <a:srgbClr val="002060"/>
                </a:solidFill>
                <a:effectLst/>
                <a:latin typeface="+mj-lt"/>
              </a:rPr>
              <a:t> nay </a:t>
            </a:r>
            <a:r>
              <a:rPr lang="en-US" sz="4400" b="1" dirty="0" err="1" smtClean="0">
                <a:solidFill>
                  <a:srgbClr val="002060"/>
                </a:solidFill>
                <a:effectLst/>
                <a:latin typeface="+mj-lt"/>
              </a:rPr>
              <a:t>được</a:t>
            </a:r>
            <a:r>
              <a:rPr lang="en-US" sz="4400" b="1" dirty="0" smtClean="0">
                <a:solidFill>
                  <a:srgbClr val="002060"/>
                </a:solidFill>
                <a:effectLst/>
                <a:latin typeface="+mj-lt"/>
              </a:rPr>
              <a:t> </a:t>
            </a:r>
            <a:r>
              <a:rPr lang="en-US" sz="4400" b="1" dirty="0" err="1" smtClean="0">
                <a:solidFill>
                  <a:srgbClr val="002060"/>
                </a:solidFill>
                <a:effectLst/>
                <a:latin typeface="+mj-lt"/>
              </a:rPr>
              <a:t>trở</a:t>
            </a:r>
            <a:r>
              <a:rPr lang="en-US" sz="4400" b="1" dirty="0" smtClean="0">
                <a:solidFill>
                  <a:srgbClr val="002060"/>
                </a:solidFill>
                <a:effectLst/>
                <a:latin typeface="+mj-lt"/>
              </a:rPr>
              <a:t> </a:t>
            </a:r>
            <a:r>
              <a:rPr lang="en-US" sz="4400" b="1" dirty="0" err="1" smtClean="0">
                <a:solidFill>
                  <a:srgbClr val="002060"/>
                </a:solidFill>
                <a:effectLst/>
                <a:latin typeface="+mj-lt"/>
              </a:rPr>
              <a:t>nên</a:t>
            </a:r>
            <a:r>
              <a:rPr lang="en-US" sz="4400" b="1" dirty="0" smtClean="0">
                <a:solidFill>
                  <a:srgbClr val="002060"/>
                </a:solidFill>
                <a:effectLst/>
                <a:latin typeface="+mj-lt"/>
              </a:rPr>
              <a:t> </a:t>
            </a:r>
            <a:r>
              <a:rPr lang="en-US" sz="4400" b="1" dirty="0" err="1" smtClean="0">
                <a:solidFill>
                  <a:srgbClr val="002060"/>
                </a:solidFill>
                <a:effectLst/>
                <a:latin typeface="+mj-lt"/>
              </a:rPr>
              <a:t>người</a:t>
            </a:r>
            <a:r>
              <a:rPr lang="en-US" sz="4400" b="1" dirty="0" smtClean="0">
                <a:solidFill>
                  <a:srgbClr val="002060"/>
                </a:solidFill>
                <a:effectLst/>
                <a:latin typeface="+mj-lt"/>
              </a:rPr>
              <a:t> </a:t>
            </a:r>
            <a:r>
              <a:rPr lang="en-US" sz="4400" b="1" dirty="0" err="1" smtClean="0">
                <a:solidFill>
                  <a:srgbClr val="002060"/>
                </a:solidFill>
                <a:effectLst/>
                <a:latin typeface="+mj-lt"/>
              </a:rPr>
              <a:t>môn</a:t>
            </a:r>
            <a:r>
              <a:rPr lang="en-US" sz="4400" b="1" dirty="0" smtClean="0">
                <a:solidFill>
                  <a:srgbClr val="002060"/>
                </a:solidFill>
                <a:effectLst/>
                <a:latin typeface="+mj-lt"/>
              </a:rPr>
              <a:t> </a:t>
            </a:r>
            <a:r>
              <a:rPr lang="en-US" sz="4400" b="1" dirty="0" err="1" smtClean="0">
                <a:solidFill>
                  <a:srgbClr val="002060"/>
                </a:solidFill>
                <a:effectLst/>
                <a:latin typeface="+mj-lt"/>
              </a:rPr>
              <a:t>đệ</a:t>
            </a:r>
            <a:r>
              <a:rPr lang="en-US" sz="4400" b="1" dirty="0" smtClean="0">
                <a:solidFill>
                  <a:srgbClr val="002060"/>
                </a:solidFill>
                <a:effectLst/>
                <a:latin typeface="+mj-lt"/>
              </a:rPr>
              <a:t> </a:t>
            </a:r>
            <a:r>
              <a:rPr lang="en-US" sz="4400" b="1" dirty="0" err="1" smtClean="0">
                <a:solidFill>
                  <a:srgbClr val="002060"/>
                </a:solidFill>
                <a:effectLst/>
                <a:latin typeface="+mj-lt"/>
              </a:rPr>
              <a:t>Chúa</a:t>
            </a:r>
            <a:r>
              <a:rPr lang="en-US" sz="4400" b="1" dirty="0" smtClean="0">
                <a:solidFill>
                  <a:srgbClr val="002060"/>
                </a:solidFill>
                <a:effectLst/>
                <a:latin typeface="+mj-lt"/>
              </a:rPr>
              <a:t>. </a:t>
            </a:r>
            <a:endParaRPr lang="en-US" sz="4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326703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ctr">
              <a:lnSpc>
                <a:spcPct val="130000"/>
              </a:lnSpc>
              <a:buNone/>
            </a:pPr>
            <a:r>
              <a:rPr lang="en-US" sz="6000" b="1" u="sng" dirty="0" err="1" smtClean="0">
                <a:solidFill>
                  <a:srgbClr val="FF0000"/>
                </a:solidFill>
                <a:effectLst/>
                <a:latin typeface="+mj-lt"/>
                <a:cs typeface="Times New Roman" pitchFamily="18" charset="0"/>
              </a:rPr>
              <a:t>Ca</a:t>
            </a:r>
            <a:r>
              <a:rPr lang="en-US" sz="6000" b="1" u="sng" dirty="0" smtClean="0">
                <a:solidFill>
                  <a:srgbClr val="FF0000"/>
                </a:solidFill>
                <a:effectLst/>
                <a:latin typeface="+mj-lt"/>
                <a:cs typeface="Times New Roman" pitchFamily="18" charset="0"/>
              </a:rPr>
              <a:t> </a:t>
            </a:r>
            <a:r>
              <a:rPr lang="en-US" sz="6000" b="1" u="sng" dirty="0" err="1">
                <a:solidFill>
                  <a:srgbClr val="FF0000"/>
                </a:solidFill>
                <a:effectLst/>
                <a:latin typeface="+mj-lt"/>
                <a:cs typeface="Times New Roman" pitchFamily="18" charset="0"/>
              </a:rPr>
              <a:t>kết</a:t>
            </a:r>
            <a:r>
              <a:rPr lang="en-US" sz="6000" b="1" u="sng" dirty="0">
                <a:solidFill>
                  <a:srgbClr val="FF0000"/>
                </a:solidFill>
                <a:effectLst/>
                <a:latin typeface="+mj-lt"/>
                <a:cs typeface="Times New Roman" pitchFamily="18" charset="0"/>
              </a:rPr>
              <a:t> </a:t>
            </a:r>
            <a:r>
              <a:rPr lang="en-US" sz="6000" b="1" u="sng" dirty="0" err="1">
                <a:solidFill>
                  <a:srgbClr val="FF0000"/>
                </a:solidFill>
                <a:effectLst/>
                <a:latin typeface="+mj-lt"/>
                <a:cs typeface="Times New Roman" pitchFamily="18" charset="0"/>
              </a:rPr>
              <a:t>lễ</a:t>
            </a:r>
            <a:endParaRPr lang="en-US" sz="6000" b="1" u="sng" dirty="0">
              <a:solidFill>
                <a:srgbClr val="FF0000"/>
              </a:solidFill>
              <a:effectLst/>
              <a:latin typeface="+mj-lt"/>
              <a:cs typeface="Times New Roman" pitchFamily="18" charset="0"/>
            </a:endParaRPr>
          </a:p>
          <a:p>
            <a:pPr marL="0" indent="0" algn="ctr">
              <a:lnSpc>
                <a:spcPct val="120000"/>
              </a:lnSpc>
              <a:buNone/>
            </a:pPr>
            <a:r>
              <a:rPr lang="en-US" sz="9600" b="1" dirty="0" smtClean="0">
                <a:solidFill>
                  <a:srgbClr val="FF0000"/>
                </a:solidFill>
                <a:effectLst/>
                <a:latin typeface="+mj-lt"/>
                <a:cs typeface="Times New Roman" panose="02020603050405020304" pitchFamily="18" charset="0"/>
              </a:rPr>
              <a:t>LỄ ĐÃ XONG </a:t>
            </a:r>
            <a:endParaRPr lang="en-US" sz="9600" b="1" dirty="0">
              <a:solidFill>
                <a:srgbClr val="FF0000"/>
              </a:solidFill>
              <a:effectLst/>
              <a:latin typeface="+mj-lt"/>
              <a:cs typeface="Times New Roman" panose="02020603050405020304" pitchFamily="18" charset="0"/>
            </a:endParaRPr>
          </a:p>
          <a:p>
            <a:pPr marL="0" indent="0" algn="ctr">
              <a:lnSpc>
                <a:spcPct val="120000"/>
              </a:lnSpc>
              <a:buNone/>
            </a:pPr>
            <a:r>
              <a:rPr lang="en-US" sz="6000" b="1" i="1" dirty="0">
                <a:solidFill>
                  <a:srgbClr val="002060"/>
                </a:solidFill>
                <a:effectLst/>
                <a:latin typeface="+mj-lt"/>
                <a:cs typeface="Times New Roman" panose="02020603050405020304" pitchFamily="18" charset="0"/>
              </a:rPr>
              <a:t>Mi </a:t>
            </a:r>
            <a:r>
              <a:rPr lang="en-US" sz="6000" b="1" i="1" dirty="0" err="1">
                <a:solidFill>
                  <a:srgbClr val="002060"/>
                </a:solidFill>
                <a:effectLst/>
                <a:latin typeface="+mj-lt"/>
                <a:cs typeface="Times New Roman" panose="02020603050405020304" pitchFamily="18" charset="0"/>
              </a:rPr>
              <a:t>Trầm</a:t>
            </a:r>
            <a:endParaRPr lang="en-US" sz="60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88" y="0"/>
            <a:ext cx="9144000" cy="5016758"/>
          </a:xfrm>
          <a:prstGeom prst="rect">
            <a:avLst/>
          </a:prstGeom>
        </p:spPr>
        <p:txBody>
          <a:bodyPr wrap="square">
            <a:spAutoFit/>
          </a:bodyPr>
          <a:lstStyle/>
          <a:p>
            <a:pPr lvl="0" algn="just">
              <a:defRPr/>
            </a:pPr>
            <a:r>
              <a:rPr lang="en-US" sz="8000" b="1" u="sng" dirty="0" err="1" smtClean="0">
                <a:solidFill>
                  <a:srgbClr val="FF0000"/>
                </a:solidFill>
                <a:latin typeface="+mj-lt"/>
                <a:ea typeface="SimHei" pitchFamily="49" charset="-122"/>
                <a:cs typeface="Times New Roman" pitchFamily="18" charset="0"/>
              </a:rPr>
              <a:t>Đk</a:t>
            </a:r>
            <a:r>
              <a:rPr kumimoji="0" lang="en-US" sz="8000" b="1" i="0" u="sng" strike="noStrike" kern="1200" cap="none" spc="0" normalizeH="0" baseline="0" noProof="0" dirty="0" smtClean="0">
                <a:ln>
                  <a:noFill/>
                </a:ln>
                <a:solidFill>
                  <a:srgbClr val="FF0000"/>
                </a:solidFill>
                <a:effectLst/>
                <a:uLnTx/>
                <a:uFillTx/>
                <a:latin typeface="+mj-lt"/>
                <a:ea typeface="SimHei" pitchFamily="49" charset="-122"/>
                <a:cs typeface="Times New Roman" pitchFamily="18" charset="0"/>
              </a:rPr>
              <a:t>:</a:t>
            </a:r>
            <a:r>
              <a:rPr kumimoji="0" lang="en-US" sz="8000" b="1" i="0" u="none" strike="noStrike" kern="1200" cap="none" spc="0" normalizeH="0" baseline="0" noProof="0" dirty="0" smtClean="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8000" b="1" dirty="0">
                <a:solidFill>
                  <a:srgbClr val="002060"/>
                </a:solidFill>
                <a:latin typeface="+mj-lt"/>
              </a:rPr>
              <a:t>Lễ </a:t>
            </a:r>
            <a:r>
              <a:rPr lang="en-US" sz="8000" b="1" dirty="0" err="1" smtClean="0">
                <a:solidFill>
                  <a:srgbClr val="002060"/>
                </a:solidFill>
                <a:latin typeface="+mj-lt"/>
              </a:rPr>
              <a:t>đã</a:t>
            </a:r>
            <a:r>
              <a:rPr lang="en-US" sz="8000" b="1" dirty="0" smtClean="0">
                <a:solidFill>
                  <a:srgbClr val="002060"/>
                </a:solidFill>
                <a:latin typeface="+mj-lt"/>
              </a:rPr>
              <a:t> </a:t>
            </a:r>
            <a:r>
              <a:rPr lang="en-US" sz="8000" b="1" dirty="0" err="1" smtClean="0">
                <a:solidFill>
                  <a:srgbClr val="002060"/>
                </a:solidFill>
                <a:latin typeface="+mj-lt"/>
              </a:rPr>
              <a:t>xong</a:t>
            </a:r>
            <a:r>
              <a:rPr lang="en-US" sz="8000" b="1" dirty="0" smtClean="0">
                <a:solidFill>
                  <a:srgbClr val="002060"/>
                </a:solidFill>
                <a:latin typeface="+mj-lt"/>
              </a:rPr>
              <a:t> </a:t>
            </a:r>
            <a:r>
              <a:rPr lang="en-US" sz="8000" b="1" dirty="0" err="1" smtClean="0">
                <a:solidFill>
                  <a:srgbClr val="002060"/>
                </a:solidFill>
                <a:latin typeface="+mj-lt"/>
              </a:rPr>
              <a:t>nào</a:t>
            </a:r>
            <a:r>
              <a:rPr lang="en-US" sz="8000" b="1" dirty="0" smtClean="0">
                <a:solidFill>
                  <a:srgbClr val="002060"/>
                </a:solidFill>
                <a:latin typeface="+mj-lt"/>
              </a:rPr>
              <a:t> </a:t>
            </a:r>
            <a:r>
              <a:rPr lang="en-US" sz="8000" b="1" dirty="0" err="1" smtClean="0">
                <a:solidFill>
                  <a:srgbClr val="002060"/>
                </a:solidFill>
                <a:latin typeface="+mj-lt"/>
              </a:rPr>
              <a:t>hân</a:t>
            </a:r>
            <a:r>
              <a:rPr lang="en-US" sz="8000" b="1" dirty="0" smtClean="0">
                <a:solidFill>
                  <a:srgbClr val="002060"/>
                </a:solidFill>
                <a:latin typeface="+mj-lt"/>
              </a:rPr>
              <a:t> </a:t>
            </a:r>
            <a:r>
              <a:rPr lang="en-US" sz="8000" b="1" dirty="0" err="1" smtClean="0">
                <a:solidFill>
                  <a:srgbClr val="002060"/>
                </a:solidFill>
                <a:latin typeface="+mj-lt"/>
              </a:rPr>
              <a:t>hoan</a:t>
            </a:r>
            <a:r>
              <a:rPr lang="en-US" sz="8000" b="1" dirty="0" smtClean="0">
                <a:solidFill>
                  <a:srgbClr val="002060"/>
                </a:solidFill>
                <a:latin typeface="+mj-lt"/>
              </a:rPr>
              <a:t> ta </a:t>
            </a:r>
            <a:r>
              <a:rPr lang="en-US" sz="8000" b="1" dirty="0" err="1" smtClean="0">
                <a:solidFill>
                  <a:srgbClr val="002060"/>
                </a:solidFill>
                <a:latin typeface="+mj-lt"/>
              </a:rPr>
              <a:t>về</a:t>
            </a:r>
            <a:r>
              <a:rPr lang="en-US" sz="8000" b="1" dirty="0" smtClean="0">
                <a:solidFill>
                  <a:srgbClr val="002060"/>
                </a:solidFill>
                <a:latin typeface="+mj-lt"/>
              </a:rPr>
              <a:t> </a:t>
            </a:r>
            <a:r>
              <a:rPr lang="en-US" sz="8000" b="1" dirty="0" err="1" smtClean="0">
                <a:solidFill>
                  <a:srgbClr val="002060"/>
                </a:solidFill>
                <a:latin typeface="+mj-lt"/>
              </a:rPr>
              <a:t>sống</a:t>
            </a:r>
            <a:r>
              <a:rPr lang="en-US" sz="8000" b="1" dirty="0" smtClean="0">
                <a:solidFill>
                  <a:srgbClr val="002060"/>
                </a:solidFill>
                <a:latin typeface="+mj-lt"/>
              </a:rPr>
              <a:t> </a:t>
            </a:r>
            <a:r>
              <a:rPr lang="en-US" sz="8000" b="1" dirty="0" err="1" smtClean="0">
                <a:solidFill>
                  <a:srgbClr val="002060"/>
                </a:solidFill>
                <a:latin typeface="+mj-lt"/>
              </a:rPr>
              <a:t>vui</a:t>
            </a:r>
            <a:r>
              <a:rPr lang="en-US" sz="8000" b="1" dirty="0" smtClean="0">
                <a:solidFill>
                  <a:srgbClr val="002060"/>
                </a:solidFill>
                <a:latin typeface="+mj-lt"/>
              </a:rPr>
              <a:t> </a:t>
            </a:r>
            <a:r>
              <a:rPr lang="en-US" sz="8000" b="1" dirty="0" err="1" smtClean="0">
                <a:solidFill>
                  <a:srgbClr val="002060"/>
                </a:solidFill>
                <a:latin typeface="+mj-lt"/>
              </a:rPr>
              <a:t>tươi</a:t>
            </a:r>
            <a:r>
              <a:rPr lang="en-US" sz="8000" b="1" dirty="0" smtClean="0">
                <a:solidFill>
                  <a:srgbClr val="002060"/>
                </a:solidFill>
                <a:latin typeface="+mj-lt"/>
              </a:rPr>
              <a:t> </a:t>
            </a:r>
            <a:r>
              <a:rPr lang="en-US" sz="8000" b="1" dirty="0" err="1" smtClean="0">
                <a:solidFill>
                  <a:srgbClr val="002060"/>
                </a:solidFill>
                <a:latin typeface="+mj-lt"/>
              </a:rPr>
              <a:t>và</a:t>
            </a:r>
            <a:r>
              <a:rPr lang="en-US" sz="8000" b="1" dirty="0" smtClean="0">
                <a:solidFill>
                  <a:srgbClr val="002060"/>
                </a:solidFill>
                <a:latin typeface="+mj-lt"/>
              </a:rPr>
              <a:t> </a:t>
            </a:r>
            <a:r>
              <a:rPr lang="en-US" sz="8000" b="1" dirty="0" err="1" smtClean="0">
                <a:solidFill>
                  <a:srgbClr val="002060"/>
                </a:solidFill>
                <a:latin typeface="+mj-lt"/>
              </a:rPr>
              <a:t>sống</a:t>
            </a:r>
            <a:r>
              <a:rPr lang="en-US" sz="8000" b="1" dirty="0" smtClean="0">
                <a:solidFill>
                  <a:srgbClr val="002060"/>
                </a:solidFill>
                <a:latin typeface="+mj-lt"/>
              </a:rPr>
              <a:t> </a:t>
            </a:r>
            <a:r>
              <a:rPr lang="en-US" sz="8000" b="1" dirty="0" err="1" smtClean="0">
                <a:solidFill>
                  <a:srgbClr val="002060"/>
                </a:solidFill>
                <a:latin typeface="+mj-lt"/>
              </a:rPr>
              <a:t>thánh</a:t>
            </a:r>
            <a:r>
              <a:rPr lang="en-US" sz="8000" b="1" dirty="0" smtClean="0">
                <a:solidFill>
                  <a:srgbClr val="002060"/>
                </a:solidFill>
                <a:latin typeface="+mj-lt"/>
              </a:rPr>
              <a:t> </a:t>
            </a:r>
            <a:r>
              <a:rPr lang="en-US" sz="8000" b="1" dirty="0" err="1" smtClean="0">
                <a:solidFill>
                  <a:srgbClr val="002060"/>
                </a:solidFill>
                <a:latin typeface="+mj-lt"/>
              </a:rPr>
              <a:t>giữa</a:t>
            </a:r>
            <a:r>
              <a:rPr lang="en-US" sz="8000" b="1" dirty="0" smtClean="0">
                <a:solidFill>
                  <a:srgbClr val="002060"/>
                </a:solidFill>
                <a:latin typeface="+mj-lt"/>
              </a:rPr>
              <a:t> </a:t>
            </a:r>
            <a:r>
              <a:rPr lang="en-US" sz="8000" b="1" dirty="0" err="1" smtClean="0">
                <a:solidFill>
                  <a:srgbClr val="002060"/>
                </a:solidFill>
                <a:latin typeface="+mj-lt"/>
              </a:rPr>
              <a:t>đời</a:t>
            </a:r>
            <a:r>
              <a:rPr lang="en-US" sz="8000" b="1" dirty="0" smtClean="0">
                <a:solidFill>
                  <a:srgbClr val="002060"/>
                </a:solidFill>
                <a:latin typeface="+mj-lt"/>
              </a:rPr>
              <a:t>. </a:t>
            </a:r>
            <a:endParaRPr kumimoji="0" lang="en-US" sz="8000" b="1" i="0" u="none" strike="noStrike" kern="1200" cap="none" spc="0" normalizeH="0" baseline="0" noProof="0" dirty="0">
              <a:ln>
                <a:noFill/>
              </a:ln>
              <a:solidFill>
                <a:srgbClr val="002060"/>
              </a:solidFill>
              <a:effectLst/>
              <a:uLnTx/>
              <a:uFillTx/>
              <a:latin typeface="+mj-lt"/>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algn="just"/>
            <a:r>
              <a:rPr lang="en-US" sz="6000" b="1" u="sng" dirty="0" smtClean="0">
                <a:solidFill>
                  <a:srgbClr val="FF0000"/>
                </a:solidFill>
                <a:latin typeface="+mj-lt"/>
                <a:ea typeface="SimHei" pitchFamily="49" charset="-122"/>
                <a:cs typeface="Times New Roman" pitchFamily="18" charset="0"/>
              </a:rPr>
              <a:t>Tk1:</a:t>
            </a:r>
            <a:r>
              <a:rPr lang="en-US" sz="60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err="1" smtClean="0">
                <a:solidFill>
                  <a:srgbClr val="002060"/>
                </a:solidFill>
                <a:latin typeface="+mj-lt"/>
              </a:rPr>
              <a:t>Là</a:t>
            </a:r>
            <a:r>
              <a:rPr lang="en-US" sz="6000" b="1" dirty="0" smtClean="0">
                <a:solidFill>
                  <a:srgbClr val="002060"/>
                </a:solidFill>
                <a:latin typeface="+mj-lt"/>
              </a:rPr>
              <a:t> con </a:t>
            </a:r>
            <a:r>
              <a:rPr lang="en-US" sz="6000" b="1" dirty="0" err="1" smtClean="0">
                <a:solidFill>
                  <a:srgbClr val="002060"/>
                </a:solidFill>
                <a:latin typeface="+mj-lt"/>
              </a:rPr>
              <a:t>yêu</a:t>
            </a:r>
            <a:r>
              <a:rPr lang="en-US" sz="6000" b="1" dirty="0" smtClean="0">
                <a:solidFill>
                  <a:srgbClr val="002060"/>
                </a:solidFill>
                <a:latin typeface="+mj-lt"/>
              </a:rPr>
              <a:t> </a:t>
            </a:r>
            <a:r>
              <a:rPr lang="en-US" sz="6000" b="1" dirty="0" err="1" smtClean="0">
                <a:solidFill>
                  <a:srgbClr val="002060"/>
                </a:solidFill>
                <a:latin typeface="+mj-lt"/>
              </a:rPr>
              <a:t>của</a:t>
            </a:r>
            <a:r>
              <a:rPr lang="en-US" sz="6000" b="1" dirty="0" smtClean="0">
                <a:solidFill>
                  <a:srgbClr val="002060"/>
                </a:solidFill>
                <a:latin typeface="+mj-lt"/>
              </a:rPr>
              <a:t> </a:t>
            </a:r>
            <a:r>
              <a:rPr lang="en-US" sz="6000" b="1" dirty="0" err="1" smtClean="0">
                <a:solidFill>
                  <a:srgbClr val="002060"/>
                </a:solidFill>
                <a:latin typeface="+mj-lt"/>
              </a:rPr>
              <a:t>Chúa</a:t>
            </a:r>
            <a:r>
              <a:rPr lang="en-US" sz="6000" b="1" dirty="0" smtClean="0">
                <a:solidFill>
                  <a:srgbClr val="002060"/>
                </a:solidFill>
                <a:latin typeface="+mj-lt"/>
              </a:rPr>
              <a:t> </a:t>
            </a:r>
            <a:r>
              <a:rPr lang="en-US" sz="6000" b="1" dirty="0" err="1" smtClean="0">
                <a:solidFill>
                  <a:srgbClr val="002060"/>
                </a:solidFill>
                <a:latin typeface="+mj-lt"/>
              </a:rPr>
              <a:t>hãy</a:t>
            </a:r>
            <a:r>
              <a:rPr lang="en-US" sz="6000" b="1" dirty="0" smtClean="0">
                <a:solidFill>
                  <a:srgbClr val="002060"/>
                </a:solidFill>
                <a:latin typeface="+mj-lt"/>
              </a:rPr>
              <a:t> </a:t>
            </a:r>
            <a:r>
              <a:rPr lang="en-US" sz="6000" b="1" dirty="0" err="1" smtClean="0">
                <a:solidFill>
                  <a:srgbClr val="002060"/>
                </a:solidFill>
                <a:latin typeface="+mj-lt"/>
              </a:rPr>
              <a:t>sống</a:t>
            </a:r>
            <a:r>
              <a:rPr lang="en-US" sz="6000" b="1" dirty="0" smtClean="0">
                <a:solidFill>
                  <a:srgbClr val="002060"/>
                </a:solidFill>
                <a:latin typeface="+mj-lt"/>
              </a:rPr>
              <a:t> </a:t>
            </a:r>
            <a:r>
              <a:rPr lang="en-US" sz="6000" b="1" dirty="0" err="1" smtClean="0">
                <a:solidFill>
                  <a:srgbClr val="002060"/>
                </a:solidFill>
                <a:latin typeface="+mj-lt"/>
              </a:rPr>
              <a:t>thánh</a:t>
            </a:r>
            <a:r>
              <a:rPr lang="en-US" sz="6000" b="1" dirty="0" smtClean="0">
                <a:solidFill>
                  <a:srgbClr val="002060"/>
                </a:solidFill>
                <a:latin typeface="+mj-lt"/>
              </a:rPr>
              <a:t> </a:t>
            </a:r>
            <a:r>
              <a:rPr lang="en-US" sz="6000" b="1" dirty="0" err="1" smtClean="0">
                <a:solidFill>
                  <a:srgbClr val="002060"/>
                </a:solidFill>
                <a:latin typeface="+mj-lt"/>
              </a:rPr>
              <a:t>thiện</a:t>
            </a:r>
            <a:r>
              <a:rPr lang="en-US" sz="6000" b="1" dirty="0" smtClean="0">
                <a:solidFill>
                  <a:srgbClr val="002060"/>
                </a:solidFill>
                <a:latin typeface="+mj-lt"/>
              </a:rPr>
              <a:t> </a:t>
            </a:r>
            <a:r>
              <a:rPr lang="en-US" sz="6000" b="1" dirty="0" err="1" smtClean="0">
                <a:solidFill>
                  <a:srgbClr val="002060"/>
                </a:solidFill>
                <a:latin typeface="+mj-lt"/>
              </a:rPr>
              <a:t>mỗi</a:t>
            </a:r>
            <a:r>
              <a:rPr lang="en-US" sz="6000" b="1" dirty="0" smtClean="0">
                <a:solidFill>
                  <a:srgbClr val="002060"/>
                </a:solidFill>
                <a:latin typeface="+mj-lt"/>
              </a:rPr>
              <a:t> </a:t>
            </a:r>
            <a:r>
              <a:rPr lang="en-US" sz="6000" b="1" dirty="0" err="1" smtClean="0">
                <a:solidFill>
                  <a:srgbClr val="002060"/>
                </a:solidFill>
                <a:latin typeface="+mj-lt"/>
              </a:rPr>
              <a:t>ngày</a:t>
            </a:r>
            <a:r>
              <a:rPr lang="en-US" sz="6000" b="1" dirty="0" smtClean="0">
                <a:solidFill>
                  <a:srgbClr val="002060"/>
                </a:solidFill>
                <a:latin typeface="+mj-lt"/>
              </a:rPr>
              <a:t>. </a:t>
            </a:r>
            <a:r>
              <a:rPr lang="en-US" sz="6000" b="1" dirty="0" err="1" smtClean="0">
                <a:solidFill>
                  <a:srgbClr val="002060"/>
                </a:solidFill>
                <a:latin typeface="+mj-lt"/>
              </a:rPr>
              <a:t>Tình</a:t>
            </a:r>
            <a:r>
              <a:rPr lang="en-US" sz="6000" b="1" dirty="0" smtClean="0">
                <a:solidFill>
                  <a:srgbClr val="002060"/>
                </a:solidFill>
                <a:latin typeface="+mj-lt"/>
              </a:rPr>
              <a:t> </a:t>
            </a:r>
            <a:r>
              <a:rPr lang="en-US" sz="6000" b="1" dirty="0" err="1" smtClean="0">
                <a:solidFill>
                  <a:srgbClr val="002060"/>
                </a:solidFill>
                <a:latin typeface="+mj-lt"/>
              </a:rPr>
              <a:t>yêu</a:t>
            </a:r>
            <a:r>
              <a:rPr lang="en-US" sz="6000" b="1" dirty="0" smtClean="0">
                <a:solidFill>
                  <a:srgbClr val="002060"/>
                </a:solidFill>
                <a:latin typeface="+mj-lt"/>
              </a:rPr>
              <a:t> </a:t>
            </a:r>
            <a:r>
              <a:rPr lang="en-US" sz="6000" b="1" dirty="0" err="1" smtClean="0">
                <a:solidFill>
                  <a:srgbClr val="002060"/>
                </a:solidFill>
                <a:latin typeface="+mj-lt"/>
              </a:rPr>
              <a:t>thương</a:t>
            </a:r>
            <a:r>
              <a:rPr lang="en-US" sz="6000" b="1" dirty="0" smtClean="0">
                <a:solidFill>
                  <a:srgbClr val="002060"/>
                </a:solidFill>
                <a:latin typeface="+mj-lt"/>
              </a:rPr>
              <a:t> </a:t>
            </a:r>
            <a:r>
              <a:rPr lang="en-US" sz="6000" b="1" dirty="0" err="1" smtClean="0">
                <a:solidFill>
                  <a:srgbClr val="002060"/>
                </a:solidFill>
                <a:latin typeface="+mj-lt"/>
              </a:rPr>
              <a:t>của</a:t>
            </a:r>
            <a:r>
              <a:rPr lang="en-US" sz="6000" b="1" dirty="0" smtClean="0">
                <a:solidFill>
                  <a:srgbClr val="002060"/>
                </a:solidFill>
                <a:latin typeface="+mj-lt"/>
              </a:rPr>
              <a:t> </a:t>
            </a:r>
            <a:r>
              <a:rPr lang="en-US" sz="6000" b="1" dirty="0" err="1" smtClean="0">
                <a:solidFill>
                  <a:srgbClr val="002060"/>
                </a:solidFill>
                <a:latin typeface="+mj-lt"/>
              </a:rPr>
              <a:t>Chúa</a:t>
            </a:r>
            <a:r>
              <a:rPr lang="en-US" sz="6000" b="1" dirty="0" smtClean="0">
                <a:solidFill>
                  <a:srgbClr val="002060"/>
                </a:solidFill>
                <a:latin typeface="+mj-lt"/>
              </a:rPr>
              <a:t> ta </a:t>
            </a:r>
            <a:r>
              <a:rPr lang="en-US" sz="6000" b="1" dirty="0" err="1" smtClean="0">
                <a:solidFill>
                  <a:srgbClr val="002060"/>
                </a:solidFill>
                <a:latin typeface="+mj-lt"/>
              </a:rPr>
              <a:t>chiếu</a:t>
            </a:r>
            <a:r>
              <a:rPr lang="en-US" sz="6000" b="1" dirty="0" smtClean="0">
                <a:solidFill>
                  <a:srgbClr val="002060"/>
                </a:solidFill>
                <a:latin typeface="+mj-lt"/>
              </a:rPr>
              <a:t> </a:t>
            </a:r>
            <a:r>
              <a:rPr lang="en-US" sz="6000" b="1" dirty="0" err="1" smtClean="0">
                <a:solidFill>
                  <a:srgbClr val="002060"/>
                </a:solidFill>
                <a:latin typeface="+mj-lt"/>
              </a:rPr>
              <a:t>rạng</a:t>
            </a:r>
            <a:r>
              <a:rPr lang="en-US" sz="6000" b="1" dirty="0" smtClean="0">
                <a:solidFill>
                  <a:srgbClr val="002060"/>
                </a:solidFill>
                <a:latin typeface="+mj-lt"/>
              </a:rPr>
              <a:t> </a:t>
            </a:r>
            <a:r>
              <a:rPr lang="en-US" sz="6000" b="1" dirty="0" err="1" smtClean="0">
                <a:solidFill>
                  <a:srgbClr val="002060"/>
                </a:solidFill>
                <a:latin typeface="+mj-lt"/>
              </a:rPr>
              <a:t>ngời</a:t>
            </a:r>
            <a:r>
              <a:rPr lang="en-US" sz="6000" b="1" dirty="0" smtClean="0">
                <a:solidFill>
                  <a:srgbClr val="002060"/>
                </a:solidFill>
                <a:latin typeface="+mj-lt"/>
              </a:rPr>
              <a:t> </a:t>
            </a:r>
            <a:r>
              <a:rPr lang="en-US" sz="6000" b="1" dirty="0" err="1" smtClean="0">
                <a:solidFill>
                  <a:srgbClr val="002060"/>
                </a:solidFill>
                <a:latin typeface="+mj-lt"/>
              </a:rPr>
              <a:t>khắp</a:t>
            </a:r>
            <a:r>
              <a:rPr lang="en-US" sz="6000" b="1" dirty="0" smtClean="0">
                <a:solidFill>
                  <a:srgbClr val="002060"/>
                </a:solidFill>
                <a:latin typeface="+mj-lt"/>
              </a:rPr>
              <a:t> </a:t>
            </a:r>
            <a:r>
              <a:rPr lang="en-US" sz="6000" b="1" dirty="0" err="1" smtClean="0">
                <a:solidFill>
                  <a:srgbClr val="002060"/>
                </a:solidFill>
                <a:latin typeface="+mj-lt"/>
              </a:rPr>
              <a:t>nơi</a:t>
            </a:r>
            <a:r>
              <a:rPr lang="en-US" sz="6000" b="1" dirty="0" smtClean="0">
                <a:solidFill>
                  <a:srgbClr val="002060"/>
                </a:solidFill>
                <a:latin typeface="+mj-lt"/>
              </a:rPr>
              <a:t>. </a:t>
            </a:r>
            <a:endParaRPr lang="en-US" sz="6000" b="1" dirty="0">
              <a:solidFill>
                <a:srgbClr val="002060"/>
              </a:solidFill>
              <a:latin typeface="+mj-lt"/>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pPr algn="just">
              <a:defRPr/>
            </a:pPr>
            <a:r>
              <a:rPr lang="en-US" sz="8000" b="1" u="sng" dirty="0" err="1" smtClean="0">
                <a:solidFill>
                  <a:srgbClr val="FF0000"/>
                </a:solidFill>
                <a:ea typeface="SimHei" pitchFamily="49" charset="-122"/>
                <a:cs typeface="Times New Roman" pitchFamily="18" charset="0"/>
              </a:rPr>
              <a:t>Đk</a:t>
            </a:r>
            <a:r>
              <a:rPr lang="en-US" sz="8000" b="1" u="sng" dirty="0" smtClean="0">
                <a:solidFill>
                  <a:srgbClr val="FF0000"/>
                </a:solidFill>
                <a:ea typeface="SimHei" pitchFamily="49" charset="-122"/>
                <a:cs typeface="Times New Roman" pitchFamily="18" charset="0"/>
              </a:rPr>
              <a:t>:</a:t>
            </a:r>
            <a:r>
              <a:rPr lang="en-US" sz="80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8000" b="1" dirty="0">
                <a:solidFill>
                  <a:srgbClr val="002060"/>
                </a:solidFill>
                <a:latin typeface="+mj-lt"/>
              </a:rPr>
              <a:t>Lễ </a:t>
            </a:r>
            <a:r>
              <a:rPr lang="en-US" sz="8000" b="1" dirty="0" err="1" smtClean="0">
                <a:solidFill>
                  <a:srgbClr val="002060"/>
                </a:solidFill>
              </a:rPr>
              <a:t>đã</a:t>
            </a:r>
            <a:r>
              <a:rPr lang="en-US" sz="8000" b="1" dirty="0" smtClean="0">
                <a:solidFill>
                  <a:srgbClr val="002060"/>
                </a:solidFill>
              </a:rPr>
              <a:t> </a:t>
            </a:r>
            <a:r>
              <a:rPr lang="en-US" sz="8000" b="1" dirty="0" err="1" smtClean="0">
                <a:solidFill>
                  <a:srgbClr val="002060"/>
                </a:solidFill>
              </a:rPr>
              <a:t>xong</a:t>
            </a:r>
            <a:r>
              <a:rPr lang="en-US" sz="8000" b="1" dirty="0" smtClean="0">
                <a:solidFill>
                  <a:srgbClr val="002060"/>
                </a:solidFill>
              </a:rPr>
              <a:t> </a:t>
            </a:r>
            <a:r>
              <a:rPr lang="en-US" sz="8000" b="1" dirty="0" err="1" smtClean="0">
                <a:solidFill>
                  <a:srgbClr val="002060"/>
                </a:solidFill>
              </a:rPr>
              <a:t>nào</a:t>
            </a:r>
            <a:r>
              <a:rPr lang="en-US" sz="8000" b="1" dirty="0" smtClean="0">
                <a:solidFill>
                  <a:srgbClr val="002060"/>
                </a:solidFill>
              </a:rPr>
              <a:t> </a:t>
            </a:r>
            <a:r>
              <a:rPr lang="en-US" sz="8000" b="1" dirty="0" err="1" smtClean="0">
                <a:solidFill>
                  <a:srgbClr val="002060"/>
                </a:solidFill>
              </a:rPr>
              <a:t>hân</a:t>
            </a:r>
            <a:r>
              <a:rPr lang="en-US" sz="8000" b="1" dirty="0" smtClean="0">
                <a:solidFill>
                  <a:srgbClr val="002060"/>
                </a:solidFill>
              </a:rPr>
              <a:t> </a:t>
            </a:r>
            <a:r>
              <a:rPr lang="en-US" sz="8000" b="1" dirty="0" err="1" smtClean="0">
                <a:solidFill>
                  <a:srgbClr val="002060"/>
                </a:solidFill>
              </a:rPr>
              <a:t>hoan</a:t>
            </a:r>
            <a:r>
              <a:rPr lang="en-US" sz="8000" b="1" dirty="0" smtClean="0">
                <a:solidFill>
                  <a:srgbClr val="002060"/>
                </a:solidFill>
              </a:rPr>
              <a:t> ta </a:t>
            </a:r>
            <a:r>
              <a:rPr lang="en-US" sz="8000" b="1" dirty="0" err="1" smtClean="0">
                <a:solidFill>
                  <a:srgbClr val="002060"/>
                </a:solidFill>
              </a:rPr>
              <a:t>về</a:t>
            </a:r>
            <a:r>
              <a:rPr lang="en-US" sz="8000" b="1" dirty="0" smtClean="0">
                <a:solidFill>
                  <a:srgbClr val="002060"/>
                </a:solidFill>
              </a:rPr>
              <a:t> </a:t>
            </a:r>
            <a:r>
              <a:rPr lang="en-US" sz="8000" b="1" dirty="0" err="1" smtClean="0">
                <a:solidFill>
                  <a:srgbClr val="002060"/>
                </a:solidFill>
              </a:rPr>
              <a:t>sống</a:t>
            </a:r>
            <a:r>
              <a:rPr lang="en-US" sz="8000" b="1" dirty="0" smtClean="0">
                <a:solidFill>
                  <a:srgbClr val="002060"/>
                </a:solidFill>
              </a:rPr>
              <a:t> </a:t>
            </a:r>
            <a:r>
              <a:rPr lang="en-US" sz="8000" b="1" dirty="0" err="1" smtClean="0">
                <a:solidFill>
                  <a:srgbClr val="002060"/>
                </a:solidFill>
              </a:rPr>
              <a:t>vui</a:t>
            </a:r>
            <a:r>
              <a:rPr lang="en-US" sz="8000" b="1" dirty="0" smtClean="0">
                <a:solidFill>
                  <a:srgbClr val="002060"/>
                </a:solidFill>
              </a:rPr>
              <a:t> </a:t>
            </a:r>
            <a:r>
              <a:rPr lang="en-US" sz="8000" b="1" dirty="0" err="1" smtClean="0">
                <a:solidFill>
                  <a:srgbClr val="002060"/>
                </a:solidFill>
              </a:rPr>
              <a:t>tươi</a:t>
            </a:r>
            <a:r>
              <a:rPr lang="en-US" sz="8000" b="1" dirty="0" smtClean="0">
                <a:solidFill>
                  <a:srgbClr val="002060"/>
                </a:solidFill>
              </a:rPr>
              <a:t> </a:t>
            </a:r>
            <a:r>
              <a:rPr lang="en-US" sz="8000" b="1" dirty="0" err="1" smtClean="0">
                <a:solidFill>
                  <a:srgbClr val="002060"/>
                </a:solidFill>
              </a:rPr>
              <a:t>và</a:t>
            </a:r>
            <a:r>
              <a:rPr lang="en-US" sz="8000" b="1" dirty="0" smtClean="0">
                <a:solidFill>
                  <a:srgbClr val="002060"/>
                </a:solidFill>
              </a:rPr>
              <a:t> </a:t>
            </a:r>
            <a:r>
              <a:rPr lang="en-US" sz="8000" b="1" dirty="0" err="1" smtClean="0">
                <a:solidFill>
                  <a:srgbClr val="002060"/>
                </a:solidFill>
              </a:rPr>
              <a:t>sống</a:t>
            </a:r>
            <a:r>
              <a:rPr lang="en-US" sz="8000" b="1" dirty="0" smtClean="0">
                <a:solidFill>
                  <a:srgbClr val="002060"/>
                </a:solidFill>
              </a:rPr>
              <a:t> </a:t>
            </a:r>
            <a:r>
              <a:rPr lang="en-US" sz="8000" b="1" dirty="0" err="1" smtClean="0">
                <a:solidFill>
                  <a:srgbClr val="002060"/>
                </a:solidFill>
              </a:rPr>
              <a:t>thánh</a:t>
            </a:r>
            <a:r>
              <a:rPr lang="en-US" sz="8000" b="1" dirty="0" smtClean="0">
                <a:solidFill>
                  <a:srgbClr val="002060"/>
                </a:solidFill>
              </a:rPr>
              <a:t> </a:t>
            </a:r>
            <a:r>
              <a:rPr lang="en-US" sz="8000" b="1" dirty="0" err="1" smtClean="0">
                <a:solidFill>
                  <a:srgbClr val="002060"/>
                </a:solidFill>
              </a:rPr>
              <a:t>giữa</a:t>
            </a:r>
            <a:r>
              <a:rPr lang="en-US" sz="8000" b="1" dirty="0" smtClean="0">
                <a:solidFill>
                  <a:srgbClr val="002060"/>
                </a:solidFill>
              </a:rPr>
              <a:t> </a:t>
            </a:r>
            <a:r>
              <a:rPr lang="en-US" sz="8000" b="1" dirty="0" err="1" smtClean="0">
                <a:solidFill>
                  <a:srgbClr val="002060"/>
                </a:solidFill>
              </a:rPr>
              <a:t>đời</a:t>
            </a:r>
            <a:r>
              <a:rPr lang="en-US" sz="8000" b="1" dirty="0" smtClean="0">
                <a:solidFill>
                  <a:srgbClr val="002060"/>
                </a:solidFill>
              </a:rPr>
              <a:t>. </a:t>
            </a:r>
            <a:endParaRPr lang="en-US" sz="8000" b="1" dirty="0">
              <a:solidFill>
                <a:srgbClr val="002060"/>
              </a:solidFill>
              <a:cs typeface="Times New Roman" pitchFamily="18" charset="0"/>
            </a:endParaRPr>
          </a:p>
        </p:txBody>
      </p:sp>
    </p:spTree>
    <p:extLst>
      <p:ext uri="{BB962C8B-B14F-4D97-AF65-F5344CB8AC3E}">
        <p14:creationId xmlns:p14="http://schemas.microsoft.com/office/powerpoint/2010/main" val="21501969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037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a typeface="Tahoma" pitchFamily="34" charset="0"/>
                <a:cs typeface="Times New Roman" pitchFamily="18" charset="0"/>
              </a:rPr>
              <a:t>Đk</a:t>
            </a:r>
            <a:r>
              <a:rPr lang="en-US" sz="5400" b="1" u="sng" dirty="0" smtClean="0">
                <a:solidFill>
                  <a:srgbClr val="FF0000"/>
                </a:solidFill>
                <a:effectLst/>
                <a:ea typeface="Tahoma" pitchFamily="34" charset="0"/>
                <a:cs typeface="Times New Roman" pitchFamily="18" charset="0"/>
              </a:rPr>
              <a:t>:</a:t>
            </a:r>
            <a:r>
              <a:rPr lang="en-US" sz="5400" b="1" dirty="0" smtClean="0">
                <a:solidFill>
                  <a:srgbClr val="FF0000"/>
                </a:solidFill>
                <a:effectLst/>
                <a:ea typeface="Tahoma" pitchFamily="34" charset="0"/>
                <a:cs typeface="Times New Roman" pitchFamily="18" charset="0"/>
              </a:rPr>
              <a:t> </a:t>
            </a:r>
            <a:r>
              <a:rPr lang="en-US" sz="3600" b="1" dirty="0" err="1" smtClean="0">
                <a:solidFill>
                  <a:srgbClr val="002060"/>
                </a:solidFill>
                <a:effectLst/>
              </a:rPr>
              <a:t>Chúa</a:t>
            </a:r>
            <a:r>
              <a:rPr lang="en-US" sz="3600" b="1" dirty="0" smtClean="0">
                <a:solidFill>
                  <a:srgbClr val="002060"/>
                </a:solidFill>
                <a:effectLst/>
              </a:rPr>
              <a:t> </a:t>
            </a:r>
            <a:r>
              <a:rPr lang="en-US" sz="3600" b="1" dirty="0" err="1" smtClean="0">
                <a:solidFill>
                  <a:srgbClr val="002060"/>
                </a:solidFill>
                <a:effectLst/>
              </a:rPr>
              <a:t>đã</a:t>
            </a:r>
            <a:r>
              <a:rPr lang="en-US" sz="3600" b="1" dirty="0" smtClean="0">
                <a:solidFill>
                  <a:srgbClr val="002060"/>
                </a:solidFill>
                <a:effectLst/>
              </a:rPr>
              <a:t> </a:t>
            </a:r>
            <a:r>
              <a:rPr lang="en-US" sz="3600" b="1" dirty="0" err="1" smtClean="0">
                <a:solidFill>
                  <a:srgbClr val="002060"/>
                </a:solidFill>
                <a:effectLst/>
              </a:rPr>
              <a:t>sống</a:t>
            </a:r>
            <a:r>
              <a:rPr lang="en-US" sz="3600" b="1" dirty="0" smtClean="0">
                <a:solidFill>
                  <a:srgbClr val="002060"/>
                </a:solidFill>
                <a:effectLst/>
              </a:rPr>
              <a:t> </a:t>
            </a:r>
            <a:r>
              <a:rPr lang="en-US" sz="3600" b="1" dirty="0" err="1" smtClean="0">
                <a:solidFill>
                  <a:srgbClr val="002060"/>
                </a:solidFill>
                <a:effectLst/>
              </a:rPr>
              <a:t>lại</a:t>
            </a:r>
            <a:r>
              <a:rPr lang="en-US" sz="3600" b="1" dirty="0" smtClean="0">
                <a:solidFill>
                  <a:srgbClr val="002060"/>
                </a:solidFill>
                <a:effectLst/>
              </a:rPr>
              <a:t> </a:t>
            </a:r>
            <a:r>
              <a:rPr lang="en-US" sz="3600" b="1" dirty="0" err="1" smtClean="0">
                <a:solidFill>
                  <a:srgbClr val="002060"/>
                </a:solidFill>
                <a:effectLst/>
              </a:rPr>
              <a:t>rồi</a:t>
            </a:r>
            <a:r>
              <a:rPr lang="en-US" sz="3600" b="1" dirty="0" smtClean="0">
                <a:solidFill>
                  <a:srgbClr val="002060"/>
                </a:solidFill>
                <a:effectLst/>
              </a:rPr>
              <a:t> </a:t>
            </a:r>
            <a:r>
              <a:rPr lang="en-US" sz="3600" b="1" dirty="0" err="1" smtClean="0">
                <a:solidFill>
                  <a:srgbClr val="002060"/>
                </a:solidFill>
                <a:effectLst/>
              </a:rPr>
              <a:t>người</a:t>
            </a:r>
            <a:r>
              <a:rPr lang="en-US" sz="3600" b="1" dirty="0" smtClean="0">
                <a:solidFill>
                  <a:srgbClr val="002060"/>
                </a:solidFill>
                <a:effectLst/>
              </a:rPr>
              <a:t> </a:t>
            </a:r>
            <a:r>
              <a:rPr lang="en-US" sz="3600" b="1" dirty="0" err="1" smtClean="0">
                <a:solidFill>
                  <a:srgbClr val="002060"/>
                </a:solidFill>
                <a:effectLst/>
              </a:rPr>
              <a:t>ơi</a:t>
            </a:r>
            <a:r>
              <a:rPr lang="en-US" sz="3600" b="1" dirty="0" smtClean="0">
                <a:solidFill>
                  <a:srgbClr val="002060"/>
                </a:solidFill>
                <a:effectLst/>
              </a:rPr>
              <a:t> </a:t>
            </a:r>
            <a:r>
              <a:rPr lang="en-US" sz="3600" b="1" dirty="0" err="1" smtClean="0">
                <a:solidFill>
                  <a:srgbClr val="002060"/>
                </a:solidFill>
                <a:effectLst/>
              </a:rPr>
              <a:t>vui</a:t>
            </a:r>
            <a:r>
              <a:rPr lang="en-US" sz="3600" b="1" dirty="0" smtClean="0">
                <a:solidFill>
                  <a:srgbClr val="002060"/>
                </a:solidFill>
                <a:effectLst/>
              </a:rPr>
              <a:t> </a:t>
            </a:r>
            <a:r>
              <a:rPr lang="en-US" sz="3600" b="1" dirty="0" err="1" smtClean="0">
                <a:solidFill>
                  <a:srgbClr val="002060"/>
                </a:solidFill>
                <a:effectLst/>
              </a:rPr>
              <a:t>ca</a:t>
            </a:r>
            <a:r>
              <a:rPr lang="en-US" sz="3600" b="1" dirty="0" smtClean="0">
                <a:solidFill>
                  <a:srgbClr val="002060"/>
                </a:solidFill>
                <a:effectLst/>
              </a:rPr>
              <a:t> reo </a:t>
            </a:r>
            <a:r>
              <a:rPr lang="en-US" sz="3600" b="1" dirty="0" err="1" smtClean="0">
                <a:solidFill>
                  <a:srgbClr val="002060"/>
                </a:solidFill>
                <a:effectLst/>
              </a:rPr>
              <a:t>mừng</a:t>
            </a:r>
            <a:r>
              <a:rPr lang="en-US" sz="3600" b="1" dirty="0" smtClean="0">
                <a:solidFill>
                  <a:srgbClr val="002060"/>
                </a:solidFill>
                <a:effectLst/>
              </a:rPr>
              <a:t>. </a:t>
            </a:r>
            <a:r>
              <a:rPr lang="en-US" sz="3600" b="1" dirty="0" err="1" smtClean="0">
                <a:solidFill>
                  <a:srgbClr val="002060"/>
                </a:solidFill>
                <a:effectLst/>
              </a:rPr>
              <a:t>Chúa</a:t>
            </a:r>
            <a:r>
              <a:rPr lang="en-US" sz="3600" b="1" dirty="0" smtClean="0">
                <a:solidFill>
                  <a:srgbClr val="002060"/>
                </a:solidFill>
                <a:effectLst/>
              </a:rPr>
              <a:t> </a:t>
            </a:r>
            <a:r>
              <a:rPr lang="en-US" sz="3600" b="1" dirty="0" err="1" smtClean="0">
                <a:solidFill>
                  <a:srgbClr val="002060"/>
                </a:solidFill>
                <a:effectLst/>
              </a:rPr>
              <a:t>chiến</a:t>
            </a:r>
            <a:r>
              <a:rPr lang="en-US" sz="3600" b="1" dirty="0" smtClean="0">
                <a:solidFill>
                  <a:srgbClr val="002060"/>
                </a:solidFill>
                <a:effectLst/>
              </a:rPr>
              <a:t> </a:t>
            </a:r>
            <a:r>
              <a:rPr lang="en-US" sz="3600" b="1" dirty="0" err="1" smtClean="0">
                <a:solidFill>
                  <a:srgbClr val="002060"/>
                </a:solidFill>
                <a:effectLst/>
              </a:rPr>
              <a:t>thắng</a:t>
            </a:r>
            <a:r>
              <a:rPr lang="en-US" sz="3600" b="1" dirty="0" smtClean="0">
                <a:solidFill>
                  <a:srgbClr val="002060"/>
                </a:solidFill>
                <a:effectLst/>
              </a:rPr>
              <a:t> </a:t>
            </a:r>
            <a:r>
              <a:rPr lang="en-US" sz="3600" b="1" dirty="0" err="1" smtClean="0">
                <a:solidFill>
                  <a:srgbClr val="002060"/>
                </a:solidFill>
                <a:effectLst/>
              </a:rPr>
              <a:t>tử</a:t>
            </a:r>
            <a:r>
              <a:rPr lang="en-US" sz="3600" b="1" dirty="0" smtClean="0">
                <a:solidFill>
                  <a:srgbClr val="002060"/>
                </a:solidFill>
                <a:effectLst/>
              </a:rPr>
              <a:t> </a:t>
            </a:r>
            <a:r>
              <a:rPr lang="en-US" sz="3600" b="1" dirty="0" err="1" smtClean="0">
                <a:solidFill>
                  <a:srgbClr val="002060"/>
                </a:solidFill>
                <a:effectLst/>
              </a:rPr>
              <a:t>thần</a:t>
            </a:r>
            <a:r>
              <a:rPr lang="en-US" sz="3600" b="1" dirty="0" smtClean="0">
                <a:solidFill>
                  <a:srgbClr val="002060"/>
                </a:solidFill>
                <a:effectLst/>
              </a:rPr>
              <a:t>, </a:t>
            </a:r>
            <a:r>
              <a:rPr lang="en-US" sz="3600" b="1" dirty="0" err="1" smtClean="0">
                <a:solidFill>
                  <a:srgbClr val="002060"/>
                </a:solidFill>
                <a:effectLst/>
              </a:rPr>
              <a:t>hy</a:t>
            </a:r>
            <a:r>
              <a:rPr lang="en-US" sz="3600" b="1" dirty="0" smtClean="0">
                <a:solidFill>
                  <a:srgbClr val="002060"/>
                </a:solidFill>
                <a:effectLst/>
              </a:rPr>
              <a:t> </a:t>
            </a:r>
            <a:r>
              <a:rPr lang="en-US" sz="3600" b="1" dirty="0" err="1" smtClean="0">
                <a:solidFill>
                  <a:srgbClr val="002060"/>
                </a:solidFill>
                <a:effectLst/>
              </a:rPr>
              <a:t>vọng</a:t>
            </a:r>
            <a:r>
              <a:rPr lang="en-US" sz="3600" b="1" dirty="0" smtClean="0">
                <a:solidFill>
                  <a:srgbClr val="002060"/>
                </a:solidFill>
                <a:effectLst/>
              </a:rPr>
              <a:t> </a:t>
            </a:r>
            <a:r>
              <a:rPr lang="en-US" sz="3600" b="1" dirty="0" err="1" smtClean="0">
                <a:solidFill>
                  <a:srgbClr val="002060"/>
                </a:solidFill>
                <a:effectLst/>
              </a:rPr>
              <a:t>cứ</a:t>
            </a:r>
            <a:r>
              <a:rPr lang="en-US" sz="3600" b="1" dirty="0" smtClean="0">
                <a:solidFill>
                  <a:srgbClr val="002060"/>
                </a:solidFill>
                <a:effectLst/>
              </a:rPr>
              <a:t> </a:t>
            </a:r>
            <a:r>
              <a:rPr lang="en-US" sz="3600" b="1" dirty="0" err="1" smtClean="0">
                <a:solidFill>
                  <a:srgbClr val="002060"/>
                </a:solidFill>
                <a:effectLst/>
              </a:rPr>
              <a:t>thoát</a:t>
            </a:r>
            <a:r>
              <a:rPr lang="en-US" sz="3600" b="1" dirty="0" smtClean="0">
                <a:solidFill>
                  <a:srgbClr val="002060"/>
                </a:solidFill>
                <a:effectLst/>
              </a:rPr>
              <a:t> </a:t>
            </a:r>
            <a:r>
              <a:rPr lang="en-US" sz="3600" b="1" dirty="0" err="1" smtClean="0">
                <a:solidFill>
                  <a:srgbClr val="002060"/>
                </a:solidFill>
                <a:effectLst/>
              </a:rPr>
              <a:t>đã</a:t>
            </a:r>
            <a:r>
              <a:rPr lang="en-US" sz="3600" b="1" dirty="0" smtClean="0">
                <a:solidFill>
                  <a:srgbClr val="002060"/>
                </a:solidFill>
                <a:effectLst/>
              </a:rPr>
              <a:t> </a:t>
            </a:r>
            <a:r>
              <a:rPr lang="en-US" sz="3600" b="1" dirty="0" err="1" smtClean="0">
                <a:solidFill>
                  <a:srgbClr val="002060"/>
                </a:solidFill>
                <a:effectLst/>
              </a:rPr>
              <a:t>đến</a:t>
            </a:r>
            <a:r>
              <a:rPr lang="en-US" sz="3600" b="1" dirty="0" smtClean="0">
                <a:solidFill>
                  <a:srgbClr val="002060"/>
                </a:solidFill>
                <a:effectLst/>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đã</a:t>
            </a:r>
            <a:r>
              <a:rPr lang="en-US" sz="4400" b="1" dirty="0">
                <a:solidFill>
                  <a:srgbClr val="002060"/>
                </a:solidFill>
              </a:rPr>
              <a:t> </a:t>
            </a:r>
            <a:r>
              <a:rPr lang="en-US" sz="4400" b="1" dirty="0" err="1">
                <a:solidFill>
                  <a:srgbClr val="002060"/>
                </a:solidFill>
              </a:rPr>
              <a:t>sống</a:t>
            </a:r>
            <a:r>
              <a:rPr lang="en-US" sz="4400" b="1" dirty="0">
                <a:solidFill>
                  <a:srgbClr val="002060"/>
                </a:solidFill>
              </a:rPr>
              <a:t> </a:t>
            </a:r>
            <a:r>
              <a:rPr lang="en-US" sz="4400" b="1" dirty="0" err="1">
                <a:solidFill>
                  <a:srgbClr val="002060"/>
                </a:solidFill>
              </a:rPr>
              <a:t>lại</a:t>
            </a:r>
            <a:r>
              <a:rPr lang="en-US" sz="4400" b="1" dirty="0">
                <a:solidFill>
                  <a:srgbClr val="002060"/>
                </a:solidFill>
              </a:rPr>
              <a:t> </a:t>
            </a:r>
            <a:r>
              <a:rPr lang="en-US" sz="4400" b="1" dirty="0" err="1" smtClean="0">
                <a:solidFill>
                  <a:srgbClr val="002060"/>
                </a:solidFill>
              </a:rPr>
              <a:t>hiển</a:t>
            </a:r>
            <a:r>
              <a:rPr lang="en-US" sz="4400" b="1" dirty="0" smtClean="0">
                <a:solidFill>
                  <a:srgbClr val="002060"/>
                </a:solidFill>
              </a:rPr>
              <a:t> </a:t>
            </a:r>
            <a:r>
              <a:rPr lang="en-US" sz="4400" b="1" dirty="0" err="1" smtClean="0">
                <a:solidFill>
                  <a:srgbClr val="002060"/>
                </a:solidFill>
              </a:rPr>
              <a:t>vinh</a:t>
            </a:r>
            <a:r>
              <a:rPr lang="en-US" sz="4400" b="1" dirty="0" smtClean="0">
                <a:solidFill>
                  <a:srgbClr val="002060"/>
                </a:solidFill>
              </a:rPr>
              <a:t> </a:t>
            </a:r>
            <a:r>
              <a:rPr lang="en-US" sz="4400" b="1" dirty="0" err="1" smtClean="0">
                <a:solidFill>
                  <a:srgbClr val="002060"/>
                </a:solidFill>
              </a:rPr>
              <a:t>chiếu</a:t>
            </a:r>
            <a:r>
              <a:rPr lang="en-US" sz="4400" b="1" dirty="0" smtClean="0">
                <a:solidFill>
                  <a:srgbClr val="002060"/>
                </a:solidFill>
              </a:rPr>
              <a:t> </a:t>
            </a:r>
            <a:r>
              <a:rPr lang="en-US" sz="4400" b="1" dirty="0" err="1" smtClean="0">
                <a:solidFill>
                  <a:srgbClr val="002060"/>
                </a:solidFill>
              </a:rPr>
              <a:t>sáng</a:t>
            </a:r>
            <a:r>
              <a:rPr lang="en-US" sz="4400" b="1" dirty="0" smtClean="0">
                <a:solidFill>
                  <a:srgbClr val="002060"/>
                </a:solidFill>
              </a:rPr>
              <a:t> </a:t>
            </a:r>
            <a:r>
              <a:rPr lang="en-US" sz="4400" b="1" dirty="0" err="1" smtClean="0">
                <a:solidFill>
                  <a:srgbClr val="002060"/>
                </a:solidFill>
              </a:rPr>
              <a:t>muôn</a:t>
            </a:r>
            <a:r>
              <a:rPr lang="en-US" sz="4400" b="1" dirty="0" smtClean="0">
                <a:solidFill>
                  <a:srgbClr val="002060"/>
                </a:solidFill>
              </a:rPr>
              <a:t> </a:t>
            </a:r>
            <a:r>
              <a:rPr lang="en-US" sz="4400" b="1" dirty="0" err="1" smtClean="0">
                <a:solidFill>
                  <a:srgbClr val="002060"/>
                </a:solidFill>
              </a:rPr>
              <a:t>dân</a:t>
            </a:r>
            <a:r>
              <a:rPr lang="en-US" sz="4400" b="1" dirty="0" smtClean="0">
                <a:solidFill>
                  <a:srgbClr val="002060"/>
                </a:solidFill>
              </a:rPr>
              <a:t>. </a:t>
            </a:r>
            <a:r>
              <a:rPr lang="en-US" sz="4400" b="1" dirty="0" err="1" smtClean="0">
                <a:solidFill>
                  <a:srgbClr val="002060"/>
                </a:solidFill>
              </a:rPr>
              <a:t>Chúa</a:t>
            </a:r>
            <a:r>
              <a:rPr lang="en-US" sz="4400" b="1" dirty="0" smtClean="0">
                <a:solidFill>
                  <a:srgbClr val="002060"/>
                </a:solidFill>
              </a:rPr>
              <a:t> </a:t>
            </a:r>
            <a:r>
              <a:rPr lang="en-US" sz="4400" b="1" dirty="0" err="1" smtClean="0">
                <a:solidFill>
                  <a:srgbClr val="002060"/>
                </a:solidFill>
              </a:rPr>
              <a:t>chiến</a:t>
            </a:r>
            <a:r>
              <a:rPr lang="en-US" sz="4400" b="1" dirty="0" smtClean="0">
                <a:solidFill>
                  <a:srgbClr val="002060"/>
                </a:solidFill>
              </a:rPr>
              <a:t> </a:t>
            </a:r>
            <a:r>
              <a:rPr lang="en-US" sz="4400" b="1" dirty="0" err="1" smtClean="0">
                <a:solidFill>
                  <a:srgbClr val="002060"/>
                </a:solidFill>
              </a:rPr>
              <a:t>thắng</a:t>
            </a:r>
            <a:r>
              <a:rPr lang="en-US" sz="4400" b="1" dirty="0" smtClean="0">
                <a:solidFill>
                  <a:srgbClr val="002060"/>
                </a:solidFill>
              </a:rPr>
              <a:t> </a:t>
            </a:r>
            <a:r>
              <a:rPr lang="en-US" sz="4400" b="1" dirty="0" err="1" smtClean="0">
                <a:solidFill>
                  <a:srgbClr val="002060"/>
                </a:solidFill>
              </a:rPr>
              <a:t>tử</a:t>
            </a:r>
            <a:r>
              <a:rPr lang="en-US" sz="4400" b="1" dirty="0" smtClean="0">
                <a:solidFill>
                  <a:srgbClr val="002060"/>
                </a:solidFill>
              </a:rPr>
              <a:t> </a:t>
            </a:r>
            <a:r>
              <a:rPr lang="en-US" sz="4400" b="1" dirty="0" err="1" smtClean="0">
                <a:solidFill>
                  <a:srgbClr val="002060"/>
                </a:solidFill>
              </a:rPr>
              <a:t>thần</a:t>
            </a:r>
            <a:r>
              <a:rPr lang="en-US" sz="4400" b="1" dirty="0" smtClean="0">
                <a:solidFill>
                  <a:srgbClr val="002060"/>
                </a:solidFill>
              </a:rPr>
              <a:t> </a:t>
            </a:r>
            <a:r>
              <a:rPr lang="en-US" sz="4400" b="1" dirty="0" err="1" smtClean="0">
                <a:solidFill>
                  <a:srgbClr val="002060"/>
                </a:solidFill>
              </a:rPr>
              <a:t>đem</a:t>
            </a:r>
            <a:r>
              <a:rPr lang="en-US" sz="4400" b="1" dirty="0" smtClean="0">
                <a:solidFill>
                  <a:srgbClr val="002060"/>
                </a:solidFill>
              </a:rPr>
              <a:t> </a:t>
            </a:r>
            <a:r>
              <a:rPr lang="en-US" sz="4400" b="1" dirty="0" err="1" smtClean="0">
                <a:solidFill>
                  <a:srgbClr val="002060"/>
                </a:solidFill>
              </a:rPr>
              <a:t>nguồn</a:t>
            </a:r>
            <a:r>
              <a:rPr lang="en-US" sz="4400" b="1" dirty="0" smtClean="0">
                <a:solidFill>
                  <a:srgbClr val="002060"/>
                </a:solidFill>
              </a:rPr>
              <a:t> </a:t>
            </a:r>
            <a:r>
              <a:rPr lang="en-US" sz="4400" b="1" dirty="0" err="1" smtClean="0">
                <a:solidFill>
                  <a:srgbClr val="002060"/>
                </a:solidFill>
              </a:rPr>
              <a:t>hạnh</a:t>
            </a:r>
            <a:r>
              <a:rPr lang="en-US" sz="4400" b="1" dirty="0" smtClean="0">
                <a:solidFill>
                  <a:srgbClr val="002060"/>
                </a:solidFill>
              </a:rPr>
              <a:t> </a:t>
            </a:r>
            <a:r>
              <a:rPr lang="en-US" sz="4400" b="1" dirty="0" err="1" smtClean="0">
                <a:solidFill>
                  <a:srgbClr val="002060"/>
                </a:solidFill>
              </a:rPr>
              <a:t>phúc</a:t>
            </a:r>
            <a:r>
              <a:rPr lang="en-US" sz="4400" b="1" dirty="0" smtClean="0">
                <a:solidFill>
                  <a:srgbClr val="002060"/>
                </a:solidFill>
              </a:rPr>
              <a:t> </a:t>
            </a:r>
            <a:r>
              <a:rPr lang="en-US" sz="4400" b="1" dirty="0" err="1" smtClean="0">
                <a:solidFill>
                  <a:srgbClr val="002060"/>
                </a:solidFill>
              </a:rPr>
              <a:t>khắp</a:t>
            </a:r>
            <a:r>
              <a:rPr lang="en-US" sz="4400" b="1" dirty="0" smtClean="0">
                <a:solidFill>
                  <a:srgbClr val="002060"/>
                </a:solidFill>
              </a:rPr>
              <a:t> </a:t>
            </a:r>
            <a:r>
              <a:rPr lang="en-US" sz="4400" b="1" dirty="0" err="1" smtClean="0">
                <a:solidFill>
                  <a:srgbClr val="002060"/>
                </a:solidFill>
              </a:rPr>
              <a:t>nơi</a:t>
            </a:r>
            <a:r>
              <a:rPr lang="en-US" sz="4400" b="1" dirty="0" smtClean="0">
                <a:solidFill>
                  <a:srgbClr val="002060"/>
                </a:solidFill>
              </a:rPr>
              <a:t>. </a:t>
            </a:r>
            <a:endParaRPr lang="en-US" sz="4400" b="1" u="sng" dirty="0">
              <a:solidFill>
                <a:srgbClr val="002060"/>
              </a:solidFill>
              <a:effectLs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smtClean="0">
                <a:solidFill>
                  <a:srgbClr val="FF0000"/>
                </a:solidFill>
                <a:latin typeface="+mj-lt"/>
                <a:ea typeface="Tahoma" pitchFamily="34" charset="0"/>
                <a:cs typeface="Times New Roman" pitchFamily="18" charset="0"/>
              </a:rPr>
              <a:t>Tk2</a:t>
            </a:r>
            <a:r>
              <a:rPr lang="en-US" sz="4400" b="1" u="sng" dirty="0" smtClean="0">
                <a:solidFill>
                  <a:srgbClr val="FF0000"/>
                </a:solidFill>
                <a:effectLst/>
                <a:latin typeface="+mj-lt"/>
                <a:ea typeface="Tahoma" pitchFamily="34" charset="0"/>
                <a:cs typeface="Times New Roman" pitchFamily="18" charset="0"/>
              </a:rPr>
              <a:t>:</a:t>
            </a:r>
            <a:r>
              <a:rPr lang="en-US" sz="4400" b="1" dirty="0" smtClean="0">
                <a:solidFill>
                  <a:srgbClr val="003399"/>
                </a:solidFill>
                <a:effectLst/>
                <a:latin typeface="+mj-lt"/>
                <a:ea typeface="Tahoma" pitchFamily="34" charset="0"/>
                <a:cs typeface="Times New Roman" pitchFamily="18" charset="0"/>
              </a:rPr>
              <a:t> </a:t>
            </a:r>
            <a:r>
              <a:rPr lang="en-US" sz="4400" b="1" dirty="0" smtClean="0">
                <a:effectLst/>
                <a:latin typeface="+mj-lt"/>
              </a:rPr>
              <a:t> </a:t>
            </a:r>
            <a:r>
              <a:rPr lang="en-US" sz="4400" b="1" dirty="0" err="1" smtClean="0">
                <a:solidFill>
                  <a:srgbClr val="002060"/>
                </a:solidFill>
                <a:latin typeface="+mj-lt"/>
              </a:rPr>
              <a:t>Ngài</a:t>
            </a:r>
            <a:r>
              <a:rPr lang="en-US" sz="4400" b="1" dirty="0" smtClean="0">
                <a:solidFill>
                  <a:srgbClr val="002060"/>
                </a:solidFill>
                <a:latin typeface="+mj-lt"/>
              </a:rPr>
              <a:t> </a:t>
            </a:r>
            <a:r>
              <a:rPr lang="en-US" sz="4400" b="1" dirty="0" err="1" smtClean="0">
                <a:solidFill>
                  <a:srgbClr val="002060"/>
                </a:solidFill>
                <a:latin typeface="+mj-lt"/>
              </a:rPr>
              <a:t>vì</a:t>
            </a:r>
            <a:r>
              <a:rPr lang="en-US" sz="4400" b="1" dirty="0" smtClean="0">
                <a:solidFill>
                  <a:srgbClr val="002060"/>
                </a:solidFill>
                <a:latin typeface="+mj-lt"/>
              </a:rPr>
              <a:t> </a:t>
            </a:r>
            <a:r>
              <a:rPr lang="en-US" sz="4400" b="1" dirty="0" err="1" smtClean="0">
                <a:solidFill>
                  <a:srgbClr val="002060"/>
                </a:solidFill>
                <a:latin typeface="+mj-lt"/>
              </a:rPr>
              <a:t>yêu</a:t>
            </a:r>
            <a:r>
              <a:rPr lang="en-US" sz="4400" b="1" dirty="0" smtClean="0">
                <a:solidFill>
                  <a:srgbClr val="002060"/>
                </a:solidFill>
                <a:latin typeface="+mj-lt"/>
              </a:rPr>
              <a:t> </a:t>
            </a:r>
            <a:r>
              <a:rPr lang="en-US" sz="4400" b="1" dirty="0" err="1" smtClean="0">
                <a:solidFill>
                  <a:srgbClr val="002060"/>
                </a:solidFill>
                <a:latin typeface="+mj-lt"/>
              </a:rPr>
              <a:t>thương</a:t>
            </a:r>
            <a:r>
              <a:rPr lang="en-US" sz="4400" b="1" dirty="0" smtClean="0">
                <a:solidFill>
                  <a:srgbClr val="002060"/>
                </a:solidFill>
                <a:latin typeface="+mj-lt"/>
              </a:rPr>
              <a:t> </a:t>
            </a:r>
            <a:r>
              <a:rPr lang="en-US" sz="4400" b="1" dirty="0" err="1" smtClean="0">
                <a:solidFill>
                  <a:srgbClr val="002060"/>
                </a:solidFill>
                <a:latin typeface="+mj-lt"/>
              </a:rPr>
              <a:t>trần</a:t>
            </a:r>
            <a:r>
              <a:rPr lang="en-US" sz="4400" b="1" dirty="0" smtClean="0">
                <a:solidFill>
                  <a:srgbClr val="002060"/>
                </a:solidFill>
                <a:latin typeface="+mj-lt"/>
              </a:rPr>
              <a:t> </a:t>
            </a:r>
            <a:r>
              <a:rPr lang="en-US" sz="4400" b="1" dirty="0" err="1" smtClean="0">
                <a:solidFill>
                  <a:srgbClr val="002060"/>
                </a:solidFill>
                <a:latin typeface="+mj-lt"/>
              </a:rPr>
              <a:t>gian</a:t>
            </a:r>
            <a:r>
              <a:rPr lang="en-US" sz="4400" b="1" dirty="0" smtClean="0">
                <a:solidFill>
                  <a:srgbClr val="002060"/>
                </a:solidFill>
                <a:latin typeface="+mj-lt"/>
              </a:rPr>
              <a:t> </a:t>
            </a:r>
            <a:r>
              <a:rPr lang="en-US" sz="4400" b="1" dirty="0" err="1" smtClean="0">
                <a:solidFill>
                  <a:srgbClr val="002060"/>
                </a:solidFill>
                <a:latin typeface="+mj-lt"/>
              </a:rPr>
              <a:t>tội</a:t>
            </a:r>
            <a:r>
              <a:rPr lang="en-US" sz="4400" b="1" dirty="0" smtClean="0">
                <a:solidFill>
                  <a:srgbClr val="002060"/>
                </a:solidFill>
                <a:latin typeface="+mj-lt"/>
              </a:rPr>
              <a:t> </a:t>
            </a:r>
            <a:r>
              <a:rPr lang="en-US" sz="4400" b="1" dirty="0" err="1" smtClean="0">
                <a:solidFill>
                  <a:srgbClr val="002060"/>
                </a:solidFill>
                <a:latin typeface="+mj-lt"/>
              </a:rPr>
              <a:t>lỗi</a:t>
            </a:r>
            <a:r>
              <a:rPr lang="en-US" sz="4400" b="1" dirty="0" smtClean="0">
                <a:solidFill>
                  <a:srgbClr val="002060"/>
                </a:solidFill>
                <a:latin typeface="+mj-lt"/>
              </a:rPr>
              <a:t> </a:t>
            </a:r>
            <a:r>
              <a:rPr lang="en-US" sz="4400" b="1" dirty="0" err="1" smtClean="0">
                <a:solidFill>
                  <a:srgbClr val="002060"/>
                </a:solidFill>
                <a:latin typeface="+mj-lt"/>
              </a:rPr>
              <a:t>đọa</a:t>
            </a:r>
            <a:r>
              <a:rPr lang="en-US" sz="4400" b="1" dirty="0" smtClean="0">
                <a:solidFill>
                  <a:srgbClr val="002060"/>
                </a:solidFill>
                <a:latin typeface="+mj-lt"/>
              </a:rPr>
              <a:t> </a:t>
            </a:r>
            <a:r>
              <a:rPr lang="en-US" sz="4400" b="1" dirty="0" err="1" smtClean="0">
                <a:solidFill>
                  <a:srgbClr val="002060"/>
                </a:solidFill>
                <a:latin typeface="+mj-lt"/>
              </a:rPr>
              <a:t>đày</a:t>
            </a:r>
            <a:r>
              <a:rPr lang="en-US" sz="4400" b="1" dirty="0" smtClean="0">
                <a:solidFill>
                  <a:srgbClr val="002060"/>
                </a:solidFill>
                <a:latin typeface="+mj-lt"/>
              </a:rPr>
              <a:t>. </a:t>
            </a:r>
            <a:r>
              <a:rPr lang="en-US" sz="4400" b="1" dirty="0" err="1" smtClean="0">
                <a:solidFill>
                  <a:srgbClr val="002060"/>
                </a:solidFill>
                <a:latin typeface="+mj-lt"/>
              </a:rPr>
              <a:t>Sống</a:t>
            </a:r>
            <a:r>
              <a:rPr lang="en-US" sz="4400" b="1" dirty="0" smtClean="0">
                <a:solidFill>
                  <a:srgbClr val="002060"/>
                </a:solidFill>
                <a:latin typeface="+mj-lt"/>
              </a:rPr>
              <a:t> </a:t>
            </a:r>
            <a:r>
              <a:rPr lang="en-US" sz="4400" b="1" dirty="0" err="1" smtClean="0">
                <a:solidFill>
                  <a:srgbClr val="002060"/>
                </a:solidFill>
                <a:latin typeface="+mj-lt"/>
              </a:rPr>
              <a:t>kiếp</a:t>
            </a:r>
            <a:r>
              <a:rPr lang="en-US" sz="4400" b="1" dirty="0" smtClean="0">
                <a:solidFill>
                  <a:srgbClr val="002060"/>
                </a:solidFill>
                <a:latin typeface="+mj-lt"/>
              </a:rPr>
              <a:t> con </a:t>
            </a:r>
            <a:r>
              <a:rPr lang="en-US" sz="4400" b="1" dirty="0" err="1" smtClean="0">
                <a:solidFill>
                  <a:srgbClr val="002060"/>
                </a:solidFill>
                <a:latin typeface="+mj-lt"/>
              </a:rPr>
              <a:t>người</a:t>
            </a:r>
            <a:r>
              <a:rPr lang="en-US" sz="4400" b="1" dirty="0" smtClean="0">
                <a:solidFill>
                  <a:srgbClr val="002060"/>
                </a:solidFill>
                <a:latin typeface="+mj-lt"/>
              </a:rPr>
              <a:t> </a:t>
            </a:r>
            <a:r>
              <a:rPr lang="en-US" sz="4400" b="1" dirty="0" err="1" smtClean="0">
                <a:solidFill>
                  <a:srgbClr val="002060"/>
                </a:solidFill>
                <a:latin typeface="+mj-lt"/>
              </a:rPr>
              <a:t>khổ</a:t>
            </a:r>
            <a:r>
              <a:rPr lang="en-US" sz="4400" b="1" dirty="0" smtClean="0">
                <a:solidFill>
                  <a:srgbClr val="002060"/>
                </a:solidFill>
                <a:latin typeface="+mj-lt"/>
              </a:rPr>
              <a:t> </a:t>
            </a:r>
            <a:r>
              <a:rPr lang="en-US" sz="4400" b="1" dirty="0" err="1" smtClean="0">
                <a:solidFill>
                  <a:srgbClr val="002060"/>
                </a:solidFill>
                <a:latin typeface="+mj-lt"/>
              </a:rPr>
              <a:t>đau</a:t>
            </a:r>
            <a:r>
              <a:rPr lang="en-US" sz="4400" b="1" dirty="0" smtClean="0">
                <a:solidFill>
                  <a:srgbClr val="002060"/>
                </a:solidFill>
                <a:latin typeface="+mj-lt"/>
              </a:rPr>
              <a:t> </a:t>
            </a:r>
            <a:r>
              <a:rPr lang="en-US" sz="4400" b="1" dirty="0" err="1" smtClean="0">
                <a:solidFill>
                  <a:srgbClr val="002060"/>
                </a:solidFill>
                <a:latin typeface="+mj-lt"/>
              </a:rPr>
              <a:t>vất</a:t>
            </a:r>
            <a:r>
              <a:rPr lang="en-US" sz="4400" b="1" dirty="0" smtClean="0">
                <a:solidFill>
                  <a:srgbClr val="002060"/>
                </a:solidFill>
                <a:latin typeface="+mj-lt"/>
              </a:rPr>
              <a:t> </a:t>
            </a:r>
            <a:r>
              <a:rPr lang="en-US" sz="4400" b="1" dirty="0" err="1" smtClean="0">
                <a:solidFill>
                  <a:srgbClr val="002060"/>
                </a:solidFill>
                <a:latin typeface="+mj-lt"/>
              </a:rPr>
              <a:t>vả</a:t>
            </a:r>
            <a:r>
              <a:rPr lang="en-US" sz="4400" b="1" dirty="0" smtClean="0">
                <a:solidFill>
                  <a:srgbClr val="002060"/>
                </a:solidFill>
                <a:latin typeface="+mj-lt"/>
              </a:rPr>
              <a:t> </a:t>
            </a:r>
            <a:r>
              <a:rPr lang="en-US" sz="4400" b="1" dirty="0" err="1" smtClean="0">
                <a:solidFill>
                  <a:srgbClr val="002060"/>
                </a:solidFill>
                <a:latin typeface="+mj-lt"/>
              </a:rPr>
              <a:t>chán</a:t>
            </a:r>
            <a:r>
              <a:rPr lang="en-US" sz="4400" b="1" dirty="0" smtClean="0">
                <a:solidFill>
                  <a:srgbClr val="002060"/>
                </a:solidFill>
                <a:latin typeface="+mj-lt"/>
              </a:rPr>
              <a:t> </a:t>
            </a:r>
            <a:r>
              <a:rPr lang="en-US" sz="4400" b="1" dirty="0" err="1" smtClean="0">
                <a:solidFill>
                  <a:srgbClr val="002060"/>
                </a:solidFill>
                <a:latin typeface="+mj-lt"/>
              </a:rPr>
              <a:t>chường</a:t>
            </a:r>
            <a:r>
              <a:rPr lang="en-US" sz="4400" b="1" dirty="0" smtClean="0">
                <a:solidFill>
                  <a:srgbClr val="002060"/>
                </a:solidFill>
                <a:latin typeface="+mj-lt"/>
              </a:rPr>
              <a:t>. </a:t>
            </a:r>
            <a:r>
              <a:rPr lang="en-US" sz="4400" b="1" dirty="0" err="1" smtClean="0">
                <a:solidFill>
                  <a:srgbClr val="002060"/>
                </a:solidFill>
                <a:latin typeface="+mj-lt"/>
              </a:rPr>
              <a:t>Ngọn</a:t>
            </a:r>
            <a:r>
              <a:rPr lang="en-US" sz="4400" b="1" dirty="0" smtClean="0">
                <a:solidFill>
                  <a:srgbClr val="002060"/>
                </a:solidFill>
                <a:latin typeface="+mj-lt"/>
              </a:rPr>
              <a:t> </a:t>
            </a:r>
            <a:r>
              <a:rPr lang="en-US" sz="4400" b="1" dirty="0" err="1" smtClean="0">
                <a:solidFill>
                  <a:srgbClr val="002060"/>
                </a:solidFill>
                <a:latin typeface="+mj-lt"/>
              </a:rPr>
              <a:t>đồi</a:t>
            </a:r>
            <a:r>
              <a:rPr lang="en-US" sz="4400" b="1" dirty="0" smtClean="0">
                <a:solidFill>
                  <a:srgbClr val="002060"/>
                </a:solidFill>
                <a:latin typeface="+mj-lt"/>
              </a:rPr>
              <a:t> Can </a:t>
            </a:r>
            <a:r>
              <a:rPr lang="en-US" sz="4400" b="1" dirty="0" err="1" smtClean="0">
                <a:solidFill>
                  <a:srgbClr val="002060"/>
                </a:solidFill>
                <a:latin typeface="+mj-lt"/>
              </a:rPr>
              <a:t>vê</a:t>
            </a:r>
            <a:r>
              <a:rPr lang="en-US" sz="4400" b="1" dirty="0" smtClean="0">
                <a:solidFill>
                  <a:srgbClr val="002060"/>
                </a:solidFill>
                <a:latin typeface="+mj-lt"/>
              </a:rPr>
              <a:t> </a:t>
            </a:r>
            <a:r>
              <a:rPr lang="en-US" sz="4400" b="1" dirty="0" err="1" smtClean="0">
                <a:solidFill>
                  <a:srgbClr val="002060"/>
                </a:solidFill>
                <a:latin typeface="+mj-lt"/>
              </a:rPr>
              <a:t>nát</a:t>
            </a:r>
            <a:r>
              <a:rPr lang="en-US" sz="4400" b="1" dirty="0" smtClean="0">
                <a:solidFill>
                  <a:srgbClr val="002060"/>
                </a:solidFill>
                <a:latin typeface="+mj-lt"/>
              </a:rPr>
              <a:t> </a:t>
            </a:r>
            <a:r>
              <a:rPr lang="en-US" sz="4400" b="1" dirty="0" err="1" smtClean="0">
                <a:solidFill>
                  <a:srgbClr val="002060"/>
                </a:solidFill>
                <a:latin typeface="+mj-lt"/>
              </a:rPr>
              <a:t>thây</a:t>
            </a:r>
            <a:r>
              <a:rPr lang="en-US" sz="4400" b="1" dirty="0" smtClean="0">
                <a:solidFill>
                  <a:srgbClr val="002060"/>
                </a:solidFill>
                <a:latin typeface="+mj-lt"/>
              </a:rPr>
              <a:t> </a:t>
            </a:r>
            <a:r>
              <a:rPr lang="en-US" sz="4400" b="1" dirty="0" err="1" smtClean="0">
                <a:solidFill>
                  <a:srgbClr val="002060"/>
                </a:solidFill>
                <a:latin typeface="+mj-lt"/>
              </a:rPr>
              <a:t>trên</a:t>
            </a:r>
            <a:r>
              <a:rPr lang="en-US" sz="4400" b="1" dirty="0" smtClean="0">
                <a:solidFill>
                  <a:srgbClr val="002060"/>
                </a:solidFill>
                <a:latin typeface="+mj-lt"/>
              </a:rPr>
              <a:t> </a:t>
            </a:r>
            <a:r>
              <a:rPr lang="en-US" sz="4400" b="1" dirty="0" err="1" smtClean="0">
                <a:solidFill>
                  <a:srgbClr val="002060"/>
                </a:solidFill>
                <a:latin typeface="+mj-lt"/>
              </a:rPr>
              <a:t>thập</a:t>
            </a:r>
            <a:r>
              <a:rPr lang="en-US" sz="4400" b="1" dirty="0" smtClean="0">
                <a:solidFill>
                  <a:srgbClr val="002060"/>
                </a:solidFill>
                <a:latin typeface="+mj-lt"/>
              </a:rPr>
              <a:t> </a:t>
            </a:r>
            <a:r>
              <a:rPr lang="en-US" sz="4400" b="1" dirty="0" err="1" smtClean="0">
                <a:solidFill>
                  <a:srgbClr val="002060"/>
                </a:solidFill>
                <a:latin typeface="+mj-lt"/>
              </a:rPr>
              <a:t>hình</a:t>
            </a:r>
            <a:r>
              <a:rPr lang="en-US" sz="4400" b="1" dirty="0" smtClean="0">
                <a:solidFill>
                  <a:srgbClr val="002060"/>
                </a:solidFill>
                <a:latin typeface="+mj-lt"/>
              </a:rPr>
              <a:t>. </a:t>
            </a:r>
            <a:r>
              <a:rPr lang="en-US" sz="4400" b="1" dirty="0" err="1" smtClean="0">
                <a:solidFill>
                  <a:srgbClr val="002060"/>
                </a:solidFill>
                <a:latin typeface="+mj-lt"/>
              </a:rPr>
              <a:t>Nhưng</a:t>
            </a:r>
            <a:r>
              <a:rPr lang="en-US" sz="4400" b="1" dirty="0" smtClean="0">
                <a:solidFill>
                  <a:srgbClr val="002060"/>
                </a:solidFill>
                <a:latin typeface="+mj-lt"/>
              </a:rPr>
              <a:t> </a:t>
            </a:r>
            <a:r>
              <a:rPr lang="en-US" sz="4400" b="1" dirty="0" err="1" smtClean="0">
                <a:solidFill>
                  <a:srgbClr val="002060"/>
                </a:solidFill>
                <a:latin typeface="+mj-lt"/>
              </a:rPr>
              <a:t>đã</a:t>
            </a:r>
            <a:r>
              <a:rPr lang="en-US" sz="4400" b="1" dirty="0" smtClean="0">
                <a:solidFill>
                  <a:srgbClr val="002060"/>
                </a:solidFill>
                <a:latin typeface="+mj-lt"/>
              </a:rPr>
              <a:t> </a:t>
            </a:r>
            <a:r>
              <a:rPr lang="en-US" sz="4400" b="1" dirty="0" err="1" smtClean="0">
                <a:solidFill>
                  <a:srgbClr val="002060"/>
                </a:solidFill>
                <a:latin typeface="+mj-lt"/>
              </a:rPr>
              <a:t>khải</a:t>
            </a:r>
            <a:r>
              <a:rPr lang="en-US" sz="4400" b="1" dirty="0" smtClean="0">
                <a:solidFill>
                  <a:srgbClr val="002060"/>
                </a:solidFill>
                <a:latin typeface="+mj-lt"/>
              </a:rPr>
              <a:t> </a:t>
            </a:r>
            <a:r>
              <a:rPr lang="en-US" sz="4400" b="1" dirty="0" err="1" smtClean="0">
                <a:solidFill>
                  <a:srgbClr val="002060"/>
                </a:solidFill>
                <a:latin typeface="+mj-lt"/>
              </a:rPr>
              <a:t>hoàn</a:t>
            </a:r>
            <a:r>
              <a:rPr lang="en-US" sz="4400" b="1" dirty="0" smtClean="0">
                <a:solidFill>
                  <a:srgbClr val="002060"/>
                </a:solidFill>
                <a:latin typeface="+mj-lt"/>
              </a:rPr>
              <a:t> </a:t>
            </a:r>
            <a:r>
              <a:rPr lang="en-US" sz="4400" b="1" dirty="0" err="1" smtClean="0">
                <a:solidFill>
                  <a:srgbClr val="002060"/>
                </a:solidFill>
                <a:latin typeface="+mj-lt"/>
              </a:rPr>
              <a:t>phục</a:t>
            </a:r>
            <a:r>
              <a:rPr lang="en-US" sz="4400" b="1" dirty="0" smtClean="0">
                <a:solidFill>
                  <a:srgbClr val="002060"/>
                </a:solidFill>
                <a:latin typeface="+mj-lt"/>
              </a:rPr>
              <a:t> </a:t>
            </a:r>
            <a:r>
              <a:rPr lang="en-US" sz="4400" b="1" dirty="0" err="1" smtClean="0">
                <a:solidFill>
                  <a:srgbClr val="002060"/>
                </a:solidFill>
                <a:latin typeface="+mj-lt"/>
              </a:rPr>
              <a:t>sinh</a:t>
            </a:r>
            <a:r>
              <a:rPr lang="en-US" sz="4400" b="1" dirty="0" smtClean="0">
                <a:solidFill>
                  <a:srgbClr val="002060"/>
                </a:solidFill>
                <a:latin typeface="+mj-lt"/>
              </a:rPr>
              <a:t> </a:t>
            </a:r>
            <a:r>
              <a:rPr lang="en-US" sz="4400" b="1" dirty="0" err="1" smtClean="0">
                <a:solidFill>
                  <a:srgbClr val="002060"/>
                </a:solidFill>
                <a:latin typeface="+mj-lt"/>
              </a:rPr>
              <a:t>cứu</a:t>
            </a:r>
            <a:r>
              <a:rPr lang="en-US" sz="4400" b="1" dirty="0" smtClean="0">
                <a:solidFill>
                  <a:srgbClr val="002060"/>
                </a:solidFill>
                <a:latin typeface="+mj-lt"/>
              </a:rPr>
              <a:t> </a:t>
            </a:r>
            <a:r>
              <a:rPr lang="en-US" sz="4400" b="1" dirty="0" err="1" smtClean="0">
                <a:solidFill>
                  <a:srgbClr val="002060"/>
                </a:solidFill>
                <a:latin typeface="+mj-lt"/>
              </a:rPr>
              <a:t>muôn</a:t>
            </a:r>
            <a:r>
              <a:rPr lang="en-US" sz="4400" b="1" dirty="0" smtClean="0">
                <a:solidFill>
                  <a:srgbClr val="002060"/>
                </a:solidFill>
                <a:latin typeface="+mj-lt"/>
              </a:rPr>
              <a:t> </a:t>
            </a:r>
            <a:r>
              <a:rPr lang="en-US" sz="4400" b="1" dirty="0" err="1" smtClean="0">
                <a:solidFill>
                  <a:srgbClr val="002060"/>
                </a:solidFill>
                <a:latin typeface="+mj-lt"/>
              </a:rPr>
              <a:t>tội</a:t>
            </a:r>
            <a:r>
              <a:rPr lang="en-US" sz="4400" b="1" dirty="0" smtClean="0">
                <a:solidFill>
                  <a:srgbClr val="002060"/>
                </a:solidFill>
                <a:latin typeface="+mj-lt"/>
              </a:rPr>
              <a:t> </a:t>
            </a:r>
            <a:r>
              <a:rPr lang="en-US" sz="4400" b="1" dirty="0" err="1" smtClean="0">
                <a:solidFill>
                  <a:srgbClr val="002060"/>
                </a:solidFill>
                <a:latin typeface="+mj-lt"/>
              </a:rPr>
              <a:t>nhân</a:t>
            </a:r>
            <a:r>
              <a:rPr lang="en-US" sz="4400" b="1" dirty="0" smtClean="0">
                <a:solidFill>
                  <a:srgbClr val="002060"/>
                </a:solidFill>
                <a:latin typeface="+mj-lt"/>
              </a:rPr>
              <a:t>. </a:t>
            </a:r>
            <a:endParaRPr lang="en-US" sz="4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79762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1811</Words>
  <Application>Microsoft Office PowerPoint</Application>
  <PresentationFormat>On-screen Show (16:9)</PresentationFormat>
  <Paragraphs>100</Paragraphs>
  <Slides>78</Slides>
  <Notes>0</Notes>
  <HiddenSlides>0</HiddenSlides>
  <MMClips>0</MMClips>
  <ScaleCrop>false</ScaleCrop>
  <HeadingPairs>
    <vt:vector size="4" baseType="variant">
      <vt:variant>
        <vt:lpstr>Theme</vt:lpstr>
      </vt:variant>
      <vt:variant>
        <vt:i4>18</vt:i4>
      </vt:variant>
      <vt:variant>
        <vt:lpstr>Slide Titles</vt:lpstr>
      </vt:variant>
      <vt:variant>
        <vt:i4>78</vt:i4>
      </vt:variant>
    </vt:vector>
  </HeadingPairs>
  <TitlesOfParts>
    <vt:vector size="96" baseType="lpstr">
      <vt:lpstr>Office Theme</vt:lpstr>
      <vt:lpstr>10_Office Theme</vt:lpstr>
      <vt:lpstr>36_Default Design</vt:lpstr>
      <vt:lpstr>37_Default Design</vt:lpstr>
      <vt:lpstr>6_Office Theme</vt:lpstr>
      <vt:lpstr>11_Office Theme</vt:lpstr>
      <vt:lpstr>21_Office Theme</vt:lpstr>
      <vt:lpstr>5_Office Theme</vt:lpstr>
      <vt:lpstr>9_Office Theme</vt:lpstr>
      <vt:lpstr>12_Office Theme</vt:lpstr>
      <vt:lpstr>23_Office Theme</vt:lpstr>
      <vt:lpstr>2_Office Theme</vt:lpstr>
      <vt:lpstr>3_Office Theme</vt:lpstr>
      <vt:lpstr>4_Office Theme</vt:lpstr>
      <vt:lpstr>8_Office Theme</vt:lpstr>
      <vt:lpstr>7_Office Theme</vt:lpstr>
      <vt:lpstr>1_Office Theme</vt:lpstr>
      <vt:lpstr>13_Office Theme</vt:lpstr>
      <vt:lpstr>PowerPoint Presentation</vt:lpstr>
      <vt:lpstr>Tập Hát Cộng Đoàn</vt:lpstr>
      <vt:lpstr>Đk: Lạy Chúa vì Chúa mà lời con ca ngợi đã vang lên trong công hội.</vt:lpstr>
      <vt:lpstr>Chúa nói: Các con hãy ở trong Thầy và Thầy ở trong các con. Ai ở trong Thầy sẽ sinh hoa trái ngàn muôn.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THÁNH VỊNH 21 CHÚA NHẬT V PHỤC SINH NĂM B LM KIM LONG 05 Câu</vt:lpstr>
      <vt:lpstr>Đk: Lạy Chúa vì Chúa mà lời con ca ngợi đã vang lên trong công hội.</vt:lpstr>
      <vt:lpstr>Tk1: Hưởng lộc phúc Chúa, nguyện sẽ tán dương ngay công nhóm con dân. Xin thực thi những chi đoan nguyền ở trước mặt cộng đoàn người tôn sợ Chúa.</vt:lpstr>
      <vt:lpstr>Đk: Lạy Chúa vì Chúa mà lời con ca ngợi đã vang lên trong công hội.</vt:lpstr>
      <vt:lpstr>Tk2: Kẻ hèn túng thiếu được mãi thoả thuê vì ăn uống no nê, ai tìm Nhan Chúa sẽ ca mừng, Chúa cho họ được ngàn đời vui hạnh phúc.</vt:lpstr>
      <vt:lpstr>Đk: Lạy Chúa vì Chúa mà lời con ca ngợi đã vang lên trong công hội.</vt:lpstr>
      <vt:lpstr>Tk3:  Khắp cùng thế giới cùng nhắc nhớ trở về bên Chúa đi thôi. Bao là dân nước trên gian trần hãy phủ phục thờ lạy thần nhan của Chúa.</vt:lpstr>
      <vt:lpstr>Đk: Lạy Chúa vì Chúa mà lời con ca ngợi đã vang lên trong công hội.</vt:lpstr>
      <vt:lpstr>Tk4: Sẽ phục bái Chúa là hết những ai đã an giấc thiên thu sẽ phục suy trước tôn nhan Ngài hết những người đã trở về nơi bụi đất.</vt:lpstr>
      <vt:lpstr>Đk: Lạy Chúa vì Chúa mà lời con ca ngợi đã vang lên trong công hội.</vt:lpstr>
      <vt:lpstr>Tk5: Thiên hạ sẽ nói về Chúa mãi cho đoàn con cháu mai sau. Cho hậu sinh biết Chúa công bình, chính tay Ngài đã thực hiện bao việc đó.</vt:lpstr>
      <vt:lpstr>Đk: Lạy Chúa vì Chúa mà lời con ca ngợi đã vang lên trong công hội.</vt:lpstr>
      <vt:lpstr> </vt:lpstr>
      <vt:lpstr>Chúa nói: Các con hãy ở trong Thầy và Thầy ở trong các con. Ai ở trong Thầy sẽ sinh hoa trái ngàn muôn.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142</cp:revision>
  <dcterms:created xsi:type="dcterms:W3CDTF">2021-05-09T08:36:44Z</dcterms:created>
  <dcterms:modified xsi:type="dcterms:W3CDTF">2024-04-25T21:53:37Z</dcterms:modified>
</cp:coreProperties>
</file>