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24" r:id="rId14"/>
    <p:sldMasterId id="2147484136" r:id="rId15"/>
    <p:sldMasterId id="2147484160" r:id="rId16"/>
    <p:sldMasterId id="2147484172" r:id="rId17"/>
  </p:sldMasterIdLst>
  <p:notesMasterIdLst>
    <p:notesMasterId r:id="rId89"/>
  </p:notesMasterIdLst>
  <p:sldIdLst>
    <p:sldId id="256" r:id="rId18"/>
    <p:sldId id="359" r:id="rId19"/>
    <p:sldId id="9818" r:id="rId20"/>
    <p:sldId id="9819" r:id="rId21"/>
    <p:sldId id="9825" r:id="rId22"/>
    <p:sldId id="9810" r:id="rId23"/>
    <p:sldId id="9811" r:id="rId24"/>
    <p:sldId id="9812" r:id="rId25"/>
    <p:sldId id="9813" r:id="rId26"/>
    <p:sldId id="9814" r:id="rId27"/>
    <p:sldId id="9826" r:id="rId28"/>
    <p:sldId id="9635" r:id="rId29"/>
    <p:sldId id="9636" r:id="rId30"/>
    <p:sldId id="9637" r:id="rId31"/>
    <p:sldId id="9638" r:id="rId32"/>
    <p:sldId id="9639" r:id="rId33"/>
    <p:sldId id="9640" r:id="rId34"/>
    <p:sldId id="9641" r:id="rId35"/>
    <p:sldId id="9642" r:id="rId36"/>
    <p:sldId id="9688" r:id="rId37"/>
    <p:sldId id="2361" r:id="rId38"/>
    <p:sldId id="9791" r:id="rId39"/>
    <p:sldId id="9792" r:id="rId40"/>
    <p:sldId id="9793" r:id="rId41"/>
    <p:sldId id="9815" r:id="rId42"/>
    <p:sldId id="9795" r:id="rId43"/>
    <p:sldId id="9816" r:id="rId44"/>
    <p:sldId id="9797" r:id="rId45"/>
    <p:sldId id="9817" r:id="rId46"/>
    <p:sldId id="9689" r:id="rId47"/>
    <p:sldId id="9802" r:id="rId48"/>
    <p:sldId id="9828" r:id="rId49"/>
    <p:sldId id="9659" r:id="rId50"/>
    <p:sldId id="9644" r:id="rId51"/>
    <p:sldId id="9645" r:id="rId52"/>
    <p:sldId id="9646" r:id="rId53"/>
    <p:sldId id="9647" r:id="rId54"/>
    <p:sldId id="9648" r:id="rId55"/>
    <p:sldId id="9649" r:id="rId56"/>
    <p:sldId id="9650" r:id="rId57"/>
    <p:sldId id="9651" r:id="rId58"/>
    <p:sldId id="9652" r:id="rId59"/>
    <p:sldId id="9653" r:id="rId60"/>
    <p:sldId id="9654" r:id="rId61"/>
    <p:sldId id="9655" r:id="rId62"/>
    <p:sldId id="9656" r:id="rId63"/>
    <p:sldId id="9779" r:id="rId64"/>
    <p:sldId id="258" r:id="rId65"/>
    <p:sldId id="1134" r:id="rId66"/>
    <p:sldId id="1161" r:id="rId67"/>
    <p:sldId id="1139" r:id="rId68"/>
    <p:sldId id="9831" r:id="rId69"/>
    <p:sldId id="9806" r:id="rId70"/>
    <p:sldId id="9832" r:id="rId71"/>
    <p:sldId id="9784" r:id="rId72"/>
    <p:sldId id="9669" r:id="rId73"/>
    <p:sldId id="9789" r:id="rId74"/>
    <p:sldId id="9384" r:id="rId75"/>
    <p:sldId id="9822" r:id="rId76"/>
    <p:sldId id="9555" r:id="rId77"/>
    <p:sldId id="2344" r:id="rId78"/>
    <p:sldId id="9781" r:id="rId79"/>
    <p:sldId id="9823" r:id="rId80"/>
    <p:sldId id="9807" r:id="rId81"/>
    <p:sldId id="9824" r:id="rId82"/>
    <p:sldId id="9691" r:id="rId83"/>
    <p:sldId id="9829" r:id="rId84"/>
    <p:sldId id="9390" r:id="rId85"/>
    <p:sldId id="9809" r:id="rId86"/>
    <p:sldId id="2182" r:id="rId87"/>
    <p:sldId id="983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96" y="89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792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ca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a:solidFill>
                  <a:srgbClr val="002060"/>
                </a:solidFill>
              </a:rPr>
              <a:t>dũng</a:t>
            </a:r>
            <a:r>
              <a:rPr lang="en-US" sz="5000" b="1" dirty="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45901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62090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74330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55174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85000" lnSpcReduction="100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9600" b="1" dirty="0" smtClean="0">
                <a:solidFill>
                  <a:srgbClr val="FF0000"/>
                </a:solidFill>
              </a:rPr>
              <a:t>ĐÂY BÁNH MIẾN</a:t>
            </a:r>
            <a:r>
              <a:rPr lang="en-US" sz="8800" dirty="0">
                <a:solidFill>
                  <a:srgbClr val="FF0000"/>
                </a:solidFill>
              </a:rPr>
              <a:t/>
            </a:r>
            <a:br>
              <a:rPr lang="en-US" sz="8800" dirty="0">
                <a:solidFill>
                  <a:srgbClr val="FF0000"/>
                </a:solidFill>
              </a:rPr>
            </a:br>
            <a:r>
              <a:rPr lang="en-US" sz="5200" dirty="0" smtClean="0">
                <a:solidFill>
                  <a:srgbClr val="FF0000"/>
                </a:solidFill>
              </a:rPr>
              <a:t>Lm. Kim Long</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smtClean="0">
                <a:solidFill>
                  <a:srgbClr val="002060"/>
                </a:solidFill>
                <a:latin typeface="+mj-lt"/>
              </a:rPr>
              <a:t>Đây bánh miến đây rượu nho khiết tinh. Lòng chân thành cùng dâng Chúa hiển vinh. Như khói trắng như trầm hương ngát thơm. Cầu Chúa thương nhận của lễ </a:t>
            </a:r>
            <a:r>
              <a:rPr lang="en-US" altLang="en-US" sz="4800" b="1" dirty="0" err="1" smtClean="0">
                <a:solidFill>
                  <a:srgbClr val="002060"/>
                </a:solidFill>
                <a:latin typeface="+mj-lt"/>
              </a:rPr>
              <a:t>hy</a:t>
            </a:r>
            <a:r>
              <a:rPr lang="en-US" altLang="en-US" sz="4800" b="1" dirty="0" smtClean="0">
                <a:solidFill>
                  <a:srgbClr val="002060"/>
                </a:solidFill>
                <a:latin typeface="+mj-lt"/>
              </a:rPr>
              <a:t> sinh.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9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1" dirty="0" smtClean="0">
                <a:solidFill>
                  <a:srgbClr val="002060"/>
                </a:solidFill>
              </a:rPr>
              <a:t>Chúng con cùng dâng tiến lên ngai thiêng. Trong chén vàng cuộc sống bao tình yêu. Cầu mong Chúa thương hiệp nhất chúng con. Trong tình Chúa mến thương muôn đời</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smtClean="0">
                <a:solidFill>
                  <a:srgbClr val="002060"/>
                </a:solidFill>
                <a:latin typeface="+mj-lt"/>
              </a:rPr>
              <a:t>Đây bánh miến đây rượu nho khiết tinh. Lòng chân thành cùng dâng Chúa hiển vinh. Như khói trắng như trầm hương ngát thơm. Cầu Chúa thương nhận của lễ </a:t>
            </a:r>
            <a:r>
              <a:rPr lang="en-US" altLang="en-US" sz="4800" b="1" dirty="0" err="1" smtClean="0">
                <a:solidFill>
                  <a:srgbClr val="002060"/>
                </a:solidFill>
                <a:latin typeface="+mj-lt"/>
              </a:rPr>
              <a:t>hy</a:t>
            </a:r>
            <a:r>
              <a:rPr lang="en-US" altLang="en-US" sz="4800" b="1" dirty="0" smtClean="0">
                <a:solidFill>
                  <a:srgbClr val="002060"/>
                </a:solidFill>
                <a:latin typeface="+mj-lt"/>
              </a:rPr>
              <a:t> sinh.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3704581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1" dirty="0" smtClean="0">
                <a:solidFill>
                  <a:srgbClr val="002060"/>
                </a:solidFill>
                <a:latin typeface="+mj-lt"/>
              </a:rPr>
              <a:t>Hướng tâm hồn lên Chúa trong tin yêu. Dâng trót đời khổ giá nơi trần gian. Cầu xin Chúa thương phù giúp chúng con. Tiến về tới ánh quang thiên đường. </a:t>
            </a:r>
            <a:endParaRPr lang="en-US" altLang="en-US" sz="47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smtClean="0">
                <a:solidFill>
                  <a:srgbClr val="002060"/>
                </a:solidFill>
                <a:latin typeface="+mj-lt"/>
              </a:rPr>
              <a:t>Đây bánh miến đây rượu nho khiết tinh. Lòng chân thành cùng dâng Chúa hiển vinh. Như khói trắng như trầm hương ngát thơm. Cầu Chúa thương nhận của lễ </a:t>
            </a:r>
            <a:r>
              <a:rPr lang="en-US" altLang="en-US" sz="4800" b="1" dirty="0" err="1" smtClean="0">
                <a:solidFill>
                  <a:srgbClr val="002060"/>
                </a:solidFill>
                <a:latin typeface="+mj-lt"/>
              </a:rPr>
              <a:t>hy</a:t>
            </a:r>
            <a:r>
              <a:rPr lang="en-US" altLang="en-US" sz="4800" b="1" dirty="0" smtClean="0">
                <a:solidFill>
                  <a:srgbClr val="002060"/>
                </a:solidFill>
                <a:latin typeface="+mj-lt"/>
              </a:rPr>
              <a:t> sinh.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642192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FF0000"/>
                </a:solidFill>
              </a:rPr>
              <a:t>YÊU NHƯ GIÊSU</a:t>
            </a:r>
            <a:r>
              <a:rPr lang="vi-VN" sz="9600" b="1" dirty="0">
                <a:solidFill>
                  <a:srgbClr val="FF0000"/>
                </a:solidFill>
              </a:rPr>
              <a:t/>
            </a:r>
            <a:br>
              <a:rPr lang="vi-VN" sz="9600" b="1" dirty="0">
                <a:solidFill>
                  <a:srgbClr val="FF0000"/>
                </a:solidFill>
              </a:rPr>
            </a:br>
            <a:r>
              <a:rPr lang="vi-VN" sz="5400" b="1" i="1" dirty="0">
                <a:solidFill>
                  <a:srgbClr val="002060"/>
                </a:solidFill>
              </a:rPr>
              <a:t>Sr. Têrês</a:t>
            </a:r>
            <a:r>
              <a:rPr lang="en-US" sz="5400" b="1" i="1" dirty="0">
                <a:solidFill>
                  <a:srgbClr val="002060"/>
                </a:solidFill>
              </a:rPr>
              <a:t>a</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dirty="0"/>
              <a:t> </a:t>
            </a:r>
            <a:r>
              <a:rPr lang="vi-VN" sz="4000" b="1" dirty="0">
                <a:solidFill>
                  <a:srgbClr val="002060"/>
                </a:solidFill>
              </a:rPr>
              <a:t>Yêu như Giê-su, luôn luôn bao dung, thứ tha lỗi lầm. Yêu như Giê-su, luôn luôn cho đi, tình yêu trao hiến. Yêu như Giê-su, luôn luôn yêu thương, ủ ấp vỗ về. Yêu như Giê-su, là mong muốn người yêu được sống vui.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smtClean="0">
                <a:solidFill>
                  <a:srgbClr val="002060"/>
                </a:solidFill>
              </a:rPr>
              <a:t>Yêu </a:t>
            </a:r>
            <a:r>
              <a:rPr lang="vi-VN" sz="4000" b="1" dirty="0">
                <a:solidFill>
                  <a:srgbClr val="002060"/>
                </a:solidFill>
              </a:rPr>
              <a:t>như Giê-su, luôn luôn khiêm nhu, chứa chan ân tình. Yêu như Giê-su</a:t>
            </a:r>
            <a:r>
              <a:rPr lang="vi-VN" sz="4000" b="1" dirty="0" smtClean="0">
                <a:solidFill>
                  <a:srgbClr val="002060"/>
                </a:solidFill>
              </a:rPr>
              <a:t>,</a:t>
            </a:r>
            <a:r>
              <a:rPr lang="en-US" sz="4000" b="1" dirty="0" smtClean="0">
                <a:solidFill>
                  <a:srgbClr val="002060"/>
                </a:solidFill>
              </a:rPr>
              <a:t> </a:t>
            </a:r>
            <a:r>
              <a:rPr lang="vi-VN" sz="4000" b="1" dirty="0" smtClean="0">
                <a:solidFill>
                  <a:srgbClr val="002060"/>
                </a:solidFill>
              </a:rPr>
              <a:t>luôn </a:t>
            </a:r>
            <a:r>
              <a:rPr lang="vi-VN" sz="4000" b="1" dirty="0">
                <a:solidFill>
                  <a:srgbClr val="002060"/>
                </a:solidFill>
              </a:rPr>
              <a:t>luôn trao </a:t>
            </a:r>
            <a:r>
              <a:rPr lang="vi-VN" sz="4000" b="1" dirty="0" smtClean="0">
                <a:solidFill>
                  <a:srgbClr val="002060"/>
                </a:solidFill>
              </a:rPr>
              <a:t>ban </a:t>
            </a:r>
            <a:r>
              <a:rPr lang="vi-VN" sz="4000" b="1" dirty="0">
                <a:solidFill>
                  <a:srgbClr val="002060"/>
                </a:solidFill>
              </a:rPr>
              <a:t>tình yêu cao quý. Yêu như Giê-su, giang tay ôm con, đỡ nâng con lên. Yêu như Giê-su, là ban phát tình yêu từ trái tim.</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a:t>
            </a:r>
            <a:r>
              <a:rPr lang="vi-VN" sz="3800" b="1" dirty="0" smtClean="0">
                <a:solidFill>
                  <a:srgbClr val="002060"/>
                </a:solidFill>
                <a:latin typeface="+mj-lt"/>
              </a:rPr>
              <a:t>đã </a:t>
            </a:r>
            <a:r>
              <a:rPr lang="vi-VN" sz="3800" b="1" dirty="0">
                <a:solidFill>
                  <a:srgbClr val="002060"/>
                </a:solidFill>
                <a:latin typeface="+mj-lt"/>
              </a:rPr>
              <a:t>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76563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rPr>
              <a:t>Con yêu Giê-su, nên con noi gương Chúa luôn nhân từ. Con yêu Giê-su, nên con vui tươi dù đời giông tố. Con yêu Giê-su, nên con ghi tâm điều răn Chúa dạy. Con yêu Giê-su, nên con quyết thực thi trọn chữ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54719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000" b="1" dirty="0" smtClean="0">
                <a:solidFill>
                  <a:srgbClr val="FF0000"/>
                </a:solidFill>
              </a:rPr>
              <a:t>LỜI CẦU CHO XỨ ĐẠO</a:t>
            </a:r>
          </a:p>
          <a:p>
            <a:pPr marL="0" indent="0" algn="ctr">
              <a:lnSpc>
                <a:spcPct val="120000"/>
              </a:lnSpc>
              <a:buNone/>
            </a:pPr>
            <a:r>
              <a:rPr lang="en-US" sz="7200" i="1" dirty="0" smtClean="0">
                <a:solidFill>
                  <a:srgbClr val="002060"/>
                </a:solidFill>
              </a:rPr>
              <a:t>Lm. Văn Chi</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4616648"/>
          </a:xfrm>
          <a:prstGeom prst="rect">
            <a:avLst/>
          </a:prstGeom>
        </p:spPr>
        <p:txBody>
          <a:bodyPr wrap="square">
            <a:spAutoFit/>
          </a:bodyPr>
          <a:lstStyle/>
          <a:p>
            <a:pPr lvl="0" algn="just">
              <a:defRPr/>
            </a:pPr>
            <a:endParaRPr lang="en-US" sz="2400" b="1" u="sng" dirty="0">
              <a:solidFill>
                <a:srgbClr val="FF0000"/>
              </a:solidFill>
              <a:latin typeface="+mj-lt"/>
              <a:ea typeface="SimHei" pitchFamily="49" charset="-122"/>
              <a:cs typeface="Times New Roman" pitchFamily="18" charset="0"/>
            </a:endParaRPr>
          </a:p>
          <a:p>
            <a:pPr lvl="0" algn="just">
              <a:defRPr/>
            </a:pPr>
            <a:r>
              <a:rPr lang="en-US" sz="5400" b="1" u="sng" dirty="0">
                <a:solidFill>
                  <a:srgbClr val="FF0000"/>
                </a:solidFill>
                <a:latin typeface="+mj-lt"/>
                <a:ea typeface="SimHei" pitchFamily="49" charset="-122"/>
                <a:cs typeface="Times New Roman" pitchFamily="18" charset="0"/>
              </a:rPr>
              <a:t>T</a:t>
            </a: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1" dirty="0">
                <a:solidFill>
                  <a:srgbClr val="002060"/>
                </a:solidFill>
                <a:latin typeface="+mj-lt"/>
              </a:rPr>
              <a:t>Mẹ ơi </a:t>
            </a:r>
            <a:r>
              <a:rPr lang="en-US" sz="5400" b="1" dirty="0" smtClean="0">
                <a:solidFill>
                  <a:srgbClr val="002060"/>
                </a:solidFill>
                <a:latin typeface="+mj-lt"/>
              </a:rPr>
              <a:t>xứ đạo con đây, nguyện xin dâng hiến Mẹ từ bi. Xin Mẹ luôn đỡ nâng phù trì và thương dẫn dắt trên đường đi. </a:t>
            </a:r>
            <a:endParaRPr kumimoji="0" lang="en-US" sz="5400" b="1" i="0" u="none" strike="noStrike" kern="1200" cap="none" spc="0" normalizeH="0" baseline="0" noProof="0" dirty="0">
              <a:ln>
                <a:noFill/>
              </a:ln>
              <a:solidFill>
                <a:srgbClr val="002060"/>
              </a:solidFill>
              <a:effectLst/>
              <a:uLnTx/>
              <a:uFillTx/>
              <a:latin typeface="+mj-lt"/>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8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8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mừng</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uy</a:t>
            </a:r>
            <a:r>
              <a:rPr lang="en-US" sz="5400" b="1" dirty="0">
                <a:solidFill>
                  <a:srgbClr val="002060"/>
                </a:solidFill>
              </a:rPr>
              <a:t> </a:t>
            </a:r>
            <a:r>
              <a:rPr lang="en-US" sz="5400" b="1" dirty="0" err="1">
                <a:solidFill>
                  <a:srgbClr val="002060"/>
                </a:solidFill>
              </a:rPr>
              <a:t>linh</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một</a:t>
            </a:r>
            <a:r>
              <a:rPr lang="en-US" sz="5400" b="1" dirty="0">
                <a:solidFill>
                  <a:srgbClr val="002060"/>
                </a:solidFill>
              </a:rPr>
              <a:t> </a:t>
            </a:r>
            <a:r>
              <a:rPr lang="en-US" sz="5400" b="1" dirty="0" err="1">
                <a:solidFill>
                  <a:srgbClr val="002060"/>
                </a:solidFill>
              </a:rPr>
              <a:t>khúc</a:t>
            </a:r>
            <a:r>
              <a:rPr lang="en-US" sz="5400" b="1" dirty="0">
                <a:solidFill>
                  <a:srgbClr val="002060"/>
                </a:solidFill>
              </a:rPr>
              <a:t> ca </a:t>
            </a:r>
            <a:r>
              <a:rPr lang="en-US" sz="5400" b="1" dirty="0" err="1">
                <a:solidFill>
                  <a:srgbClr val="002060"/>
                </a:solidFill>
              </a:rPr>
              <a:t>thanh</a:t>
            </a:r>
            <a:r>
              <a:rPr lang="en-US" sz="5400" b="1" dirty="0">
                <a:solidFill>
                  <a:srgbClr val="002060"/>
                </a:solidFill>
              </a:rPr>
              <a:t> </a:t>
            </a:r>
            <a:r>
              <a:rPr lang="en-US" sz="5400" b="1" dirty="0" err="1">
                <a:solidFill>
                  <a:srgbClr val="002060"/>
                </a:solidFill>
              </a:rPr>
              <a:t>bình</a:t>
            </a:r>
            <a:r>
              <a:rPr lang="en-US" sz="54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339650"/>
          </a:xfrm>
          <a:prstGeom prst="rect">
            <a:avLst/>
          </a:prstGeom>
        </p:spPr>
        <p:txBody>
          <a:bodyPr wrap="square">
            <a:spAutoFit/>
          </a:bodyPr>
          <a:lstStyle/>
          <a:p>
            <a:pPr algn="just"/>
            <a:r>
              <a:rPr lang="en-US" sz="4600" b="1" u="sng" dirty="0" err="1">
                <a:solidFill>
                  <a:srgbClr val="FF0000"/>
                </a:solidFill>
                <a:latin typeface="+mj-lt"/>
                <a:ea typeface="SimHei" pitchFamily="49" charset="-122"/>
                <a:cs typeface="Times New Roman" pitchFamily="18" charset="0"/>
              </a:rPr>
              <a:t>Đk</a:t>
            </a:r>
            <a:r>
              <a:rPr lang="en-US" sz="4600" b="1" u="sng" dirty="0">
                <a:solidFill>
                  <a:srgbClr val="FF0000"/>
                </a:solidFill>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600" b="1" dirty="0" smtClean="0">
                <a:solidFill>
                  <a:srgbClr val="002060"/>
                </a:solidFill>
                <a:latin typeface="+mj-lt"/>
              </a:rPr>
              <a:t>Mẹ Maria xin thương đến xứ đạo con đây. Ban nguồn an bình hiệp nhất yêu thương. Mẹ luôn thăm viếng giúp đỡ mãi xứ đạo con đây. Trong tình yêu Mẹ liên kết muôn tâm hồn. </a:t>
            </a:r>
            <a:endParaRPr lang="en-US" sz="4600" b="1" dirty="0">
              <a:solidFill>
                <a:srgbClr val="002060"/>
              </a:solidFill>
              <a:latin typeface="+mj-lt"/>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a:t>
            </a:r>
            <a:r>
              <a:rPr lang="en-US" sz="6000" b="1" dirty="0" err="1">
                <a:solidFill>
                  <a:srgbClr val="002060"/>
                </a:solidFill>
              </a:rPr>
              <a:t>vinh</a:t>
            </a:r>
            <a:r>
              <a:rPr lang="en-US" sz="6000" b="1" dirty="0">
                <a:solidFill>
                  <a:srgbClr val="002060"/>
                </a:solidFill>
              </a:rPr>
              <a:t> </a:t>
            </a:r>
            <a:r>
              <a:rPr lang="en-US" sz="6000" b="1" dirty="0" err="1">
                <a:solidFill>
                  <a:srgbClr val="002060"/>
                </a:solidFill>
              </a:rPr>
              <a:t>quang</a:t>
            </a:r>
            <a:r>
              <a:rPr lang="en-US" sz="6000" b="1" dirty="0">
                <a:solidFill>
                  <a:srgbClr val="002060"/>
                </a:solidFill>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ca </a:t>
            </a:r>
            <a:r>
              <a:rPr lang="en-US" sz="6000" b="1" dirty="0" err="1">
                <a:solidFill>
                  <a:srgbClr val="002060"/>
                </a:solidFill>
              </a:rPr>
              <a:t>khải</a:t>
            </a:r>
            <a:r>
              <a:rPr lang="en-US" sz="6000" b="1" dirty="0">
                <a:solidFill>
                  <a:srgbClr val="002060"/>
                </a:solidFill>
              </a:rPr>
              <a:t> </a:t>
            </a:r>
            <a:r>
              <a:rPr lang="en-US" sz="6000" b="1" dirty="0" err="1">
                <a:solidFill>
                  <a:srgbClr val="002060"/>
                </a:solidFill>
              </a:rPr>
              <a:t>hoàn</a:t>
            </a:r>
            <a:r>
              <a:rPr lang="en-US" sz="6000" b="1" dirty="0">
                <a:solidFill>
                  <a:srgbClr val="002060"/>
                </a:solidFill>
              </a:rPr>
              <a:t>.</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1575</Words>
  <Application>Microsoft Office PowerPoint</Application>
  <PresentationFormat>On-screen Show (16:9)</PresentationFormat>
  <Paragraphs>102</Paragraphs>
  <Slides>71</Slides>
  <Notes>0</Notes>
  <HiddenSlides>0</HiddenSlides>
  <MMClips>0</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71</vt:i4>
      </vt:variant>
    </vt:vector>
  </HeadingPairs>
  <TitlesOfParts>
    <vt:vector size="94" baseType="lpstr">
      <vt:lpstr>SimHei</vt:lpstr>
      <vt:lpstr>Arial</vt:lpstr>
      <vt:lpstr>Calibri</vt:lpstr>
      <vt:lpstr>Tahoma</vt:lpstr>
      <vt:lpstr>Times New Roman</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2_Office Theme</vt:lpstr>
      <vt:lpstr>3_Office Theme</vt:lpstr>
      <vt:lpstr>4_Office Theme</vt:lpstr>
      <vt:lpstr>5_Office Theme</vt:lpstr>
      <vt:lpstr>PowerPoint Presentation</vt:lpstr>
      <vt:lpstr>Tập Hát Cộng Đoàn</vt:lpstr>
      <vt:lpstr>Đk: Chúa mạc khải đức công chính của Ngài trước mặt chư dân.</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MAYTINH</cp:lastModifiedBy>
  <cp:revision>134</cp:revision>
  <dcterms:created xsi:type="dcterms:W3CDTF">2021-05-09T08:36:44Z</dcterms:created>
  <dcterms:modified xsi:type="dcterms:W3CDTF">2024-05-03T06:03:18Z</dcterms:modified>
</cp:coreProperties>
</file>