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4016" r:id="rId7"/>
    <p:sldMasterId id="2147484076" r:id="rId8"/>
    <p:sldMasterId id="2147484172" r:id="rId9"/>
    <p:sldMasterId id="2147484184" r:id="rId10"/>
    <p:sldMasterId id="2147484196" r:id="rId11"/>
    <p:sldMasterId id="2147484208" r:id="rId12"/>
    <p:sldMasterId id="2147484232" r:id="rId13"/>
    <p:sldMasterId id="2147484244" r:id="rId14"/>
  </p:sldMasterIdLst>
  <p:notesMasterIdLst>
    <p:notesMasterId r:id="rId91"/>
  </p:notesMasterIdLst>
  <p:sldIdLst>
    <p:sldId id="256" r:id="rId15"/>
    <p:sldId id="359" r:id="rId16"/>
    <p:sldId id="9843" r:id="rId17"/>
    <p:sldId id="9844" r:id="rId18"/>
    <p:sldId id="9845" r:id="rId19"/>
    <p:sldId id="9810" r:id="rId20"/>
    <p:sldId id="9811" r:id="rId21"/>
    <p:sldId id="9812" r:id="rId22"/>
    <p:sldId id="9813" r:id="rId23"/>
    <p:sldId id="9848" r:id="rId24"/>
    <p:sldId id="9846" r:id="rId25"/>
    <p:sldId id="9635" r:id="rId26"/>
    <p:sldId id="9636" r:id="rId27"/>
    <p:sldId id="9637" r:id="rId28"/>
    <p:sldId id="9638" r:id="rId29"/>
    <p:sldId id="9639" r:id="rId30"/>
    <p:sldId id="9640" r:id="rId31"/>
    <p:sldId id="9641" r:id="rId32"/>
    <p:sldId id="9642" r:id="rId33"/>
    <p:sldId id="9688" r:id="rId34"/>
    <p:sldId id="2361" r:id="rId35"/>
    <p:sldId id="9831" r:id="rId36"/>
    <p:sldId id="9832" r:id="rId37"/>
    <p:sldId id="9833" r:id="rId38"/>
    <p:sldId id="9834" r:id="rId39"/>
    <p:sldId id="9835" r:id="rId40"/>
    <p:sldId id="9836" r:id="rId41"/>
    <p:sldId id="9837" r:id="rId42"/>
    <p:sldId id="9838" r:id="rId43"/>
    <p:sldId id="9689" r:id="rId44"/>
    <p:sldId id="9842" r:id="rId45"/>
    <p:sldId id="9828" r:id="rId46"/>
    <p:sldId id="9659" r:id="rId47"/>
    <p:sldId id="9644" r:id="rId48"/>
    <p:sldId id="9645" r:id="rId49"/>
    <p:sldId id="9646" r:id="rId50"/>
    <p:sldId id="9647" r:id="rId51"/>
    <p:sldId id="9648" r:id="rId52"/>
    <p:sldId id="9649" r:id="rId53"/>
    <p:sldId id="9650" r:id="rId54"/>
    <p:sldId id="9651" r:id="rId55"/>
    <p:sldId id="9652" r:id="rId56"/>
    <p:sldId id="9653" r:id="rId57"/>
    <p:sldId id="9654" r:id="rId58"/>
    <p:sldId id="9655" r:id="rId59"/>
    <p:sldId id="9656" r:id="rId60"/>
    <p:sldId id="9779" r:id="rId61"/>
    <p:sldId id="258" r:id="rId62"/>
    <p:sldId id="1134" r:id="rId63"/>
    <p:sldId id="1161" r:id="rId64"/>
    <p:sldId id="1139" r:id="rId65"/>
    <p:sldId id="9938" r:id="rId66"/>
    <p:sldId id="9939" r:id="rId67"/>
    <p:sldId id="9669" r:id="rId68"/>
    <p:sldId id="9789" r:id="rId69"/>
    <p:sldId id="9850" r:id="rId70"/>
    <p:sldId id="9920" r:id="rId71"/>
    <p:sldId id="9921" r:id="rId72"/>
    <p:sldId id="9826" r:id="rId73"/>
    <p:sldId id="9929" r:id="rId74"/>
    <p:sldId id="9692" r:id="rId75"/>
    <p:sldId id="9914" r:id="rId76"/>
    <p:sldId id="9930" r:id="rId77"/>
    <p:sldId id="9931" r:id="rId78"/>
    <p:sldId id="9790" r:id="rId79"/>
    <p:sldId id="9932" r:id="rId80"/>
    <p:sldId id="9915" r:id="rId81"/>
    <p:sldId id="9916" r:id="rId82"/>
    <p:sldId id="9933" r:id="rId83"/>
    <p:sldId id="9691" r:id="rId84"/>
    <p:sldId id="9829" r:id="rId85"/>
    <p:sldId id="9934" r:id="rId86"/>
    <p:sldId id="9796" r:id="rId87"/>
    <p:sldId id="9935" r:id="rId88"/>
    <p:sldId id="9940" r:id="rId89"/>
    <p:sldId id="9830"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96" y="894"/>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tableStyles" Target="tableStyles.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7003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2711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6059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6843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032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484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785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032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086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705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6345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2084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296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368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6843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032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484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785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032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08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7058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6345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2084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296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368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53578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077016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460615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824572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93664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137126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40551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719195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680488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4081688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948268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5520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3593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079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963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888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9196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6387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7933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073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669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80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069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4833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795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8727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3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9231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1419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6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156046"/>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63435"/>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63435"/>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53276533"/>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23254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5.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lên</a:t>
            </a:r>
            <a:r>
              <a:rPr lang="en-US" sz="4400" b="1" dirty="0">
                <a:solidFill>
                  <a:srgbClr val="002060"/>
                </a:solidFill>
                <a:latin typeface="+mj-lt"/>
              </a:rPr>
              <a:t> </a:t>
            </a:r>
            <a:r>
              <a:rPr lang="en-US" sz="4400" b="1" dirty="0" err="1">
                <a:solidFill>
                  <a:srgbClr val="002060"/>
                </a:solidFill>
                <a:latin typeface="+mj-lt"/>
              </a:rPr>
              <a:t>trời</a:t>
            </a:r>
            <a:r>
              <a:rPr lang="en-US" sz="4400" b="1" dirty="0">
                <a:solidFill>
                  <a:srgbClr val="002060"/>
                </a:solidFill>
                <a:latin typeface="+mj-lt"/>
              </a:rPr>
              <a:t> </a:t>
            </a:r>
            <a:r>
              <a:rPr lang="en-US" sz="4400" b="1" dirty="0" err="1">
                <a:solidFill>
                  <a:srgbClr val="002060"/>
                </a:solidFill>
                <a:latin typeface="+mj-lt"/>
              </a:rPr>
              <a:t>trong</a:t>
            </a:r>
            <a:r>
              <a:rPr lang="en-US" sz="4400" b="1" dirty="0">
                <a:solidFill>
                  <a:srgbClr val="002060"/>
                </a:solidFill>
                <a:latin typeface="+mj-lt"/>
              </a:rPr>
              <a:t> </a:t>
            </a:r>
            <a:r>
              <a:rPr lang="en-US" sz="4400" b="1" dirty="0" err="1">
                <a:solidFill>
                  <a:srgbClr val="002060"/>
                </a:solidFill>
                <a:latin typeface="+mj-lt"/>
              </a:rPr>
              <a:t>ánh</a:t>
            </a:r>
            <a:r>
              <a:rPr lang="en-US" sz="4400" b="1" dirty="0">
                <a:solidFill>
                  <a:srgbClr val="002060"/>
                </a:solidFill>
                <a:latin typeface="+mj-lt"/>
              </a:rPr>
              <a:t> </a:t>
            </a:r>
            <a:r>
              <a:rPr lang="en-US" sz="4400" b="1" dirty="0" err="1">
                <a:solidFill>
                  <a:srgbClr val="002060"/>
                </a:solidFill>
                <a:latin typeface="+mj-lt"/>
              </a:rPr>
              <a:t>vinh</a:t>
            </a:r>
            <a:r>
              <a:rPr lang="en-US" sz="4400" b="1" dirty="0">
                <a:solidFill>
                  <a:srgbClr val="002060"/>
                </a:solidFill>
                <a:latin typeface="+mj-lt"/>
              </a:rPr>
              <a:t> </a:t>
            </a:r>
            <a:r>
              <a:rPr lang="en-US" sz="4400" b="1" dirty="0" err="1">
                <a:solidFill>
                  <a:srgbClr val="002060"/>
                </a:solidFill>
                <a:latin typeface="+mj-lt"/>
              </a:rPr>
              <a:t>quang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ngự</a:t>
            </a:r>
            <a:r>
              <a:rPr lang="en-US" sz="4400" b="1" dirty="0">
                <a:solidFill>
                  <a:srgbClr val="002060"/>
                </a:solidFill>
                <a:latin typeface="+mj-lt"/>
              </a:rPr>
              <a:t> </a:t>
            </a:r>
            <a:r>
              <a:rPr lang="en-US" sz="4400" b="1" dirty="0" err="1">
                <a:solidFill>
                  <a:srgbClr val="002060"/>
                </a:solidFill>
                <a:latin typeface="+mj-lt"/>
              </a:rPr>
              <a:t>trị</a:t>
            </a:r>
            <a:r>
              <a:rPr lang="en-US" sz="4400" b="1" dirty="0">
                <a:solidFill>
                  <a:srgbClr val="002060"/>
                </a:solidFill>
                <a:latin typeface="+mj-lt"/>
              </a:rPr>
              <a:t> </a:t>
            </a:r>
            <a:r>
              <a:rPr lang="en-US" sz="4400" b="1" dirty="0" err="1">
                <a:solidFill>
                  <a:srgbClr val="002060"/>
                </a:solidFill>
                <a:latin typeface="+mj-lt"/>
              </a:rPr>
              <a:t>giữa</a:t>
            </a:r>
            <a:r>
              <a:rPr lang="en-US" sz="4400" b="1" dirty="0">
                <a:solidFill>
                  <a:srgbClr val="002060"/>
                </a:solidFill>
                <a:latin typeface="+mj-lt"/>
              </a:rPr>
              <a:t> </a:t>
            </a:r>
            <a:r>
              <a:rPr lang="en-US" sz="4400" b="1" dirty="0" err="1">
                <a:solidFill>
                  <a:srgbClr val="002060"/>
                </a:solidFill>
                <a:latin typeface="+mj-lt"/>
              </a:rPr>
              <a:t>chốn</a:t>
            </a:r>
            <a:r>
              <a:rPr lang="en-US" sz="4400" b="1" dirty="0">
                <a:solidFill>
                  <a:srgbClr val="002060"/>
                </a:solidFill>
                <a:latin typeface="+mj-lt"/>
              </a:rPr>
              <a:t> </a:t>
            </a:r>
            <a:r>
              <a:rPr lang="en-US" sz="4400" b="1" dirty="0" err="1">
                <a:solidFill>
                  <a:srgbClr val="002060"/>
                </a:solidFill>
                <a:latin typeface="+mj-lt"/>
              </a:rPr>
              <a:t>huy</a:t>
            </a:r>
            <a:r>
              <a:rPr lang="en-US" sz="4400" b="1" dirty="0">
                <a:solidFill>
                  <a:srgbClr val="002060"/>
                </a:solidFill>
                <a:latin typeface="+mj-lt"/>
              </a:rPr>
              <a:t> </a:t>
            </a:r>
            <a:r>
              <a:rPr lang="en-US" sz="4400" b="1" dirty="0" err="1">
                <a:solidFill>
                  <a:srgbClr val="002060"/>
                </a:solidFill>
                <a:latin typeface="+mj-lt"/>
              </a:rPr>
              <a:t>hoàng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lên</a:t>
            </a:r>
            <a:r>
              <a:rPr lang="en-US" sz="4400" b="1" dirty="0">
                <a:solidFill>
                  <a:srgbClr val="002060"/>
                </a:solidFill>
                <a:latin typeface="+mj-lt"/>
              </a:rPr>
              <a:t> </a:t>
            </a:r>
            <a:r>
              <a:rPr lang="en-US" sz="4400" b="1" dirty="0" err="1">
                <a:solidFill>
                  <a:srgbClr val="002060"/>
                </a:solidFill>
                <a:latin typeface="+mj-lt"/>
              </a:rPr>
              <a:t>trời</a:t>
            </a:r>
            <a:r>
              <a:rPr lang="en-US" sz="4400" b="1" dirty="0">
                <a:solidFill>
                  <a:srgbClr val="002060"/>
                </a:solidFill>
                <a:latin typeface="+mj-lt"/>
              </a:rPr>
              <a:t> </a:t>
            </a:r>
            <a:r>
              <a:rPr lang="en-US" sz="4400" b="1" dirty="0" err="1">
                <a:solidFill>
                  <a:srgbClr val="002060"/>
                </a:solidFill>
                <a:latin typeface="+mj-lt"/>
              </a:rPr>
              <a:t>trong</a:t>
            </a:r>
            <a:r>
              <a:rPr lang="en-US" sz="4400" b="1" dirty="0">
                <a:solidFill>
                  <a:srgbClr val="002060"/>
                </a:solidFill>
                <a:latin typeface="+mj-lt"/>
              </a:rPr>
              <a:t> </a:t>
            </a:r>
            <a:r>
              <a:rPr lang="en-US" sz="4400" b="1" dirty="0" err="1">
                <a:solidFill>
                  <a:srgbClr val="002060"/>
                </a:solidFill>
                <a:latin typeface="+mj-lt"/>
              </a:rPr>
              <a:t>ánh</a:t>
            </a:r>
            <a:r>
              <a:rPr lang="en-US" sz="4400" b="1" dirty="0">
                <a:solidFill>
                  <a:srgbClr val="002060"/>
                </a:solidFill>
                <a:latin typeface="+mj-lt"/>
              </a:rPr>
              <a:t> </a:t>
            </a:r>
            <a:r>
              <a:rPr lang="en-US" sz="4400" b="1" dirty="0" err="1">
                <a:solidFill>
                  <a:srgbClr val="002060"/>
                </a:solidFill>
                <a:latin typeface="+mj-lt"/>
              </a:rPr>
              <a:t>vinh</a:t>
            </a:r>
            <a:r>
              <a:rPr lang="en-US" sz="4400" b="1" dirty="0">
                <a:solidFill>
                  <a:srgbClr val="002060"/>
                </a:solidFill>
                <a:latin typeface="+mj-lt"/>
              </a:rPr>
              <a:t> </a:t>
            </a:r>
            <a:r>
              <a:rPr lang="en-US" sz="4400" b="1" dirty="0" err="1">
                <a:solidFill>
                  <a:srgbClr val="002060"/>
                </a:solidFill>
                <a:latin typeface="+mj-lt"/>
              </a:rPr>
              <a:t>quang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ngự</a:t>
            </a:r>
            <a:r>
              <a:rPr lang="en-US" sz="4400" b="1" dirty="0">
                <a:solidFill>
                  <a:srgbClr val="002060"/>
                </a:solidFill>
                <a:latin typeface="+mj-lt"/>
              </a:rPr>
              <a:t> </a:t>
            </a:r>
            <a:r>
              <a:rPr lang="en-US" sz="4400" b="1" dirty="0" err="1">
                <a:solidFill>
                  <a:srgbClr val="002060"/>
                </a:solidFill>
                <a:latin typeface="+mj-lt"/>
              </a:rPr>
              <a:t>trị</a:t>
            </a:r>
            <a:r>
              <a:rPr lang="en-US" sz="4400" b="1" dirty="0">
                <a:solidFill>
                  <a:srgbClr val="002060"/>
                </a:solidFill>
                <a:latin typeface="+mj-lt"/>
              </a:rPr>
              <a:t> </a:t>
            </a:r>
            <a:r>
              <a:rPr lang="en-US" sz="4400" b="1" dirty="0" err="1">
                <a:solidFill>
                  <a:srgbClr val="002060"/>
                </a:solidFill>
                <a:latin typeface="+mj-lt"/>
              </a:rPr>
              <a:t>trên</a:t>
            </a:r>
            <a:r>
              <a:rPr lang="en-US" sz="4400" b="1" dirty="0">
                <a:solidFill>
                  <a:srgbClr val="002060"/>
                </a:solidFill>
                <a:latin typeface="+mj-lt"/>
              </a:rPr>
              <a:t> </a:t>
            </a:r>
            <a:r>
              <a:rPr lang="en-US" sz="4400" b="1" dirty="0" err="1">
                <a:solidFill>
                  <a:srgbClr val="002060"/>
                </a:solidFill>
                <a:latin typeface="+mj-lt"/>
              </a:rPr>
              <a:t>cõi</a:t>
            </a:r>
            <a:r>
              <a:rPr lang="en-US" sz="4400" b="1" dirty="0">
                <a:solidFill>
                  <a:srgbClr val="002060"/>
                </a:solidFill>
                <a:latin typeface="+mj-lt"/>
              </a:rPr>
              <a:t> </a:t>
            </a:r>
            <a:r>
              <a:rPr lang="en-US" sz="4400" b="1" dirty="0" err="1">
                <a:solidFill>
                  <a:srgbClr val="002060"/>
                </a:solidFill>
                <a:latin typeface="+mj-lt"/>
              </a:rPr>
              <a:t>Thiên</a:t>
            </a:r>
            <a:r>
              <a:rPr lang="en-US" sz="4400" b="1" dirty="0">
                <a:solidFill>
                  <a:srgbClr val="002060"/>
                </a:solidFill>
                <a:latin typeface="+mj-lt"/>
              </a:rPr>
              <a:t> </a:t>
            </a:r>
            <a:r>
              <a:rPr lang="en-US" sz="4400" b="1" dirty="0" err="1">
                <a:solidFill>
                  <a:srgbClr val="002060"/>
                </a:solidFill>
                <a:latin typeface="+mj-lt"/>
              </a:rPr>
              <a:t>Đàng</a:t>
            </a:r>
            <a:r>
              <a:rPr lang="en-US" sz="4400" b="1" dirty="0">
                <a:solidFill>
                  <a:srgbClr val="002060"/>
                </a:solidFill>
                <a:latin typeface="+mj-lt"/>
              </a:rPr>
              <a:t>. </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7849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031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b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Đức Giê-su được cất lên ngay trước mắt các ông.</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46</a:t>
            </a:r>
            <a:br>
              <a:rPr lang="en-US" b="1" dirty="0">
                <a:solidFill>
                  <a:srgbClr val="C00000"/>
                </a:solidFill>
              </a:rPr>
            </a:br>
            <a:r>
              <a:rPr lang="en-US" sz="4000" b="1" dirty="0">
                <a:solidFill>
                  <a:srgbClr val="C00000"/>
                </a:solidFill>
              </a:rPr>
              <a:t>CHÚA NHẬT CHÚA THĂNG THIÊN</a:t>
            </a:r>
            <a:br>
              <a:rPr lang="en-US" sz="4000"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1797430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4084024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Tk1:</a:t>
            </a:r>
            <a:r>
              <a:rPr lang="en-US" sz="5400" b="1" dirty="0">
                <a:solidFill>
                  <a:srgbClr val="002060"/>
                </a:solidFill>
              </a:rPr>
              <a:t> </a:t>
            </a:r>
            <a:r>
              <a:rPr lang="vi-VN" sz="5400" b="1" dirty="0">
                <a:solidFill>
                  <a:srgbClr val="002060"/>
                </a:solidFill>
              </a:rPr>
              <a:t>Vỗ tay đi nào muôn dân hỡi, tán tụng Thiên Chúa, mau hò reo. Vì Chúa Đấng Tối Cao khả úy, là Đại Vương thống trị địa cầu.</a:t>
            </a:r>
            <a:endParaRPr lang="en-US" sz="5400" b="1" dirty="0">
              <a:solidFill>
                <a:srgbClr val="002060"/>
              </a:solidFill>
            </a:endParaRPr>
          </a:p>
        </p:txBody>
      </p:sp>
    </p:spTree>
    <p:extLst>
      <p:ext uri="{BB962C8B-B14F-4D97-AF65-F5344CB8AC3E}">
        <p14:creationId xmlns:p14="http://schemas.microsoft.com/office/powerpoint/2010/main" val="1605805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1752517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Tk2:</a:t>
            </a:r>
            <a:r>
              <a:rPr lang="en-US" sz="5400" b="1" dirty="0">
                <a:solidFill>
                  <a:srgbClr val="002060"/>
                </a:solidFill>
              </a:rPr>
              <a:t> </a:t>
            </a:r>
            <a:r>
              <a:rPr lang="vi-VN" sz="5400" b="1" dirty="0">
                <a:solidFill>
                  <a:srgbClr val="002060"/>
                </a:solidFill>
              </a:rPr>
              <a:t>Chúa đi lên ngàn câu hoan chúc, Chúa ngự lên giữa điệu kèn vang. Đàn hát hãy tấu vang mừng Chúa, và hòa ca kính Vua ta </a:t>
            </a:r>
            <a:r>
              <a:rPr lang="en-US" sz="5400" b="1" dirty="0" smtClean="0">
                <a:solidFill>
                  <a:srgbClr val="002060"/>
                </a:solidFill>
              </a:rPr>
              <a:t>nào</a:t>
            </a:r>
            <a:r>
              <a:rPr lang="vi-VN" sz="5400" b="1" dirty="0" smtClean="0">
                <a:solidFill>
                  <a:srgbClr val="002060"/>
                </a:solidFill>
              </a:rPr>
              <a:t>.</a:t>
            </a:r>
            <a:endParaRPr lang="en-US" sz="5400" b="1" dirty="0">
              <a:solidFill>
                <a:srgbClr val="002060"/>
              </a:solidFill>
            </a:endParaRPr>
          </a:p>
        </p:txBody>
      </p:sp>
    </p:spTree>
    <p:extLst>
      <p:ext uri="{BB962C8B-B14F-4D97-AF65-F5344CB8AC3E}">
        <p14:creationId xmlns:p14="http://schemas.microsoft.com/office/powerpoint/2010/main" val="496440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117807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Tk3:</a:t>
            </a:r>
            <a:r>
              <a:rPr lang="en-US" sz="5400" b="1" dirty="0">
                <a:solidFill>
                  <a:srgbClr val="002060"/>
                </a:solidFill>
              </a:rPr>
              <a:t> </a:t>
            </a:r>
            <a:r>
              <a:rPr lang="vi-VN" sz="5400" b="1" dirty="0">
                <a:solidFill>
                  <a:srgbClr val="002060"/>
                </a:solidFill>
              </a:rPr>
              <a:t>Đức Vua cai trị cả thế giới, tiến Ngài muôn khúc ca tuyệt luân. Này Chúa vẫn thống trị vạn quốc, hằng ngự trên thánh ngai của Ngài.</a:t>
            </a:r>
            <a:endParaRPr lang="en-US" sz="5400" b="1" dirty="0">
              <a:solidFill>
                <a:srgbClr val="002060"/>
              </a:solidFill>
            </a:endParaRPr>
          </a:p>
        </p:txBody>
      </p:sp>
    </p:spTree>
    <p:extLst>
      <p:ext uri="{BB962C8B-B14F-4D97-AF65-F5344CB8AC3E}">
        <p14:creationId xmlns:p14="http://schemas.microsoft.com/office/powerpoint/2010/main" val="2303786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251186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2674725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3545646"/>
            <a:ext cx="8594387" cy="1569660"/>
          </a:xfrm>
          <a:prstGeom prst="rect">
            <a:avLst/>
          </a:prstGeom>
          <a:noFill/>
        </p:spPr>
        <p:txBody>
          <a:bodyPr wrap="square" rtlCol="0">
            <a:spAutoFit/>
          </a:bodyPr>
          <a:lstStyle/>
          <a:p>
            <a:r>
              <a:rPr lang="en-US" sz="3200" dirty="0" err="1">
                <a:solidFill>
                  <a:schemeClr val="bg2">
                    <a:lumMod val="90000"/>
                  </a:schemeClr>
                </a:solidFill>
              </a:rPr>
              <a:t>Bài</a:t>
            </a:r>
            <a:r>
              <a:rPr lang="en-US" sz="3200" dirty="0">
                <a:solidFill>
                  <a:schemeClr val="bg2">
                    <a:lumMod val="90000"/>
                  </a:schemeClr>
                </a:solidFill>
              </a:rPr>
              <a:t> </a:t>
            </a:r>
            <a:r>
              <a:rPr lang="en-US" sz="3200" dirty="0" err="1">
                <a:solidFill>
                  <a:schemeClr val="bg2">
                    <a:lumMod val="90000"/>
                  </a:schemeClr>
                </a:solidFill>
              </a:rPr>
              <a:t>Đọc</a:t>
            </a:r>
            <a:r>
              <a:rPr lang="en-US" sz="3200" dirty="0">
                <a:solidFill>
                  <a:schemeClr val="bg2">
                    <a:lumMod val="90000"/>
                  </a:schemeClr>
                </a:solidFill>
              </a:rPr>
              <a:t> 2</a:t>
            </a:r>
          </a:p>
          <a:p>
            <a:r>
              <a:rPr lang="vi-VN" sz="3200" dirty="0">
                <a:solidFill>
                  <a:schemeClr val="bg1"/>
                </a:solidFill>
              </a:rPr>
              <a:t>Bài trích thư của thánh Phao-lô tông đồ gửi tín hữu Ê-phê-xô.</a:t>
            </a:r>
            <a:endParaRPr lang="en-US" sz="3200" dirty="0">
              <a:solidFill>
                <a:schemeClr val="bg1"/>
              </a:solidFill>
            </a:endParaRPr>
          </a:p>
        </p:txBody>
      </p:sp>
      <p:sp>
        <p:nvSpPr>
          <p:cNvPr id="5" name="TextBox 4"/>
          <p:cNvSpPr txBox="1"/>
          <p:nvPr/>
        </p:nvSpPr>
        <p:spPr>
          <a:xfrm>
            <a:off x="76200" y="338341"/>
            <a:ext cx="7720383"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đã đặt</a:t>
            </a:r>
            <a:endParaRPr lang="en-US" sz="3600" dirty="0">
              <a:solidFill>
                <a:srgbClr val="003399"/>
              </a:solidFill>
            </a:endParaRPr>
          </a:p>
          <a:p>
            <a:r>
              <a:rPr lang="vi-VN" sz="3600" dirty="0">
                <a:solidFill>
                  <a:srgbClr val="003399"/>
                </a:solidFill>
              </a:rPr>
              <a:t>Đức Ki-tô ngự bên hữu Người trên trời.</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5400" b="1" dirty="0">
                <a:solidFill>
                  <a:srgbClr val="002060"/>
                </a:solidFill>
              </a:rPr>
              <a:t>Chúa nói: “Các con hãy ra đi giảng dạy muôn dân, và đây Thầy ở cùng các con mọi ngày cho đến tận thế.” </a:t>
            </a:r>
            <a:endParaRPr lang="en-US"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u="sng">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a:solidFill>
                  <a:srgbClr val="C00000"/>
                </a:solidFill>
              </a:rPr>
              <a:t>Alleluia… </a:t>
            </a:r>
          </a:p>
        </p:txBody>
      </p:sp>
    </p:spTree>
    <p:extLst>
      <p:ext uri="{BB962C8B-B14F-4D97-AF65-F5344CB8AC3E}">
        <p14:creationId xmlns:p14="http://schemas.microsoft.com/office/powerpoint/2010/main" val="4111818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8046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5400" b="1" dirty="0">
                <a:solidFill>
                  <a:srgbClr val="002060"/>
                </a:solidFill>
              </a:rPr>
              <a:t>Chúa nói: “Các con hãy ra đi giảng dạy muôn dân, và đây Thầy ở cùng các con mọi ngày cho đến tận thế.” </a:t>
            </a:r>
            <a:endParaRPr lang="en-US"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1983911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76600" y="209550"/>
            <a:ext cx="5715000" cy="1102519"/>
          </a:xfrm>
        </p:spPr>
        <p:txBody>
          <a:bodyPr>
            <a:normAutofit fontScale="90000"/>
          </a:bodyPr>
          <a:lstStyle/>
          <a:p>
            <a:r>
              <a:rPr lang="en-US" dirty="0">
                <a:solidFill>
                  <a:schemeClr val="accent6">
                    <a:lumMod val="50000"/>
                  </a:schemeClr>
                </a:solidFill>
              </a:rPr>
              <a:t>LỜI NGUYỆN TÍN HỮU</a:t>
            </a:r>
          </a:p>
        </p:txBody>
      </p:sp>
      <p:sp>
        <p:nvSpPr>
          <p:cNvPr id="4" name="Rectangle 3"/>
          <p:cNvSpPr/>
          <p:nvPr/>
        </p:nvSpPr>
        <p:spPr>
          <a:xfrm>
            <a:off x="3124200" y="1352550"/>
            <a:ext cx="5791200" cy="3539430"/>
          </a:xfrm>
          <a:prstGeom prst="rect">
            <a:avLst/>
          </a:prstGeom>
        </p:spPr>
        <p:txBody>
          <a:bodyPr wrap="square">
            <a:spAutoFit/>
          </a:bodyPr>
          <a:lstStyle/>
          <a:p>
            <a:r>
              <a:rPr lang="vi-VN" sz="3200" dirty="0">
                <a:solidFill>
                  <a:prstClr val="black"/>
                </a:solidFill>
              </a:rPr>
              <a:t>Chúng ta cầu xin Chúa cho mỗi người chúng ta luôn biết hướng lòng về quê hương đích thực ở trên trời và cũng biết cùng nhau xây dựng Nướ</a:t>
            </a:r>
            <a:r>
              <a:rPr lang="en-US" sz="3200" dirty="0">
                <a:solidFill>
                  <a:prstClr val="black"/>
                </a:solidFill>
              </a:rPr>
              <a:t>c</a:t>
            </a:r>
            <a:r>
              <a:rPr lang="vi-VN" sz="3200" dirty="0">
                <a:solidFill>
                  <a:prstClr val="black"/>
                </a:solidFill>
              </a:rPr>
              <a:t> Trời ngay ở đời này bằng đời sống yêu thương phục vụ.</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1" dirty="0" smtClean="0">
                <a:solidFill>
                  <a:srgbClr val="FF0000"/>
                </a:solidFill>
              </a:rPr>
              <a:t>HY TẾ TUYỆT VỜI</a:t>
            </a:r>
          </a:p>
          <a:p>
            <a:pPr marL="27385" indent="0" algn="ctr">
              <a:lnSpc>
                <a:spcPct val="120000"/>
              </a:lnSpc>
              <a:buNone/>
            </a:pPr>
            <a:r>
              <a:rPr lang="en-US" altLang="en-US" sz="5400" dirty="0" smtClean="0">
                <a:solidFill>
                  <a:srgbClr val="FF0000"/>
                </a:solidFill>
              </a:rPr>
              <a:t>Thanh Lâm</a:t>
            </a:r>
            <a:endParaRPr lang="en-US" altLang="en-US" sz="52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0313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2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2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smtClean="0">
                <a:solidFill>
                  <a:srgbClr val="002060"/>
                </a:solidFill>
              </a:rPr>
              <a:t>Đoàn con dâng lên Cha này </a:t>
            </a:r>
            <a:r>
              <a:rPr lang="en-US" altLang="en-US" sz="4200" b="1" dirty="0" err="1" smtClean="0">
                <a:solidFill>
                  <a:srgbClr val="002060"/>
                </a:solidFill>
              </a:rPr>
              <a:t>hy</a:t>
            </a:r>
            <a:r>
              <a:rPr lang="en-US" altLang="en-US" sz="4200" b="1" dirty="0" smtClean="0">
                <a:solidFill>
                  <a:srgbClr val="002060"/>
                </a:solidFill>
              </a:rPr>
              <a:t> lễ thánh thiêng diệu huyền là Chiên Con </a:t>
            </a:r>
            <a:r>
              <a:rPr lang="en-US" altLang="en-US" sz="4200" b="1" dirty="0" err="1" smtClean="0">
                <a:solidFill>
                  <a:srgbClr val="002060"/>
                </a:solidFill>
              </a:rPr>
              <a:t>hy</a:t>
            </a:r>
            <a:r>
              <a:rPr lang="en-US" altLang="en-US" sz="4200" b="1" dirty="0" smtClean="0">
                <a:solidFill>
                  <a:srgbClr val="002060"/>
                </a:solidFill>
              </a:rPr>
              <a:t> sinh tự hiến tế để nên nguồn sống. Đồi Can vê loang máu hôm nào Người chịu treo trên Thánh giá cao rồi Phục sinh vinh thắng khải hoàn. Mở ra phúc vinh ngàn đời. </a:t>
            </a:r>
            <a:endParaRPr lang="en-US" altLang="en-US" sz="4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800" b="1" dirty="0" smtClean="0">
                <a:solidFill>
                  <a:srgbClr val="002060"/>
                </a:solidFill>
                <a:latin typeface="+mj-lt"/>
              </a:rPr>
              <a:t>Xin dâng Cha này lễ </a:t>
            </a:r>
            <a:r>
              <a:rPr lang="en-US" sz="4800" b="1" dirty="0" err="1" smtClean="0">
                <a:solidFill>
                  <a:srgbClr val="002060"/>
                </a:solidFill>
                <a:latin typeface="+mj-lt"/>
              </a:rPr>
              <a:t>hy</a:t>
            </a:r>
            <a:r>
              <a:rPr lang="en-US" sz="4800" b="1" dirty="0" smtClean="0">
                <a:solidFill>
                  <a:srgbClr val="002060"/>
                </a:solidFill>
                <a:latin typeface="+mj-lt"/>
              </a:rPr>
              <a:t> sinh giao hòa. Xin Cha thương rộng ban ân tình chan chứa. Xin dâng lên đời con tay trắng hư không. Xin dâng Cha lòng con thiết tha cậy trông. </a:t>
            </a:r>
            <a:endParaRPr lang="en-US" altLang="en-US" sz="48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2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smtClean="0">
                <a:solidFill>
                  <a:srgbClr val="002060"/>
                </a:solidFill>
              </a:rPr>
              <a:t>Tựa hương thơm lan bay lời tha thiết khấn xin van nài. Và đôi tay giơ cao lòng thanh khiết con xin thề hứa. Nguyện trung tín yêu Chúa không ngơi, tình yêu thương gieo rắc muôn nơi làm con én loan báo tin xuân niềm vui đến khắp mọi nơi.</a:t>
            </a:r>
            <a:endParaRPr lang="en-US" altLang="en-US" sz="4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78049863"/>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800" b="1" dirty="0" smtClean="0">
                <a:solidFill>
                  <a:srgbClr val="002060"/>
                </a:solidFill>
                <a:latin typeface="+mj-lt"/>
              </a:rPr>
              <a:t>Xin dâng Cha này lễ </a:t>
            </a:r>
            <a:r>
              <a:rPr lang="en-US" sz="4800" b="1" dirty="0" err="1" smtClean="0">
                <a:solidFill>
                  <a:srgbClr val="002060"/>
                </a:solidFill>
                <a:latin typeface="+mj-lt"/>
              </a:rPr>
              <a:t>hy</a:t>
            </a:r>
            <a:r>
              <a:rPr lang="en-US" sz="4800" b="1" dirty="0" smtClean="0">
                <a:solidFill>
                  <a:srgbClr val="002060"/>
                </a:solidFill>
                <a:latin typeface="+mj-lt"/>
              </a:rPr>
              <a:t> sinh giao hòa. Xin Cha thương rộng ban ân tình chan chứa. Xin dâng lên đời con tay trắng hư không. Xin dâng Cha lòng con thiết tha cậy trông. </a:t>
            </a:r>
            <a:endParaRPr lang="en-US" altLang="en-US" sz="48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49193079"/>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VỀ TRỜI</a:t>
            </a:r>
          </a:p>
          <a:p>
            <a:pPr marL="27432" indent="0" algn="ctr">
              <a:lnSpc>
                <a:spcPct val="120000"/>
              </a:lnSpc>
              <a:buNone/>
            </a:pPr>
            <a:r>
              <a:rPr lang="en-US" sz="5400" b="1" i="1" dirty="0" err="1">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Phanxico</a:t>
            </a:r>
            <a:endParaRPr lang="en-US" sz="20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02577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dirty="0">
                <a:effectLst>
                  <a:outerShdw blurRad="38100" dist="38100" dir="2700000" algn="tl">
                    <a:srgbClr val="000000">
                      <a:alpha val="43137"/>
                    </a:srgbClr>
                  </a:outerShdw>
                </a:effectLst>
                <a:latin typeface="+mj-lt"/>
              </a:rPr>
              <a:t> </a:t>
            </a:r>
            <a:r>
              <a:rPr lang="vi-VN" sz="5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Người đã xuống đời mang kiếp con người, chung nắng chung mưa cùng chúng con. Người về trời cao trăng sao dạt dào, </a:t>
            </a:r>
            <a:endParaRPr lang="en-US" sz="5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68327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dirty="0">
                <a:effectLst>
                  <a:outerShdw blurRad="38100" dist="38100" dir="2700000" algn="tl">
                    <a:srgbClr val="000000">
                      <a:alpha val="43137"/>
                    </a:srgbClr>
                  </a:outerShdw>
                </a:effectLst>
                <a:latin typeface="+mj-lt"/>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vẫn nhớ cuộc đời đầy ba đào. Câu yêu thương sắt son, muôn năm luôn giữ tròn. Người ở cùng con dẫu cho sông cạn núi mòn.</a:t>
            </a:r>
          </a:p>
        </p:txBody>
      </p:sp>
    </p:spTree>
    <p:extLst>
      <p:ext uri="{BB962C8B-B14F-4D97-AF65-F5344CB8AC3E}">
        <p14:creationId xmlns:p14="http://schemas.microsoft.com/office/powerpoint/2010/main" val="134235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4800" b="1" dirty="0">
                <a:solidFill>
                  <a:srgbClr val="FF0000"/>
                </a:solidFill>
              </a:rPr>
              <a:t>HÔM NAY MỪNG CHÚA LÊN TRỜI </a:t>
            </a:r>
          </a:p>
          <a:p>
            <a:pPr marL="27432" indent="0" algn="ctr">
              <a:lnSpc>
                <a:spcPct val="120000"/>
              </a:lnSpc>
              <a:buNone/>
            </a:pPr>
            <a:r>
              <a:rPr lang="en-US" sz="4800" b="1" i="1" dirty="0">
                <a:solidFill>
                  <a:srgbClr val="002060"/>
                </a:solidFill>
              </a:rPr>
              <a:t>Mi </a:t>
            </a:r>
            <a:r>
              <a:rPr lang="en-US" sz="4800" b="1" i="1" dirty="0" err="1">
                <a:solidFill>
                  <a:srgbClr val="002060"/>
                </a:solidFill>
              </a:rPr>
              <a:t>Trầm</a:t>
            </a:r>
            <a:endParaRPr lang="en-US" sz="80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184057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Còn nhớ hôm nao trong gió xôn xao, Người đã sai con vào thế gian. Lòng này tràn vui dâng trao cuộc đời, dâng trao cuộc đời vì Nước Trời.</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Con đi qua khắp nơi, yêu thương trao đến người. Đường dài ngàn phương Chúa theo con mọi bước đường.</a:t>
            </a:r>
            <a:endParaRPr lang="en-US" sz="5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08735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Ngày Chúa lên trời con vẫn trong đời, vẫn sống bên muôn người khắp nơi. Từng ngày từng đêm qua thấy nhiều rồi, nước mắt nụ cười của kiếp người.</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Con đi theo Chúa đi, gian nguy đâu </a:t>
            </a:r>
            <a:r>
              <a:rPr lang="en-US" sz="54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s</a:t>
            </a:r>
            <a:r>
              <a:rPr lang="vi-VN" sz="54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á </a:t>
            </a:r>
            <a:r>
              <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gì. Cùng người mọi nơi đắp xây cho đời sáng tươi.</a:t>
            </a:r>
            <a:endParaRPr lang="en-US" sz="5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782267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Người đã lên trời cho nắng thêm tươi, cho gió thêm vui, đời ngát hương. Người dìu đoàn con qua bao dặm trường, qua bao dặm trường tìm Thiên Đường.</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569754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Con say sưa phúc ân, an vui trong Thánh Thần. Nhìn về trời cao hát lên với ngàn ánh sao.</a:t>
            </a:r>
            <a:endParaRPr lang="en-US" sz="5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47594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0471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endParaRPr lang="en-US" sz="1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30000"/>
              </a:lnSpc>
              <a:buNone/>
            </a:pPr>
            <a:r>
              <a:rPr lang="en-US" sz="4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000" b="1" dirty="0" err="1">
                <a:solidFill>
                  <a:srgbClr val="002060"/>
                </a:solidFill>
              </a:rPr>
              <a:t>Hôm</a:t>
            </a:r>
            <a:r>
              <a:rPr lang="en-US" sz="4000" b="1" dirty="0">
                <a:solidFill>
                  <a:srgbClr val="002060"/>
                </a:solidFill>
              </a:rPr>
              <a:t> nay </a:t>
            </a:r>
            <a:r>
              <a:rPr lang="en-US" sz="4000" b="1" dirty="0" err="1">
                <a:solidFill>
                  <a:srgbClr val="002060"/>
                </a:solidFill>
              </a:rPr>
              <a:t>mừng</a:t>
            </a:r>
            <a:r>
              <a:rPr lang="en-US" sz="4000" b="1" dirty="0">
                <a:solidFill>
                  <a:srgbClr val="002060"/>
                </a:solidFill>
              </a:rPr>
              <a:t> </a:t>
            </a:r>
            <a:r>
              <a:rPr lang="en-US" sz="4000" b="1" dirty="0" err="1">
                <a:solidFill>
                  <a:srgbClr val="002060"/>
                </a:solidFill>
              </a:rPr>
              <a:t>Chúa</a:t>
            </a:r>
            <a:r>
              <a:rPr lang="en-US" sz="4000" b="1" dirty="0">
                <a:solidFill>
                  <a:srgbClr val="002060"/>
                </a:solidFill>
              </a:rPr>
              <a:t> </a:t>
            </a:r>
            <a:r>
              <a:rPr lang="en-US" sz="4000" b="1" dirty="0" err="1">
                <a:solidFill>
                  <a:srgbClr val="002060"/>
                </a:solidFill>
              </a:rPr>
              <a:t>lên</a:t>
            </a:r>
            <a:r>
              <a:rPr lang="en-US" sz="4000" b="1" dirty="0">
                <a:solidFill>
                  <a:srgbClr val="002060"/>
                </a:solidFill>
              </a:rPr>
              <a:t> </a:t>
            </a:r>
            <a:r>
              <a:rPr lang="en-US" sz="4000" b="1" dirty="0" err="1">
                <a:solidFill>
                  <a:srgbClr val="002060"/>
                </a:solidFill>
              </a:rPr>
              <a:t>trời</a:t>
            </a:r>
            <a:r>
              <a:rPr lang="en-US" sz="4000" b="1" dirty="0">
                <a:solidFill>
                  <a:srgbClr val="002060"/>
                </a:solidFill>
              </a:rPr>
              <a:t> </a:t>
            </a:r>
            <a:r>
              <a:rPr lang="en-US" sz="4000" b="1" dirty="0" err="1">
                <a:solidFill>
                  <a:srgbClr val="002060"/>
                </a:solidFill>
              </a:rPr>
              <a:t>trần</a:t>
            </a:r>
            <a:r>
              <a:rPr lang="en-US" sz="4000" b="1" dirty="0">
                <a:solidFill>
                  <a:srgbClr val="002060"/>
                </a:solidFill>
              </a:rPr>
              <a:t> </a:t>
            </a:r>
            <a:r>
              <a:rPr lang="en-US" sz="4000" b="1" dirty="0" err="1">
                <a:solidFill>
                  <a:srgbClr val="002060"/>
                </a:solidFill>
              </a:rPr>
              <a:t>hoàn</a:t>
            </a:r>
            <a:r>
              <a:rPr lang="en-US" sz="4000" b="1" dirty="0">
                <a:solidFill>
                  <a:srgbClr val="002060"/>
                </a:solidFill>
              </a:rPr>
              <a:t> </a:t>
            </a:r>
            <a:r>
              <a:rPr lang="en-US" sz="4000" b="1" dirty="0" err="1">
                <a:solidFill>
                  <a:srgbClr val="002060"/>
                </a:solidFill>
              </a:rPr>
              <a:t>vang</a:t>
            </a:r>
            <a:r>
              <a:rPr lang="en-US" sz="4000" b="1" dirty="0">
                <a:solidFill>
                  <a:srgbClr val="002060"/>
                </a:solidFill>
              </a:rPr>
              <a:t> </a:t>
            </a:r>
            <a:r>
              <a:rPr lang="en-US" sz="4000" b="1" dirty="0" err="1">
                <a:solidFill>
                  <a:srgbClr val="002060"/>
                </a:solidFill>
              </a:rPr>
              <a:t>tiếng</a:t>
            </a:r>
            <a:r>
              <a:rPr lang="en-US" sz="4000" b="1" dirty="0">
                <a:solidFill>
                  <a:srgbClr val="002060"/>
                </a:solidFill>
              </a:rPr>
              <a:t> ca. </a:t>
            </a:r>
            <a:r>
              <a:rPr lang="en-US" sz="4000" b="1" dirty="0" err="1">
                <a:solidFill>
                  <a:srgbClr val="002060"/>
                </a:solidFill>
              </a:rPr>
              <a:t>Hôm</a:t>
            </a:r>
            <a:r>
              <a:rPr lang="en-US" sz="4000" b="1" dirty="0">
                <a:solidFill>
                  <a:srgbClr val="002060"/>
                </a:solidFill>
              </a:rPr>
              <a:t> nay </a:t>
            </a:r>
            <a:r>
              <a:rPr lang="en-US" sz="4000" b="1" dirty="0" err="1">
                <a:solidFill>
                  <a:srgbClr val="002060"/>
                </a:solidFill>
              </a:rPr>
              <a:t>mừng</a:t>
            </a:r>
            <a:r>
              <a:rPr lang="en-US" sz="4000" b="1" dirty="0">
                <a:solidFill>
                  <a:srgbClr val="002060"/>
                </a:solidFill>
              </a:rPr>
              <a:t> </a:t>
            </a:r>
            <a:r>
              <a:rPr lang="en-US" sz="4000" b="1" dirty="0" err="1">
                <a:solidFill>
                  <a:srgbClr val="002060"/>
                </a:solidFill>
              </a:rPr>
              <a:t>Chúa</a:t>
            </a:r>
            <a:r>
              <a:rPr lang="en-US" sz="4000" b="1" dirty="0">
                <a:solidFill>
                  <a:srgbClr val="002060"/>
                </a:solidFill>
              </a:rPr>
              <a:t> </a:t>
            </a:r>
            <a:r>
              <a:rPr lang="en-US" sz="4000" b="1" dirty="0" err="1">
                <a:solidFill>
                  <a:srgbClr val="002060"/>
                </a:solidFill>
              </a:rPr>
              <a:t>lên</a:t>
            </a:r>
            <a:r>
              <a:rPr lang="en-US" sz="4000" b="1" dirty="0">
                <a:solidFill>
                  <a:srgbClr val="002060"/>
                </a:solidFill>
              </a:rPr>
              <a:t> </a:t>
            </a:r>
            <a:r>
              <a:rPr lang="en-US" sz="4000" b="1" dirty="0" err="1">
                <a:solidFill>
                  <a:srgbClr val="002060"/>
                </a:solidFill>
              </a:rPr>
              <a:t>trời</a:t>
            </a:r>
            <a:r>
              <a:rPr lang="en-US" sz="4000" b="1" dirty="0">
                <a:solidFill>
                  <a:srgbClr val="002060"/>
                </a:solidFill>
              </a:rPr>
              <a:t> </a:t>
            </a:r>
            <a:r>
              <a:rPr lang="en-US" sz="4000" b="1" dirty="0" err="1">
                <a:solidFill>
                  <a:srgbClr val="002060"/>
                </a:solidFill>
              </a:rPr>
              <a:t>triều</a:t>
            </a:r>
            <a:r>
              <a:rPr lang="en-US" sz="4000" b="1" dirty="0">
                <a:solidFill>
                  <a:srgbClr val="002060"/>
                </a:solidFill>
              </a:rPr>
              <a:t> </a:t>
            </a:r>
            <a:r>
              <a:rPr lang="en-US" sz="4000" b="1" dirty="0" err="1">
                <a:solidFill>
                  <a:srgbClr val="002060"/>
                </a:solidFill>
              </a:rPr>
              <a:t>thần</a:t>
            </a:r>
            <a:r>
              <a:rPr lang="en-US" sz="4000" b="1" dirty="0">
                <a:solidFill>
                  <a:srgbClr val="002060"/>
                </a:solidFill>
              </a:rPr>
              <a:t> </a:t>
            </a:r>
            <a:r>
              <a:rPr lang="en-US" sz="4000" b="1" dirty="0" err="1">
                <a:solidFill>
                  <a:srgbClr val="002060"/>
                </a:solidFill>
              </a:rPr>
              <a:t>vang</a:t>
            </a:r>
            <a:r>
              <a:rPr lang="en-US" sz="4000" b="1" dirty="0">
                <a:solidFill>
                  <a:srgbClr val="002060"/>
                </a:solidFill>
              </a:rPr>
              <a:t> </a:t>
            </a:r>
            <a:r>
              <a:rPr lang="en-US" sz="4000" b="1" dirty="0" err="1">
                <a:solidFill>
                  <a:srgbClr val="002060"/>
                </a:solidFill>
              </a:rPr>
              <a:t>câu</a:t>
            </a:r>
            <a:r>
              <a:rPr lang="en-US" sz="4000" b="1" dirty="0">
                <a:solidFill>
                  <a:srgbClr val="002060"/>
                </a:solidFill>
              </a:rPr>
              <a:t> </a:t>
            </a:r>
            <a:r>
              <a:rPr lang="en-US" sz="4000" b="1" dirty="0" err="1">
                <a:solidFill>
                  <a:srgbClr val="002060"/>
                </a:solidFill>
              </a:rPr>
              <a:t>hát</a:t>
            </a:r>
            <a:r>
              <a:rPr lang="en-US" sz="4000" b="1" dirty="0">
                <a:solidFill>
                  <a:srgbClr val="002060"/>
                </a:solidFill>
              </a:rPr>
              <a:t>. </a:t>
            </a:r>
            <a:r>
              <a:rPr lang="en-US" sz="4000" b="1" dirty="0" err="1">
                <a:solidFill>
                  <a:srgbClr val="002060"/>
                </a:solidFill>
              </a:rPr>
              <a:t>Này</a:t>
            </a:r>
            <a:r>
              <a:rPr lang="en-US" sz="4000" b="1" dirty="0">
                <a:solidFill>
                  <a:srgbClr val="002060"/>
                </a:solidFill>
              </a:rPr>
              <a:t> </a:t>
            </a:r>
            <a:r>
              <a:rPr lang="en-US" sz="4000" b="1" dirty="0" err="1">
                <a:solidFill>
                  <a:srgbClr val="002060"/>
                </a:solidFill>
              </a:rPr>
              <a:t>ngày</a:t>
            </a:r>
            <a:r>
              <a:rPr lang="en-US" sz="4000" b="1" dirty="0">
                <a:solidFill>
                  <a:srgbClr val="002060"/>
                </a:solidFill>
              </a:rPr>
              <a:t> </a:t>
            </a:r>
            <a:r>
              <a:rPr lang="en-US" sz="4000" b="1" dirty="0" err="1">
                <a:solidFill>
                  <a:srgbClr val="002060"/>
                </a:solidFill>
              </a:rPr>
              <a:t>vinh</a:t>
            </a:r>
            <a:r>
              <a:rPr lang="en-US" sz="4000" b="1" dirty="0">
                <a:solidFill>
                  <a:srgbClr val="002060"/>
                </a:solidFill>
              </a:rPr>
              <a:t> </a:t>
            </a:r>
            <a:r>
              <a:rPr lang="en-US" sz="4000" b="1" dirty="0" err="1">
                <a:solidFill>
                  <a:srgbClr val="002060"/>
                </a:solidFill>
              </a:rPr>
              <a:t>quang</a:t>
            </a:r>
            <a:r>
              <a:rPr lang="en-US" sz="4000" b="1" dirty="0">
                <a:solidFill>
                  <a:srgbClr val="002060"/>
                </a:solidFill>
              </a:rPr>
              <a:t> </a:t>
            </a:r>
            <a:r>
              <a:rPr lang="en-US" sz="4000" b="1" dirty="0" err="1">
                <a:solidFill>
                  <a:srgbClr val="002060"/>
                </a:solidFill>
              </a:rPr>
              <a:t>rạng</a:t>
            </a:r>
            <a:r>
              <a:rPr lang="en-US" sz="4000" b="1" dirty="0">
                <a:solidFill>
                  <a:srgbClr val="002060"/>
                </a:solidFill>
              </a:rPr>
              <a:t> </a:t>
            </a:r>
            <a:r>
              <a:rPr lang="en-US" sz="4000" b="1" dirty="0" err="1">
                <a:solidFill>
                  <a:srgbClr val="002060"/>
                </a:solidFill>
              </a:rPr>
              <a:t>ngời</a:t>
            </a:r>
            <a:r>
              <a:rPr lang="en-US" sz="4000" b="1" dirty="0">
                <a:solidFill>
                  <a:srgbClr val="002060"/>
                </a:solidFill>
              </a:rPr>
              <a:t> </a:t>
            </a:r>
            <a:r>
              <a:rPr lang="en-US" sz="4000" b="1" dirty="0" err="1">
                <a:solidFill>
                  <a:srgbClr val="002060"/>
                </a:solidFill>
              </a:rPr>
              <a:t>ánh</a:t>
            </a:r>
            <a:r>
              <a:rPr lang="en-US" sz="4000" b="1" dirty="0">
                <a:solidFill>
                  <a:srgbClr val="002060"/>
                </a:solidFill>
              </a:rPr>
              <a:t> </a:t>
            </a:r>
            <a:r>
              <a:rPr lang="en-US" sz="4000" b="1" dirty="0" err="1">
                <a:solidFill>
                  <a:srgbClr val="002060"/>
                </a:solidFill>
              </a:rPr>
              <a:t>sáng</a:t>
            </a:r>
            <a:r>
              <a:rPr lang="en-US" sz="4000" b="1" dirty="0">
                <a:solidFill>
                  <a:srgbClr val="002060"/>
                </a:solidFill>
              </a:rPr>
              <a:t> </a:t>
            </a:r>
            <a:r>
              <a:rPr lang="en-US" sz="4000" b="1" dirty="0" err="1">
                <a:solidFill>
                  <a:srgbClr val="002060"/>
                </a:solidFill>
              </a:rPr>
              <a:t>khúc</a:t>
            </a:r>
            <a:r>
              <a:rPr lang="en-US" sz="4000" b="1" dirty="0">
                <a:solidFill>
                  <a:srgbClr val="002060"/>
                </a:solidFill>
              </a:rPr>
              <a:t> </a:t>
            </a:r>
            <a:r>
              <a:rPr lang="en-US" sz="4000" b="1" dirty="0" err="1">
                <a:solidFill>
                  <a:srgbClr val="002060"/>
                </a:solidFill>
              </a:rPr>
              <a:t>nhạc</a:t>
            </a:r>
            <a:r>
              <a:rPr lang="en-US" sz="4000" b="1" dirty="0">
                <a:solidFill>
                  <a:srgbClr val="002060"/>
                </a:solidFill>
              </a:rPr>
              <a:t> </a:t>
            </a:r>
            <a:r>
              <a:rPr lang="en-US" sz="4000" b="1" dirty="0" err="1">
                <a:solidFill>
                  <a:srgbClr val="002060"/>
                </a:solidFill>
              </a:rPr>
              <a:t>mừng</a:t>
            </a:r>
            <a:r>
              <a:rPr lang="en-US" sz="4000" b="1" dirty="0">
                <a:solidFill>
                  <a:srgbClr val="002060"/>
                </a:solidFill>
              </a:rPr>
              <a:t> </a:t>
            </a:r>
            <a:r>
              <a:rPr lang="en-US" sz="4000" b="1" dirty="0" err="1">
                <a:solidFill>
                  <a:srgbClr val="002060"/>
                </a:solidFill>
              </a:rPr>
              <a:t>trời</a:t>
            </a:r>
            <a:r>
              <a:rPr lang="en-US" sz="4000" b="1" dirty="0">
                <a:solidFill>
                  <a:srgbClr val="002060"/>
                </a:solidFill>
              </a:rPr>
              <a:t> </a:t>
            </a:r>
            <a:r>
              <a:rPr lang="en-US" sz="4000" b="1" dirty="0" err="1">
                <a:solidFill>
                  <a:srgbClr val="002060"/>
                </a:solidFill>
              </a:rPr>
              <a:t>đất</a:t>
            </a:r>
            <a:r>
              <a:rPr lang="en-US" sz="4000" b="1" dirty="0">
                <a:solidFill>
                  <a:srgbClr val="002060"/>
                </a:solidFill>
              </a:rPr>
              <a:t> </a:t>
            </a:r>
            <a:r>
              <a:rPr lang="en-US" sz="4000" b="1" dirty="0" err="1">
                <a:solidFill>
                  <a:srgbClr val="002060"/>
                </a:solidFill>
              </a:rPr>
              <a:t>hoà</a:t>
            </a:r>
            <a:r>
              <a:rPr lang="en-US" sz="4000" b="1" dirty="0">
                <a:solidFill>
                  <a:srgbClr val="002060"/>
                </a:solidFill>
              </a:rPr>
              <a:t> ca. </a:t>
            </a:r>
            <a:endParaRPr lang="en-US" sz="40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107939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7532091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482335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Ca </a:t>
            </a:r>
            <a:r>
              <a:rPr kumimoji="0" lang="en-US" sz="6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kết</a:t>
            </a:r>
            <a:r>
              <a:rPr kumimoji="0" lang="en-US"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a:t>
            </a:r>
            <a:r>
              <a:rPr kumimoji="0" lang="en-US" sz="6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lễ</a:t>
            </a:r>
            <a:endParaRPr kumimoji="0" lang="en-US"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CON XIN DÂNG</a:t>
            </a:r>
            <a:r>
              <a:rPr kumimoji="0" lang="en-US" sz="6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MẸ</a:t>
            </a:r>
            <a:endParaRPr kumimoji="0" lang="en-US"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i="1" dirty="0" smtClean="0">
                <a:solidFill>
                  <a:srgbClr val="002060"/>
                </a:solidFill>
                <a:effectLst>
                  <a:outerShdw blurRad="38100" dist="38100" dir="2700000" algn="tl">
                    <a:srgbClr val="000000">
                      <a:alpha val="43137"/>
                    </a:srgbClr>
                  </a:outerShdw>
                </a:effectLst>
                <a:latin typeface="UTM American Sans"/>
                <a:ea typeface="Times" pitchFamily="34" charset="0"/>
                <a:cs typeface="Times New Roman" pitchFamily="18" charset="0"/>
              </a:rPr>
              <a:t>Văn Chi</a:t>
            </a:r>
            <a:endParaRPr kumimoji="0" lang="en-US" sz="60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 ơi trước nhan mẹ con dâng về Mẹ. Một tràng hoa Mân côi và ngàn lời ca chan chứa tình yêu. Lời con tiếng ca hòa dâng lên Mẹ hiền, tựa ngàn hoa thắm tươi xin dâng lên Mẹ thương yêu. </a:t>
            </a:r>
            <a:endParaRPr lang="vi-VN" sz="44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48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8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Trong khi âu lo xin dâng lên Mẹ lời yêu con dâng trong niềm phó thác. Khi con bơ vơ trên nơi gian trần nhìn ánh sao mai kêu khấn Mẹ yêu. </a:t>
            </a:r>
            <a:endParaRPr lang="en-US" sz="48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dirty="0" smtClean="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 ơi trước nhan mẹ con dâng về Mẹ. Một tràng hoa Mân côi và ngàn lời ca chan chứa tình yêu. Lời con tiếng ca hòa dâng lên Mẹ hiền, tựa ngàn hoa thắm tươi xin dâng lên Mẹ thương yêu. </a:t>
            </a:r>
            <a:endParaRPr lang="vi-VN" sz="44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306535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lên</a:t>
            </a:r>
            <a:r>
              <a:rPr lang="en-US" sz="4400" b="1" dirty="0">
                <a:solidFill>
                  <a:srgbClr val="002060"/>
                </a:solidFill>
                <a:latin typeface="+mj-lt"/>
              </a:rPr>
              <a:t> </a:t>
            </a:r>
            <a:r>
              <a:rPr lang="en-US" sz="4400" b="1" dirty="0" err="1">
                <a:solidFill>
                  <a:srgbClr val="002060"/>
                </a:solidFill>
                <a:latin typeface="+mj-lt"/>
              </a:rPr>
              <a:t>trời</a:t>
            </a:r>
            <a:r>
              <a:rPr lang="en-US" sz="4400" b="1" dirty="0">
                <a:solidFill>
                  <a:srgbClr val="002060"/>
                </a:solidFill>
                <a:latin typeface="+mj-lt"/>
              </a:rPr>
              <a:t> </a:t>
            </a:r>
            <a:r>
              <a:rPr lang="en-US" sz="4400" b="1" dirty="0" err="1">
                <a:solidFill>
                  <a:srgbClr val="002060"/>
                </a:solidFill>
                <a:latin typeface="+mj-lt"/>
              </a:rPr>
              <a:t>trong</a:t>
            </a:r>
            <a:r>
              <a:rPr lang="en-US" sz="4400" b="1" dirty="0">
                <a:solidFill>
                  <a:srgbClr val="002060"/>
                </a:solidFill>
                <a:latin typeface="+mj-lt"/>
              </a:rPr>
              <a:t> </a:t>
            </a:r>
            <a:r>
              <a:rPr lang="en-US" sz="4400" b="1" dirty="0" err="1">
                <a:solidFill>
                  <a:srgbClr val="002060"/>
                </a:solidFill>
                <a:latin typeface="+mj-lt"/>
              </a:rPr>
              <a:t>ánh</a:t>
            </a:r>
            <a:r>
              <a:rPr lang="en-US" sz="4400" b="1" dirty="0">
                <a:solidFill>
                  <a:srgbClr val="002060"/>
                </a:solidFill>
                <a:latin typeface="+mj-lt"/>
              </a:rPr>
              <a:t> </a:t>
            </a:r>
            <a:r>
              <a:rPr lang="en-US" sz="4400" b="1" dirty="0" err="1">
                <a:solidFill>
                  <a:srgbClr val="002060"/>
                </a:solidFill>
                <a:latin typeface="+mj-lt"/>
              </a:rPr>
              <a:t>vinh</a:t>
            </a:r>
            <a:r>
              <a:rPr lang="en-US" sz="4400" b="1" dirty="0">
                <a:solidFill>
                  <a:srgbClr val="002060"/>
                </a:solidFill>
                <a:latin typeface="+mj-lt"/>
              </a:rPr>
              <a:t> </a:t>
            </a:r>
            <a:r>
              <a:rPr lang="en-US" sz="4400" b="1" dirty="0" err="1">
                <a:solidFill>
                  <a:srgbClr val="002060"/>
                </a:solidFill>
                <a:latin typeface="+mj-lt"/>
              </a:rPr>
              <a:t>quang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ngự</a:t>
            </a:r>
            <a:r>
              <a:rPr lang="en-US" sz="4400" b="1" dirty="0">
                <a:solidFill>
                  <a:srgbClr val="002060"/>
                </a:solidFill>
                <a:latin typeface="+mj-lt"/>
              </a:rPr>
              <a:t> </a:t>
            </a:r>
            <a:r>
              <a:rPr lang="en-US" sz="4400" b="1" dirty="0" err="1">
                <a:solidFill>
                  <a:srgbClr val="002060"/>
                </a:solidFill>
                <a:latin typeface="+mj-lt"/>
              </a:rPr>
              <a:t>trị</a:t>
            </a:r>
            <a:r>
              <a:rPr lang="en-US" sz="4400" b="1" dirty="0">
                <a:solidFill>
                  <a:srgbClr val="002060"/>
                </a:solidFill>
                <a:latin typeface="+mj-lt"/>
              </a:rPr>
              <a:t> </a:t>
            </a:r>
            <a:r>
              <a:rPr lang="en-US" sz="4400" b="1" dirty="0" err="1">
                <a:solidFill>
                  <a:srgbClr val="002060"/>
                </a:solidFill>
                <a:latin typeface="+mj-lt"/>
              </a:rPr>
              <a:t>giữa</a:t>
            </a:r>
            <a:r>
              <a:rPr lang="en-US" sz="4400" b="1" dirty="0">
                <a:solidFill>
                  <a:srgbClr val="002060"/>
                </a:solidFill>
                <a:latin typeface="+mj-lt"/>
              </a:rPr>
              <a:t> </a:t>
            </a:r>
            <a:r>
              <a:rPr lang="en-US" sz="4400" b="1" dirty="0" err="1">
                <a:solidFill>
                  <a:srgbClr val="002060"/>
                </a:solidFill>
                <a:latin typeface="+mj-lt"/>
              </a:rPr>
              <a:t>chốn</a:t>
            </a:r>
            <a:r>
              <a:rPr lang="en-US" sz="4400" b="1" dirty="0">
                <a:solidFill>
                  <a:srgbClr val="002060"/>
                </a:solidFill>
                <a:latin typeface="+mj-lt"/>
              </a:rPr>
              <a:t> </a:t>
            </a:r>
            <a:r>
              <a:rPr lang="en-US" sz="4400" b="1" dirty="0" err="1">
                <a:solidFill>
                  <a:srgbClr val="002060"/>
                </a:solidFill>
                <a:latin typeface="+mj-lt"/>
              </a:rPr>
              <a:t>huy</a:t>
            </a:r>
            <a:r>
              <a:rPr lang="en-US" sz="4400" b="1" dirty="0">
                <a:solidFill>
                  <a:srgbClr val="002060"/>
                </a:solidFill>
                <a:latin typeface="+mj-lt"/>
              </a:rPr>
              <a:t> </a:t>
            </a:r>
            <a:r>
              <a:rPr lang="en-US" sz="4400" b="1" dirty="0" err="1">
                <a:solidFill>
                  <a:srgbClr val="002060"/>
                </a:solidFill>
                <a:latin typeface="+mj-lt"/>
              </a:rPr>
              <a:t>hoàng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lên</a:t>
            </a:r>
            <a:r>
              <a:rPr lang="en-US" sz="4400" b="1" dirty="0">
                <a:solidFill>
                  <a:srgbClr val="002060"/>
                </a:solidFill>
                <a:latin typeface="+mj-lt"/>
              </a:rPr>
              <a:t> </a:t>
            </a:r>
            <a:r>
              <a:rPr lang="en-US" sz="4400" b="1" dirty="0" err="1">
                <a:solidFill>
                  <a:srgbClr val="002060"/>
                </a:solidFill>
                <a:latin typeface="+mj-lt"/>
              </a:rPr>
              <a:t>trời</a:t>
            </a:r>
            <a:r>
              <a:rPr lang="en-US" sz="4400" b="1" dirty="0">
                <a:solidFill>
                  <a:srgbClr val="002060"/>
                </a:solidFill>
                <a:latin typeface="+mj-lt"/>
              </a:rPr>
              <a:t> </a:t>
            </a:r>
            <a:r>
              <a:rPr lang="en-US" sz="4400" b="1" dirty="0" err="1">
                <a:solidFill>
                  <a:srgbClr val="002060"/>
                </a:solidFill>
                <a:latin typeface="+mj-lt"/>
              </a:rPr>
              <a:t>trong</a:t>
            </a:r>
            <a:r>
              <a:rPr lang="en-US" sz="4400" b="1" dirty="0">
                <a:solidFill>
                  <a:srgbClr val="002060"/>
                </a:solidFill>
                <a:latin typeface="+mj-lt"/>
              </a:rPr>
              <a:t> </a:t>
            </a:r>
            <a:r>
              <a:rPr lang="en-US" sz="4400" b="1" dirty="0" err="1">
                <a:solidFill>
                  <a:srgbClr val="002060"/>
                </a:solidFill>
                <a:latin typeface="+mj-lt"/>
              </a:rPr>
              <a:t>ánh</a:t>
            </a:r>
            <a:r>
              <a:rPr lang="en-US" sz="4400" b="1" dirty="0">
                <a:solidFill>
                  <a:srgbClr val="002060"/>
                </a:solidFill>
                <a:latin typeface="+mj-lt"/>
              </a:rPr>
              <a:t> </a:t>
            </a:r>
            <a:r>
              <a:rPr lang="en-US" sz="4400" b="1" dirty="0" err="1">
                <a:solidFill>
                  <a:srgbClr val="002060"/>
                </a:solidFill>
                <a:latin typeface="+mj-lt"/>
              </a:rPr>
              <a:t>vinh</a:t>
            </a:r>
            <a:r>
              <a:rPr lang="en-US" sz="4400" b="1" dirty="0">
                <a:solidFill>
                  <a:srgbClr val="002060"/>
                </a:solidFill>
                <a:latin typeface="+mj-lt"/>
              </a:rPr>
              <a:t> </a:t>
            </a:r>
            <a:r>
              <a:rPr lang="en-US" sz="4400" b="1" dirty="0" err="1">
                <a:solidFill>
                  <a:srgbClr val="002060"/>
                </a:solidFill>
                <a:latin typeface="+mj-lt"/>
              </a:rPr>
              <a:t>quang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ngự</a:t>
            </a:r>
            <a:r>
              <a:rPr lang="en-US" sz="4400" b="1" dirty="0">
                <a:solidFill>
                  <a:srgbClr val="002060"/>
                </a:solidFill>
                <a:latin typeface="+mj-lt"/>
              </a:rPr>
              <a:t> </a:t>
            </a:r>
            <a:r>
              <a:rPr lang="en-US" sz="4400" b="1" dirty="0" err="1">
                <a:solidFill>
                  <a:srgbClr val="002060"/>
                </a:solidFill>
                <a:latin typeface="+mj-lt"/>
              </a:rPr>
              <a:t>trị</a:t>
            </a:r>
            <a:r>
              <a:rPr lang="en-US" sz="4400" b="1" dirty="0">
                <a:solidFill>
                  <a:srgbClr val="002060"/>
                </a:solidFill>
                <a:latin typeface="+mj-lt"/>
              </a:rPr>
              <a:t> </a:t>
            </a:r>
            <a:r>
              <a:rPr lang="en-US" sz="4400" b="1" dirty="0" err="1">
                <a:solidFill>
                  <a:srgbClr val="002060"/>
                </a:solidFill>
                <a:latin typeface="+mj-lt"/>
              </a:rPr>
              <a:t>trên</a:t>
            </a:r>
            <a:r>
              <a:rPr lang="en-US" sz="4400" b="1" dirty="0">
                <a:solidFill>
                  <a:srgbClr val="002060"/>
                </a:solidFill>
                <a:latin typeface="+mj-lt"/>
              </a:rPr>
              <a:t> </a:t>
            </a:r>
            <a:r>
              <a:rPr lang="en-US" sz="4400" b="1" dirty="0" err="1">
                <a:solidFill>
                  <a:srgbClr val="002060"/>
                </a:solidFill>
                <a:latin typeface="+mj-lt"/>
              </a:rPr>
              <a:t>cõi</a:t>
            </a:r>
            <a:r>
              <a:rPr lang="en-US" sz="4400" b="1" dirty="0">
                <a:solidFill>
                  <a:srgbClr val="002060"/>
                </a:solidFill>
                <a:latin typeface="+mj-lt"/>
              </a:rPr>
              <a:t> </a:t>
            </a:r>
            <a:r>
              <a:rPr lang="en-US" sz="4400" b="1" dirty="0" err="1">
                <a:solidFill>
                  <a:srgbClr val="002060"/>
                </a:solidFill>
                <a:latin typeface="+mj-lt"/>
              </a:rPr>
              <a:t>Thiên</a:t>
            </a:r>
            <a:r>
              <a:rPr lang="en-US" sz="4400" b="1" dirty="0">
                <a:solidFill>
                  <a:srgbClr val="002060"/>
                </a:solidFill>
                <a:latin typeface="+mj-lt"/>
              </a:rPr>
              <a:t> </a:t>
            </a:r>
            <a:r>
              <a:rPr lang="en-US" sz="4400" b="1" dirty="0" err="1">
                <a:solidFill>
                  <a:srgbClr val="002060"/>
                </a:solidFill>
                <a:latin typeface="+mj-lt"/>
              </a:rPr>
              <a:t>Đàng</a:t>
            </a:r>
            <a:r>
              <a:rPr lang="en-US" sz="4400" b="1" dirty="0">
                <a:solidFill>
                  <a:srgbClr val="002060"/>
                </a:solidFill>
                <a:latin typeface="+mj-lt"/>
              </a:rPr>
              <a:t>. </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latin typeface="+mj-lt"/>
              </a:rPr>
              <a:t>Vui lên muôn nước muôn người đời trần gian sẽ qua. Vui lên muôn nước muôn người chờ về nơi thiên quốc. Họp mừng bên Cha tình Người bao la chốn thiên đình chung tiếng hoà ca. </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78786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1734</Words>
  <Application>Microsoft Office PowerPoint</Application>
  <PresentationFormat>On-screen Show (16:9)</PresentationFormat>
  <Paragraphs>109</Paragraphs>
  <Slides>76</Slides>
  <Notes>0</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76</vt:i4>
      </vt:variant>
    </vt:vector>
  </HeadingPairs>
  <TitlesOfParts>
    <vt:vector size="97" baseType="lpstr">
      <vt:lpstr>SimHei</vt:lpstr>
      <vt:lpstr>Arial</vt:lpstr>
      <vt:lpstr>Calibri</vt:lpstr>
      <vt:lpstr>Tahoma</vt:lpstr>
      <vt:lpstr>Times</vt:lpstr>
      <vt:lpstr>Times New Roman</vt:lpstr>
      <vt:lpstr>UTM American Sans</vt:lpstr>
      <vt:lpstr>Office Theme</vt:lpstr>
      <vt:lpstr>10_Office Theme</vt:lpstr>
      <vt:lpstr>36_Default Design</vt:lpstr>
      <vt:lpstr>37_Default Design</vt:lpstr>
      <vt:lpstr>6_Office Theme</vt:lpstr>
      <vt:lpstr>8_Office Theme</vt:lpstr>
      <vt:lpstr>9_Office Theme</vt:lpstr>
      <vt:lpstr>22_Office Theme</vt:lpstr>
      <vt:lpstr>5_Office Theme</vt:lpstr>
      <vt:lpstr>13_Office Theme</vt:lpstr>
      <vt:lpstr>14_Office Theme</vt:lpstr>
      <vt:lpstr>2_Office Theme</vt:lpstr>
      <vt:lpstr>7_Office Theme</vt:lpstr>
      <vt:lpstr>21_Office Theme</vt:lpstr>
      <vt:lpstr>PowerPoint Presentation</vt:lpstr>
      <vt:lpstr>Tập Hát Cộng Đoàn</vt:lpstr>
      <vt:lpstr>Đk: Chúa tiến lên giữa tiếng reo mừng, Chúa tiến lên trong tiếng kèn vang.</vt:lpstr>
      <vt:lpstr>Chúa nói: “Các con hãy ra đi giảng dạy muôn dân, và đây Thầy ở cùng các con mọi ngày cho đến tận thế.”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THÁNH VỊNH 46 CHÚA NHẬT CHÚA THĂNG THIÊN NĂM B LM KIM LONG 03 Câu</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Đk: Chúa tiến lên giữa tiếng reo mừng, Chúa tiến lên trong tiếng kèn vang.</vt:lpstr>
      <vt:lpstr>Tk2: Chúa đi lên ngàn câu hoan chúc, Chúa ngự lên giữa điệu kèn vang. Đàn hát hãy tấu vang mừng Chúa, và hòa ca kính Vua ta nào.</vt:lpstr>
      <vt:lpstr>Đk: Chúa tiến lên giữa tiếng reo mừng, Chúa tiến lên trong tiếng kèn vang.</vt:lpstr>
      <vt:lpstr>Tk3: Đức Vua cai trị cả thế giới, tiến Ngài muôn khúc ca tuyệt luân. Này Chúa vẫn thống trị vạn quốc, hằng ngự trên thánh ngai của Ngài.</vt:lpstr>
      <vt:lpstr>Đk: Chúa tiến lên giữa tiếng reo mừng, Chúa tiến lên trong tiếng kèn vang.</vt:lpstr>
      <vt:lpstr> </vt:lpstr>
      <vt:lpstr>Chúa nói: “Các con hãy ra đi giảng dạy muôn dân, và đây Thầy ở cùng các con mọi ngày cho đến tận thế.” </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MAYTINH</cp:lastModifiedBy>
  <cp:revision>146</cp:revision>
  <dcterms:created xsi:type="dcterms:W3CDTF">2021-05-09T08:36:44Z</dcterms:created>
  <dcterms:modified xsi:type="dcterms:W3CDTF">2024-05-08T05:56:10Z</dcterms:modified>
</cp:coreProperties>
</file>