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3972" r:id="rId12"/>
    <p:sldMasterId id="2147484080" r:id="rId13"/>
    <p:sldMasterId id="2147484164" r:id="rId14"/>
    <p:sldMasterId id="2147484176" r:id="rId15"/>
    <p:sldMasterId id="2147484188" r:id="rId16"/>
    <p:sldMasterId id="2147484248" r:id="rId17"/>
    <p:sldMasterId id="2147484260" r:id="rId18"/>
    <p:sldMasterId id="2147484284" r:id="rId19"/>
    <p:sldMasterId id="2147484296" r:id="rId20"/>
  </p:sldMasterIdLst>
  <p:notesMasterIdLst>
    <p:notesMasterId r:id="rId96"/>
  </p:notesMasterIdLst>
  <p:sldIdLst>
    <p:sldId id="256" r:id="rId21"/>
    <p:sldId id="9877" r:id="rId22"/>
    <p:sldId id="9956" r:id="rId23"/>
    <p:sldId id="9957" r:id="rId24"/>
    <p:sldId id="9945" r:id="rId25"/>
    <p:sldId id="2146" r:id="rId26"/>
    <p:sldId id="9520" r:id="rId27"/>
    <p:sldId id="9927" r:id="rId28"/>
    <p:sldId id="1982" r:id="rId29"/>
    <p:sldId id="9903" r:id="rId30"/>
    <p:sldId id="9928" r:id="rId31"/>
    <p:sldId id="9929" r:id="rId32"/>
    <p:sldId id="9946" r:id="rId33"/>
    <p:sldId id="9855" r:id="rId34"/>
    <p:sldId id="9856" r:id="rId35"/>
    <p:sldId id="9857" r:id="rId36"/>
    <p:sldId id="9858" r:id="rId37"/>
    <p:sldId id="9859" r:id="rId38"/>
    <p:sldId id="9860" r:id="rId39"/>
    <p:sldId id="9861" r:id="rId40"/>
    <p:sldId id="9862" r:id="rId41"/>
    <p:sldId id="9948" r:id="rId42"/>
    <p:sldId id="9883" r:id="rId43"/>
    <p:sldId id="9835" r:id="rId44"/>
    <p:sldId id="9863" r:id="rId45"/>
    <p:sldId id="9864" r:id="rId46"/>
    <p:sldId id="9952" r:id="rId47"/>
    <p:sldId id="9866" r:id="rId48"/>
    <p:sldId id="9953" r:id="rId49"/>
    <p:sldId id="9868" r:id="rId50"/>
    <p:sldId id="9954" r:id="rId51"/>
    <p:sldId id="9930" r:id="rId52"/>
    <p:sldId id="9955" r:id="rId53"/>
    <p:sldId id="9884" r:id="rId54"/>
    <p:sldId id="9837" r:id="rId55"/>
    <p:sldId id="9756" r:id="rId56"/>
    <p:sldId id="9899" r:id="rId57"/>
    <p:sldId id="9885" r:id="rId58"/>
    <p:sldId id="9886" r:id="rId59"/>
    <p:sldId id="9887" r:id="rId60"/>
    <p:sldId id="9888" r:id="rId61"/>
    <p:sldId id="9889" r:id="rId62"/>
    <p:sldId id="9890" r:id="rId63"/>
    <p:sldId id="9891" r:id="rId64"/>
    <p:sldId id="9892" r:id="rId65"/>
    <p:sldId id="9893" r:id="rId66"/>
    <p:sldId id="9894" r:id="rId67"/>
    <p:sldId id="9895" r:id="rId68"/>
    <p:sldId id="9896" r:id="rId69"/>
    <p:sldId id="9897" r:id="rId70"/>
    <p:sldId id="9898" r:id="rId71"/>
    <p:sldId id="9902" r:id="rId72"/>
    <p:sldId id="9804" r:id="rId73"/>
    <p:sldId id="9805" r:id="rId74"/>
    <p:sldId id="9806" r:id="rId75"/>
    <p:sldId id="9938" r:id="rId76"/>
    <p:sldId id="9669" r:id="rId77"/>
    <p:sldId id="9949" r:id="rId78"/>
    <p:sldId id="9901" r:id="rId79"/>
    <p:sldId id="9384" r:id="rId80"/>
    <p:sldId id="2344" r:id="rId81"/>
    <p:sldId id="9920" r:id="rId82"/>
    <p:sldId id="9958" r:id="rId83"/>
    <p:sldId id="9959" r:id="rId84"/>
    <p:sldId id="9961" r:id="rId85"/>
    <p:sldId id="9962" r:id="rId86"/>
    <p:sldId id="9960" r:id="rId87"/>
    <p:sldId id="9963" r:id="rId88"/>
    <p:sldId id="9964" r:id="rId89"/>
    <p:sldId id="9900" r:id="rId90"/>
    <p:sldId id="9950" r:id="rId91"/>
    <p:sldId id="9828" r:id="rId92"/>
    <p:sldId id="9829" r:id="rId93"/>
    <p:sldId id="9831" r:id="rId94"/>
    <p:sldId id="9951"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8333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80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493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84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4591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05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6317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412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8915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737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343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8292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latin typeface="+mj-lt"/>
                <a:ea typeface="Tahoma" pitchFamily="34" charset="0"/>
                <a:cs typeface="Times New Roman" pitchFamily="18" charset="0"/>
              </a:rPr>
              <a:t>Tk2:</a:t>
            </a:r>
            <a:r>
              <a:rPr lang="en-US" sz="5200" dirty="0">
                <a:latin typeface="+mj-lt"/>
              </a:rPr>
              <a:t> </a:t>
            </a:r>
            <a:r>
              <a:rPr lang="vi-VN" sz="5200" b="1" dirty="0">
                <a:solidFill>
                  <a:schemeClr val="accent4">
                    <a:lumMod val="50000"/>
                  </a:schemeClr>
                </a:solidFill>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latin typeface="+mj-lt"/>
                <a:ea typeface="Tahoma" pitchFamily="34" charset="0"/>
                <a:cs typeface="Times New Roman" pitchFamily="18" charset="0"/>
              </a:rPr>
              <a:t>**:</a:t>
            </a:r>
            <a:r>
              <a:rPr lang="en-US" sz="5200" dirty="0">
                <a:latin typeface="+mj-lt"/>
              </a:rPr>
              <a:t> </a:t>
            </a:r>
            <a:r>
              <a:rPr lang="vi-VN" sz="5200" b="1" dirty="0">
                <a:solidFill>
                  <a:schemeClr val="accent4">
                    <a:lumMod val="50000"/>
                  </a:schemeClr>
                </a:solidFill>
                <a:latin typeface="+mj-lt"/>
              </a:rPr>
              <a:t>Xin dâng trọn đời con tựa em bé nép bên tay 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b="1" u="sng" dirty="0" err="1">
                <a:solidFill>
                  <a:srgbClr val="FF0000"/>
                </a:solidFill>
                <a:latin typeface="+mj-lt"/>
                <a:ea typeface="Tahoma" pitchFamily="34" charset="0"/>
                <a:cs typeface="Times New Roman" pitchFamily="18" charset="0"/>
              </a:rPr>
              <a:t>Đk</a:t>
            </a:r>
            <a:r>
              <a:rPr lang="en-US" sz="4400" b="1" u="sng" dirty="0">
                <a:solidFill>
                  <a:srgbClr val="FF0000"/>
                </a:solidFill>
                <a:latin typeface="+mj-lt"/>
                <a:ea typeface="Tahoma" pitchFamily="34" charset="0"/>
                <a:cs typeface="Times New Roman" pitchFamily="18" charset="0"/>
              </a:rPr>
              <a:t>:</a:t>
            </a:r>
            <a:r>
              <a:rPr lang="en-US" sz="4400" b="1" dirty="0">
                <a:solidFill>
                  <a:srgbClr val="003399"/>
                </a:solidFill>
                <a:latin typeface="+mj-lt"/>
                <a:ea typeface="Tahoma" pitchFamily="34" charset="0"/>
                <a:cs typeface="Times New Roman" pitchFamily="18" charset="0"/>
              </a:rPr>
              <a:t> </a:t>
            </a:r>
            <a:r>
              <a:rPr lang="vi-VN" sz="4400" b="1" dirty="0">
                <a:solidFill>
                  <a:schemeClr val="accent4">
                    <a:lumMod val="50000"/>
                  </a:schemeClr>
                </a:solidFill>
                <a:latin typeface="+mj-lt"/>
              </a:rPr>
              <a:t>Vinh danh Chúa Cha uy hùng toàn năng. Vinh danh Chúa Con cứu độ nhân trần. Vinh danh Thánh Linh chính nguồn ủi an. Vinh danh Ba Ngôi </a:t>
            </a:r>
            <a:r>
              <a:rPr lang="en-US" sz="4400" b="1" dirty="0" smtClean="0">
                <a:solidFill>
                  <a:schemeClr val="accent4">
                    <a:lumMod val="50000"/>
                  </a:schemeClr>
                </a:solidFill>
                <a:latin typeface="+mj-lt"/>
              </a:rPr>
              <a:t>muôn đời không ngơi.</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latin typeface="+mj-lt"/>
                <a:cs typeface="Times New Roman" panose="02020603050405020304" pitchFamily="18" charset="0"/>
              </a:rPr>
              <a:t>Chủ</a:t>
            </a:r>
            <a:r>
              <a:rPr lang="en-US" sz="4000" b="1" u="sng" dirty="0">
                <a:solidFill>
                  <a:srgbClr val="FF0000"/>
                </a:solidFill>
                <a:latin typeface="+mj-lt"/>
                <a:cs typeface="Times New Roman" panose="02020603050405020304" pitchFamily="18" charset="0"/>
              </a:rPr>
              <a:t> </a:t>
            </a:r>
            <a:r>
              <a:rPr lang="en-US" sz="4000" b="1" u="sng" dirty="0" err="1">
                <a:solidFill>
                  <a:srgbClr val="FF0000"/>
                </a:solidFill>
                <a:latin typeface="+mj-lt"/>
                <a:cs typeface="Times New Roman" panose="02020603050405020304" pitchFamily="18" charset="0"/>
              </a:rPr>
              <a:t>tế</a:t>
            </a:r>
            <a:r>
              <a:rPr lang="en-US" sz="4000" b="1" u="sng" dirty="0">
                <a:solidFill>
                  <a:srgbClr val="FF0000"/>
                </a:solidFill>
                <a:latin typeface="+mj-lt"/>
                <a:cs typeface="Times New Roman" panose="02020603050405020304" pitchFamily="18" charset="0"/>
              </a:rPr>
              <a:t>:</a:t>
            </a:r>
            <a:r>
              <a:rPr lang="en-US" sz="4000" b="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Vinh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danh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Thiên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Chúa</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các</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tầng</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trời</a:t>
            </a:r>
            <a:r>
              <a:rPr lang="en-US" sz="5400" b="1" i="1" dirty="0">
                <a:solidFill>
                  <a:srgbClr val="FF0000"/>
                </a:solidFill>
                <a:latin typeface="+mj-lt"/>
                <a:cs typeface="Times New Roman" panose="02020603050405020304" pitchFamily="18" charset="0"/>
              </a:rPr>
              <a:t>.</a:t>
            </a:r>
            <a:br>
              <a:rPr lang="en-US" sz="5400" b="1" i="1" dirty="0">
                <a:solidFill>
                  <a:srgbClr val="FF0000"/>
                </a:solidFill>
                <a:latin typeface="+mj-lt"/>
                <a:cs typeface="Times New Roman" panose="02020603050405020304" pitchFamily="18" charset="0"/>
              </a:rPr>
            </a:br>
            <a:r>
              <a:rPr lang="vi-VN" sz="5400" b="1" dirty="0">
                <a:solidFill>
                  <a:srgbClr val="FF0000"/>
                </a:solidFill>
                <a:latin typeface="+mj-lt"/>
                <a:cs typeface="Times New Roman" panose="02020603050405020304" pitchFamily="18" charset="0"/>
              </a:rPr>
              <a:t>A+B:</a:t>
            </a:r>
            <a:r>
              <a:rPr lang="vi-VN" sz="5400" b="1" dirty="0">
                <a:solidFill>
                  <a:srgbClr val="003399"/>
                </a:solidFill>
                <a:latin typeface="+mj-lt"/>
                <a:cs typeface="Times New Roman" panose="02020603050405020304" pitchFamily="18" charset="0"/>
              </a:rPr>
              <a:t> </a:t>
            </a:r>
            <a:r>
              <a:rPr lang="vi-VN" sz="5400" b="1" dirty="0">
                <a:solidFill>
                  <a:schemeClr val="accent4">
                    <a:lumMod val="50000"/>
                  </a:schemeClr>
                </a:solidFill>
                <a:latin typeface="+mj-lt"/>
                <a:cs typeface="Times New Roman" panose="02020603050405020304" pitchFamily="18" charset="0"/>
              </a:rPr>
              <a:t>Và bình an dưới thế cho người thiện tâm</a:t>
            </a:r>
            <a:r>
              <a:rPr lang="en-US" sz="5400" b="1" dirty="0">
                <a:solidFill>
                  <a:schemeClr val="accent4">
                    <a:lumMod val="50000"/>
                  </a:schemeClr>
                </a:solidFill>
                <a:latin typeface="+mj-lt"/>
                <a:cs typeface="Times New Roman" panose="02020603050405020304" pitchFamily="18" charset="0"/>
              </a:rPr>
              <a:t>.</a:t>
            </a:r>
            <a:endParaRPr lang="vi-VN" sz="54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ca</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ngợi</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a:t>
            </a:r>
          </a:p>
          <a:p>
            <a:pPr algn="l" eaLnBrk="1" hangingPunct="1">
              <a:lnSpc>
                <a:spcPct val="140000"/>
              </a:lnSpc>
            </a:pPr>
            <a:r>
              <a:rPr lang="en-US" sz="5000" b="1" u="sng"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chúc</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tụng</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br>
              <a:rPr lang="en-US" sz="5000" b="1" dirty="0">
                <a:solidFill>
                  <a:srgbClr val="003399"/>
                </a:solidFill>
                <a:latin typeface="+mj-lt"/>
                <a:cs typeface="Times New Roman" panose="02020603050405020304" pitchFamily="18" charset="0"/>
              </a:rPr>
            </a:br>
            <a:r>
              <a:rPr lang="en-US" sz="5000" b="1"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thờ</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lạy</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 </a:t>
            </a:r>
          </a:p>
          <a:p>
            <a:pPr algn="l" eaLnBrk="1" hangingPunct="1">
              <a:lnSpc>
                <a:spcPct val="140000"/>
              </a:lnSpc>
            </a:pPr>
            <a:r>
              <a:rPr lang="en-US" sz="5000" b="1"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tôn</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vinh</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cảm</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tạ</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vì</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quang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cao</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cả</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Lạy</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một</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Thiên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a:t>
            </a:r>
            <a:r>
              <a:rPr lang="en-US" sz="4800" b="1" dirty="0">
                <a:solidFill>
                  <a:srgbClr val="003399"/>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Chúa</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Giêsu</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Kitô</a:t>
            </a:r>
            <a:r>
              <a:rPr lang="en-US" sz="4800" b="1"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A:</a:t>
            </a:r>
            <a:r>
              <a:rPr lang="en-US" sz="5400" b="1" dirty="0">
                <a:solidFill>
                  <a:srgbClr val="003399"/>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tội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trần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gian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xin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thương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xót</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B:</a:t>
            </a:r>
            <a:r>
              <a:rPr lang="en-US" sz="5400" b="1" dirty="0">
                <a:solidFill>
                  <a:srgbClr val="003399"/>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tội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trần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gian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xin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nhậm</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lời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cầu</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khẩn</a:t>
            </a:r>
            <a:r>
              <a:rPr lang="en-US" sz="5400" b="1" dirty="0">
                <a:solidFill>
                  <a:schemeClr val="accent4">
                    <a:lumMod val="50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ngự</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bên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hữu</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Đức</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Cha, </a:t>
            </a:r>
            <a:r>
              <a:rPr lang="en-US" sz="4800" b="1" dirty="0" err="1">
                <a:solidFill>
                  <a:schemeClr val="accent4">
                    <a:lumMod val="50000"/>
                  </a:schemeClr>
                </a:solidFill>
                <a:latin typeface="+mj-lt"/>
                <a:cs typeface="Times New Roman" panose="02020603050405020304" pitchFamily="18" charset="0"/>
              </a:rPr>
              <a:t>xin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thương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xót</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Vì lạy </a:t>
            </a:r>
            <a:r>
              <a:rPr lang="vi-VN" sz="4800" b="1" dirty="0">
                <a:solidFill>
                  <a:srgbClr val="FF0000"/>
                </a:solidFill>
                <a:latin typeface="+mj-lt"/>
                <a:cs typeface="Times New Roman" panose="02020603050405020304" pitchFamily="18" charset="0"/>
              </a:rPr>
              <a:t>Chúa Giêsu Kitô, </a:t>
            </a:r>
            <a:r>
              <a:rPr lang="vi-VN" sz="4800" b="1" dirty="0">
                <a:solidFill>
                  <a:schemeClr val="accent4">
                    <a:lumMod val="50000"/>
                  </a:schemeClr>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cao</a:t>
            </a:r>
            <a:r>
              <a:rPr lang="en-US" sz="4400" b="1" dirty="0">
                <a:solidFill>
                  <a:schemeClr val="accent4">
                    <a:lumMod val="50000"/>
                  </a:schemeClr>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chemeClr val="accent4">
                    <a:lumMod val="50000"/>
                  </a:schemeClr>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p>
        </p:txBody>
      </p:sp>
      <p:sp>
        <p:nvSpPr>
          <p:cNvPr id="9" name="TextBox 8"/>
          <p:cNvSpPr txBox="1"/>
          <p:nvPr/>
        </p:nvSpPr>
        <p:spPr>
          <a:xfrm>
            <a:off x="152400" y="3333750"/>
            <a:ext cx="8382000" cy="1754326"/>
          </a:xfrm>
          <a:prstGeom prst="rect">
            <a:avLst/>
          </a:prstGeom>
          <a:noFill/>
        </p:spPr>
        <p:txBody>
          <a:bodyPr wrap="square" rtlCol="0">
            <a:spAutoFit/>
          </a:bodyPr>
          <a:lstStyle/>
          <a:p>
            <a:r>
              <a:rPr lang="vi-VN" sz="3600" dirty="0">
                <a:solidFill>
                  <a:srgbClr val="FFFF00"/>
                </a:solidFill>
              </a:rPr>
              <a:t>Trên trời cao cũng như dưới đất thấp, chính Đức Chúa là Thiên Chúa, và ngoài Người ra không có thần nào khác.</a:t>
            </a:r>
            <a:endParaRPr lang="en-US" sz="36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Ca</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32</a:t>
            </a: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Ba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Ngôi</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04 </a:t>
            </a:r>
            <a:r>
              <a:rPr lang="en-US" sz="4800" b="1" i="1" dirty="0" err="1" smtClean="0">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cs typeface="Times New Roman" pitchFamily="18" charset="0"/>
              </a:rPr>
              <a:t>Tk1:</a:t>
            </a:r>
            <a:r>
              <a:rPr lang="en-US" sz="4800" b="1" dirty="0">
                <a:solidFill>
                  <a:srgbClr val="FF0000"/>
                </a:solidFill>
                <a:cs typeface="Times New Roman" pitchFamily="18" charset="0"/>
              </a:rPr>
              <a:t> </a:t>
            </a:r>
            <a:r>
              <a:rPr lang="vi-VN" sz="4800" b="1" dirty="0">
                <a:solidFill>
                  <a:schemeClr val="accent4">
                    <a:lumMod val="50000"/>
                  </a:schemeClr>
                </a:solidFill>
              </a:rPr>
              <a:t>Lời Thiên Chúa rất ngay thực chân chính, việc tay Ngài thực đáng cậy tin, Ngài yêu thích công minh chính trực, tình thương Ngài tràn ngập khắp mọi </a:t>
            </a:r>
            <a:r>
              <a:rPr lang="vi-VN" sz="4800" b="1" dirty="0" smtClean="0">
                <a:solidFill>
                  <a:schemeClr val="accent4">
                    <a:lumMod val="50000"/>
                  </a:schemeClr>
                </a:solidFill>
              </a:rPr>
              <a:t>nơi</a:t>
            </a:r>
            <a:r>
              <a:rPr lang="en-US" sz="4800" b="1" dirty="0" smtClean="0">
                <a:solidFill>
                  <a:schemeClr val="accent4">
                    <a:lumMod val="50000"/>
                  </a:schemeClr>
                </a:solidFill>
              </a:rPr>
              <a:t>.</a:t>
            </a:r>
            <a:endParaRPr lang="en-US" sz="4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0000"/>
                </a:solidFill>
                <a:latin typeface="+mn-lt"/>
                <a:cs typeface="Times New Roman" pitchFamily="18" charset="0"/>
              </a:rPr>
              <a:t>Tk2:</a:t>
            </a:r>
            <a:r>
              <a:rPr lang="en-US" sz="5400" b="1" dirty="0">
                <a:solidFill>
                  <a:srgbClr val="FF0000"/>
                </a:solidFill>
                <a:latin typeface="+mn-lt"/>
                <a:cs typeface="Times New Roman" pitchFamily="18" charset="0"/>
              </a:rPr>
              <a:t> </a:t>
            </a:r>
            <a:r>
              <a:rPr lang="vi-VN" sz="5400" b="1" dirty="0">
                <a:solidFill>
                  <a:schemeClr val="accent4">
                    <a:lumMod val="50000"/>
                  </a:schemeClr>
                </a:solidFill>
                <a:latin typeface="+mn-lt"/>
              </a:rPr>
              <a:t>Lời Thiên Chúa </a:t>
            </a:r>
            <a:r>
              <a:rPr lang="vi-VN" sz="5400" b="1" dirty="0" smtClean="0">
                <a:solidFill>
                  <a:schemeClr val="accent4">
                    <a:lumMod val="50000"/>
                  </a:schemeClr>
                </a:solidFill>
                <a:latin typeface="+mn-lt"/>
              </a:rPr>
              <a:t>khi</a:t>
            </a:r>
            <a:r>
              <a:rPr lang="en-US" sz="5400" b="1" dirty="0" smtClean="0">
                <a:solidFill>
                  <a:schemeClr val="accent4">
                    <a:lumMod val="50000"/>
                  </a:schemeClr>
                </a:solidFill>
                <a:latin typeface="+mn-lt"/>
              </a:rPr>
              <a:t>ế</a:t>
            </a:r>
            <a:r>
              <a:rPr lang="vi-VN" sz="5400" b="1" dirty="0" smtClean="0">
                <a:solidFill>
                  <a:schemeClr val="accent4">
                    <a:lumMod val="50000"/>
                  </a:schemeClr>
                </a:solidFill>
                <a:latin typeface="+mn-lt"/>
              </a:rPr>
              <a:t>n </a:t>
            </a:r>
            <a:r>
              <a:rPr lang="vi-VN" sz="5400" b="1" dirty="0">
                <a:solidFill>
                  <a:schemeClr val="accent4">
                    <a:lumMod val="50000"/>
                  </a:schemeClr>
                </a:solidFill>
                <a:latin typeface="+mn-lt"/>
              </a:rPr>
              <a:t>cung trời hiện hữu, làn hơi Ngài tạo tác ngàn sao, Ngài tuyên phán khai sinh các loài, Ngài ra lệnh vạn vật xuất hiện </a:t>
            </a:r>
            <a:r>
              <a:rPr lang="vi-VN" sz="5400" b="1" dirty="0" smtClean="0">
                <a:solidFill>
                  <a:schemeClr val="accent4">
                    <a:lumMod val="50000"/>
                  </a:schemeClr>
                </a:solidFill>
                <a:latin typeface="+mn-lt"/>
              </a:rPr>
              <a:t>ngay</a:t>
            </a:r>
            <a:r>
              <a:rPr lang="en-US" sz="5400" b="1" dirty="0" smtClean="0">
                <a:solidFill>
                  <a:schemeClr val="accent4">
                    <a:lumMod val="50000"/>
                  </a:schemeClr>
                </a:solidFill>
                <a:latin typeface="+mn-lt"/>
              </a:rPr>
              <a:t>.</a:t>
            </a:r>
            <a:endParaRPr lang="en-US" sz="54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65781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Tk3:</a:t>
            </a:r>
            <a:r>
              <a:rPr lang="en-US" sz="5400" b="1" dirty="0">
                <a:solidFill>
                  <a:srgbClr val="003399"/>
                </a:solidFill>
                <a:cs typeface="Times New Roman" pitchFamily="18" charset="0"/>
              </a:rPr>
              <a:t> </a:t>
            </a:r>
            <a:r>
              <a:rPr lang="vi-VN" sz="5400" b="1" dirty="0">
                <a:solidFill>
                  <a:schemeClr val="accent4">
                    <a:lumMod val="50000"/>
                  </a:schemeClr>
                </a:solidFill>
              </a:rPr>
              <a:t>Ngài đưa mắt dõi theo kẻ thờ kính, kẻ tin cậy lòng Chúa dủ thương. Hầu giải cứu qua tay tử thần, hồi cơ hàn Ngài nhìn tới dưỡng nuôi</a:t>
            </a:r>
            <a:r>
              <a:rPr lang="vi-VN" sz="5400" b="1" dirty="0" smtClean="0">
                <a:solidFill>
                  <a:schemeClr val="accent4">
                    <a:lumMod val="50000"/>
                  </a:schemeClr>
                </a:solidFill>
              </a:rPr>
              <a:t>.</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0000"/>
                </a:solidFill>
                <a:cs typeface="Times New Roman" pitchFamily="18" charset="0"/>
              </a:rPr>
              <a:t>Tk4:</a:t>
            </a:r>
            <a:r>
              <a:rPr lang="en-US" sz="4800" b="1" dirty="0" smtClean="0">
                <a:solidFill>
                  <a:srgbClr val="003399"/>
                </a:solidFill>
                <a:cs typeface="Times New Roman" pitchFamily="18" charset="0"/>
              </a:rPr>
              <a:t> </a:t>
            </a:r>
            <a:r>
              <a:rPr lang="vi-VN" sz="4800" b="1" dirty="0">
                <a:solidFill>
                  <a:schemeClr val="accent4">
                    <a:lumMod val="50000"/>
                  </a:schemeClr>
                </a:solidFill>
              </a:rPr>
              <a:t>Đoàn con những vững tâm đợi trông Chúa, bởi Chúa hằng phù giúp chở che. Hồng ân Chúa xin thương xuống đầy trên những người hằng bền vững cậy trông. </a:t>
            </a:r>
            <a:endParaRPr lang="en-US" sz="4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vi-VN" sz="2800" dirty="0">
                <a:solidFill>
                  <a:srgbClr val="FFFF00"/>
                </a:solidFill>
              </a:rPr>
              <a:t>Bài trích thư của thánh Phao-lô tông </a:t>
            </a:r>
            <a:r>
              <a:rPr lang="vi-VN" sz="2800" dirty="0" smtClean="0">
                <a:solidFill>
                  <a:srgbClr val="FFFF00"/>
                </a:solidFill>
              </a:rPr>
              <a:t>đồ</a:t>
            </a:r>
            <a:endParaRPr lang="en-US" sz="2800" dirty="0" smtClean="0">
              <a:solidFill>
                <a:srgbClr val="FFFF00"/>
              </a:solidFill>
            </a:endParaRPr>
          </a:p>
          <a:p>
            <a:r>
              <a:rPr lang="vi-VN" sz="2800" dirty="0" smtClean="0">
                <a:solidFill>
                  <a:srgbClr val="FFFF00"/>
                </a:solidFill>
              </a:rPr>
              <a:t>gửi </a:t>
            </a:r>
            <a:r>
              <a:rPr lang="vi-VN" sz="2800" dirty="0">
                <a:solidFill>
                  <a:srgbClr val="FFFF00"/>
                </a:solidFill>
              </a:rPr>
              <a:t>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300" b="1" u="sng" dirty="0" smtClean="0">
                <a:solidFill>
                  <a:srgbClr val="FF0000"/>
                </a:solidFill>
                <a:latin typeface="+mj-lt"/>
                <a:cs typeface="Times New Roman" pitchFamily="18" charset="0"/>
              </a:rPr>
              <a:t>Alleluia-alleluia:</a:t>
            </a:r>
            <a:r>
              <a:rPr lang="en-US" sz="5300" b="1" dirty="0" smtClean="0">
                <a:solidFill>
                  <a:srgbClr val="0000CC"/>
                </a:solidFill>
                <a:latin typeface="+mj-lt"/>
                <a:cs typeface="Times New Roman" pitchFamily="18" charset="0"/>
              </a:rPr>
              <a:t> </a:t>
            </a:r>
            <a:r>
              <a:rPr lang="vi-VN" sz="5300" b="1" dirty="0">
                <a:solidFill>
                  <a:schemeClr val="accent4">
                    <a:lumMod val="50000"/>
                  </a:schemeClr>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5300" b="1" dirty="0" smtClean="0">
                <a:solidFill>
                  <a:schemeClr val="accent4">
                    <a:lumMod val="50000"/>
                  </a:schemeClr>
                </a:solidFill>
                <a:latin typeface="+mj-lt"/>
                <a:cs typeface="Times New Roman" pitchFamily="18" charset="0"/>
              </a:rPr>
              <a:t>đời</a:t>
            </a:r>
            <a:r>
              <a:rPr lang="en-US" sz="5300" b="1" dirty="0" smtClean="0">
                <a:solidFill>
                  <a:schemeClr val="accent4">
                    <a:lumMod val="50000"/>
                  </a:schemeClr>
                </a:solidFill>
                <a:latin typeface="+mj-lt"/>
                <a:cs typeface="Times New Roman" pitchFamily="18" charset="0"/>
              </a:rPr>
              <a:t>. </a:t>
            </a:r>
            <a:r>
              <a:rPr lang="en-US" sz="53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Tôi tin kính một Thiên Chúa là Cha toàn năng, </a:t>
            </a:r>
            <a:r>
              <a:rPr lang="vi-VN" sz="6600" b="1" dirty="0">
                <a:solidFill>
                  <a:schemeClr val="accent4">
                    <a:lumMod val="50000"/>
                  </a:schemeClr>
                </a:solidFill>
                <a:latin typeface="+mj-lt"/>
                <a:cs typeface="Times New Roman" pitchFamily="18" charset="0"/>
              </a:rPr>
              <a:t>Đấng tạo thành trời đất, muôn vật hữu hình và vô hình.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400" b="1" u="sng" dirty="0" smtClean="0">
                <a:solidFill>
                  <a:srgbClr val="FF0000"/>
                </a:solidFill>
                <a:latin typeface="+mj-lt"/>
                <a:cs typeface="Times New Roman" pitchFamily="18" charset="0"/>
              </a:rPr>
              <a:t>Alleluia-alleluia:</a:t>
            </a:r>
            <a:r>
              <a:rPr lang="en-US" sz="4400" b="1" dirty="0" smtClean="0">
                <a:solidFill>
                  <a:srgbClr val="0000CC"/>
                </a:solidFill>
                <a:latin typeface="+mj-lt"/>
                <a:cs typeface="Times New Roman" pitchFamily="18" charset="0"/>
              </a:rPr>
              <a:t> </a:t>
            </a:r>
            <a:r>
              <a:rPr lang="vi-VN" sz="4400" b="1" dirty="0">
                <a:solidFill>
                  <a:schemeClr val="accent4">
                    <a:lumMod val="50000"/>
                  </a:schemeClr>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4400" b="1" dirty="0" smtClean="0">
                <a:solidFill>
                  <a:schemeClr val="accent4">
                    <a:lumMod val="50000"/>
                  </a:schemeClr>
                </a:solidFill>
                <a:latin typeface="+mj-lt"/>
                <a:cs typeface="Times New Roman" pitchFamily="18" charset="0"/>
              </a:rPr>
              <a:t>đời</a:t>
            </a:r>
            <a:r>
              <a:rPr lang="en-US" sz="4400" b="1" dirty="0" smtClean="0">
                <a:solidFill>
                  <a:schemeClr val="accent4">
                    <a:lumMod val="50000"/>
                  </a:schemeClr>
                </a:solidFill>
                <a:latin typeface="+mj-lt"/>
                <a:cs typeface="Times New Roman" pitchFamily="18" charset="0"/>
              </a:rPr>
              <a:t>. </a:t>
            </a:r>
            <a:r>
              <a:rPr lang="en-US" sz="44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621953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accent4">
                    <a:lumMod val="50000"/>
                  </a:schemeClr>
                </a:solidFill>
                <a:latin typeface="+mj-lt"/>
                <a:cs typeface="Times New Roman" pitchFamily="18" charset="0"/>
              </a:rPr>
              <a:t>Tôi</a:t>
            </a:r>
            <a:r>
              <a:rPr lang="en-US" sz="6600" b="1" dirty="0">
                <a:solidFill>
                  <a:schemeClr val="accent4">
                    <a:lumMod val="50000"/>
                  </a:schemeClr>
                </a:solidFill>
                <a:latin typeface="+mj-lt"/>
                <a:cs typeface="Times New Roman" pitchFamily="18" charset="0"/>
              </a:rPr>
              <a:t> tin </a:t>
            </a:r>
            <a:r>
              <a:rPr lang="en-US" sz="6600" b="1" dirty="0" err="1">
                <a:solidFill>
                  <a:schemeClr val="accent4">
                    <a:lumMod val="50000"/>
                  </a:schemeClr>
                </a:solidFill>
                <a:latin typeface="+mj-lt"/>
                <a:cs typeface="Times New Roman" pitchFamily="18" charset="0"/>
              </a:rPr>
              <a:t>kính</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Giêsu</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Kitô</a:t>
            </a:r>
            <a:r>
              <a:rPr lang="en-US" sz="6600" b="1" dirty="0">
                <a:solidFill>
                  <a:schemeClr val="accent4">
                    <a:lumMod val="50000"/>
                  </a:schemeClr>
                </a:solidFill>
                <a:latin typeface="+mj-lt"/>
                <a:cs typeface="Times New Roman" pitchFamily="18" charset="0"/>
              </a:rPr>
              <a:t>, Con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Sinh bởi Đức Chúa Cha từ trước muôn đời.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Người là Thiên Chúa bởi Thiên Chúa, Ánh Sáng bởi Ánh Sáng,</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bởi</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latin typeface="+mj-lt"/>
              </a:rPr>
              <a:t>được sinh ra mà không phải được tạo thành, đồng bản thể với Đức Chúa Cha: nhờ Người mà muôn vật được tạo thành.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accent4">
                    <a:lumMod val="50000"/>
                  </a:schemeClr>
                </a:solidFill>
                <a:latin typeface="+mj-lt"/>
              </a:rPr>
              <a:t>Vì loài người chúng ta và để cứu độ chúng ta,</a:t>
            </a:r>
            <a:r>
              <a:rPr lang="en-US" sz="7200" b="1" dirty="0">
                <a:solidFill>
                  <a:schemeClr val="accent4">
                    <a:lumMod val="50000"/>
                  </a:schemeClr>
                </a:solidFill>
                <a:latin typeface="+mj-lt"/>
              </a:rPr>
              <a:t> </a:t>
            </a:r>
            <a:r>
              <a:rPr lang="vi-VN" sz="7200" b="1" dirty="0">
                <a:solidFill>
                  <a:schemeClr val="accent4">
                    <a:lumMod val="50000"/>
                  </a:schemeClr>
                </a:solidFill>
                <a:latin typeface="+mj-lt"/>
                <a:cs typeface="Times New Roman" pitchFamily="18" charset="0"/>
              </a:rPr>
              <a:t>Người đã từ trời xuống thế. </a:t>
            </a:r>
            <a:endParaRPr lang="en-US" sz="72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accent4">
                    <a:lumMod val="50000"/>
                  </a:schemeClr>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accent4">
                    <a:lumMod val="50000"/>
                  </a:schemeClr>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accent4">
                    <a:lumMod val="50000"/>
                  </a:schemeClr>
                </a:solidFill>
                <a:latin typeface="+mj-lt"/>
              </a:rPr>
              <a:t>Người được phụng thờ và tôn vinh cùng với Đức Chúa Cha và Đức Chúa Con: Người đã dùng các tiên tri mà phán dạy.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accent4">
                    <a:lumMod val="50000"/>
                  </a:schemeClr>
                </a:solidFill>
                <a:latin typeface="+mj-lt"/>
              </a:rPr>
              <a:t>Tôi tin Hội Thánh duy nhất thánh thiện công giáo và tông truyền.</a:t>
            </a:r>
            <a:endParaRPr lang="en-US" sz="8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Tôi tuyên xưng có một Phép Rửa để tha tội. Tôi trông đợi kẻ chết sống lại và sự</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smtClean="0">
                <a:solidFill>
                  <a:srgbClr val="C00000"/>
                </a:solidFill>
                <a:effectLst>
                  <a:outerShdw blurRad="38100" dist="38100" dir="2700000" algn="tl">
                    <a:srgbClr val="000000">
                      <a:alpha val="43137"/>
                    </a:srgbClr>
                  </a:outerShdw>
                </a:effectLst>
                <a:cs typeface="Times New Roman" pitchFamily="18" charset="0"/>
              </a:rPr>
              <a:t>TIẾN DÂNG CHA</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chemeClr val="accent4">
                    <a:lumMod val="50000"/>
                  </a:schemeClr>
                </a:solidFill>
                <a:latin typeface="+mj-lt"/>
              </a:rPr>
              <a:t>Này </a:t>
            </a:r>
            <a:r>
              <a:rPr lang="vi-VN" sz="4000" b="1" dirty="0" smtClean="0">
                <a:solidFill>
                  <a:schemeClr val="accent4">
                    <a:lumMod val="50000"/>
                  </a:schemeClr>
                </a:solidFill>
                <a:latin typeface="+mj-lt"/>
              </a:rPr>
              <a:t>giờ</a:t>
            </a:r>
            <a:r>
              <a:rPr lang="en-US" sz="4000" b="1" dirty="0" smtClean="0">
                <a:solidFill>
                  <a:schemeClr val="accent4">
                    <a:lumMod val="50000"/>
                  </a:schemeClr>
                </a:solidFill>
                <a:latin typeface="+mj-lt"/>
              </a:rPr>
              <a:t> đây</a:t>
            </a:r>
            <a:r>
              <a:rPr lang="vi-VN" sz="4000" b="1" dirty="0" smtClean="0">
                <a:solidFill>
                  <a:schemeClr val="accent4">
                    <a:lumMod val="50000"/>
                  </a:schemeClr>
                </a:solidFill>
                <a:latin typeface="+mj-lt"/>
              </a:rPr>
              <a:t> </a:t>
            </a:r>
            <a:r>
              <a:rPr lang="vi-VN" sz="4000" b="1" dirty="0">
                <a:solidFill>
                  <a:schemeClr val="accent4">
                    <a:lumMod val="50000"/>
                  </a:schemeClr>
                </a:solidFill>
                <a:latin typeface="+mj-lt"/>
              </a:rPr>
              <a:t>đoàn con tiến dâng lên Ngài. Này là của lễ từ muôn lao công con người. Với bao khó nhọc sớm chiều vất vả ngày đêm. Xin thương đón nhận lễ vật chân thành hiệp dâng.</a:t>
            </a:r>
            <a:endParaRPr lang="en-US" altLang="en-US" sz="40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chemeClr val="accent4">
                    <a:lumMod val="50000"/>
                  </a:schemeClr>
                </a:solidFill>
                <a:latin typeface="+mj-lt"/>
                <a:cs typeface="Times New Roman" panose="02020603050405020304" pitchFamily="18" charset="0"/>
              </a:rPr>
              <a:t>Kính tiến lên Cha này bánh rượu thơm nồng. Xin tiến dâng lên Cha đoàn con cùng hiệp dâng.</a:t>
            </a:r>
            <a:endParaRPr lang="en-US" altLang="en-US" sz="54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chemeClr val="accent4">
                    <a:lumMod val="50000"/>
                  </a:schemeClr>
                </a:solidFill>
                <a:latin typeface="+mj-lt"/>
                <a:cs typeface="Times New Roman" panose="02020603050405020304" pitchFamily="18" charset="0"/>
              </a:rPr>
              <a:t>Này đoàn con cùng dâng tiến Cha nhân lành Này ngàn mộng ước tình yêu tâm tư con người Xin thương đón nhận chân thành tâm tình đầy vơi. Đoái thương chúc lành khối tình con người hiệp dâng.</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chemeClr val="accent4">
                    <a:lumMod val="50000"/>
                  </a:schemeClr>
                </a:solidFill>
                <a:latin typeface="+mj-lt"/>
                <a:cs typeface="Times New Roman" panose="02020603050405020304" pitchFamily="18" charset="0"/>
              </a:rPr>
              <a:t>Kính tiến lên Cha này bánh rượu thơm nồng. Xin tiến dâng lên Cha đoàn con cùng hiệp dâng.</a:t>
            </a:r>
            <a:endParaRPr lang="en-US" altLang="en-US" sz="54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034997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 Danh Chúa Ba Ngôi</a:t>
            </a:r>
            <a:endPar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 </a:t>
            </a:r>
          </a:p>
          <a:p>
            <a:pPr marL="27432" indent="0" algn="ctr">
              <a:lnSpc>
                <a:spcPct val="120000"/>
              </a:lnSpc>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MẦU NHIỆM BA NGÔI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Thái Nguyên</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smtClean="0">
                <a:solidFill>
                  <a:schemeClr val="accent4">
                    <a:lumMod val="50000"/>
                  </a:schemeClr>
                </a:solidFill>
                <a:latin typeface="+mj-lt"/>
                <a:cs typeface="Times New Roman" panose="02020603050405020304" pitchFamily="18" charset="0"/>
              </a:rPr>
              <a:t>Mầu nhiệm Thiên Chúa Ba Ngôi là mầu nhiệm tình yêu nhân hậu ai người nào đấu suy thấu. Mầu nhiệm Thiên Chúa yêu thương tác thành dựng nên mọi sự, cho con người chan chứa niềm vui. </a:t>
            </a:r>
            <a:endParaRPr lang="en-US" sz="40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chemeClr val="accent4">
                    <a:lumMod val="50000"/>
                  </a:schemeClr>
                </a:solidFill>
                <a:latin typeface="+mj-lt"/>
                <a:cs typeface="Times New Roman" panose="02020603050405020304" pitchFamily="18" charset="0"/>
              </a:rPr>
              <a:t>Nào cùng cất tiếng ta hòa lên câu hát chúc tụng. Đấng Chúa Trời tình thương cao vời muôn </a:t>
            </a:r>
            <a:r>
              <a:rPr lang="en-US" sz="4400" b="1" dirty="0" err="1" smtClean="0">
                <a:solidFill>
                  <a:schemeClr val="accent4">
                    <a:lumMod val="50000"/>
                  </a:schemeClr>
                </a:solidFill>
                <a:latin typeface="+mj-lt"/>
                <a:cs typeface="Times New Roman" panose="02020603050405020304" pitchFamily="18" charset="0"/>
              </a:rPr>
              <a:t>muôn</a:t>
            </a:r>
            <a:r>
              <a:rPr lang="en-US" sz="4400" b="1" dirty="0" smtClean="0">
                <a:solidFill>
                  <a:schemeClr val="accent4">
                    <a:lumMod val="50000"/>
                  </a:schemeClr>
                </a:solidFill>
                <a:latin typeface="+mj-lt"/>
                <a:cs typeface="Times New Roman" panose="02020603050405020304" pitchFamily="18" charset="0"/>
              </a:rPr>
              <a:t> đời ngàn dân tin kính chung nhau cất lời tụng ca</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chemeClr val="accent4">
                    <a:lumMod val="50000"/>
                  </a:schemeClr>
                </a:solidFill>
                <a:latin typeface="+mj-lt"/>
                <a:cs typeface="Times New Roman" panose="02020603050405020304" pitchFamily="18" charset="0"/>
              </a:rPr>
              <a:t>Tình trời bao la, ôi lòng Cha thương mến hải hà, xin cảm tạ cùng với Chúa Con, Chúa Thánh Thần ngợp trong ánh sáng muôn </a:t>
            </a:r>
            <a:r>
              <a:rPr lang="en-US" sz="4800" b="1" dirty="0" err="1" smtClean="0">
                <a:solidFill>
                  <a:schemeClr val="accent4">
                    <a:lumMod val="50000"/>
                  </a:schemeClr>
                </a:solidFill>
                <a:latin typeface="+mj-lt"/>
                <a:cs typeface="Times New Roman" panose="02020603050405020304" pitchFamily="18" charset="0"/>
              </a:rPr>
              <a:t>muôn</a:t>
            </a:r>
            <a:r>
              <a:rPr lang="en-US" sz="4800" b="1" dirty="0" smtClean="0">
                <a:solidFill>
                  <a:schemeClr val="accent4">
                    <a:lumMod val="50000"/>
                  </a:schemeClr>
                </a:solidFill>
                <a:latin typeface="+mj-lt"/>
                <a:cs typeface="Times New Roman" panose="02020603050405020304" pitchFamily="18" charset="0"/>
              </a:rPr>
              <a:t> đời. </a:t>
            </a:r>
            <a:endParaRPr lang="en-US" sz="48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074900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smtClean="0">
                <a:solidFill>
                  <a:schemeClr val="accent4">
                    <a:lumMod val="50000"/>
                  </a:schemeClr>
                </a:solidFill>
                <a:latin typeface="+mj-lt"/>
                <a:cs typeface="Times New Roman" panose="02020603050405020304" pitchFamily="18" charset="0"/>
              </a:rPr>
              <a:t>Mầu nhiệm Thiên Chúa Ba Ngôi là lời mời gọi con kết hiệp trong một tình yêu Thiên Chúa. Mầu nhiệm Thiên Chúa yêu thương sinh động và luôn tươi hồng, luôn mở rộng đem đến hiệp thông. </a:t>
            </a:r>
            <a:endParaRPr lang="en-US" sz="40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82536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chemeClr val="accent4">
                    <a:lumMod val="50000"/>
                  </a:schemeClr>
                </a:solidFill>
                <a:latin typeface="+mj-lt"/>
                <a:cs typeface="Times New Roman" panose="02020603050405020304" pitchFamily="18" charset="0"/>
              </a:rPr>
              <a:t>Nào cùng cất tiếng ta hòa lên câu hát chúc tụng. Đấng Chúa Trời tình thương cao vời muôn </a:t>
            </a:r>
            <a:r>
              <a:rPr lang="en-US" sz="4400" b="1" dirty="0" err="1" smtClean="0">
                <a:solidFill>
                  <a:schemeClr val="accent4">
                    <a:lumMod val="50000"/>
                  </a:schemeClr>
                </a:solidFill>
                <a:latin typeface="+mj-lt"/>
                <a:cs typeface="Times New Roman" panose="02020603050405020304" pitchFamily="18" charset="0"/>
              </a:rPr>
              <a:t>muôn</a:t>
            </a:r>
            <a:r>
              <a:rPr lang="en-US" sz="4400" b="1" dirty="0" smtClean="0">
                <a:solidFill>
                  <a:schemeClr val="accent4">
                    <a:lumMod val="50000"/>
                  </a:schemeClr>
                </a:solidFill>
                <a:latin typeface="+mj-lt"/>
                <a:cs typeface="Times New Roman" panose="02020603050405020304" pitchFamily="18" charset="0"/>
              </a:rPr>
              <a:t> đời ngàn dân tin kính chung nhau cất lời tụng ca</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2231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chemeClr val="accent4">
                    <a:lumMod val="50000"/>
                  </a:schemeClr>
                </a:solidFill>
                <a:latin typeface="+mj-lt"/>
                <a:cs typeface="Times New Roman" panose="02020603050405020304" pitchFamily="18" charset="0"/>
              </a:rPr>
              <a:t>Tình trời bao la, ôi lòng Cha thương mến hải hà, xin cảm tạ cùng với Chúa Con, Chúa Thánh Thần ngợp trong ánh sáng muôn </a:t>
            </a:r>
            <a:r>
              <a:rPr lang="en-US" sz="4800" b="1" dirty="0" err="1" smtClean="0">
                <a:solidFill>
                  <a:schemeClr val="accent4">
                    <a:lumMod val="50000"/>
                  </a:schemeClr>
                </a:solidFill>
                <a:latin typeface="+mj-lt"/>
                <a:cs typeface="Times New Roman" panose="02020603050405020304" pitchFamily="18" charset="0"/>
              </a:rPr>
              <a:t>muôn</a:t>
            </a:r>
            <a:r>
              <a:rPr lang="en-US" sz="4800" b="1" dirty="0" smtClean="0">
                <a:solidFill>
                  <a:schemeClr val="accent4">
                    <a:lumMod val="50000"/>
                  </a:schemeClr>
                </a:solidFill>
                <a:latin typeface="+mj-lt"/>
                <a:cs typeface="Times New Roman" panose="02020603050405020304" pitchFamily="18" charset="0"/>
              </a:rPr>
              <a:t> đời. </a:t>
            </a:r>
            <a:endParaRPr lang="en-US" sz="48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78524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smtClean="0">
                <a:solidFill>
                  <a:schemeClr val="accent4">
                    <a:lumMod val="50000"/>
                  </a:schemeClr>
                </a:solidFill>
                <a:latin typeface="+mj-lt"/>
                <a:cs typeface="Times New Roman" panose="02020603050405020304" pitchFamily="18" charset="0"/>
              </a:rPr>
              <a:t>Mầu nhiệm Thiên Chúa Ba Ngôi đã thực hiện đổi mới nhân loại cho đời mùa xuân cứ thế. Mầu nhiệm Thiên Chúa yêu thương xuống trần nhập thể làm người, chịu khổ hình Thập giá vì con. </a:t>
            </a:r>
            <a:endParaRPr lang="en-US" sz="40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732754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chemeClr val="accent4">
                    <a:lumMod val="50000"/>
                  </a:schemeClr>
                </a:solidFill>
                <a:latin typeface="+mj-lt"/>
                <a:cs typeface="Times New Roman" panose="02020603050405020304" pitchFamily="18" charset="0"/>
              </a:rPr>
              <a:t>Nào cùng cất tiếng ta hòa lên câu hát chúc tụng. Đấng Chúa Trời tình thương cao vời muôn </a:t>
            </a:r>
            <a:r>
              <a:rPr lang="en-US" sz="4400" b="1" dirty="0" err="1" smtClean="0">
                <a:solidFill>
                  <a:schemeClr val="accent4">
                    <a:lumMod val="50000"/>
                  </a:schemeClr>
                </a:solidFill>
                <a:latin typeface="+mj-lt"/>
                <a:cs typeface="Times New Roman" panose="02020603050405020304" pitchFamily="18" charset="0"/>
              </a:rPr>
              <a:t>muôn</a:t>
            </a:r>
            <a:r>
              <a:rPr lang="en-US" sz="4400" b="1" dirty="0" smtClean="0">
                <a:solidFill>
                  <a:schemeClr val="accent4">
                    <a:lumMod val="50000"/>
                  </a:schemeClr>
                </a:solidFill>
                <a:latin typeface="+mj-lt"/>
                <a:cs typeface="Times New Roman" panose="02020603050405020304" pitchFamily="18" charset="0"/>
              </a:rPr>
              <a:t> đời ngàn dân tin kính chung nhau cất lời tụng ca</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416994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chemeClr val="accent4">
                    <a:lumMod val="50000"/>
                  </a:schemeClr>
                </a:solidFill>
                <a:latin typeface="+mj-lt"/>
                <a:cs typeface="Times New Roman" panose="02020603050405020304" pitchFamily="18" charset="0"/>
              </a:rPr>
              <a:t>Tình trời bao la, ôi lòng Cha thương mến hải hà, xin cảm tạ cùng với Chúa Con, Chúa Thánh Thần ngợp trong ánh sáng muôn </a:t>
            </a:r>
            <a:r>
              <a:rPr lang="en-US" sz="4800" b="1" dirty="0" err="1" smtClean="0">
                <a:solidFill>
                  <a:schemeClr val="accent4">
                    <a:lumMod val="50000"/>
                  </a:schemeClr>
                </a:solidFill>
                <a:latin typeface="+mj-lt"/>
                <a:cs typeface="Times New Roman" panose="02020603050405020304" pitchFamily="18" charset="0"/>
              </a:rPr>
              <a:t>muôn</a:t>
            </a:r>
            <a:r>
              <a:rPr lang="en-US" sz="4800" b="1" dirty="0" smtClean="0">
                <a:solidFill>
                  <a:schemeClr val="accent4">
                    <a:lumMod val="50000"/>
                  </a:schemeClr>
                </a:solidFill>
                <a:latin typeface="+mj-lt"/>
                <a:cs typeface="Times New Roman" panose="02020603050405020304" pitchFamily="18" charset="0"/>
              </a:rPr>
              <a:t> đời. </a:t>
            </a:r>
            <a:endParaRPr lang="en-US" sz="48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61652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latin typeface="+mj-lt"/>
                <a:ea typeface="Tahoma" pitchFamily="34" charset="0"/>
                <a:cs typeface="Times New Roman" pitchFamily="18" charset="0"/>
              </a:rPr>
              <a:t>Tk1:</a:t>
            </a:r>
            <a:r>
              <a:rPr lang="en-US" sz="5300" dirty="0">
                <a:latin typeface="+mj-lt"/>
              </a:rPr>
              <a:t> </a:t>
            </a:r>
            <a:r>
              <a:rPr lang="vi-VN" sz="5300" b="1" dirty="0">
                <a:solidFill>
                  <a:schemeClr val="accent4">
                    <a:lumMod val="50000"/>
                  </a:schemeClr>
                </a:solidFill>
                <a:latin typeface="+mj-lt"/>
              </a:rPr>
              <a:t>Trong tâm tình đơn sơ con tiến vào đền thánh Chúa Trời, xin dâng lời chúc tụng Ngài là Ðấng tác sinh muôn loài. </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3046988"/>
          </a:xfrm>
          <a:prstGeom prst="rect">
            <a:avLst/>
          </a:prstGeom>
        </p:spPr>
        <p:txBody>
          <a:bodyPr wrap="square">
            <a:spAutoFit/>
          </a:bodyPr>
          <a:lstStyle/>
          <a:p>
            <a:pPr algn="ct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p>
          <a:p>
            <a:pPr algn="ctr"/>
            <a:r>
              <a:rPr lang="en-US" sz="72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XIN VÂNG </a:t>
            </a:r>
          </a:p>
          <a:p>
            <a:pPr algn="ctr"/>
            <a:r>
              <a:rPr lang="en-US" sz="60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Mi Trầm</a:t>
            </a: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200" b="1" dirty="0">
                <a:solidFill>
                  <a:schemeClr val="accent4">
                    <a:lumMod val="50000"/>
                  </a:schemeClr>
                </a:solidFill>
                <a:latin typeface="+mj-lt"/>
                <a:cs typeface="Times New Roman" panose="02020603050405020304" pitchFamily="18" charset="0"/>
              </a:rPr>
              <a:t>M</a:t>
            </a:r>
            <a:r>
              <a:rPr lang="en-US" sz="4200" b="1" dirty="0" smtClean="0">
                <a:solidFill>
                  <a:schemeClr val="accent4">
                    <a:lumMod val="50000"/>
                  </a:schemeClr>
                </a:solidFill>
                <a:latin typeface="+mj-lt"/>
                <a:cs typeface="Times New Roman" panose="02020603050405020304" pitchFamily="18" charset="0"/>
              </a:rPr>
              <a:t>ẹ ơi, đời con dõi bước theo Mẹ, lòng con quyết noi gương Mẹ xin Mẹ dạy con hai tiếng Xin Vâng. Mẹ ơi đường đi trăm ngàn gian khó hiểm nguy giăng tràn đây đó, xin mẹ dạy con hai tiếng Xin Vâng. </a:t>
            </a:r>
            <a:endParaRPr lang="en-US" sz="4200" b="1" dirty="0">
              <a:solidFill>
                <a:schemeClr val="accent4">
                  <a:lumMod val="50000"/>
                </a:schemeClr>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1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1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100" b="1" dirty="0" smtClean="0">
                <a:solidFill>
                  <a:schemeClr val="accent4">
                    <a:lumMod val="50000"/>
                  </a:schemeClr>
                </a:solidFill>
                <a:latin typeface="+mj-lt"/>
                <a:ea typeface="SimHei" pitchFamily="49" charset="-122"/>
                <a:cs typeface="Times New Roman" panose="02020603050405020304" pitchFamily="18" charset="0"/>
              </a:rPr>
              <a:t>Xin Vâng </a:t>
            </a:r>
            <a:r>
              <a:rPr lang="en-US" sz="4000" b="1" dirty="0" smtClean="0">
                <a:solidFill>
                  <a:schemeClr val="accent4">
                    <a:lumMod val="50000"/>
                  </a:schemeClr>
                </a:solidFill>
                <a:cs typeface="Times New Roman" panose="02020603050405020304" pitchFamily="18" charset="0"/>
              </a:rPr>
              <a:t>Mẹ dạy con hai tiếng Xin Vâng hôm qua hôm nay và ngày mai. </a:t>
            </a:r>
            <a:r>
              <a:rPr lang="en-US" sz="4800" b="1" dirty="0">
                <a:solidFill>
                  <a:schemeClr val="accent4">
                    <a:lumMod val="50000"/>
                  </a:schemeClr>
                </a:solidFill>
                <a:ea typeface="SimHei" pitchFamily="49" charset="-122"/>
                <a:cs typeface="Times New Roman" panose="02020603050405020304" pitchFamily="18" charset="0"/>
              </a:rPr>
              <a:t>Xin Vâng </a:t>
            </a:r>
            <a:r>
              <a:rPr lang="en-US" sz="4400" b="1" dirty="0">
                <a:solidFill>
                  <a:schemeClr val="accent4">
                    <a:lumMod val="50000"/>
                  </a:schemeClr>
                </a:solidFill>
                <a:cs typeface="Times New Roman" panose="02020603050405020304" pitchFamily="18" charset="0"/>
              </a:rPr>
              <a:t>Mẹ dạy con hai tiếng Xin </a:t>
            </a:r>
            <a:r>
              <a:rPr lang="en-US" sz="4400" b="1" dirty="0" smtClean="0">
                <a:solidFill>
                  <a:schemeClr val="accent4">
                    <a:lumMod val="50000"/>
                  </a:schemeClr>
                </a:solidFill>
                <a:cs typeface="Times New Roman" panose="02020603050405020304" pitchFamily="18" charset="0"/>
              </a:rPr>
              <a:t>Vâng </a:t>
            </a:r>
            <a:r>
              <a:rPr lang="en-US" sz="4400" b="1" dirty="0">
                <a:solidFill>
                  <a:schemeClr val="accent4">
                    <a:lumMod val="50000"/>
                  </a:schemeClr>
                </a:solidFill>
                <a:cs typeface="Times New Roman" panose="02020603050405020304" pitchFamily="18" charset="0"/>
              </a:rPr>
              <a:t>hôm </a:t>
            </a:r>
            <a:r>
              <a:rPr lang="en-US" sz="4400" b="1" dirty="0" smtClean="0">
                <a:solidFill>
                  <a:schemeClr val="accent4">
                    <a:lumMod val="50000"/>
                  </a:schemeClr>
                </a:solidFill>
                <a:cs typeface="Times New Roman" panose="02020603050405020304" pitchFamily="18" charset="0"/>
              </a:rPr>
              <a:t>nay, tương lai </a:t>
            </a:r>
            <a:r>
              <a:rPr lang="en-US" sz="4400" b="1" dirty="0">
                <a:solidFill>
                  <a:schemeClr val="accent4">
                    <a:lumMod val="50000"/>
                  </a:schemeClr>
                </a:solidFill>
                <a:cs typeface="Times New Roman" panose="02020603050405020304" pitchFamily="18" charset="0"/>
              </a:rPr>
              <a:t>và </a:t>
            </a:r>
            <a:r>
              <a:rPr lang="en-US" sz="4400" b="1" dirty="0" smtClean="0">
                <a:solidFill>
                  <a:schemeClr val="accent4">
                    <a:lumMod val="50000"/>
                  </a:schemeClr>
                </a:solidFill>
                <a:cs typeface="Times New Roman" panose="02020603050405020304" pitchFamily="18" charset="0"/>
              </a:rPr>
              <a:t>suốt đời. </a:t>
            </a:r>
            <a:endParaRPr lang="en-US" sz="4800" b="1" dirty="0">
              <a:solidFill>
                <a:schemeClr val="accent4">
                  <a:lumMod val="50000"/>
                </a:schemeClr>
              </a:solidFill>
              <a:ea typeface="SimHei" pitchFamily="49" charset="-122"/>
              <a:cs typeface="Times New Roman" panose="02020603050405020304" pitchFamily="18" charset="0"/>
            </a:endParaRPr>
          </a:p>
          <a:p>
            <a:pPr marL="0" indent="0" algn="just">
              <a:lnSpc>
                <a:spcPct val="120000"/>
              </a:lnSpc>
              <a:buNone/>
            </a:pPr>
            <a:endParaRPr lang="en-US" sz="4100" b="1" dirty="0">
              <a:solidFill>
                <a:schemeClr val="accent4">
                  <a:lumMod val="50000"/>
                </a:schemeClr>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latin typeface="+mj-lt"/>
                <a:ea typeface="Tahoma" pitchFamily="34" charset="0"/>
                <a:cs typeface="Times New Roman" pitchFamily="18" charset="0"/>
              </a:rPr>
              <a:t>**:</a:t>
            </a:r>
            <a:r>
              <a:rPr lang="en-US" sz="5200" dirty="0">
                <a:latin typeface="+mj-lt"/>
              </a:rPr>
              <a:t> </a:t>
            </a:r>
            <a:r>
              <a:rPr lang="vi-VN" sz="5200" b="1" dirty="0" smtClean="0">
                <a:solidFill>
                  <a:schemeClr val="accent4">
                    <a:lumMod val="50000"/>
                  </a:schemeClr>
                </a:solidFill>
                <a:latin typeface="+mj-lt"/>
              </a:rPr>
              <a:t>Con </a:t>
            </a:r>
            <a:r>
              <a:rPr lang="vi-VN" sz="5200" b="1" dirty="0">
                <a:solidFill>
                  <a:schemeClr val="accent4">
                    <a:lumMod val="50000"/>
                  </a:schemeClr>
                </a:solidFill>
                <a:latin typeface="+mj-lt"/>
              </a:rPr>
              <a:t>tâm thành tri ân tình thương Chúa biết bao cao vời. Ngài đã hướng dẫn con vào đời, cho con được gọi Ngài là </a:t>
            </a:r>
            <a:r>
              <a:rPr lang="vi-VN" sz="5200" b="1" dirty="0" smtClean="0">
                <a:solidFill>
                  <a:schemeClr val="accent4">
                    <a:lumMod val="50000"/>
                  </a:schemeClr>
                </a:solidFill>
                <a:latin typeface="+mj-lt"/>
              </a:rPr>
              <a:t>Cha</a:t>
            </a:r>
            <a:r>
              <a:rPr lang="en-US" sz="5200" b="1" dirty="0" smtClean="0">
                <a:solidFill>
                  <a:schemeClr val="accent4">
                    <a:lumMod val="50000"/>
                  </a:schemeClr>
                </a:solidFill>
                <a:latin typeface="+mj-lt"/>
              </a:rPr>
              <a:t>.</a:t>
            </a:r>
            <a:endParaRPr lang="vi-VN" sz="5200" b="1" dirty="0">
              <a:solidFill>
                <a:schemeClr val="accent4">
                  <a:lumMod val="50000"/>
                </a:schemeClr>
              </a:solidFill>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b="1" u="sng" dirty="0" err="1">
                <a:solidFill>
                  <a:srgbClr val="FF0000"/>
                </a:solidFill>
                <a:latin typeface="+mj-lt"/>
                <a:ea typeface="Tahoma" pitchFamily="34" charset="0"/>
                <a:cs typeface="Times New Roman" pitchFamily="18" charset="0"/>
              </a:rPr>
              <a:t>Đk</a:t>
            </a:r>
            <a:r>
              <a:rPr lang="en-US" sz="4400" b="1" u="sng" dirty="0">
                <a:solidFill>
                  <a:srgbClr val="FF0000"/>
                </a:solidFill>
                <a:latin typeface="+mj-lt"/>
                <a:ea typeface="Tahoma" pitchFamily="34" charset="0"/>
                <a:cs typeface="Times New Roman" pitchFamily="18" charset="0"/>
              </a:rPr>
              <a:t>:</a:t>
            </a:r>
            <a:r>
              <a:rPr lang="en-US" sz="4400" b="1" dirty="0">
                <a:solidFill>
                  <a:srgbClr val="003399"/>
                </a:solidFill>
                <a:latin typeface="+mj-lt"/>
                <a:ea typeface="Tahoma" pitchFamily="34" charset="0"/>
                <a:cs typeface="Times New Roman" pitchFamily="18" charset="0"/>
              </a:rPr>
              <a:t> </a:t>
            </a:r>
            <a:r>
              <a:rPr lang="vi-VN" sz="4400" b="1" dirty="0">
                <a:solidFill>
                  <a:schemeClr val="accent4">
                    <a:lumMod val="50000"/>
                  </a:schemeClr>
                </a:solidFill>
                <a:latin typeface="+mj-lt"/>
              </a:rPr>
              <a:t>Vinh danh Chúa Cha uy hùng toàn năng. Vinh danh Chúa Con cứu độ nhân trần. Vinh danh Thánh Linh chính nguồn ủi an. Vinh danh Ba Ngôi </a:t>
            </a:r>
            <a:r>
              <a:rPr lang="en-US" sz="4400" b="1" dirty="0" smtClean="0">
                <a:solidFill>
                  <a:schemeClr val="accent4">
                    <a:lumMod val="50000"/>
                  </a:schemeClr>
                </a:solidFill>
                <a:latin typeface="+mj-lt"/>
              </a:rPr>
              <a:t>muôn đời không ngơi.</a:t>
            </a:r>
            <a:endParaRPr lang="en-US" sz="4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936</TotalTime>
  <Words>1565</Words>
  <Application>Microsoft Office PowerPoint</Application>
  <PresentationFormat>On-screen Show (16:9)</PresentationFormat>
  <Paragraphs>103</Paragraphs>
  <Slides>75</Slides>
  <Notes>0</Notes>
  <HiddenSlides>0</HiddenSlides>
  <MMClips>0</MMClips>
  <ScaleCrop>false</ScaleCrop>
  <HeadingPairs>
    <vt:vector size="4" baseType="variant">
      <vt:variant>
        <vt:lpstr>Theme</vt:lpstr>
      </vt:variant>
      <vt:variant>
        <vt:i4>20</vt:i4>
      </vt:variant>
      <vt:variant>
        <vt:lpstr>Slide Titles</vt:lpstr>
      </vt:variant>
      <vt:variant>
        <vt:i4>75</vt:i4>
      </vt:variant>
    </vt:vector>
  </HeadingPairs>
  <TitlesOfParts>
    <vt:vector size="95"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21_Office Theme</vt:lpstr>
      <vt:lpstr>4_Office Theme</vt:lpstr>
      <vt:lpstr>13_Office Theme</vt:lpstr>
      <vt:lpstr>14_Office Theme</vt:lpstr>
      <vt:lpstr>3_Office Theme</vt:lpstr>
      <vt:lpstr>7_Office Theme</vt:lpstr>
      <vt:lpstr>6_Office Theme</vt:lpstr>
      <vt:lpstr>15_Office Theme</vt:lpstr>
      <vt:lpstr>PowerPoint Presentation</vt:lpstr>
      <vt:lpstr>Tập Hát Cộng Đoàn</vt:lpstr>
      <vt:lpstr>Đk: Phúc thay quốc gia Chúa chọn làm sản nghiệp.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Phúc thay quốc gia Chúa chọn làm sản nghiệp. </vt:lpstr>
      <vt:lpstr>Tk1: Lời Thiên Chúa rất ngay thực chân chính, việc tay Ngài thực đáng cậy tin, Ngài yêu thích công minh chính trực, tình thương Ngài tràn ngập khắp mọi nơi.</vt:lpstr>
      <vt:lpstr>Đk: Phúc thay quốc gia Chúa chọn làm sản nghiệp. </vt:lpstr>
      <vt:lpstr>Tk2: Lời Thiên Chúa khiến cung trời hiện hữu, làn hơi Ngài tạo tác ngàn sao, Ngài tuyên phán khai sinh các loài, Ngài ra lệnh vạn vật xuất hiện ngay.</vt:lpstr>
      <vt:lpstr>Đk: Phúc thay quốc gia Chúa chọn làm sản nghiệp. </vt:lpstr>
      <vt:lpstr>Tk3: Ngài đưa mắt dõi theo kẻ thờ kính, kẻ tin cậy lòng Chúa dủ thương. Hầu giải cứu qua tay tử thần, hồi cơ hàn Ngài nhìn tới dưỡng nuôi.</vt:lpstr>
      <vt:lpstr>Đk: Phúc thay quốc gia Chúa chọn làm sản nghiệp. </vt:lpstr>
      <vt:lpstr>Tk4: Đoàn con những vững tâm đợi trông Chúa, bởi Chúa hằng phù giúp chở che. Hồng ân Chúa xin thương xuống đầy trên những người hằng bền vững cậy trông. </vt:lpstr>
      <vt:lpstr>Đk: Phúc thay quốc gia Chúa chọn làm sản nghiệp.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TIẾN DÂNG CHA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155</cp:revision>
  <dcterms:created xsi:type="dcterms:W3CDTF">2021-05-09T08:36:44Z</dcterms:created>
  <dcterms:modified xsi:type="dcterms:W3CDTF">2024-05-23T22:16:42Z</dcterms:modified>
</cp:coreProperties>
</file>