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72" r:id="rId9"/>
    <p:sldMasterId id="2147483784" r:id="rId10"/>
    <p:sldMasterId id="2147483796" r:id="rId11"/>
  </p:sldMasterIdLst>
  <p:sldIdLst>
    <p:sldId id="380" r:id="rId12"/>
    <p:sldId id="376" r:id="rId13"/>
    <p:sldId id="441" r:id="rId14"/>
    <p:sldId id="439" r:id="rId15"/>
    <p:sldId id="440" r:id="rId16"/>
    <p:sldId id="418" r:id="rId17"/>
    <p:sldId id="256" r:id="rId18"/>
    <p:sldId id="257" r:id="rId19"/>
    <p:sldId id="258" r:id="rId20"/>
    <p:sldId id="444" r:id="rId21"/>
    <p:sldId id="419" r:id="rId22"/>
    <p:sldId id="392" r:id="rId23"/>
    <p:sldId id="393" r:id="rId24"/>
    <p:sldId id="394" r:id="rId25"/>
    <p:sldId id="395" r:id="rId26"/>
    <p:sldId id="396" r:id="rId27"/>
    <p:sldId id="397" r:id="rId28"/>
    <p:sldId id="398" r:id="rId29"/>
    <p:sldId id="399" r:id="rId30"/>
    <p:sldId id="421" r:id="rId31"/>
    <p:sldId id="415" r:id="rId32"/>
    <p:sldId id="425" r:id="rId33"/>
    <p:sldId id="426" r:id="rId34"/>
    <p:sldId id="427" r:id="rId35"/>
    <p:sldId id="428" r:id="rId36"/>
    <p:sldId id="429" r:id="rId37"/>
    <p:sldId id="430" r:id="rId38"/>
    <p:sldId id="431" r:id="rId39"/>
    <p:sldId id="432" r:id="rId40"/>
    <p:sldId id="433" r:id="rId41"/>
    <p:sldId id="434" r:id="rId42"/>
    <p:sldId id="417" r:id="rId43"/>
    <p:sldId id="438" r:id="rId44"/>
    <p:sldId id="269" r:id="rId45"/>
    <p:sldId id="383"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50" r:id="rId60"/>
    <p:sldId id="414" r:id="rId61"/>
    <p:sldId id="271" r:id="rId62"/>
    <p:sldId id="272" r:id="rId63"/>
    <p:sldId id="273" r:id="rId64"/>
    <p:sldId id="286" r:id="rId65"/>
    <p:sldId id="274" r:id="rId66"/>
    <p:sldId id="287" r:id="rId67"/>
    <p:sldId id="275" r:id="rId68"/>
    <p:sldId id="288" r:id="rId69"/>
    <p:sldId id="276" r:id="rId70"/>
    <p:sldId id="423" r:id="rId71"/>
    <p:sldId id="277" r:id="rId72"/>
    <p:sldId id="442" r:id="rId73"/>
    <p:sldId id="278" r:id="rId74"/>
    <p:sldId id="279" r:id="rId75"/>
    <p:sldId id="447" r:id="rId76"/>
    <p:sldId id="445" r:id="rId77"/>
    <p:sldId id="446" r:id="rId78"/>
    <p:sldId id="448" r:id="rId79"/>
    <p:sldId id="292" r:id="rId80"/>
    <p:sldId id="382" r:id="rId81"/>
    <p:sldId id="293" r:id="rId82"/>
    <p:sldId id="294" r:id="rId83"/>
    <p:sldId id="295" r:id="rId84"/>
    <p:sldId id="449" r:id="rId85"/>
    <p:sldId id="424"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theme" Target="theme/theme1.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presProps" Target="pres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1483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798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197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446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6594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836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829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115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9228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66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2165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2415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7355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36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618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317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8440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79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321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695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007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82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926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71803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en-US" sz="4800" dirty="0" err="1" smtClean="0">
                <a:solidFill>
                  <a:schemeClr val="bg1"/>
                </a:solidFill>
              </a:rPr>
              <a:t>Đâu</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ở </a:t>
            </a:r>
            <a:r>
              <a:rPr lang="en-US" sz="4800" dirty="0" err="1" smtClean="0">
                <a:solidFill>
                  <a:schemeClr val="bg1"/>
                </a:solidFill>
              </a:rPr>
              <a:t>đấy</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Đức</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Trời</a:t>
            </a:r>
            <a:r>
              <a:rPr lang="en-US" sz="4800" dirty="0" smtClean="0">
                <a:solidFill>
                  <a:schemeClr val="bg1"/>
                </a:solidFill>
              </a:rPr>
              <a:t>. </a:t>
            </a:r>
            <a:r>
              <a:rPr lang="en-US" sz="4800" dirty="0" err="1" smtClean="0">
                <a:solidFill>
                  <a:schemeClr val="bg1"/>
                </a:solidFill>
              </a:rPr>
              <a:t>Đâu</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từ</a:t>
            </a:r>
            <a:r>
              <a:rPr lang="en-US" sz="4800" dirty="0" smtClean="0">
                <a:solidFill>
                  <a:schemeClr val="bg1"/>
                </a:solidFill>
              </a:rPr>
              <a:t> bi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đấy</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ân</a:t>
            </a:r>
            <a:r>
              <a:rPr lang="en-US" sz="4800" dirty="0" smtClean="0">
                <a:solidFill>
                  <a:schemeClr val="bg1"/>
                </a:solidFill>
              </a:rPr>
              <a:t> </a:t>
            </a:r>
            <a:r>
              <a:rPr lang="en-US" sz="4800" dirty="0" err="1" smtClean="0">
                <a:solidFill>
                  <a:schemeClr val="bg1"/>
                </a:solidFill>
              </a:rPr>
              <a:t>sủng</a:t>
            </a:r>
            <a:r>
              <a:rPr lang="en-US" sz="4800" dirty="0" smtClean="0">
                <a:solidFill>
                  <a:schemeClr val="bg1"/>
                </a:solidFill>
              </a:rPr>
              <a:t>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Đâu</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bác</a:t>
            </a:r>
            <a:r>
              <a:rPr lang="en-US" sz="4800" dirty="0" smtClean="0">
                <a:solidFill>
                  <a:schemeClr val="bg1"/>
                </a:solidFill>
              </a:rPr>
              <a:t> </a:t>
            </a:r>
            <a:r>
              <a:rPr lang="en-US" sz="4800" dirty="0" err="1" smtClean="0">
                <a:solidFill>
                  <a:schemeClr val="bg1"/>
                </a:solidFill>
              </a:rPr>
              <a:t>ái</a:t>
            </a:r>
            <a:r>
              <a:rPr lang="en-US" sz="4800" dirty="0" smtClean="0">
                <a:solidFill>
                  <a:schemeClr val="bg1"/>
                </a:solidFill>
              </a:rPr>
              <a:t> </a:t>
            </a:r>
            <a:r>
              <a:rPr lang="en-US" sz="4800" dirty="0" err="1" smtClean="0">
                <a:solidFill>
                  <a:schemeClr val="bg1"/>
                </a:solidFill>
              </a:rPr>
              <a:t>thì</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chúc</a:t>
            </a:r>
            <a:r>
              <a:rPr lang="en-US" sz="4800" dirty="0" smtClean="0">
                <a:solidFill>
                  <a:schemeClr val="bg1"/>
                </a:solidFill>
              </a:rPr>
              <a:t> </a:t>
            </a:r>
            <a:r>
              <a:rPr lang="en-US" sz="4800" dirty="0" err="1" smtClean="0">
                <a:solidFill>
                  <a:schemeClr val="bg1"/>
                </a:solidFill>
              </a:rPr>
              <a:t>lành</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ngơi</a:t>
            </a:r>
            <a:r>
              <a:rPr lang="en-US" sz="4800" dirty="0" smtClean="0">
                <a:solidFill>
                  <a:schemeClr val="bg1"/>
                </a:solidFill>
              </a:rPr>
              <a:t>. </a:t>
            </a:r>
            <a:r>
              <a:rPr lang="en-US" sz="4800" dirty="0" err="1" smtClean="0">
                <a:solidFill>
                  <a:schemeClr val="bg1"/>
                </a:solidFill>
              </a:rPr>
              <a:t>Đâu</a:t>
            </a:r>
            <a:r>
              <a:rPr lang="en-US" sz="4800" dirty="0" smtClean="0">
                <a:solidFill>
                  <a:schemeClr val="bg1"/>
                </a:solidFill>
              </a:rPr>
              <a:t> ý </a:t>
            </a:r>
            <a:r>
              <a:rPr lang="en-US" sz="4800" dirty="0" err="1" smtClean="0">
                <a:solidFill>
                  <a:schemeClr val="bg1"/>
                </a:solidFill>
              </a:rPr>
              <a:t>hợp</a:t>
            </a:r>
            <a:r>
              <a:rPr lang="en-US" sz="4800" dirty="0" smtClean="0">
                <a:solidFill>
                  <a:schemeClr val="bg1"/>
                </a:solidFill>
              </a:rPr>
              <a:t> </a:t>
            </a:r>
            <a:r>
              <a:rPr lang="en-US" sz="4800" dirty="0" err="1" smtClean="0">
                <a:solidFill>
                  <a:schemeClr val="bg1"/>
                </a:solidFill>
              </a:rPr>
              <a:t>tâm</a:t>
            </a:r>
            <a:r>
              <a:rPr lang="en-US" sz="4800" dirty="0" smtClean="0">
                <a:solidFill>
                  <a:schemeClr val="bg1"/>
                </a:solidFill>
              </a:rPr>
              <a:t> </a:t>
            </a:r>
            <a:r>
              <a:rPr lang="en-US" sz="4800" dirty="0" err="1" smtClean="0">
                <a:solidFill>
                  <a:schemeClr val="bg1"/>
                </a:solidFill>
              </a:rPr>
              <a:t>đầu</a:t>
            </a:r>
            <a:r>
              <a:rPr lang="en-US" sz="4800" dirty="0" smtClean="0">
                <a:solidFill>
                  <a:schemeClr val="bg1"/>
                </a:solidFill>
              </a:rPr>
              <a:t> ở </a:t>
            </a:r>
            <a:r>
              <a:rPr lang="en-US" sz="4800" dirty="0" err="1" smtClean="0">
                <a:solidFill>
                  <a:schemeClr val="bg1"/>
                </a:solidFill>
              </a:rPr>
              <a:t>đấy</a:t>
            </a:r>
            <a:r>
              <a:rPr lang="en-US" sz="4800" dirty="0" smtClean="0">
                <a:solidFill>
                  <a:schemeClr val="bg1"/>
                </a:solidFill>
              </a:rPr>
              <a:t> </a:t>
            </a:r>
            <a:r>
              <a:rPr lang="en-US" sz="4800" dirty="0" err="1" smtClean="0">
                <a:solidFill>
                  <a:schemeClr val="bg1"/>
                </a:solidFill>
              </a:rPr>
              <a:t>chứa</a:t>
            </a:r>
            <a:r>
              <a:rPr lang="en-US" sz="4800" dirty="0" smtClean="0">
                <a:solidFill>
                  <a:schemeClr val="bg1"/>
                </a:solidFill>
              </a:rPr>
              <a:t> </a:t>
            </a:r>
            <a:r>
              <a:rPr lang="en-US" sz="4800" dirty="0" err="1" smtClean="0">
                <a:solidFill>
                  <a:schemeClr val="bg1"/>
                </a:solidFill>
              </a:rPr>
              <a:t>chan</a:t>
            </a:r>
            <a:r>
              <a:rPr lang="en-US" sz="4800" dirty="0" smtClean="0">
                <a:solidFill>
                  <a:schemeClr val="bg1"/>
                </a:solidFill>
              </a:rPr>
              <a:t> </a:t>
            </a:r>
            <a:r>
              <a:rPr lang="en-US" sz="4800" dirty="0" err="1" smtClean="0">
                <a:solidFill>
                  <a:schemeClr val="bg1"/>
                </a:solidFill>
              </a:rPr>
              <a:t>nguồn</a:t>
            </a:r>
            <a:r>
              <a:rPr lang="en-US" sz="4800" dirty="0" smtClean="0">
                <a:solidFill>
                  <a:schemeClr val="bg1"/>
                </a:solidFill>
              </a:rPr>
              <a:t> </a:t>
            </a:r>
            <a:r>
              <a:rPr lang="en-US" sz="4800" dirty="0" err="1" smtClean="0">
                <a:solidFill>
                  <a:schemeClr val="bg1"/>
                </a:solidFill>
              </a:rPr>
              <a:t>vui</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52723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4650632"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Sáng</a:t>
            </a:r>
            <a:r>
              <a:rPr lang="en-US" sz="3600" dirty="0">
                <a:solidFill>
                  <a:srgbClr val="FFFF00"/>
                </a:solidFill>
              </a:rPr>
              <a:t> </a:t>
            </a:r>
            <a:r>
              <a:rPr lang="en-US" sz="3600" dirty="0" err="1">
                <a:solidFill>
                  <a:srgbClr val="FFFF00"/>
                </a:solidFill>
              </a:rPr>
              <a:t>thế</a:t>
            </a:r>
            <a:r>
              <a:rPr lang="en-US" sz="3600" dirty="0">
                <a:solidFill>
                  <a:srgbClr val="FFFF00"/>
                </a:solidFill>
              </a:rPr>
              <a:t>.</a:t>
            </a:r>
          </a:p>
        </p:txBody>
      </p:sp>
      <p:sp>
        <p:nvSpPr>
          <p:cNvPr id="7" name="TextBox 6"/>
          <p:cNvSpPr txBox="1"/>
          <p:nvPr/>
        </p:nvSpPr>
        <p:spPr>
          <a:xfrm>
            <a:off x="304799" y="3867150"/>
            <a:ext cx="6833089" cy="1077218"/>
          </a:xfrm>
          <a:prstGeom prst="rect">
            <a:avLst/>
          </a:prstGeom>
          <a:noFill/>
        </p:spPr>
        <p:txBody>
          <a:bodyPr wrap="none" rtlCol="0">
            <a:spAutoFit/>
          </a:bodyPr>
          <a:lstStyle/>
          <a:p>
            <a:r>
              <a:rPr lang="vi-VN" sz="3200" dirty="0">
                <a:solidFill>
                  <a:srgbClr val="FFFF00"/>
                </a:solidFill>
              </a:rPr>
              <a:t>Ta sẽ gây mối thù giữa dòng giống </a:t>
            </a:r>
            <a:r>
              <a:rPr lang="vi-VN" sz="3200" dirty="0" smtClean="0">
                <a:solidFill>
                  <a:srgbClr val="FFFF00"/>
                </a:solidFill>
              </a:rPr>
              <a:t>mi</a:t>
            </a:r>
            <a:endParaRPr lang="en-US" sz="3200" dirty="0" smtClean="0">
              <a:solidFill>
                <a:srgbClr val="FFFF00"/>
              </a:solidFill>
            </a:endParaRPr>
          </a:p>
          <a:p>
            <a:r>
              <a:rPr lang="vi-VN" sz="3200" dirty="0" smtClean="0">
                <a:solidFill>
                  <a:srgbClr val="FFFF00"/>
                </a:solidFill>
              </a:rPr>
              <a:t>và </a:t>
            </a:r>
            <a:r>
              <a:rPr lang="vi-VN" sz="3200" dirty="0">
                <a:solidFill>
                  <a:srgbClr val="FFFF00"/>
                </a:solidFill>
              </a:rPr>
              <a:t>dòng giống người đàn bà.</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129</a:t>
            </a:r>
            <a:br>
              <a:rPr lang="en-US" dirty="0" smtClean="0">
                <a:solidFill>
                  <a:srgbClr val="FFFF00"/>
                </a:solidFill>
              </a:rPr>
            </a:br>
            <a:r>
              <a:rPr lang="en-US" dirty="0" smtClean="0">
                <a:solidFill>
                  <a:srgbClr val="FFFF00"/>
                </a:solidFill>
              </a:rPr>
              <a:t>CHÚA NHẬT X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43253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4173952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Từ vực thẳm con kêu lên Ngài, lạy Chúa, muôn lạy Chúa xin Ngài lắng nghe. Xin lắng tai thẩm nhận bao lời con tha thiết nguyện cầu.</a:t>
            </a:r>
          </a:p>
        </p:txBody>
      </p:sp>
    </p:spTree>
    <p:extLst>
      <p:ext uri="{BB962C8B-B14F-4D97-AF65-F5344CB8AC3E}">
        <p14:creationId xmlns:p14="http://schemas.microsoft.com/office/powerpoint/2010/main" val="319146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960396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Ngài mà chấp bao nhiêu sai phạm, lạy Chúa ai người sẽ mong còn đứng yên. Nhưng Chúa thương khoan hồng nên đoàn con luôn kính sợ Ngài.</a:t>
            </a:r>
            <a:endParaRPr lang="en-US" sz="5400">
              <a:solidFill>
                <a:schemeClr val="bg1"/>
              </a:solidFill>
            </a:endParaRPr>
          </a:p>
        </p:txBody>
      </p:sp>
    </p:spTree>
    <p:extLst>
      <p:ext uri="{BB962C8B-B14F-4D97-AF65-F5344CB8AC3E}">
        <p14:creationId xmlns:p14="http://schemas.microsoft.com/office/powerpoint/2010/main" val="2559548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1660107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Lòng thành khẩn con trông mong Ngài, lạy Chúa nơi lời Chúa con hằng vững tin. Như lính canh mỏi mòn mong hừng đông, con ngóng trông Ngài.</a:t>
            </a:r>
            <a:endParaRPr lang="en-US" sz="5400">
              <a:solidFill>
                <a:schemeClr val="bg1"/>
              </a:solidFill>
            </a:endParaRPr>
          </a:p>
        </p:txBody>
      </p:sp>
    </p:spTree>
    <p:extLst>
      <p:ext uri="{BB962C8B-B14F-4D97-AF65-F5344CB8AC3E}">
        <p14:creationId xmlns:p14="http://schemas.microsoft.com/office/powerpoint/2010/main" val="3984876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2509552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129</a:t>
            </a:r>
            <a:br>
              <a:rPr lang="en-US" dirty="0" smtClean="0">
                <a:solidFill>
                  <a:srgbClr val="FFFF00"/>
                </a:solidFill>
              </a:rPr>
            </a:br>
            <a:r>
              <a:rPr lang="en-US" dirty="0" smtClean="0">
                <a:solidFill>
                  <a:srgbClr val="FFFF00"/>
                </a:solidFill>
              </a:rPr>
              <a:t>CHÚA NHẬT X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699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Cậy vào Chúa, Ít-ra-en nào vì Chúa ban rộng rãi ơn giải thoát ta. Luôn xót thương trọn niềm, cho thần dân xa thoát tội tình.</a:t>
            </a:r>
            <a:endParaRPr lang="en-US" sz="5400">
              <a:solidFill>
                <a:schemeClr val="bg1"/>
              </a:solidFill>
            </a:endParaRPr>
          </a:p>
        </p:txBody>
      </p:sp>
    </p:spTree>
    <p:extLst>
      <p:ext uri="{BB962C8B-B14F-4D97-AF65-F5344CB8AC3E}">
        <p14:creationId xmlns:p14="http://schemas.microsoft.com/office/powerpoint/2010/main" val="2523678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1833793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915400" cy="1631216"/>
          </a:xfrm>
          <a:prstGeom prst="rect">
            <a:avLst/>
          </a:prstGeom>
          <a:noFill/>
        </p:spPr>
        <p:txBody>
          <a:bodyPr wrap="squar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200" dirty="0">
                <a:solidFill>
                  <a:srgbClr val="FFFF00"/>
                </a:solidFill>
              </a:rPr>
              <a:t>Bài trích thư thứ </a:t>
            </a:r>
            <a:r>
              <a:rPr lang="vi-VN" sz="3200" dirty="0" smtClean="0">
                <a:solidFill>
                  <a:srgbClr val="FFFF00"/>
                </a:solidFill>
              </a:rPr>
              <a:t>hai</a:t>
            </a:r>
            <a:r>
              <a:rPr lang="en-US" sz="3200" dirty="0">
                <a:solidFill>
                  <a:srgbClr val="FFFF00"/>
                </a:solidFill>
              </a:rPr>
              <a:t> </a:t>
            </a:r>
            <a:r>
              <a:rPr lang="vi-VN" sz="3200" dirty="0" smtClean="0">
                <a:solidFill>
                  <a:srgbClr val="FFFF00"/>
                </a:solidFill>
              </a:rPr>
              <a:t>của </a:t>
            </a:r>
            <a:r>
              <a:rPr lang="vi-VN" sz="3200" dirty="0">
                <a:solidFill>
                  <a:srgbClr val="FFFF00"/>
                </a:solidFill>
              </a:rPr>
              <a:t>thánh Phao-lô tông </a:t>
            </a:r>
            <a:r>
              <a:rPr lang="vi-VN" sz="3200" dirty="0" smtClean="0">
                <a:solidFill>
                  <a:srgbClr val="FFFF00"/>
                </a:solidFill>
              </a:rPr>
              <a:t>đồ</a:t>
            </a:r>
            <a:r>
              <a:rPr lang="en-US" sz="3200" dirty="0">
                <a:solidFill>
                  <a:srgbClr val="FFFF00"/>
                </a:solidFill>
              </a:rPr>
              <a:t> </a:t>
            </a:r>
            <a:endParaRPr lang="en-US" sz="3200" dirty="0" smtClean="0">
              <a:solidFill>
                <a:srgbClr val="FFFF00"/>
              </a:solidFill>
            </a:endParaRPr>
          </a:p>
          <a:p>
            <a:r>
              <a:rPr lang="vi-VN" sz="3200" dirty="0" smtClean="0">
                <a:solidFill>
                  <a:srgbClr val="FFFF00"/>
                </a:solidFill>
              </a:rPr>
              <a:t>gửi </a:t>
            </a:r>
            <a:r>
              <a:rPr lang="vi-VN" sz="3200" dirty="0">
                <a:solidFill>
                  <a:srgbClr val="FFFF00"/>
                </a:solidFill>
              </a:rPr>
              <a:t>tín hữu Cô-rin-tô.</a:t>
            </a:r>
            <a:endParaRPr lang="en-US" sz="3200" dirty="0">
              <a:solidFill>
                <a:srgbClr val="FFFF00"/>
              </a:solidFill>
            </a:endParaRPr>
          </a:p>
        </p:txBody>
      </p:sp>
      <p:sp>
        <p:nvSpPr>
          <p:cNvPr id="7" name="TextBox 6"/>
          <p:cNvSpPr txBox="1"/>
          <p:nvPr/>
        </p:nvSpPr>
        <p:spPr>
          <a:xfrm>
            <a:off x="304798" y="3562350"/>
            <a:ext cx="8103500" cy="707886"/>
          </a:xfrm>
          <a:prstGeom prst="rect">
            <a:avLst/>
          </a:prstGeom>
          <a:noFill/>
        </p:spPr>
        <p:txBody>
          <a:bodyPr wrap="none" rtlCol="0">
            <a:spAutoFit/>
          </a:bodyPr>
          <a:lstStyle/>
          <a:p>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tin, </a:t>
            </a:r>
            <a:r>
              <a:rPr lang="en-US" sz="4000" dirty="0" err="1">
                <a:solidFill>
                  <a:srgbClr val="FFFF00"/>
                </a:solidFill>
              </a:rPr>
              <a:t>nên</a:t>
            </a:r>
            <a:r>
              <a:rPr lang="en-US" sz="4000" dirty="0">
                <a:solidFill>
                  <a:srgbClr val="FFFF00"/>
                </a:solidFill>
              </a:rPr>
              <a:t> </a:t>
            </a:r>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a:t>
            </a:r>
            <a:r>
              <a:rPr lang="en-US" sz="4000" dirty="0" err="1">
                <a:solidFill>
                  <a:srgbClr val="FFFF00"/>
                </a:solidFill>
              </a:rPr>
              <a:t>mới</a:t>
            </a:r>
            <a:r>
              <a:rPr lang="en-US" sz="4000" dirty="0">
                <a:solidFill>
                  <a:srgbClr val="FFFF00"/>
                </a:solidFill>
              </a:rPr>
              <a:t> </a:t>
            </a:r>
            <a:r>
              <a:rPr lang="en-US" sz="4000" dirty="0" err="1">
                <a:solidFill>
                  <a:srgbClr val="FFFF00"/>
                </a:solidFill>
              </a:rPr>
              <a:t>nói</a:t>
            </a:r>
            <a:r>
              <a:rPr lang="en-US" sz="4000" dirty="0">
                <a:solidFill>
                  <a:srgbClr val="FFFF00"/>
                </a:solidFill>
              </a:rPr>
              <a:t>.</a:t>
            </a: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a:solidFill>
                  <a:schemeClr val="bg1"/>
                </a:solidFill>
              </a:rPr>
              <a:t>Chúa nói: giờ là lúc thủ lãnh thế gian bị khai trừ. Phần Tôi khi được giương cao khỏi đất, Tôi sẽ kéo mọi người đến cùng Tôi.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137770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Vì Chúa một niềm từ ái, ơn cứu độ nơi Ngài chứa chan.</a:t>
            </a:r>
            <a:endParaRPr lang="en-US" sz="6600">
              <a:solidFill>
                <a:schemeClr val="bg1"/>
              </a:solidFill>
            </a:endParaRPr>
          </a:p>
        </p:txBody>
      </p:sp>
    </p:spTree>
    <p:extLst>
      <p:ext uri="{BB962C8B-B14F-4D97-AF65-F5344CB8AC3E}">
        <p14:creationId xmlns:p14="http://schemas.microsoft.com/office/powerpoint/2010/main" val="2747153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9144" y="57150"/>
            <a:ext cx="3572256" cy="5170646"/>
          </a:xfrm>
          <a:prstGeom prst="rect">
            <a:avLst/>
          </a:prstGeom>
        </p:spPr>
        <p:txBody>
          <a:bodyPr wrap="square">
            <a:spAutoFit/>
          </a:bodyPr>
          <a:lstStyle/>
          <a:p>
            <a:pPr algn="just"/>
            <a:r>
              <a:rPr lang="vi-VN" sz="3000" dirty="0">
                <a:solidFill>
                  <a:prstClr val="white"/>
                </a:solidFill>
              </a:rPr>
              <a:t>Anh chị em thân mến, Thiên Chúa là Cha giàu lòng thương xót, lúc nào người cũng yêu thương và muốn cho mọi người được sống hạnh phúc. Chúng ta cùng cảm tạ Chúa và dâng lời cầu xin.</a:t>
            </a:r>
            <a:endParaRPr lang="en-US" sz="3000" dirty="0">
              <a:solidFill>
                <a:prstClr val="white"/>
              </a:solidFill>
            </a:endParaRPr>
          </a:p>
        </p:txBody>
      </p:sp>
    </p:spTree>
    <p:extLst>
      <p:ext uri="{BB962C8B-B14F-4D97-AF65-F5344CB8AC3E}">
        <p14:creationId xmlns:p14="http://schemas.microsoft.com/office/powerpoint/2010/main" val="2786888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a:solidFill>
                  <a:schemeClr val="bg1"/>
                </a:solidFill>
              </a:rPr>
              <a:t>Chúa nói: giờ là lúc thủ lãnh thế gian bị khai trừ. Phần Tôi khi được giương cao khỏi đất, Tôi sẽ kéo mọi người đến cùng Tôi.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408661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a:solidFill>
                  <a:srgbClr val="FFFF00"/>
                </a:solidFill>
              </a:rPr>
              <a:t>Tiến Dâng Của Lễ</a:t>
            </a:r>
            <a:br>
              <a:rPr lang="en-US" sz="4000">
                <a:solidFill>
                  <a:srgbClr val="FFFF00"/>
                </a:solidFill>
              </a:rPr>
            </a:br>
            <a:r>
              <a:rPr lang="en-US" sz="4000" i="1">
                <a:solidFill>
                  <a:schemeClr val="bg1"/>
                </a:solidFill>
              </a:rPr>
              <a:t>Đinh Công Huỳnh</a:t>
            </a: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Tk1:</a:t>
            </a:r>
            <a:r>
              <a:rPr lang="en-US" sz="6000" b="0" smtClean="0">
                <a:solidFill>
                  <a:schemeClr val="bg1"/>
                </a:solidFill>
                <a:effectLst/>
              </a:rPr>
              <a:t> </a:t>
            </a:r>
            <a:r>
              <a:rPr lang="vi-VN" sz="6000" b="0" smtClean="0">
                <a:solidFill>
                  <a:schemeClr val="bg1"/>
                </a:solidFill>
                <a:effectLst/>
              </a:rPr>
              <a:t>Dâng tiến Cha lễ vật đây bánh rượu tình yêu nồng thắm. Dâng tiến Cha lao nhọc tháng ngày góp công đầy tâm.</a:t>
            </a:r>
            <a:endParaRPr lang="en-US" sz="60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Tk2:</a:t>
            </a:r>
            <a:r>
              <a:rPr lang="en-US" sz="6000" b="0" smtClean="0">
                <a:solidFill>
                  <a:schemeClr val="bg1"/>
                </a:solidFill>
                <a:effectLst/>
              </a:rPr>
              <a:t> </a:t>
            </a:r>
            <a:r>
              <a:rPr lang="vi-VN" sz="6000" b="0" smtClean="0">
                <a:solidFill>
                  <a:schemeClr val="bg1"/>
                </a:solidFill>
                <a:effectLst/>
              </a:rPr>
              <a:t>Dâng tiến Cha hoa màu nơi cánh đồng đoàn con gặt hái. Hoa trái thơm dâng Ngài với trọn trái tim nồng say.</a:t>
            </a:r>
            <a:endParaRPr lang="en-US" sz="60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Tk3:</a:t>
            </a:r>
            <a:r>
              <a:rPr lang="en-US" sz="6000" b="0" smtClean="0">
                <a:solidFill>
                  <a:schemeClr val="bg1"/>
                </a:solidFill>
                <a:effectLst/>
              </a:rPr>
              <a:t> </a:t>
            </a:r>
            <a:r>
              <a:rPr lang="vi-VN" sz="6000" b="0" smtClean="0">
                <a:solidFill>
                  <a:schemeClr val="bg1"/>
                </a:solidFill>
                <a:effectLst/>
              </a:rPr>
              <a:t>Dâng tiến Cha xuân hồng hương ngát nồng mộng mơ cuộc sống. Đây tấm thân linh hồn bé nhỏ tiến dâng thành tâm.</a:t>
            </a:r>
            <a:endParaRPr lang="en-US" sz="6000" b="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Tk4:</a:t>
            </a:r>
            <a:r>
              <a:rPr lang="en-US" sz="6000" b="0" smtClean="0">
                <a:solidFill>
                  <a:schemeClr val="bg1"/>
                </a:solidFill>
                <a:effectLst/>
              </a:rPr>
              <a:t> </a:t>
            </a:r>
            <a:r>
              <a:rPr lang="vi-VN" sz="6000" b="0" smtClean="0">
                <a:solidFill>
                  <a:schemeClr val="bg1"/>
                </a:solidFill>
                <a:effectLst/>
              </a:rPr>
              <a:t>Dâng Chúa bao u buồn bao thất vọng sầu vương nặng trĩu. Xin tiến dâng trọn tình để đẹp lễ dâng tình yêu.</a:t>
            </a:r>
            <a:endParaRPr lang="en-US" sz="6000" b="0">
              <a:solidFill>
                <a:schemeClr val="bg1"/>
              </a:solidFill>
              <a:effectLst/>
            </a:endParaRPr>
          </a:p>
        </p:txBody>
      </p:sp>
    </p:spTree>
    <p:extLst>
      <p:ext uri="{BB962C8B-B14F-4D97-AF65-F5344CB8AC3E}">
        <p14:creationId xmlns:p14="http://schemas.microsoft.com/office/powerpoint/2010/main" val="15545701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b="0" smtClean="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97553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smtClean="0">
                <a:solidFill>
                  <a:srgbClr val="FFFF00"/>
                </a:solidFill>
                <a:effectLst/>
              </a:rPr>
              <a:t>Ca</a:t>
            </a:r>
            <a:r>
              <a:rPr lang="en-US" sz="5400" b="0" dirty="0" smtClean="0">
                <a:solidFill>
                  <a:srgbClr val="FFFF00"/>
                </a:solidFill>
                <a:effectLst/>
              </a:rPr>
              <a:t> </a:t>
            </a:r>
            <a:r>
              <a:rPr lang="en-US" sz="5400" b="0" dirty="0" err="1" smtClean="0">
                <a:solidFill>
                  <a:srgbClr val="FFFF00"/>
                </a:solidFill>
                <a:effectLst/>
              </a:rPr>
              <a:t>Nguyện</a:t>
            </a:r>
            <a:r>
              <a:rPr lang="en-US" sz="5400" b="0" dirty="0" smtClean="0">
                <a:solidFill>
                  <a:srgbClr val="FFFF00"/>
                </a:solidFill>
                <a:effectLst/>
              </a:rPr>
              <a:t> </a:t>
            </a:r>
            <a:r>
              <a:rPr lang="en-US" sz="5400" b="0" dirty="0" err="1" smtClean="0">
                <a:solidFill>
                  <a:srgbClr val="FFFF00"/>
                </a:solidFill>
                <a:effectLst/>
              </a:rPr>
              <a:t>Hiệp</a:t>
            </a:r>
            <a:r>
              <a:rPr lang="en-US" sz="5400" b="0" dirty="0" smtClean="0">
                <a:solidFill>
                  <a:srgbClr val="FFFF00"/>
                </a:solidFill>
                <a:effectLst/>
              </a:rPr>
              <a:t> </a:t>
            </a:r>
            <a:r>
              <a:rPr lang="en-US" sz="5400" b="0" dirty="0" err="1" smtClean="0">
                <a:solidFill>
                  <a:srgbClr val="FFFF00"/>
                </a:solidFill>
                <a:effectLst/>
              </a:rPr>
              <a:t>Lễ</a:t>
            </a:r>
            <a:r>
              <a:rPr lang="en-US" sz="5400" b="0" dirty="0" smtClean="0">
                <a:solidFill>
                  <a:srgbClr val="FFFF00"/>
                </a:solidFill>
                <a:effectLst/>
              </a:rPr>
              <a:t/>
            </a:r>
            <a:br>
              <a:rPr lang="en-US" sz="5400" b="0" dirty="0" smtClean="0">
                <a:solidFill>
                  <a:srgbClr val="FFFF00"/>
                </a:solidFill>
                <a:effectLst/>
              </a:rPr>
            </a:br>
            <a:r>
              <a:rPr lang="en-US" sz="5400" dirty="0" smtClean="0">
                <a:solidFill>
                  <a:srgbClr val="FFFF00"/>
                </a:solidFill>
              </a:rPr>
              <a:t>THÁNH Ý CHÚA</a:t>
            </a:r>
            <a:br>
              <a:rPr lang="en-US" sz="5400" dirty="0" smtClean="0">
                <a:solidFill>
                  <a:srgbClr val="FFFF00"/>
                </a:solidFill>
              </a:rPr>
            </a:br>
            <a:r>
              <a:rPr lang="en-US" sz="5400" i="1" dirty="0" smtClean="0">
                <a:solidFill>
                  <a:schemeClr val="bg1"/>
                </a:solidFill>
              </a:rPr>
              <a:t>Lm </a:t>
            </a:r>
            <a:r>
              <a:rPr lang="en-US" sz="5400" i="1" dirty="0" err="1" smtClean="0">
                <a:solidFill>
                  <a:schemeClr val="bg1"/>
                </a:solidFill>
              </a:rPr>
              <a:t>Thái</a:t>
            </a:r>
            <a:r>
              <a:rPr lang="en-US" sz="5400" i="1" dirty="0" smtClean="0">
                <a:solidFill>
                  <a:schemeClr val="bg1"/>
                </a:solidFill>
              </a:rPr>
              <a:t> </a:t>
            </a:r>
            <a:r>
              <a:rPr lang="en-US" sz="5400" i="1" dirty="0" err="1" smtClean="0">
                <a:solidFill>
                  <a:schemeClr val="bg1"/>
                </a:solidFill>
              </a:rPr>
              <a:t>Nguyên</a:t>
            </a:r>
            <a:endParaRPr lang="en-US" sz="54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Thánh</a:t>
            </a:r>
            <a:r>
              <a:rPr lang="en-US" sz="6000" dirty="0" smtClean="0">
                <a:solidFill>
                  <a:schemeClr val="bg1"/>
                </a:solidFill>
              </a:rPr>
              <a:t> ý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a:t>
            </a:r>
            <a:r>
              <a:rPr lang="en-US" sz="6000" dirty="0" err="1" smtClean="0">
                <a:solidFill>
                  <a:schemeClr val="bg1"/>
                </a:solidFill>
              </a:rPr>
              <a:t>tim</a:t>
            </a:r>
            <a:r>
              <a:rPr lang="en-US" sz="6000" dirty="0" smtClean="0">
                <a:solidFill>
                  <a:schemeClr val="bg1"/>
                </a:solidFill>
              </a:rPr>
              <a:t> con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rạng</a:t>
            </a:r>
            <a:r>
              <a:rPr lang="en-US" sz="6000" dirty="0" smtClean="0">
                <a:solidFill>
                  <a:schemeClr val="bg1"/>
                </a:solidFill>
              </a:rPr>
              <a:t> </a:t>
            </a:r>
            <a:r>
              <a:rPr lang="en-US" sz="6000" dirty="0" err="1" smtClean="0">
                <a:solidFill>
                  <a:schemeClr val="bg1"/>
                </a:solidFill>
              </a:rPr>
              <a:t>ngời</a:t>
            </a:r>
            <a:r>
              <a:rPr lang="en-US" sz="6000" dirty="0" smtClean="0">
                <a:solidFill>
                  <a:schemeClr val="bg1"/>
                </a:solidFill>
              </a:rPr>
              <a:t> </a:t>
            </a:r>
            <a:r>
              <a:rPr lang="en-US" sz="6000" dirty="0" err="1" smtClean="0">
                <a:solidFill>
                  <a:schemeClr val="bg1"/>
                </a:solidFill>
              </a:rPr>
              <a:t>nối</a:t>
            </a:r>
            <a:r>
              <a:rPr lang="en-US" sz="6000" dirty="0" smtClean="0">
                <a:solidFill>
                  <a:schemeClr val="bg1"/>
                </a:solidFill>
              </a:rPr>
              <a:t> </a:t>
            </a:r>
            <a:r>
              <a:rPr lang="en-US" sz="6000" dirty="0" err="1" smtClean="0">
                <a:solidFill>
                  <a:schemeClr val="bg1"/>
                </a:solidFill>
              </a:rPr>
              <a:t>kết</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đất</a:t>
            </a:r>
            <a:r>
              <a:rPr lang="en-US" sz="6000" dirty="0" smtClean="0">
                <a:solidFill>
                  <a:schemeClr val="bg1"/>
                </a:solidFill>
              </a:rPr>
              <a:t>. </a:t>
            </a:r>
            <a:r>
              <a:rPr lang="en-US" sz="6000" dirty="0" err="1" smtClean="0">
                <a:solidFill>
                  <a:schemeClr val="bg1"/>
                </a:solidFill>
              </a:rPr>
              <a:t>Thánh</a:t>
            </a:r>
            <a:r>
              <a:rPr lang="en-US" sz="6000" dirty="0" smtClean="0">
                <a:solidFill>
                  <a:schemeClr val="bg1"/>
                </a:solidFill>
              </a:rPr>
              <a:t> ý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đưa</a:t>
            </a:r>
            <a:r>
              <a:rPr lang="en-US" sz="6000" dirty="0" smtClean="0">
                <a:solidFill>
                  <a:schemeClr val="bg1"/>
                </a:solidFill>
              </a:rPr>
              <a:t> con </a:t>
            </a:r>
            <a:r>
              <a:rPr lang="en-US" sz="6000" dirty="0" err="1" smtClean="0">
                <a:solidFill>
                  <a:schemeClr val="bg1"/>
                </a:solidFill>
              </a:rPr>
              <a:t>đi</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bình</a:t>
            </a:r>
            <a:r>
              <a:rPr lang="en-US" sz="6000" dirty="0" smtClean="0">
                <a:solidFill>
                  <a:schemeClr val="bg1"/>
                </a:solidFill>
              </a:rPr>
              <a:t> an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dẫn</a:t>
            </a:r>
            <a:r>
              <a:rPr lang="en-US" sz="6000" dirty="0" smtClean="0">
                <a:solidFill>
                  <a:schemeClr val="bg1"/>
                </a:solidFill>
              </a:rPr>
              <a:t> con </a:t>
            </a:r>
            <a:r>
              <a:rPr lang="en-US" sz="6000" dirty="0" err="1" smtClean="0">
                <a:solidFill>
                  <a:schemeClr val="bg1"/>
                </a:solidFill>
              </a:rPr>
              <a:t>về</a:t>
            </a:r>
            <a:r>
              <a:rPr lang="en-US" sz="6000" dirty="0" smtClean="0">
                <a:solidFill>
                  <a:schemeClr val="bg1"/>
                </a:solidFill>
              </a:rPr>
              <a:t> </a:t>
            </a:r>
            <a:r>
              <a:rPr lang="en-US" sz="6000" dirty="0" err="1" smtClean="0">
                <a:solidFill>
                  <a:schemeClr val="bg1"/>
                </a:solidFill>
              </a:rPr>
              <a:t>câu</a:t>
            </a:r>
            <a:r>
              <a:rPr lang="en-US" sz="6000" dirty="0" smtClean="0">
                <a:solidFill>
                  <a:schemeClr val="bg1"/>
                </a:solidFill>
              </a:rPr>
              <a:t> </a:t>
            </a:r>
            <a:r>
              <a:rPr lang="en-US" sz="6000" dirty="0" err="1" smtClean="0">
                <a:solidFill>
                  <a:schemeClr val="bg1"/>
                </a:solidFill>
              </a:rPr>
              <a:t>ước</a:t>
            </a:r>
            <a:r>
              <a:rPr lang="en-US" sz="6000" dirty="0" smtClean="0">
                <a:solidFill>
                  <a:schemeClr val="bg1"/>
                </a:solidFill>
              </a:rPr>
              <a:t> </a:t>
            </a:r>
            <a:r>
              <a:rPr lang="en-US" sz="6000" dirty="0" err="1" smtClean="0">
                <a:solidFill>
                  <a:schemeClr val="bg1"/>
                </a:solidFill>
              </a:rPr>
              <a:t>thề</a:t>
            </a:r>
            <a:r>
              <a:rPr lang="en-US" sz="6000" dirty="0" smtClean="0">
                <a:solidFill>
                  <a:schemeClr val="bg1"/>
                </a:solidFill>
              </a:rPr>
              <a:t> </a:t>
            </a:r>
            <a:r>
              <a:rPr lang="en-US" sz="6000" dirty="0" err="1" smtClean="0">
                <a:solidFill>
                  <a:schemeClr val="bg1"/>
                </a:solidFill>
              </a:rPr>
              <a:t>vẹn</a:t>
            </a:r>
            <a:r>
              <a:rPr lang="en-US" sz="6000" dirty="0" smtClean="0">
                <a:solidFill>
                  <a:schemeClr val="bg1"/>
                </a:solidFill>
              </a:rPr>
              <a:t> </a:t>
            </a:r>
            <a:r>
              <a:rPr lang="en-US" sz="6000" dirty="0" err="1" smtClean="0">
                <a:solidFill>
                  <a:schemeClr val="bg1"/>
                </a:solidFill>
              </a:rPr>
              <a:t>nghĩa</a:t>
            </a:r>
            <a:r>
              <a:rPr lang="en-US" sz="6000" dirty="0" smtClean="0">
                <a:solidFill>
                  <a:schemeClr val="bg1"/>
                </a:solidFill>
              </a:rPr>
              <a:t> </a:t>
            </a:r>
            <a:r>
              <a:rPr lang="en-US" sz="6000" dirty="0" err="1" smtClean="0">
                <a:solidFill>
                  <a:schemeClr val="bg1"/>
                </a:solidFill>
              </a:rPr>
              <a:t>tín</a:t>
            </a:r>
            <a:r>
              <a:rPr lang="en-US" sz="6000" dirty="0" smtClean="0">
                <a:solidFill>
                  <a:schemeClr val="bg1"/>
                </a:solidFill>
              </a:rPr>
              <a:t> </a:t>
            </a:r>
            <a:r>
              <a:rPr lang="en-US" sz="6000" dirty="0" err="1" smtClean="0">
                <a:solidFill>
                  <a:schemeClr val="bg1"/>
                </a:solidFill>
              </a:rPr>
              <a:t>trung</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9447562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Tk1:</a:t>
            </a:r>
            <a:r>
              <a:rPr lang="en-US" sz="4800" b="0" dirty="0" smtClean="0">
                <a:solidFill>
                  <a:schemeClr val="bg1"/>
                </a:solidFill>
                <a:effectLst/>
              </a:rPr>
              <a:t>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con </a:t>
            </a:r>
            <a:r>
              <a:rPr lang="en-US" sz="4800" dirty="0" err="1" smtClean="0">
                <a:solidFill>
                  <a:schemeClr val="bg1"/>
                </a:solidFill>
              </a:rPr>
              <a:t>tìm</a:t>
            </a:r>
            <a:r>
              <a:rPr lang="en-US" sz="4800" dirty="0" smtClean="0">
                <a:solidFill>
                  <a:schemeClr val="bg1"/>
                </a:solidFill>
              </a:rPr>
              <a:t> </a:t>
            </a:r>
            <a:r>
              <a:rPr lang="en-US" sz="4800" dirty="0" err="1" smtClean="0">
                <a:solidFill>
                  <a:schemeClr val="bg1"/>
                </a:solidFill>
              </a:rPr>
              <a:t>theo</a:t>
            </a:r>
            <a:r>
              <a:rPr lang="en-US" sz="4800" dirty="0" smtClean="0">
                <a:solidFill>
                  <a:schemeClr val="bg1"/>
                </a:solidFill>
              </a:rPr>
              <a:t> ý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hoang</a:t>
            </a:r>
            <a:r>
              <a:rPr lang="en-US" sz="4800" dirty="0" smtClean="0">
                <a:solidFill>
                  <a:schemeClr val="bg1"/>
                </a:solidFill>
              </a:rPr>
              <a:t> </a:t>
            </a:r>
            <a:r>
              <a:rPr lang="en-US" sz="4800" dirty="0" err="1" smtClean="0">
                <a:solidFill>
                  <a:schemeClr val="bg1"/>
                </a:solidFill>
              </a:rPr>
              <a:t>mang</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sợ</a:t>
            </a:r>
            <a:r>
              <a:rPr lang="en-US" sz="4800" dirty="0" smtClean="0">
                <a:solidFill>
                  <a:schemeClr val="bg1"/>
                </a:solidFill>
              </a:rPr>
              <a:t> </a:t>
            </a:r>
            <a:r>
              <a:rPr lang="en-US" sz="4800" dirty="0" err="1" smtClean="0">
                <a:solidFill>
                  <a:schemeClr val="bg1"/>
                </a:solidFill>
              </a:rPr>
              <a:t>đau</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vấn</a:t>
            </a:r>
            <a:r>
              <a:rPr lang="en-US" sz="4800" dirty="0" smtClean="0">
                <a:solidFill>
                  <a:schemeClr val="bg1"/>
                </a:solidFill>
              </a:rPr>
              <a:t> </a:t>
            </a:r>
            <a:r>
              <a:rPr lang="en-US" sz="4800" dirty="0" err="1" smtClean="0">
                <a:solidFill>
                  <a:schemeClr val="bg1"/>
                </a:solidFill>
              </a:rPr>
              <a:t>vương</a:t>
            </a:r>
            <a:r>
              <a:rPr lang="en-US" sz="4800" dirty="0" smtClean="0">
                <a:solidFill>
                  <a:schemeClr val="bg1"/>
                </a:solidFill>
              </a:rPr>
              <a:t> </a:t>
            </a:r>
            <a:r>
              <a:rPr lang="en-US" sz="4800" dirty="0" err="1" smtClean="0">
                <a:solidFill>
                  <a:schemeClr val="bg1"/>
                </a:solidFill>
              </a:rPr>
              <a:t>trên</a:t>
            </a:r>
            <a:r>
              <a:rPr lang="en-US" sz="4800" dirty="0" smtClean="0">
                <a:solidFill>
                  <a:schemeClr val="bg1"/>
                </a:solidFill>
              </a:rPr>
              <a:t> con </a:t>
            </a:r>
            <a:r>
              <a:rPr lang="en-US" sz="4800" dirty="0" err="1" smtClean="0">
                <a:solidFill>
                  <a:schemeClr val="bg1"/>
                </a:solidFill>
              </a:rPr>
              <a:t>đường</a:t>
            </a:r>
            <a:r>
              <a:rPr lang="en-US" sz="4800" dirty="0" smtClean="0">
                <a:solidFill>
                  <a:schemeClr val="bg1"/>
                </a:solidFill>
              </a:rPr>
              <a:t> </a:t>
            </a:r>
            <a:r>
              <a:rPr lang="en-US" sz="4800" dirty="0" err="1" smtClean="0">
                <a:solidFill>
                  <a:schemeClr val="bg1"/>
                </a:solidFill>
              </a:rPr>
              <a:t>trần</a:t>
            </a:r>
            <a:r>
              <a:rPr lang="en-US" sz="4800" dirty="0" smtClean="0">
                <a:solidFill>
                  <a:schemeClr val="bg1"/>
                </a:solidFill>
              </a:rPr>
              <a:t> </a:t>
            </a:r>
            <a:r>
              <a:rPr lang="en-US" sz="4800" dirty="0" err="1" smtClean="0">
                <a:solidFill>
                  <a:schemeClr val="bg1"/>
                </a:solidFill>
              </a:rPr>
              <a:t>vui</a:t>
            </a:r>
            <a:r>
              <a:rPr lang="en-US" sz="4800" dirty="0" smtClean="0">
                <a:solidFill>
                  <a:schemeClr val="bg1"/>
                </a:solidFill>
              </a:rPr>
              <a:t> </a:t>
            </a:r>
            <a:r>
              <a:rPr lang="en-US" sz="4800" dirty="0" err="1" smtClean="0">
                <a:solidFill>
                  <a:schemeClr val="bg1"/>
                </a:solidFill>
              </a:rPr>
              <a:t>hy</a:t>
            </a:r>
            <a:r>
              <a:rPr lang="en-US" sz="4800" dirty="0" smtClean="0">
                <a:solidFill>
                  <a:schemeClr val="bg1"/>
                </a:solidFill>
              </a:rPr>
              <a:t> </a:t>
            </a:r>
            <a:r>
              <a:rPr lang="en-US" sz="4800" dirty="0" err="1" smtClean="0">
                <a:solidFill>
                  <a:schemeClr val="bg1"/>
                </a:solidFill>
              </a:rPr>
              <a:t>sinh</a:t>
            </a:r>
            <a:r>
              <a:rPr lang="en-US" sz="4800" dirty="0" smtClean="0">
                <a:solidFill>
                  <a:schemeClr val="bg1"/>
                </a:solidFill>
              </a:rPr>
              <a:t> </a:t>
            </a:r>
            <a:r>
              <a:rPr lang="en-US" sz="4800" dirty="0" err="1" smtClean="0">
                <a:solidFill>
                  <a:schemeClr val="bg1"/>
                </a:solidFill>
              </a:rPr>
              <a:t>quên</a:t>
            </a:r>
            <a:r>
              <a:rPr lang="en-US" sz="4800" dirty="0" smtClean="0">
                <a:solidFill>
                  <a:schemeClr val="bg1"/>
                </a:solidFill>
              </a:rPr>
              <a:t> </a:t>
            </a:r>
            <a:r>
              <a:rPr lang="en-US" sz="4800" dirty="0" err="1" smtClean="0">
                <a:solidFill>
                  <a:schemeClr val="bg1"/>
                </a:solidFill>
              </a:rPr>
              <a:t>chính</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mình</a:t>
            </a:r>
            <a:r>
              <a:rPr lang="en-US" sz="4800" dirty="0" smtClean="0">
                <a:solidFill>
                  <a:schemeClr val="bg1"/>
                </a:solidFill>
              </a:rPr>
              <a:t> lo </a:t>
            </a:r>
            <a:r>
              <a:rPr lang="en-US" sz="4800" dirty="0" err="1" smtClean="0">
                <a:solidFill>
                  <a:schemeClr val="bg1"/>
                </a:solidFill>
              </a:rPr>
              <a:t>sống</a:t>
            </a:r>
            <a:r>
              <a:rPr lang="en-US" sz="4800" dirty="0" smtClean="0">
                <a:solidFill>
                  <a:schemeClr val="bg1"/>
                </a:solidFill>
              </a:rPr>
              <a:t> </a:t>
            </a:r>
            <a:r>
              <a:rPr lang="en-US" sz="4800" dirty="0" err="1" smtClean="0">
                <a:solidFill>
                  <a:schemeClr val="bg1"/>
                </a:solidFill>
              </a:rPr>
              <a:t>đẹp</a:t>
            </a:r>
            <a:r>
              <a:rPr lang="en-US" sz="4800" dirty="0" smtClean="0">
                <a:solidFill>
                  <a:schemeClr val="bg1"/>
                </a:solidFill>
              </a:rPr>
              <a:t> ý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mà</a:t>
            </a:r>
            <a:r>
              <a:rPr lang="en-US" sz="4800" dirty="0" smtClean="0">
                <a:solidFill>
                  <a:schemeClr val="bg1"/>
                </a:solidFill>
              </a:rPr>
              <a:t> </a:t>
            </a:r>
            <a:r>
              <a:rPr lang="en-US" sz="4800" dirty="0" err="1" smtClean="0">
                <a:solidFill>
                  <a:schemeClr val="bg1"/>
                </a:solidFill>
              </a:rPr>
              <a:t>thôi</a:t>
            </a:r>
            <a:r>
              <a:rPr lang="en-US" sz="4800" dirty="0" smtClean="0">
                <a:solidFill>
                  <a:schemeClr val="bg1"/>
                </a:solidFill>
              </a:rPr>
              <a:t>. </a:t>
            </a:r>
            <a:endParaRPr lang="vi-VN" sz="4800" dirty="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con ở </a:t>
            </a:r>
            <a:r>
              <a:rPr lang="en-US" sz="6000" dirty="0" err="1" smtClean="0">
                <a:solidFill>
                  <a:schemeClr val="bg1"/>
                </a:solidFill>
              </a:rPr>
              <a:t>lại</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dẫu</a:t>
            </a:r>
            <a:r>
              <a:rPr lang="en-US" sz="6000" dirty="0" smtClean="0">
                <a:solidFill>
                  <a:schemeClr val="bg1"/>
                </a:solidFill>
              </a:rPr>
              <a:t> </a:t>
            </a:r>
            <a:r>
              <a:rPr lang="en-US" sz="6000" dirty="0" err="1" smtClean="0">
                <a:solidFill>
                  <a:schemeClr val="bg1"/>
                </a:solidFill>
              </a:rPr>
              <a:t>nhiều</a:t>
            </a:r>
            <a:r>
              <a:rPr lang="en-US" sz="6000" dirty="0" smtClean="0">
                <a:solidFill>
                  <a:schemeClr val="bg1"/>
                </a:solidFill>
              </a:rPr>
              <a:t> </a:t>
            </a:r>
            <a:r>
              <a:rPr lang="en-US" sz="6000" dirty="0" err="1" smtClean="0">
                <a:solidFill>
                  <a:schemeClr val="bg1"/>
                </a:solidFill>
              </a:rPr>
              <a:t>khi</a:t>
            </a:r>
            <a:r>
              <a:rPr lang="en-US" sz="6000" dirty="0" smtClean="0">
                <a:solidFill>
                  <a:schemeClr val="bg1"/>
                </a:solidFill>
              </a:rPr>
              <a:t> lo </a:t>
            </a:r>
            <a:r>
              <a:rPr lang="en-US" sz="6000" dirty="0" err="1" smtClean="0">
                <a:solidFill>
                  <a:schemeClr val="bg1"/>
                </a:solidFill>
              </a:rPr>
              <a:t>toan</a:t>
            </a:r>
            <a:r>
              <a:rPr lang="en-US" sz="6000" dirty="0" smtClean="0">
                <a:solidFill>
                  <a:schemeClr val="bg1"/>
                </a:solidFill>
              </a:rPr>
              <a:t> </a:t>
            </a:r>
            <a:r>
              <a:rPr lang="en-US" sz="6000" dirty="0" err="1" smtClean="0">
                <a:solidFill>
                  <a:schemeClr val="bg1"/>
                </a:solidFill>
              </a:rPr>
              <a:t>muộn</a:t>
            </a:r>
            <a:r>
              <a:rPr lang="en-US" sz="6000" dirty="0" smtClean="0">
                <a:solidFill>
                  <a:schemeClr val="bg1"/>
                </a:solidFill>
              </a:rPr>
              <a:t> </a:t>
            </a:r>
            <a:r>
              <a:rPr lang="en-US" sz="6000" dirty="0" err="1" smtClean="0">
                <a:solidFill>
                  <a:schemeClr val="bg1"/>
                </a:solidFill>
              </a:rPr>
              <a:t>phiền</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r>
              <a:rPr lang="en-US" sz="6000" dirty="0" err="1" smtClean="0">
                <a:solidFill>
                  <a:schemeClr val="bg1"/>
                </a:solidFill>
              </a:rPr>
              <a:t>thế</a:t>
            </a:r>
            <a:r>
              <a:rPr lang="en-US" sz="6000" dirty="0" smtClean="0">
                <a:solidFill>
                  <a:schemeClr val="bg1"/>
                </a:solidFill>
              </a:rPr>
              <a:t>, </a:t>
            </a:r>
            <a:r>
              <a:rPr lang="en-US" sz="6000" dirty="0" err="1" smtClean="0">
                <a:solidFill>
                  <a:schemeClr val="bg1"/>
                </a:solidFill>
              </a:rPr>
              <a:t>vẫn</a:t>
            </a:r>
            <a:r>
              <a:rPr lang="en-US" sz="6000" dirty="0" smtClean="0">
                <a:solidFill>
                  <a:schemeClr val="bg1"/>
                </a:solidFill>
              </a:rPr>
              <a:t> </a:t>
            </a:r>
            <a:r>
              <a:rPr lang="en-US" sz="6000" dirty="0" err="1" smtClean="0">
                <a:solidFill>
                  <a:schemeClr val="bg1"/>
                </a:solidFill>
              </a:rPr>
              <a:t>một</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sống</a:t>
            </a:r>
            <a:r>
              <a:rPr lang="en-US" sz="6000" dirty="0" smtClean="0">
                <a:solidFill>
                  <a:schemeClr val="bg1"/>
                </a:solidFill>
              </a:rPr>
              <a:t> </a:t>
            </a:r>
            <a:r>
              <a:rPr lang="en-US" sz="6000" dirty="0" err="1" smtClean="0">
                <a:solidFill>
                  <a:schemeClr val="bg1"/>
                </a:solidFill>
              </a:rPr>
              <a:t>bên</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dù</a:t>
            </a:r>
            <a:r>
              <a:rPr lang="en-US" sz="6000" dirty="0" smtClean="0">
                <a:solidFill>
                  <a:schemeClr val="bg1"/>
                </a:solidFill>
              </a:rPr>
              <a:t> </a:t>
            </a:r>
            <a:r>
              <a:rPr lang="en-US" sz="6000" dirty="0" err="1" smtClean="0">
                <a:solidFill>
                  <a:schemeClr val="bg1"/>
                </a:solidFill>
              </a:rPr>
              <a:t>chông</a:t>
            </a:r>
            <a:r>
              <a:rPr lang="en-US" sz="6000" dirty="0" smtClean="0">
                <a:solidFill>
                  <a:schemeClr val="bg1"/>
                </a:solidFill>
              </a:rPr>
              <a:t> </a:t>
            </a:r>
            <a:r>
              <a:rPr lang="en-US" sz="6000" dirty="0" err="1" smtClean="0">
                <a:solidFill>
                  <a:schemeClr val="bg1"/>
                </a:solidFill>
              </a:rPr>
              <a:t>gai</a:t>
            </a:r>
            <a:r>
              <a:rPr lang="en-US" sz="6000" dirty="0" smtClean="0">
                <a:solidFill>
                  <a:schemeClr val="bg1"/>
                </a:solidFill>
              </a:rPr>
              <a:t> </a:t>
            </a:r>
            <a:r>
              <a:rPr lang="en-US" sz="6000" dirty="0" err="1" smtClean="0">
                <a:solidFill>
                  <a:schemeClr val="bg1"/>
                </a:solidFill>
              </a:rPr>
              <a:t>vẫn</a:t>
            </a:r>
            <a:r>
              <a:rPr lang="en-US" sz="6000" dirty="0" smtClean="0">
                <a:solidFill>
                  <a:schemeClr val="bg1"/>
                </a:solidFill>
              </a:rPr>
              <a:t> </a:t>
            </a:r>
            <a:r>
              <a:rPr lang="en-US" sz="6000" dirty="0" err="1" smtClean="0">
                <a:solidFill>
                  <a:schemeClr val="bg1"/>
                </a:solidFill>
              </a:rPr>
              <a:t>một</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không</a:t>
            </a:r>
            <a:r>
              <a:rPr lang="en-US" sz="6000" dirty="0" smtClean="0">
                <a:solidFill>
                  <a:schemeClr val="bg1"/>
                </a:solidFill>
              </a:rPr>
              <a:t> </a:t>
            </a:r>
            <a:r>
              <a:rPr lang="en-US" sz="6000" dirty="0" err="1" smtClean="0">
                <a:solidFill>
                  <a:schemeClr val="bg1"/>
                </a:solidFill>
              </a:rPr>
              <a:t>nhạt</a:t>
            </a:r>
            <a:r>
              <a:rPr lang="en-US" sz="6000" dirty="0" smtClean="0">
                <a:solidFill>
                  <a:schemeClr val="bg1"/>
                </a:solidFill>
              </a:rPr>
              <a:t> </a:t>
            </a:r>
            <a:r>
              <a:rPr lang="en-US" sz="6000" dirty="0" err="1" smtClean="0">
                <a:solidFill>
                  <a:schemeClr val="bg1"/>
                </a:solidFill>
              </a:rPr>
              <a:t>phai</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Thánh</a:t>
            </a:r>
            <a:r>
              <a:rPr lang="en-US" sz="6000" dirty="0" smtClean="0">
                <a:solidFill>
                  <a:schemeClr val="bg1"/>
                </a:solidFill>
              </a:rPr>
              <a:t> ý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a:t>
            </a:r>
            <a:r>
              <a:rPr lang="en-US" sz="6000" dirty="0" err="1" smtClean="0">
                <a:solidFill>
                  <a:schemeClr val="bg1"/>
                </a:solidFill>
              </a:rPr>
              <a:t>tim</a:t>
            </a:r>
            <a:r>
              <a:rPr lang="en-US" sz="6000" dirty="0" smtClean="0">
                <a:solidFill>
                  <a:schemeClr val="bg1"/>
                </a:solidFill>
              </a:rPr>
              <a:t> con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rạng</a:t>
            </a:r>
            <a:r>
              <a:rPr lang="en-US" sz="6000" dirty="0" smtClean="0">
                <a:solidFill>
                  <a:schemeClr val="bg1"/>
                </a:solidFill>
              </a:rPr>
              <a:t> </a:t>
            </a:r>
            <a:r>
              <a:rPr lang="en-US" sz="6000" dirty="0" err="1" smtClean="0">
                <a:solidFill>
                  <a:schemeClr val="bg1"/>
                </a:solidFill>
              </a:rPr>
              <a:t>ngời</a:t>
            </a:r>
            <a:r>
              <a:rPr lang="en-US" sz="6000" dirty="0" smtClean="0">
                <a:solidFill>
                  <a:schemeClr val="bg1"/>
                </a:solidFill>
              </a:rPr>
              <a:t> </a:t>
            </a:r>
            <a:r>
              <a:rPr lang="en-US" sz="6000" dirty="0" err="1" smtClean="0">
                <a:solidFill>
                  <a:schemeClr val="bg1"/>
                </a:solidFill>
              </a:rPr>
              <a:t>nối</a:t>
            </a:r>
            <a:r>
              <a:rPr lang="en-US" sz="6000" dirty="0" smtClean="0">
                <a:solidFill>
                  <a:schemeClr val="bg1"/>
                </a:solidFill>
              </a:rPr>
              <a:t> </a:t>
            </a:r>
            <a:r>
              <a:rPr lang="en-US" sz="6000" dirty="0" err="1" smtClean="0">
                <a:solidFill>
                  <a:schemeClr val="bg1"/>
                </a:solidFill>
              </a:rPr>
              <a:t>kết</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đất</a:t>
            </a:r>
            <a:r>
              <a:rPr lang="en-US" sz="6000" dirty="0" smtClean="0">
                <a:solidFill>
                  <a:schemeClr val="bg1"/>
                </a:solidFill>
              </a:rPr>
              <a:t>. </a:t>
            </a:r>
            <a:r>
              <a:rPr lang="en-US" sz="6000" dirty="0" err="1" smtClean="0">
                <a:solidFill>
                  <a:schemeClr val="bg1"/>
                </a:solidFill>
              </a:rPr>
              <a:t>Thánh</a:t>
            </a:r>
            <a:r>
              <a:rPr lang="en-US" sz="6000" dirty="0" smtClean="0">
                <a:solidFill>
                  <a:schemeClr val="bg1"/>
                </a:solidFill>
              </a:rPr>
              <a:t> ý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đưa</a:t>
            </a:r>
            <a:r>
              <a:rPr lang="en-US" sz="6000" dirty="0" smtClean="0">
                <a:solidFill>
                  <a:schemeClr val="bg1"/>
                </a:solidFill>
              </a:rPr>
              <a:t> con </a:t>
            </a:r>
            <a:r>
              <a:rPr lang="en-US" sz="6000" dirty="0" err="1" smtClean="0">
                <a:solidFill>
                  <a:schemeClr val="bg1"/>
                </a:solidFill>
              </a:rPr>
              <a:t>đi</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bình</a:t>
            </a:r>
            <a:r>
              <a:rPr lang="en-US" sz="6000" dirty="0" smtClean="0">
                <a:solidFill>
                  <a:schemeClr val="bg1"/>
                </a:solidFill>
              </a:rPr>
              <a:t> an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dẫn</a:t>
            </a:r>
            <a:r>
              <a:rPr lang="en-US" sz="6000" dirty="0" smtClean="0">
                <a:solidFill>
                  <a:schemeClr val="bg1"/>
                </a:solidFill>
              </a:rPr>
              <a:t> con </a:t>
            </a:r>
            <a:r>
              <a:rPr lang="en-US" sz="6000" dirty="0" err="1" smtClean="0">
                <a:solidFill>
                  <a:schemeClr val="bg1"/>
                </a:solidFill>
              </a:rPr>
              <a:t>về</a:t>
            </a:r>
            <a:r>
              <a:rPr lang="en-US" sz="6000" dirty="0" smtClean="0">
                <a:solidFill>
                  <a:schemeClr val="bg1"/>
                </a:solidFill>
              </a:rPr>
              <a:t> </a:t>
            </a:r>
            <a:r>
              <a:rPr lang="en-US" sz="6000" dirty="0" err="1" smtClean="0">
                <a:solidFill>
                  <a:schemeClr val="bg1"/>
                </a:solidFill>
              </a:rPr>
              <a:t>câu</a:t>
            </a:r>
            <a:r>
              <a:rPr lang="en-US" sz="6000" dirty="0" smtClean="0">
                <a:solidFill>
                  <a:schemeClr val="bg1"/>
                </a:solidFill>
              </a:rPr>
              <a:t> </a:t>
            </a:r>
            <a:r>
              <a:rPr lang="en-US" sz="6000" dirty="0" err="1" smtClean="0">
                <a:solidFill>
                  <a:schemeClr val="bg1"/>
                </a:solidFill>
              </a:rPr>
              <a:t>ước</a:t>
            </a:r>
            <a:r>
              <a:rPr lang="en-US" sz="6000" dirty="0" smtClean="0">
                <a:solidFill>
                  <a:schemeClr val="bg1"/>
                </a:solidFill>
              </a:rPr>
              <a:t> </a:t>
            </a:r>
            <a:r>
              <a:rPr lang="en-US" sz="6000" dirty="0" err="1" smtClean="0">
                <a:solidFill>
                  <a:schemeClr val="bg1"/>
                </a:solidFill>
              </a:rPr>
              <a:t>thề</a:t>
            </a:r>
            <a:r>
              <a:rPr lang="en-US" sz="6000" dirty="0" smtClean="0">
                <a:solidFill>
                  <a:schemeClr val="bg1"/>
                </a:solidFill>
              </a:rPr>
              <a:t> </a:t>
            </a:r>
            <a:r>
              <a:rPr lang="en-US" sz="6000" dirty="0" err="1" smtClean="0">
                <a:solidFill>
                  <a:schemeClr val="bg1"/>
                </a:solidFill>
              </a:rPr>
              <a:t>vẹn</a:t>
            </a:r>
            <a:r>
              <a:rPr lang="en-US" sz="6000" dirty="0" smtClean="0">
                <a:solidFill>
                  <a:schemeClr val="bg1"/>
                </a:solidFill>
              </a:rPr>
              <a:t> </a:t>
            </a:r>
            <a:r>
              <a:rPr lang="en-US" sz="6000" dirty="0" err="1" smtClean="0">
                <a:solidFill>
                  <a:schemeClr val="bg1"/>
                </a:solidFill>
              </a:rPr>
              <a:t>nghĩa</a:t>
            </a:r>
            <a:r>
              <a:rPr lang="en-US" sz="6000" dirty="0" smtClean="0">
                <a:solidFill>
                  <a:schemeClr val="bg1"/>
                </a:solidFill>
              </a:rPr>
              <a:t> </a:t>
            </a:r>
            <a:r>
              <a:rPr lang="en-US" sz="6000" dirty="0" err="1" smtClean="0">
                <a:solidFill>
                  <a:schemeClr val="bg1"/>
                </a:solidFill>
              </a:rPr>
              <a:t>tín</a:t>
            </a:r>
            <a:r>
              <a:rPr lang="en-US" sz="6000" dirty="0" smtClean="0">
                <a:solidFill>
                  <a:schemeClr val="bg1"/>
                </a:solidFill>
              </a:rPr>
              <a:t> </a:t>
            </a:r>
            <a:r>
              <a:rPr lang="en-US" sz="6000" dirty="0" err="1" smtClean="0">
                <a:solidFill>
                  <a:schemeClr val="bg1"/>
                </a:solidFill>
              </a:rPr>
              <a:t>trung</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7434753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Tk2:</a:t>
            </a:r>
            <a:r>
              <a:rPr lang="en-US" sz="4800" b="0" dirty="0" smtClean="0">
                <a:solidFill>
                  <a:schemeClr val="bg1"/>
                </a:solidFill>
                <a:effectLst/>
              </a:rPr>
              <a:t>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con </a:t>
            </a:r>
            <a:r>
              <a:rPr lang="en-US" sz="4800" dirty="0" err="1" smtClean="0">
                <a:solidFill>
                  <a:schemeClr val="bg1"/>
                </a:solidFill>
              </a:rPr>
              <a:t>một</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mến</a:t>
            </a:r>
            <a:r>
              <a:rPr lang="en-US" sz="4800" dirty="0" smtClean="0">
                <a:solidFill>
                  <a:schemeClr val="bg1"/>
                </a:solidFill>
              </a:rPr>
              <a:t> </a:t>
            </a:r>
            <a:r>
              <a:rPr lang="en-US" sz="4800" dirty="0" err="1" smtClean="0">
                <a:solidFill>
                  <a:schemeClr val="bg1"/>
                </a:solidFill>
              </a:rPr>
              <a:t>luôn</a:t>
            </a:r>
            <a:r>
              <a:rPr lang="en-US" sz="4800" dirty="0" smtClean="0">
                <a:solidFill>
                  <a:schemeClr val="bg1"/>
                </a:solidFill>
              </a:rPr>
              <a:t> an </a:t>
            </a:r>
            <a:r>
              <a:rPr lang="en-US" sz="4800" dirty="0" err="1" smtClean="0">
                <a:solidFill>
                  <a:schemeClr val="bg1"/>
                </a:solidFill>
              </a:rPr>
              <a:t>tâm</a:t>
            </a:r>
            <a:r>
              <a:rPr lang="en-US" sz="4800" dirty="0" smtClean="0">
                <a:solidFill>
                  <a:schemeClr val="bg1"/>
                </a:solidFill>
              </a:rPr>
              <a:t> </a:t>
            </a:r>
            <a:r>
              <a:rPr lang="en-US" sz="4800" dirty="0" err="1" smtClean="0">
                <a:solidFill>
                  <a:schemeClr val="bg1"/>
                </a:solidFill>
              </a:rPr>
              <a:t>thi</a:t>
            </a:r>
            <a:r>
              <a:rPr lang="en-US" sz="4800" dirty="0" smtClean="0">
                <a:solidFill>
                  <a:schemeClr val="bg1"/>
                </a:solidFill>
              </a:rPr>
              <a:t> </a:t>
            </a:r>
            <a:r>
              <a:rPr lang="en-US" sz="4800" dirty="0" err="1" smtClean="0">
                <a:solidFill>
                  <a:schemeClr val="bg1"/>
                </a:solidFill>
              </a:rPr>
              <a:t>hành</a:t>
            </a:r>
            <a:r>
              <a:rPr lang="en-US" sz="4800" dirty="0" smtClean="0">
                <a:solidFill>
                  <a:schemeClr val="bg1"/>
                </a:solidFill>
              </a:rPr>
              <a:t> ý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đắn</a:t>
            </a:r>
            <a:r>
              <a:rPr lang="en-US" sz="4800" dirty="0" smtClean="0">
                <a:solidFill>
                  <a:schemeClr val="bg1"/>
                </a:solidFill>
              </a:rPr>
              <a:t> </a:t>
            </a:r>
            <a:r>
              <a:rPr lang="en-US" sz="4800" dirty="0" err="1" smtClean="0">
                <a:solidFill>
                  <a:schemeClr val="bg1"/>
                </a:solidFill>
              </a:rPr>
              <a:t>đo</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lo </a:t>
            </a:r>
            <a:r>
              <a:rPr lang="en-US" sz="4800" dirty="0" err="1" smtClean="0">
                <a:solidFill>
                  <a:schemeClr val="bg1"/>
                </a:solidFill>
              </a:rPr>
              <a:t>ngại</a:t>
            </a:r>
            <a:r>
              <a:rPr lang="en-US" sz="4800" dirty="0" smtClean="0">
                <a:solidFill>
                  <a:schemeClr val="bg1"/>
                </a:solidFill>
              </a:rPr>
              <a:t> </a:t>
            </a:r>
            <a:r>
              <a:rPr lang="en-US" sz="4800" dirty="0" err="1" smtClean="0">
                <a:solidFill>
                  <a:schemeClr val="bg1"/>
                </a:solidFill>
              </a:rPr>
              <a:t>gì</a:t>
            </a:r>
            <a:r>
              <a:rPr lang="en-US" sz="4800" dirty="0" smtClean="0">
                <a:solidFill>
                  <a:schemeClr val="bg1"/>
                </a:solidFill>
              </a:rPr>
              <a:t> </a:t>
            </a:r>
            <a:r>
              <a:rPr lang="en-US" sz="4800" dirty="0" err="1" smtClean="0">
                <a:solidFill>
                  <a:schemeClr val="bg1"/>
                </a:solidFill>
              </a:rPr>
              <a:t>vui</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tiếc</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mình</a:t>
            </a:r>
            <a:r>
              <a:rPr lang="en-US" sz="4800" dirty="0" smtClean="0">
                <a:solidFill>
                  <a:schemeClr val="bg1"/>
                </a:solidFill>
              </a:rPr>
              <a:t>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sống</a:t>
            </a:r>
            <a:r>
              <a:rPr lang="en-US" sz="4800" dirty="0" smtClean="0">
                <a:solidFill>
                  <a:schemeClr val="bg1"/>
                </a:solidFill>
              </a:rPr>
              <a:t> </a:t>
            </a:r>
            <a:r>
              <a:rPr lang="en-US" sz="4800" dirty="0" err="1" smtClean="0">
                <a:solidFill>
                  <a:schemeClr val="bg1"/>
                </a:solidFill>
              </a:rPr>
              <a:t>đẹp</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những</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kinh</a:t>
            </a:r>
            <a:r>
              <a:rPr lang="en-US"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16015143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en-US" sz="6000" dirty="0" smtClean="0">
                <a:solidFill>
                  <a:schemeClr val="bg1"/>
                </a:solidFill>
              </a:rPr>
              <a:t>Cho con tin </a:t>
            </a:r>
            <a:r>
              <a:rPr lang="en-US" sz="6000" dirty="0" err="1" smtClean="0">
                <a:solidFill>
                  <a:schemeClr val="bg1"/>
                </a:solidFill>
              </a:rPr>
              <a:t>vào</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dẫu</a:t>
            </a:r>
            <a:r>
              <a:rPr lang="en-US" sz="6000" dirty="0" smtClean="0">
                <a:solidFill>
                  <a:schemeClr val="bg1"/>
                </a:solidFill>
              </a:rPr>
              <a:t> </a:t>
            </a:r>
            <a:r>
              <a:rPr lang="en-US" sz="6000" dirty="0" err="1" smtClean="0">
                <a:solidFill>
                  <a:schemeClr val="bg1"/>
                </a:solidFill>
              </a:rPr>
              <a:t>ngày</a:t>
            </a:r>
            <a:r>
              <a:rPr lang="en-US" sz="6000" dirty="0" smtClean="0">
                <a:solidFill>
                  <a:schemeClr val="bg1"/>
                </a:solidFill>
              </a:rPr>
              <a:t> </a:t>
            </a:r>
            <a:r>
              <a:rPr lang="en-US" sz="6000" dirty="0" err="1" smtClean="0">
                <a:solidFill>
                  <a:schemeClr val="bg1"/>
                </a:solidFill>
              </a:rPr>
              <a:t>mai</a:t>
            </a:r>
            <a:r>
              <a:rPr lang="en-US" sz="6000" dirty="0" smtClean="0">
                <a:solidFill>
                  <a:schemeClr val="bg1"/>
                </a:solidFill>
              </a:rPr>
              <a:t> </a:t>
            </a:r>
            <a:r>
              <a:rPr lang="en-US" sz="6000" dirty="0" err="1" smtClean="0">
                <a:solidFill>
                  <a:schemeClr val="bg1"/>
                </a:solidFill>
              </a:rPr>
              <a:t>bao</a:t>
            </a:r>
            <a:r>
              <a:rPr lang="en-US" sz="6000" dirty="0" smtClean="0">
                <a:solidFill>
                  <a:schemeClr val="bg1"/>
                </a:solidFill>
              </a:rPr>
              <a:t> </a:t>
            </a:r>
            <a:r>
              <a:rPr lang="en-US" sz="6000" dirty="0" err="1" smtClean="0">
                <a:solidFill>
                  <a:schemeClr val="bg1"/>
                </a:solidFill>
              </a:rPr>
              <a:t>nhiêu</a:t>
            </a:r>
            <a:r>
              <a:rPr lang="en-US" sz="6000" dirty="0" smtClean="0">
                <a:solidFill>
                  <a:schemeClr val="bg1"/>
                </a:solidFill>
              </a:rPr>
              <a:t> </a:t>
            </a:r>
            <a:r>
              <a:rPr lang="en-US" sz="6000" dirty="0" err="1" smtClean="0">
                <a:solidFill>
                  <a:schemeClr val="bg1"/>
                </a:solidFill>
              </a:rPr>
              <a:t>trở</a:t>
            </a:r>
            <a:r>
              <a:rPr lang="en-US" sz="6000" dirty="0" smtClean="0">
                <a:solidFill>
                  <a:schemeClr val="bg1"/>
                </a:solidFill>
              </a:rPr>
              <a:t> </a:t>
            </a:r>
            <a:r>
              <a:rPr lang="en-US" sz="6000" dirty="0" err="1" smtClean="0">
                <a:solidFill>
                  <a:schemeClr val="bg1"/>
                </a:solidFill>
              </a:rPr>
              <a:t>ngại</a:t>
            </a:r>
            <a:r>
              <a:rPr lang="en-US" sz="6000" dirty="0" smtClean="0">
                <a:solidFill>
                  <a:schemeClr val="bg1"/>
                </a:solidFill>
              </a:rPr>
              <a:t> </a:t>
            </a:r>
            <a:r>
              <a:rPr lang="en-US" sz="6000" dirty="0" err="1" smtClean="0">
                <a:solidFill>
                  <a:schemeClr val="bg1"/>
                </a:solidFill>
              </a:rPr>
              <a:t>giữa</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ngang</a:t>
            </a:r>
            <a:r>
              <a:rPr lang="en-US" sz="6000" dirty="0" smtClean="0">
                <a:solidFill>
                  <a:schemeClr val="bg1"/>
                </a:solidFill>
              </a:rPr>
              <a:t> </a:t>
            </a:r>
            <a:r>
              <a:rPr lang="en-US" sz="6000" dirty="0" err="1" smtClean="0">
                <a:solidFill>
                  <a:schemeClr val="bg1"/>
                </a:solidFill>
              </a:rPr>
              <a:t>trái</a:t>
            </a:r>
            <a:r>
              <a:rPr lang="en-US" sz="6000" dirty="0" smtClean="0">
                <a:solidFill>
                  <a:schemeClr val="bg1"/>
                </a:solidFill>
              </a:rPr>
              <a:t>, </a:t>
            </a:r>
            <a:r>
              <a:rPr lang="en-US" sz="6000" dirty="0" err="1" smtClean="0">
                <a:solidFill>
                  <a:schemeClr val="bg1"/>
                </a:solidFill>
              </a:rPr>
              <a:t>chẳng</a:t>
            </a:r>
            <a:r>
              <a:rPr lang="en-US" sz="6000" dirty="0" smtClean="0">
                <a:solidFill>
                  <a:schemeClr val="bg1"/>
                </a:solidFill>
              </a:rPr>
              <a:t> </a:t>
            </a:r>
            <a:r>
              <a:rPr lang="en-US" sz="6000" dirty="0" err="1" smtClean="0">
                <a:solidFill>
                  <a:schemeClr val="bg1"/>
                </a:solidFill>
              </a:rPr>
              <a:t>có</a:t>
            </a:r>
            <a:r>
              <a:rPr lang="en-US" sz="6000" dirty="0" smtClean="0">
                <a:solidFill>
                  <a:schemeClr val="bg1"/>
                </a:solidFill>
              </a:rPr>
              <a:t> </a:t>
            </a:r>
            <a:r>
              <a:rPr lang="en-US" sz="6000" dirty="0" err="1" smtClean="0">
                <a:solidFill>
                  <a:schemeClr val="bg1"/>
                </a:solidFill>
              </a:rPr>
              <a:t>gì</a:t>
            </a:r>
            <a:r>
              <a:rPr lang="en-US" sz="6000" dirty="0" smtClean="0">
                <a:solidFill>
                  <a:schemeClr val="bg1"/>
                </a:solidFill>
              </a:rPr>
              <a:t> </a:t>
            </a:r>
            <a:r>
              <a:rPr lang="en-US" sz="6000" dirty="0" err="1" smtClean="0">
                <a:solidFill>
                  <a:schemeClr val="bg1"/>
                </a:solidFill>
              </a:rPr>
              <a:t>xui</a:t>
            </a:r>
            <a:r>
              <a:rPr lang="en-US" sz="6000" dirty="0" smtClean="0">
                <a:solidFill>
                  <a:schemeClr val="bg1"/>
                </a:solidFill>
              </a:rPr>
              <a:t> </a:t>
            </a:r>
            <a:r>
              <a:rPr lang="en-US" sz="6000" dirty="0" err="1" smtClean="0">
                <a:solidFill>
                  <a:schemeClr val="bg1"/>
                </a:solidFill>
              </a:rPr>
              <a:t>khiến</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con </a:t>
            </a:r>
            <a:r>
              <a:rPr lang="en-US" sz="6000" dirty="0" err="1" smtClean="0">
                <a:solidFill>
                  <a:schemeClr val="bg1"/>
                </a:solidFill>
              </a:rPr>
              <a:t>phải</a:t>
            </a:r>
            <a:r>
              <a:rPr lang="en-US" sz="6000" dirty="0" smtClean="0">
                <a:solidFill>
                  <a:schemeClr val="bg1"/>
                </a:solidFill>
              </a:rPr>
              <a:t> </a:t>
            </a:r>
            <a:r>
              <a:rPr lang="en-US" sz="6000" dirty="0" err="1" smtClean="0">
                <a:solidFill>
                  <a:schemeClr val="bg1"/>
                </a:solidFill>
              </a:rPr>
              <a:t>nao</a:t>
            </a:r>
            <a:r>
              <a:rPr lang="en-US" sz="6000" dirty="0" smtClean="0">
                <a:solidFill>
                  <a:schemeClr val="bg1"/>
                </a:solidFill>
              </a:rPr>
              <a:t> </a:t>
            </a:r>
            <a:r>
              <a:rPr lang="en-US" sz="6000" dirty="0" err="1" smtClean="0">
                <a:solidFill>
                  <a:schemeClr val="bg1"/>
                </a:solidFill>
              </a:rPr>
              <a:t>núng</a:t>
            </a:r>
            <a:r>
              <a:rPr lang="en-US" sz="6000" dirty="0" smtClean="0">
                <a:solidFill>
                  <a:schemeClr val="bg1"/>
                </a:solidFill>
              </a:rPr>
              <a:t> </a:t>
            </a:r>
            <a:r>
              <a:rPr lang="en-US" sz="6000" dirty="0" err="1" smtClean="0">
                <a:solidFill>
                  <a:schemeClr val="bg1"/>
                </a:solidFill>
              </a:rPr>
              <a:t>vẫn</a:t>
            </a:r>
            <a:r>
              <a:rPr lang="en-US" sz="6000" dirty="0" smtClean="0">
                <a:solidFill>
                  <a:schemeClr val="bg1"/>
                </a:solidFill>
              </a:rPr>
              <a:t> </a:t>
            </a:r>
            <a:r>
              <a:rPr lang="en-US" sz="6000" dirty="0" err="1" smtClean="0">
                <a:solidFill>
                  <a:schemeClr val="bg1"/>
                </a:solidFill>
              </a:rPr>
              <a:t>một</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tôi</a:t>
            </a:r>
            <a:r>
              <a:rPr lang="en-US" sz="6000" dirty="0" smtClean="0">
                <a:solidFill>
                  <a:schemeClr val="bg1"/>
                </a:solidFill>
              </a:rPr>
              <a:t> </a:t>
            </a:r>
            <a:r>
              <a:rPr lang="en-US" sz="6000" dirty="0" err="1" smtClean="0">
                <a:solidFill>
                  <a:schemeClr val="bg1"/>
                </a:solidFill>
              </a:rPr>
              <a:t>trung</a:t>
            </a:r>
            <a:r>
              <a:rPr lang="en-US" sz="6000" dirty="0" smtClean="0">
                <a:solidFill>
                  <a:schemeClr val="bg1"/>
                </a:solidFill>
              </a:rPr>
              <a:t> </a:t>
            </a:r>
            <a:r>
              <a:rPr lang="en-US" sz="6000" dirty="0" err="1" smtClean="0">
                <a:solidFill>
                  <a:schemeClr val="bg1"/>
                </a:solidFill>
              </a:rPr>
              <a:t>của</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7475538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Thánh</a:t>
            </a:r>
            <a:r>
              <a:rPr lang="en-US" sz="6000" dirty="0" smtClean="0">
                <a:solidFill>
                  <a:schemeClr val="bg1"/>
                </a:solidFill>
              </a:rPr>
              <a:t> ý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a:t>
            </a:r>
            <a:r>
              <a:rPr lang="en-US" sz="6000" dirty="0" err="1" smtClean="0">
                <a:solidFill>
                  <a:schemeClr val="bg1"/>
                </a:solidFill>
              </a:rPr>
              <a:t>tim</a:t>
            </a:r>
            <a:r>
              <a:rPr lang="en-US" sz="6000" dirty="0" smtClean="0">
                <a:solidFill>
                  <a:schemeClr val="bg1"/>
                </a:solidFill>
              </a:rPr>
              <a:t> con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rạng</a:t>
            </a:r>
            <a:r>
              <a:rPr lang="en-US" sz="6000" dirty="0" smtClean="0">
                <a:solidFill>
                  <a:schemeClr val="bg1"/>
                </a:solidFill>
              </a:rPr>
              <a:t> </a:t>
            </a:r>
            <a:r>
              <a:rPr lang="en-US" sz="6000" dirty="0" err="1" smtClean="0">
                <a:solidFill>
                  <a:schemeClr val="bg1"/>
                </a:solidFill>
              </a:rPr>
              <a:t>ngời</a:t>
            </a:r>
            <a:r>
              <a:rPr lang="en-US" sz="6000" dirty="0" smtClean="0">
                <a:solidFill>
                  <a:schemeClr val="bg1"/>
                </a:solidFill>
              </a:rPr>
              <a:t> </a:t>
            </a:r>
            <a:r>
              <a:rPr lang="en-US" sz="6000" dirty="0" err="1" smtClean="0">
                <a:solidFill>
                  <a:schemeClr val="bg1"/>
                </a:solidFill>
              </a:rPr>
              <a:t>nối</a:t>
            </a:r>
            <a:r>
              <a:rPr lang="en-US" sz="6000" dirty="0" smtClean="0">
                <a:solidFill>
                  <a:schemeClr val="bg1"/>
                </a:solidFill>
              </a:rPr>
              <a:t> </a:t>
            </a:r>
            <a:r>
              <a:rPr lang="en-US" sz="6000" dirty="0" err="1" smtClean="0">
                <a:solidFill>
                  <a:schemeClr val="bg1"/>
                </a:solidFill>
              </a:rPr>
              <a:t>kết</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đất</a:t>
            </a:r>
            <a:r>
              <a:rPr lang="en-US" sz="6000" dirty="0" smtClean="0">
                <a:solidFill>
                  <a:schemeClr val="bg1"/>
                </a:solidFill>
              </a:rPr>
              <a:t>. </a:t>
            </a:r>
            <a:r>
              <a:rPr lang="en-US" sz="6000" dirty="0" err="1" smtClean="0">
                <a:solidFill>
                  <a:schemeClr val="bg1"/>
                </a:solidFill>
              </a:rPr>
              <a:t>Thánh</a:t>
            </a:r>
            <a:r>
              <a:rPr lang="en-US" sz="6000" dirty="0" smtClean="0">
                <a:solidFill>
                  <a:schemeClr val="bg1"/>
                </a:solidFill>
              </a:rPr>
              <a:t> ý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đưa</a:t>
            </a:r>
            <a:r>
              <a:rPr lang="en-US" sz="6000" dirty="0" smtClean="0">
                <a:solidFill>
                  <a:schemeClr val="bg1"/>
                </a:solidFill>
              </a:rPr>
              <a:t> con </a:t>
            </a:r>
            <a:r>
              <a:rPr lang="en-US" sz="6000" dirty="0" err="1" smtClean="0">
                <a:solidFill>
                  <a:schemeClr val="bg1"/>
                </a:solidFill>
              </a:rPr>
              <a:t>đi</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bình</a:t>
            </a:r>
            <a:r>
              <a:rPr lang="en-US" sz="6000" dirty="0" smtClean="0">
                <a:solidFill>
                  <a:schemeClr val="bg1"/>
                </a:solidFill>
              </a:rPr>
              <a:t> an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dẫn</a:t>
            </a:r>
            <a:r>
              <a:rPr lang="en-US" sz="6000" dirty="0" smtClean="0">
                <a:solidFill>
                  <a:schemeClr val="bg1"/>
                </a:solidFill>
              </a:rPr>
              <a:t> con </a:t>
            </a:r>
            <a:r>
              <a:rPr lang="en-US" sz="6000" dirty="0" err="1" smtClean="0">
                <a:solidFill>
                  <a:schemeClr val="bg1"/>
                </a:solidFill>
              </a:rPr>
              <a:t>về</a:t>
            </a:r>
            <a:r>
              <a:rPr lang="en-US" sz="6000" dirty="0" smtClean="0">
                <a:solidFill>
                  <a:schemeClr val="bg1"/>
                </a:solidFill>
              </a:rPr>
              <a:t> </a:t>
            </a:r>
            <a:r>
              <a:rPr lang="en-US" sz="6000" dirty="0" err="1" smtClean="0">
                <a:solidFill>
                  <a:schemeClr val="bg1"/>
                </a:solidFill>
              </a:rPr>
              <a:t>câu</a:t>
            </a:r>
            <a:r>
              <a:rPr lang="en-US" sz="6000" dirty="0" smtClean="0">
                <a:solidFill>
                  <a:schemeClr val="bg1"/>
                </a:solidFill>
              </a:rPr>
              <a:t> </a:t>
            </a:r>
            <a:r>
              <a:rPr lang="en-US" sz="6000" dirty="0" err="1" smtClean="0">
                <a:solidFill>
                  <a:schemeClr val="bg1"/>
                </a:solidFill>
              </a:rPr>
              <a:t>ước</a:t>
            </a:r>
            <a:r>
              <a:rPr lang="en-US" sz="6000" dirty="0" smtClean="0">
                <a:solidFill>
                  <a:schemeClr val="bg1"/>
                </a:solidFill>
              </a:rPr>
              <a:t> </a:t>
            </a:r>
            <a:r>
              <a:rPr lang="en-US" sz="6000" dirty="0" err="1" smtClean="0">
                <a:solidFill>
                  <a:schemeClr val="bg1"/>
                </a:solidFill>
              </a:rPr>
              <a:t>thề</a:t>
            </a:r>
            <a:r>
              <a:rPr lang="en-US" sz="6000" dirty="0" smtClean="0">
                <a:solidFill>
                  <a:schemeClr val="bg1"/>
                </a:solidFill>
              </a:rPr>
              <a:t> </a:t>
            </a:r>
            <a:r>
              <a:rPr lang="en-US" sz="6000" dirty="0" err="1" smtClean="0">
                <a:solidFill>
                  <a:schemeClr val="bg1"/>
                </a:solidFill>
              </a:rPr>
              <a:t>vẹn</a:t>
            </a:r>
            <a:r>
              <a:rPr lang="en-US" sz="6000" dirty="0" smtClean="0">
                <a:solidFill>
                  <a:schemeClr val="bg1"/>
                </a:solidFill>
              </a:rPr>
              <a:t> </a:t>
            </a:r>
            <a:r>
              <a:rPr lang="en-US" sz="6000" dirty="0" err="1" smtClean="0">
                <a:solidFill>
                  <a:schemeClr val="bg1"/>
                </a:solidFill>
              </a:rPr>
              <a:t>nghĩa</a:t>
            </a:r>
            <a:r>
              <a:rPr lang="en-US" sz="6000" dirty="0" smtClean="0">
                <a:solidFill>
                  <a:schemeClr val="bg1"/>
                </a:solidFill>
              </a:rPr>
              <a:t> </a:t>
            </a:r>
            <a:r>
              <a:rPr lang="en-US" sz="6000" dirty="0" err="1" smtClean="0">
                <a:solidFill>
                  <a:schemeClr val="bg1"/>
                </a:solidFill>
              </a:rPr>
              <a:t>tín</a:t>
            </a:r>
            <a:r>
              <a:rPr lang="en-US" sz="6000" dirty="0" smtClean="0">
                <a:solidFill>
                  <a:schemeClr val="bg1"/>
                </a:solidFill>
              </a:rPr>
              <a:t> </a:t>
            </a:r>
            <a:r>
              <a:rPr lang="en-US" sz="6000" dirty="0" err="1" smtClean="0">
                <a:solidFill>
                  <a:schemeClr val="bg1"/>
                </a:solidFill>
              </a:rPr>
              <a:t>trung</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7434753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dirty="0" smtClean="0">
                <a:solidFill>
                  <a:srgbClr val="FFFF00"/>
                </a:solidFill>
              </a:rPr>
              <a:t>ĐÂU CÓ TÌNH YÊU THƯƠNG</a:t>
            </a:r>
            <a:br>
              <a:rPr lang="en-US" sz="6000" dirty="0" smtClean="0">
                <a:solidFill>
                  <a:srgbClr val="FFFF00"/>
                </a:solidFill>
              </a:rPr>
            </a:br>
            <a:r>
              <a:rPr lang="en-US" sz="6000" i="1" dirty="0" err="1" smtClean="0">
                <a:solidFill>
                  <a:schemeClr val="bg1"/>
                </a:solidFill>
              </a:rPr>
              <a:t>Vinh</a:t>
            </a:r>
            <a:r>
              <a:rPr lang="en-US" sz="6000" i="1" dirty="0" smtClean="0">
                <a:solidFill>
                  <a:schemeClr val="bg1"/>
                </a:solidFill>
              </a:rPr>
              <a:t> </a:t>
            </a:r>
            <a:r>
              <a:rPr lang="en-US" sz="6000" i="1" dirty="0" err="1" smtClean="0">
                <a:solidFill>
                  <a:schemeClr val="bg1"/>
                </a:solidFill>
              </a:rPr>
              <a:t>Hạnh</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9591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rPr>
              <a:t>Ca</a:t>
            </a:r>
            <a:r>
              <a:rPr lang="en-US" sz="8000" b="0" dirty="0" smtClean="0">
                <a:solidFill>
                  <a:srgbClr val="FFFF00"/>
                </a:solidFill>
                <a:effectLst/>
              </a:rPr>
              <a:t>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6000" b="0" dirty="0" smtClean="0">
                <a:solidFill>
                  <a:srgbClr val="FFFF00"/>
                </a:solidFill>
                <a:effectLst/>
              </a:rPr>
              <a:t>CHO NƯỚC TRỜI MAI SAU</a:t>
            </a:r>
            <a:br>
              <a:rPr lang="en-US" sz="6000" b="0" dirty="0" smtClean="0">
                <a:solidFill>
                  <a:srgbClr val="FFFF00"/>
                </a:solidFill>
                <a:effectLst/>
              </a:rPr>
            </a:br>
            <a:r>
              <a:rPr lang="en-US" sz="4800" b="0" i="1" dirty="0" smtClean="0">
                <a:solidFill>
                  <a:schemeClr val="bg1"/>
                </a:solidFill>
                <a:effectLst/>
              </a:rPr>
              <a:t>Lm. </a:t>
            </a:r>
            <a:r>
              <a:rPr lang="en-US" sz="4800" b="0" i="1" dirty="0" err="1" smtClean="0">
                <a:solidFill>
                  <a:schemeClr val="bg1"/>
                </a:solidFill>
                <a:effectLst/>
              </a:rPr>
              <a:t>Nguyễn</a:t>
            </a:r>
            <a:r>
              <a:rPr lang="en-US" sz="4800" b="0" i="1" dirty="0" smtClean="0">
                <a:solidFill>
                  <a:schemeClr val="bg1"/>
                </a:solidFill>
                <a:effectLst/>
              </a:rPr>
              <a:t> </a:t>
            </a:r>
            <a:r>
              <a:rPr lang="en-US" sz="4800" b="0" i="1" dirty="0" err="1" smtClean="0">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en-US" sz="4800" b="0" dirty="0" err="1" smtClean="0">
                <a:solidFill>
                  <a:schemeClr val="bg1"/>
                </a:solidFill>
                <a:effectLst/>
              </a:rPr>
              <a:t>Trái</a:t>
            </a:r>
            <a:r>
              <a:rPr lang="en-US" sz="4800" b="0" dirty="0" smtClean="0">
                <a:solidFill>
                  <a:schemeClr val="bg1"/>
                </a:solidFill>
                <a:effectLst/>
              </a:rPr>
              <a:t> </a:t>
            </a:r>
            <a:r>
              <a:rPr lang="en-US" sz="4800" b="0" dirty="0" err="1" smtClean="0">
                <a:solidFill>
                  <a:schemeClr val="bg1"/>
                </a:solidFill>
                <a:effectLst/>
              </a:rPr>
              <a:t>đất</a:t>
            </a:r>
            <a:r>
              <a:rPr lang="en-US" sz="4800" b="0" dirty="0" smtClean="0">
                <a:solidFill>
                  <a:schemeClr val="bg1"/>
                </a:solidFill>
                <a:effectLst/>
              </a:rPr>
              <a:t> </a:t>
            </a:r>
            <a:r>
              <a:rPr lang="en-US" sz="4800" b="0" dirty="0" err="1" smtClean="0">
                <a:solidFill>
                  <a:schemeClr val="bg1"/>
                </a:solidFill>
                <a:effectLst/>
              </a:rPr>
              <a:t>này</a:t>
            </a:r>
            <a:r>
              <a:rPr lang="en-US" sz="4800" b="0" dirty="0" smtClean="0">
                <a:solidFill>
                  <a:schemeClr val="bg1"/>
                </a:solidFill>
                <a:effectLst/>
              </a:rPr>
              <a:t> </a:t>
            </a:r>
            <a:r>
              <a:rPr lang="en-US" sz="4800" b="0" dirty="0" err="1" smtClean="0">
                <a:solidFill>
                  <a:schemeClr val="bg1"/>
                </a:solidFill>
                <a:effectLst/>
              </a:rPr>
              <a:t>nơi</a:t>
            </a:r>
            <a:r>
              <a:rPr lang="en-US" sz="4800" b="0" dirty="0" smtClean="0">
                <a:solidFill>
                  <a:schemeClr val="bg1"/>
                </a:solidFill>
                <a:effectLst/>
              </a:rPr>
              <a:t> con </a:t>
            </a:r>
            <a:r>
              <a:rPr lang="en-US" sz="4800" b="0" dirty="0" err="1" smtClean="0">
                <a:solidFill>
                  <a:schemeClr val="bg1"/>
                </a:solidFill>
                <a:effectLst/>
              </a:rPr>
              <a:t>người</a:t>
            </a:r>
            <a:r>
              <a:rPr lang="en-US" sz="4800" b="0" dirty="0" smtClean="0">
                <a:solidFill>
                  <a:schemeClr val="bg1"/>
                </a:solidFill>
                <a:effectLst/>
              </a:rPr>
              <a:t> </a:t>
            </a:r>
            <a:r>
              <a:rPr lang="en-US" sz="4800" b="0" dirty="0" err="1" smtClean="0">
                <a:solidFill>
                  <a:schemeClr val="bg1"/>
                </a:solidFill>
                <a:effectLst/>
              </a:rPr>
              <a:t>náu</a:t>
            </a:r>
            <a:r>
              <a:rPr lang="en-US" sz="4800" b="0" dirty="0" smtClean="0">
                <a:solidFill>
                  <a:schemeClr val="bg1"/>
                </a:solidFill>
                <a:effectLst/>
              </a:rPr>
              <a:t> </a:t>
            </a:r>
            <a:r>
              <a:rPr lang="en-US" sz="4800" b="0" dirty="0" err="1" smtClean="0">
                <a:solidFill>
                  <a:schemeClr val="bg1"/>
                </a:solidFill>
                <a:effectLst/>
              </a:rPr>
              <a:t>thân</a:t>
            </a:r>
            <a:r>
              <a:rPr lang="en-US" sz="4800" b="0" dirty="0" smtClean="0">
                <a:solidFill>
                  <a:schemeClr val="bg1"/>
                </a:solidFill>
                <a:effectLst/>
              </a:rPr>
              <a:t>. </a:t>
            </a:r>
            <a:r>
              <a:rPr lang="en-US" sz="4800" b="0" dirty="0" err="1" smtClean="0">
                <a:solidFill>
                  <a:schemeClr val="bg1"/>
                </a:solidFill>
                <a:effectLst/>
              </a:rPr>
              <a:t>Thế</a:t>
            </a:r>
            <a:r>
              <a:rPr lang="en-US" sz="4800" b="0" dirty="0" smtClean="0">
                <a:solidFill>
                  <a:schemeClr val="bg1"/>
                </a:solidFill>
                <a:effectLst/>
              </a:rPr>
              <a:t> </a:t>
            </a:r>
            <a:r>
              <a:rPr lang="en-US" sz="4800" b="0" dirty="0" err="1" smtClean="0">
                <a:solidFill>
                  <a:schemeClr val="bg1"/>
                </a:solidFill>
                <a:effectLst/>
              </a:rPr>
              <a:t>gian</a:t>
            </a:r>
            <a:r>
              <a:rPr lang="en-US" sz="4800" b="0" dirty="0" smtClean="0">
                <a:solidFill>
                  <a:schemeClr val="bg1"/>
                </a:solidFill>
                <a:effectLst/>
              </a:rPr>
              <a:t> </a:t>
            </a:r>
            <a:r>
              <a:rPr lang="en-US" sz="4800" b="0" dirty="0" err="1" smtClean="0">
                <a:solidFill>
                  <a:schemeClr val="bg1"/>
                </a:solidFill>
                <a:effectLst/>
              </a:rPr>
              <a:t>này</a:t>
            </a:r>
            <a:r>
              <a:rPr lang="en-US" sz="4800" b="0" dirty="0" smtClean="0">
                <a:solidFill>
                  <a:schemeClr val="bg1"/>
                </a:solidFill>
                <a:effectLst/>
              </a:rPr>
              <a:t> con </a:t>
            </a:r>
            <a:r>
              <a:rPr lang="en-US" sz="4800" b="0" dirty="0" err="1" smtClean="0">
                <a:solidFill>
                  <a:schemeClr val="bg1"/>
                </a:solidFill>
                <a:effectLst/>
              </a:rPr>
              <a:t>đường</a:t>
            </a:r>
            <a:r>
              <a:rPr lang="en-US" sz="4800" b="0" dirty="0" smtClean="0">
                <a:solidFill>
                  <a:schemeClr val="bg1"/>
                </a:solidFill>
                <a:effectLst/>
              </a:rPr>
              <a:t> </a:t>
            </a:r>
            <a:r>
              <a:rPr lang="en-US" sz="4800" b="0" dirty="0" err="1" smtClean="0">
                <a:solidFill>
                  <a:schemeClr val="bg1"/>
                </a:solidFill>
                <a:effectLst/>
              </a:rPr>
              <a:t>dẫn</a:t>
            </a:r>
            <a:r>
              <a:rPr lang="en-US" sz="4800" b="0" dirty="0" smtClean="0">
                <a:solidFill>
                  <a:schemeClr val="bg1"/>
                </a:solidFill>
                <a:effectLst/>
              </a:rPr>
              <a:t> </a:t>
            </a:r>
            <a:r>
              <a:rPr lang="en-US" sz="4800" b="0" dirty="0" err="1" smtClean="0">
                <a:solidFill>
                  <a:schemeClr val="bg1"/>
                </a:solidFill>
                <a:effectLst/>
              </a:rPr>
              <a:t>lên</a:t>
            </a:r>
            <a:r>
              <a:rPr lang="en-US" sz="4800" b="0" dirty="0" smtClean="0">
                <a:solidFill>
                  <a:schemeClr val="bg1"/>
                </a:solidFill>
                <a:effectLst/>
              </a:rPr>
              <a:t> </a:t>
            </a:r>
            <a:r>
              <a:rPr lang="en-US" sz="4800" b="0" dirty="0" err="1" smtClean="0">
                <a:solidFill>
                  <a:schemeClr val="bg1"/>
                </a:solidFill>
                <a:effectLst/>
              </a:rPr>
              <a:t>trời</a:t>
            </a:r>
            <a:r>
              <a:rPr lang="en-US" sz="4800" b="0" dirty="0" smtClean="0">
                <a:solidFill>
                  <a:schemeClr val="bg1"/>
                </a:solidFill>
                <a:effectLst/>
              </a:rPr>
              <a:t>. </a:t>
            </a:r>
            <a:r>
              <a:rPr lang="en-US" sz="4800" b="0" dirty="0" err="1" smtClean="0">
                <a:solidFill>
                  <a:schemeClr val="bg1"/>
                </a:solidFill>
                <a:effectLst/>
              </a:rPr>
              <a:t>Kiếp</a:t>
            </a:r>
            <a:r>
              <a:rPr lang="en-US" sz="4800" b="0" dirty="0" smtClean="0">
                <a:solidFill>
                  <a:schemeClr val="bg1"/>
                </a:solidFill>
                <a:effectLst/>
              </a:rPr>
              <a:t> </a:t>
            </a:r>
            <a:r>
              <a:rPr lang="en-US" sz="4800" b="0" dirty="0" err="1" smtClean="0">
                <a:solidFill>
                  <a:schemeClr val="bg1"/>
                </a:solidFill>
                <a:effectLst/>
              </a:rPr>
              <a:t>sống</a:t>
            </a:r>
            <a:r>
              <a:rPr lang="en-US" sz="4800" b="0" dirty="0" smtClean="0">
                <a:solidFill>
                  <a:schemeClr val="bg1"/>
                </a:solidFill>
                <a:effectLst/>
              </a:rPr>
              <a:t> </a:t>
            </a:r>
            <a:r>
              <a:rPr lang="en-US" sz="4800" b="0" dirty="0" err="1" smtClean="0">
                <a:solidFill>
                  <a:schemeClr val="bg1"/>
                </a:solidFill>
                <a:effectLst/>
              </a:rPr>
              <a:t>này</a:t>
            </a:r>
            <a:r>
              <a:rPr lang="en-US" sz="4800" b="0" dirty="0" smtClean="0">
                <a:solidFill>
                  <a:schemeClr val="bg1"/>
                </a:solidFill>
                <a:effectLst/>
              </a:rPr>
              <a:t> ta </a:t>
            </a:r>
            <a:r>
              <a:rPr lang="en-US" sz="4800" b="0" dirty="0" err="1" smtClean="0">
                <a:solidFill>
                  <a:schemeClr val="bg1"/>
                </a:solidFill>
                <a:effectLst/>
              </a:rPr>
              <a:t>xây</a:t>
            </a:r>
            <a:r>
              <a:rPr lang="en-US" sz="4800" b="0" dirty="0" smtClean="0">
                <a:solidFill>
                  <a:schemeClr val="bg1"/>
                </a:solidFill>
                <a:effectLst/>
              </a:rPr>
              <a:t> </a:t>
            </a:r>
            <a:r>
              <a:rPr lang="en-US" sz="4800" b="0" dirty="0" err="1" smtClean="0">
                <a:solidFill>
                  <a:schemeClr val="bg1"/>
                </a:solidFill>
                <a:effectLst/>
              </a:rPr>
              <a:t>dựng</a:t>
            </a:r>
            <a:r>
              <a:rPr lang="en-US" sz="4800" b="0" dirty="0" smtClean="0">
                <a:solidFill>
                  <a:schemeClr val="bg1"/>
                </a:solidFill>
                <a:effectLst/>
              </a:rPr>
              <a:t> </a:t>
            </a:r>
            <a:r>
              <a:rPr lang="en-US" sz="4800" b="0" dirty="0" err="1" smtClean="0">
                <a:solidFill>
                  <a:schemeClr val="bg1"/>
                </a:solidFill>
                <a:effectLst/>
              </a:rPr>
              <a:t>thế</a:t>
            </a:r>
            <a:r>
              <a:rPr lang="en-US" sz="4800" b="0" dirty="0" smtClean="0">
                <a:solidFill>
                  <a:schemeClr val="bg1"/>
                </a:solidFill>
                <a:effectLst/>
              </a:rPr>
              <a:t> </a:t>
            </a:r>
            <a:r>
              <a:rPr lang="en-US" sz="4800" b="0" dirty="0" err="1" smtClean="0">
                <a:solidFill>
                  <a:schemeClr val="bg1"/>
                </a:solidFill>
                <a:effectLst/>
              </a:rPr>
              <a:t>giới</a:t>
            </a:r>
            <a:r>
              <a:rPr lang="en-US" sz="4800" b="0" dirty="0" smtClean="0">
                <a:solidFill>
                  <a:schemeClr val="bg1"/>
                </a:solidFill>
                <a:effectLst/>
              </a:rPr>
              <a:t> </a:t>
            </a:r>
            <a:r>
              <a:rPr lang="en-US" sz="4800" b="0" dirty="0" err="1" smtClean="0">
                <a:solidFill>
                  <a:schemeClr val="bg1"/>
                </a:solidFill>
                <a:effectLst/>
              </a:rPr>
              <a:t>để</a:t>
            </a:r>
            <a:r>
              <a:rPr lang="en-US" sz="4800" b="0" dirty="0" smtClean="0">
                <a:solidFill>
                  <a:schemeClr val="bg1"/>
                </a:solidFill>
                <a:effectLst/>
              </a:rPr>
              <a:t> </a:t>
            </a:r>
            <a:r>
              <a:rPr lang="en-US" sz="4800" b="0" dirty="0" err="1" smtClean="0">
                <a:solidFill>
                  <a:schemeClr val="bg1"/>
                </a:solidFill>
                <a:effectLst/>
              </a:rPr>
              <a:t>dọn</a:t>
            </a:r>
            <a:r>
              <a:rPr lang="en-US" sz="4800" b="0" dirty="0" smtClean="0">
                <a:solidFill>
                  <a:schemeClr val="bg1"/>
                </a:solidFill>
                <a:effectLst/>
              </a:rPr>
              <a:t> </a:t>
            </a:r>
            <a:r>
              <a:rPr lang="en-US" sz="4800" b="0" dirty="0" err="1" smtClean="0">
                <a:solidFill>
                  <a:schemeClr val="bg1"/>
                </a:solidFill>
                <a:effectLst/>
              </a:rPr>
              <a:t>đường</a:t>
            </a:r>
            <a:r>
              <a:rPr lang="en-US" sz="4800" b="0" dirty="0" smtClean="0">
                <a:solidFill>
                  <a:schemeClr val="bg1"/>
                </a:solidFill>
                <a:effectLst/>
              </a:rPr>
              <a:t> </a:t>
            </a:r>
            <a:r>
              <a:rPr lang="en-US" sz="4800" b="0" dirty="0" err="1" smtClean="0">
                <a:solidFill>
                  <a:schemeClr val="bg1"/>
                </a:solidFill>
                <a:effectLst/>
              </a:rPr>
              <a:t>cho</a:t>
            </a:r>
            <a:r>
              <a:rPr lang="en-US" sz="4800" b="0" dirty="0" smtClean="0">
                <a:solidFill>
                  <a:schemeClr val="bg1"/>
                </a:solidFill>
                <a:effectLst/>
              </a:rPr>
              <a:t> </a:t>
            </a:r>
            <a:r>
              <a:rPr lang="en-US" sz="4800" b="0" dirty="0" err="1" smtClean="0">
                <a:solidFill>
                  <a:schemeClr val="bg1"/>
                </a:solidFill>
                <a:effectLst/>
              </a:rPr>
              <a:t>nước</a:t>
            </a:r>
            <a:r>
              <a:rPr lang="en-US" sz="4800" b="0" dirty="0" smtClean="0">
                <a:solidFill>
                  <a:schemeClr val="bg1"/>
                </a:solidFill>
                <a:effectLst/>
              </a:rPr>
              <a:t> </a:t>
            </a:r>
            <a:r>
              <a:rPr lang="en-US" sz="4800" b="0" dirty="0" err="1" smtClean="0">
                <a:solidFill>
                  <a:schemeClr val="bg1"/>
                </a:solidFill>
                <a:effectLst/>
              </a:rPr>
              <a:t>trời</a:t>
            </a:r>
            <a:r>
              <a:rPr lang="en-US" sz="4800" b="0" dirty="0" smtClean="0">
                <a:solidFill>
                  <a:schemeClr val="bg1"/>
                </a:solidFill>
                <a:effectLst/>
              </a:rPr>
              <a:t> </a:t>
            </a:r>
            <a:r>
              <a:rPr lang="en-US" sz="4800" b="0" dirty="0" err="1" smtClean="0">
                <a:solidFill>
                  <a:schemeClr val="bg1"/>
                </a:solidFill>
                <a:effectLst/>
              </a:rPr>
              <a:t>mai</a:t>
            </a:r>
            <a:r>
              <a:rPr lang="en-US" sz="4800" b="0" dirty="0" smtClean="0">
                <a:solidFill>
                  <a:schemeClr val="bg1"/>
                </a:solidFill>
                <a:effectLst/>
              </a:rPr>
              <a:t> </a:t>
            </a:r>
            <a:r>
              <a:rPr lang="en-US" sz="4800" b="0" dirty="0" err="1" smtClean="0">
                <a:solidFill>
                  <a:schemeClr val="bg1"/>
                </a:solidFill>
                <a:effectLst/>
              </a:rPr>
              <a:t>sau</a:t>
            </a:r>
            <a:r>
              <a:rPr lang="en-US" sz="4800" b="0" dirty="0" smtClean="0">
                <a:solidFill>
                  <a:schemeClr val="bg1"/>
                </a:solidFill>
                <a:effectLst/>
              </a:rPr>
              <a:t>.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smtClean="0">
                <a:solidFill>
                  <a:srgbClr val="FFFF00"/>
                </a:solidFill>
                <a:effectLst/>
              </a:rPr>
              <a:t>Tk1:</a:t>
            </a:r>
            <a:r>
              <a:rPr lang="en-US" sz="6000" b="0" dirty="0" smtClean="0">
                <a:solidFill>
                  <a:schemeClr val="bg1"/>
                </a:solidFill>
                <a:effectLst/>
              </a:rPr>
              <a:t> </a:t>
            </a:r>
            <a:r>
              <a:rPr lang="vi-VN" sz="6000" b="0" dirty="0" smtClean="0">
                <a:solidFill>
                  <a:schemeClr val="bg1"/>
                </a:solidFill>
                <a:effectLst/>
              </a:rPr>
              <a:t>Chúa </a:t>
            </a:r>
            <a:r>
              <a:rPr lang="en-US" sz="6000" b="0" dirty="0" err="1" smtClean="0">
                <a:solidFill>
                  <a:schemeClr val="bg1"/>
                </a:solidFill>
                <a:effectLst/>
              </a:rPr>
              <a:t>cho</a:t>
            </a:r>
            <a:r>
              <a:rPr lang="en-US" sz="6000" b="0" dirty="0" smtClean="0">
                <a:solidFill>
                  <a:schemeClr val="bg1"/>
                </a:solidFill>
                <a:effectLst/>
              </a:rPr>
              <a:t> ta </a:t>
            </a:r>
            <a:r>
              <a:rPr lang="en-US" sz="6000" b="0" dirty="0" err="1" smtClean="0">
                <a:solidFill>
                  <a:schemeClr val="bg1"/>
                </a:solidFill>
                <a:effectLst/>
              </a:rPr>
              <a:t>niềm</a:t>
            </a:r>
            <a:r>
              <a:rPr lang="en-US" sz="6000" b="0" dirty="0" smtClean="0">
                <a:solidFill>
                  <a:schemeClr val="bg1"/>
                </a:solidFill>
                <a:effectLst/>
              </a:rPr>
              <a:t> tin </a:t>
            </a:r>
            <a:r>
              <a:rPr lang="en-US" sz="6000" b="0" dirty="0" err="1" smtClean="0">
                <a:solidFill>
                  <a:schemeClr val="bg1"/>
                </a:solidFill>
                <a:effectLst/>
              </a:rPr>
              <a:t>sống</a:t>
            </a:r>
            <a:r>
              <a:rPr lang="en-US" sz="6000" b="0" dirty="0" smtClean="0">
                <a:solidFill>
                  <a:schemeClr val="bg1"/>
                </a:solidFill>
                <a:effectLst/>
              </a:rPr>
              <a:t> </a:t>
            </a:r>
            <a:r>
              <a:rPr lang="en-US" sz="6000" b="0" dirty="0" err="1" smtClean="0">
                <a:solidFill>
                  <a:schemeClr val="bg1"/>
                </a:solidFill>
                <a:effectLst/>
              </a:rPr>
              <a:t>bên</a:t>
            </a:r>
            <a:r>
              <a:rPr lang="en-US" sz="6000" b="0" dirty="0" smtClean="0">
                <a:solidFill>
                  <a:schemeClr val="bg1"/>
                </a:solidFill>
                <a:effectLst/>
              </a:rPr>
              <a:t> </a:t>
            </a:r>
            <a:r>
              <a:rPr lang="en-US" sz="6000" b="0" dirty="0" err="1" smtClean="0">
                <a:solidFill>
                  <a:schemeClr val="bg1"/>
                </a:solidFill>
                <a:effectLst/>
              </a:rPr>
              <a:t>muôn</a:t>
            </a:r>
            <a:r>
              <a:rPr lang="en-US" sz="6000" b="0" dirty="0" smtClean="0">
                <a:solidFill>
                  <a:schemeClr val="bg1"/>
                </a:solidFill>
                <a:effectLst/>
              </a:rPr>
              <a:t> </a:t>
            </a:r>
            <a:r>
              <a:rPr lang="en-US" sz="6000" b="0" dirty="0" err="1" smtClean="0">
                <a:solidFill>
                  <a:schemeClr val="bg1"/>
                </a:solidFill>
                <a:effectLst/>
              </a:rPr>
              <a:t>người</a:t>
            </a:r>
            <a:r>
              <a:rPr lang="en-US" sz="6000" b="0" dirty="0" smtClean="0">
                <a:solidFill>
                  <a:schemeClr val="bg1"/>
                </a:solidFill>
                <a:effectLst/>
              </a:rPr>
              <a:t>. </a:t>
            </a:r>
            <a:r>
              <a:rPr lang="en-US" sz="6000" b="0" dirty="0" err="1" smtClean="0">
                <a:solidFill>
                  <a:schemeClr val="bg1"/>
                </a:solidFill>
                <a:effectLst/>
              </a:rPr>
              <a:t>Chúa</a:t>
            </a:r>
            <a:r>
              <a:rPr lang="en-US" sz="6000" b="0" dirty="0" smtClean="0">
                <a:solidFill>
                  <a:schemeClr val="bg1"/>
                </a:solidFill>
                <a:effectLst/>
              </a:rPr>
              <a:t> </a:t>
            </a:r>
            <a:r>
              <a:rPr lang="en-US" sz="6000" b="0" dirty="0" err="1" smtClean="0">
                <a:solidFill>
                  <a:schemeClr val="bg1"/>
                </a:solidFill>
                <a:effectLst/>
              </a:rPr>
              <a:t>cho</a:t>
            </a:r>
            <a:r>
              <a:rPr lang="en-US" sz="6000" b="0" dirty="0" smtClean="0">
                <a:solidFill>
                  <a:schemeClr val="bg1"/>
                </a:solidFill>
                <a:effectLst/>
              </a:rPr>
              <a:t> ta </a:t>
            </a:r>
            <a:r>
              <a:rPr lang="en-US" sz="6000" b="0" dirty="0" err="1" smtClean="0">
                <a:solidFill>
                  <a:schemeClr val="bg1"/>
                </a:solidFill>
                <a:effectLst/>
              </a:rPr>
              <a:t>cuộc</a:t>
            </a:r>
            <a:r>
              <a:rPr lang="en-US" sz="6000" b="0" dirty="0" smtClean="0">
                <a:solidFill>
                  <a:schemeClr val="bg1"/>
                </a:solidFill>
                <a:effectLst/>
              </a:rPr>
              <a:t> </a:t>
            </a:r>
            <a:r>
              <a:rPr lang="en-US" sz="6000" b="0" dirty="0" err="1" smtClean="0">
                <a:solidFill>
                  <a:schemeClr val="bg1"/>
                </a:solidFill>
                <a:effectLst/>
              </a:rPr>
              <a:t>sống</a:t>
            </a:r>
            <a:r>
              <a:rPr lang="en-US" sz="6000" b="0" dirty="0" smtClean="0">
                <a:solidFill>
                  <a:schemeClr val="bg1"/>
                </a:solidFill>
                <a:effectLst/>
              </a:rPr>
              <a:t> </a:t>
            </a:r>
            <a:r>
              <a:rPr lang="en-US" sz="6000" b="0" dirty="0" err="1" smtClean="0">
                <a:solidFill>
                  <a:schemeClr val="bg1"/>
                </a:solidFill>
                <a:effectLst/>
              </a:rPr>
              <a:t>dẫn</a:t>
            </a:r>
            <a:r>
              <a:rPr lang="en-US" sz="6000" b="0" dirty="0" smtClean="0">
                <a:solidFill>
                  <a:schemeClr val="bg1"/>
                </a:solidFill>
                <a:effectLst/>
              </a:rPr>
              <a:t> </a:t>
            </a:r>
            <a:r>
              <a:rPr lang="en-US" sz="6000" b="0" dirty="0" err="1" smtClean="0">
                <a:solidFill>
                  <a:schemeClr val="bg1"/>
                </a:solidFill>
                <a:effectLst/>
              </a:rPr>
              <a:t>lối</a:t>
            </a:r>
            <a:r>
              <a:rPr lang="en-US" sz="6000" b="0" dirty="0" smtClean="0">
                <a:solidFill>
                  <a:schemeClr val="bg1"/>
                </a:solidFill>
                <a:effectLst/>
              </a:rPr>
              <a:t> </a:t>
            </a:r>
            <a:r>
              <a:rPr lang="en-US" sz="6000" b="0" dirty="0" err="1" smtClean="0">
                <a:solidFill>
                  <a:schemeClr val="bg1"/>
                </a:solidFill>
                <a:effectLst/>
              </a:rPr>
              <a:t>lên</a:t>
            </a:r>
            <a:r>
              <a:rPr lang="en-US" sz="6000" b="0" dirty="0" smtClean="0">
                <a:solidFill>
                  <a:schemeClr val="bg1"/>
                </a:solidFill>
                <a:effectLst/>
              </a:rPr>
              <a:t> </a:t>
            </a:r>
            <a:r>
              <a:rPr lang="en-US" sz="6000" b="0" dirty="0" err="1" smtClean="0">
                <a:solidFill>
                  <a:schemeClr val="bg1"/>
                </a:solidFill>
                <a:effectLst/>
              </a:rPr>
              <a:t>trời</a:t>
            </a:r>
            <a:r>
              <a:rPr lang="en-US" sz="6000" b="0" dirty="0" smtClean="0">
                <a:solidFill>
                  <a:schemeClr val="bg1"/>
                </a:solidFill>
                <a:effectLst/>
              </a:rPr>
              <a:t>. </a:t>
            </a:r>
            <a:r>
              <a:rPr lang="en-US" sz="6000" b="0" dirty="0" err="1" smtClean="0">
                <a:solidFill>
                  <a:schemeClr val="bg1"/>
                </a:solidFill>
                <a:effectLst/>
              </a:rPr>
              <a:t>Mừng</a:t>
            </a:r>
            <a:r>
              <a:rPr lang="en-US" sz="6000" b="0" dirty="0" smtClean="0">
                <a:solidFill>
                  <a:schemeClr val="bg1"/>
                </a:solidFill>
                <a:effectLst/>
              </a:rPr>
              <a:t> </a:t>
            </a:r>
            <a:r>
              <a:rPr lang="en-US" sz="6000" b="0" dirty="0" err="1" smtClean="0">
                <a:solidFill>
                  <a:schemeClr val="bg1"/>
                </a:solidFill>
                <a:effectLst/>
              </a:rPr>
              <a:t>vui</a:t>
            </a:r>
            <a:r>
              <a:rPr lang="en-US" sz="6000" b="0" dirty="0" smtClean="0">
                <a:solidFill>
                  <a:schemeClr val="bg1"/>
                </a:solidFill>
                <a:effectLst/>
              </a:rPr>
              <a:t> </a:t>
            </a:r>
            <a:r>
              <a:rPr lang="en-US" sz="6000" b="0" dirty="0" err="1" smtClean="0">
                <a:solidFill>
                  <a:schemeClr val="bg1"/>
                </a:solidFill>
                <a:effectLst/>
              </a:rPr>
              <a:t>đi</a:t>
            </a:r>
            <a:r>
              <a:rPr lang="en-US" sz="6000" b="0" dirty="0" smtClean="0">
                <a:solidFill>
                  <a:schemeClr val="bg1"/>
                </a:solidFill>
                <a:effectLst/>
              </a:rPr>
              <a:t> lo chi </a:t>
            </a:r>
            <a:r>
              <a:rPr lang="en-US" sz="6000" b="0" dirty="0" err="1" smtClean="0">
                <a:solidFill>
                  <a:schemeClr val="bg1"/>
                </a:solidFill>
                <a:effectLst/>
              </a:rPr>
              <a:t>ngày</a:t>
            </a:r>
            <a:r>
              <a:rPr lang="en-US" sz="6000" b="0" dirty="0" smtClean="0">
                <a:solidFill>
                  <a:schemeClr val="bg1"/>
                </a:solidFill>
                <a:effectLst/>
              </a:rPr>
              <a:t> </a:t>
            </a:r>
            <a:r>
              <a:rPr lang="en-US" sz="6000" b="0" dirty="0" err="1" smtClean="0">
                <a:solidFill>
                  <a:schemeClr val="bg1"/>
                </a:solidFill>
                <a:effectLst/>
              </a:rPr>
              <a:t>mai</a:t>
            </a:r>
            <a:r>
              <a:rPr lang="en-US" sz="6000" b="0" dirty="0" smtClean="0">
                <a:solidFill>
                  <a:schemeClr val="bg1"/>
                </a:solidFill>
                <a:effectLst/>
              </a:rPr>
              <a:t> </a:t>
            </a:r>
            <a:r>
              <a:rPr lang="en-US" sz="6000" b="0" dirty="0" err="1" smtClean="0">
                <a:solidFill>
                  <a:schemeClr val="bg1"/>
                </a:solidFill>
                <a:effectLst/>
              </a:rPr>
              <a:t>sẽ</a:t>
            </a:r>
            <a:r>
              <a:rPr lang="en-US" sz="6000" b="0" dirty="0" smtClean="0">
                <a:solidFill>
                  <a:schemeClr val="bg1"/>
                </a:solidFill>
                <a:effectLst/>
              </a:rPr>
              <a:t> </a:t>
            </a:r>
            <a:r>
              <a:rPr lang="en-US" sz="6000" b="0" dirty="0" err="1" smtClean="0">
                <a:solidFill>
                  <a:schemeClr val="bg1"/>
                </a:solidFill>
                <a:effectLst/>
              </a:rPr>
              <a:t>tới</a:t>
            </a:r>
            <a:r>
              <a:rPr lang="en-US" sz="6000" b="0" dirty="0" smtClean="0">
                <a:solidFill>
                  <a:schemeClr val="bg1"/>
                </a:solidFill>
                <a:effectLst/>
              </a:rPr>
              <a:t> </a:t>
            </a:r>
            <a:r>
              <a:rPr lang="en-US" sz="6000" b="0" dirty="0" err="1" smtClean="0">
                <a:solidFill>
                  <a:schemeClr val="bg1"/>
                </a:solidFill>
                <a:effectLst/>
              </a:rPr>
              <a:t>hãy</a:t>
            </a:r>
            <a:r>
              <a:rPr lang="en-US" sz="6000" b="0" dirty="0" smtClean="0">
                <a:solidFill>
                  <a:schemeClr val="bg1"/>
                </a:solidFill>
                <a:effectLst/>
              </a:rPr>
              <a:t> </a:t>
            </a:r>
            <a:r>
              <a:rPr lang="en-US" sz="6000" b="0" dirty="0" err="1" smtClean="0">
                <a:solidFill>
                  <a:schemeClr val="bg1"/>
                </a:solidFill>
                <a:effectLst/>
              </a:rPr>
              <a:t>vững</a:t>
            </a:r>
            <a:r>
              <a:rPr lang="en-US" sz="6000" b="0" dirty="0" smtClean="0">
                <a:solidFill>
                  <a:schemeClr val="bg1"/>
                </a:solidFill>
                <a:effectLst/>
              </a:rPr>
              <a:t> </a:t>
            </a:r>
            <a:r>
              <a:rPr lang="en-US" sz="6000" b="0" dirty="0" err="1" smtClean="0">
                <a:solidFill>
                  <a:schemeClr val="bg1"/>
                </a:solidFill>
                <a:effectLst/>
              </a:rPr>
              <a:t>tâm</a:t>
            </a:r>
            <a:r>
              <a:rPr lang="en-US" sz="6000" b="0" dirty="0" smtClean="0">
                <a:solidFill>
                  <a:schemeClr val="bg1"/>
                </a:solidFill>
                <a:effectLst/>
              </a:rPr>
              <a:t> </a:t>
            </a:r>
            <a:r>
              <a:rPr lang="en-US" sz="6000" b="0" dirty="0" err="1" smtClean="0">
                <a:solidFill>
                  <a:schemeClr val="bg1"/>
                </a:solidFill>
                <a:effectLst/>
              </a:rPr>
              <a:t>trời</a:t>
            </a:r>
            <a:r>
              <a:rPr lang="en-US" sz="6000" b="0" dirty="0" smtClean="0">
                <a:solidFill>
                  <a:schemeClr val="bg1"/>
                </a:solidFill>
                <a:effectLst/>
              </a:rPr>
              <a:t> </a:t>
            </a:r>
            <a:r>
              <a:rPr lang="en-US" sz="6000" b="0" dirty="0" err="1" smtClean="0">
                <a:solidFill>
                  <a:schemeClr val="bg1"/>
                </a:solidFill>
                <a:effectLst/>
              </a:rPr>
              <a:t>xanh</a:t>
            </a:r>
            <a:r>
              <a:rPr lang="en-US" sz="6000" b="0" dirty="0" smtClean="0">
                <a:solidFill>
                  <a:schemeClr val="bg1"/>
                </a:solidFill>
                <a:effectLst/>
              </a:rPr>
              <a:t> </a:t>
            </a:r>
            <a:r>
              <a:rPr lang="en-US" sz="6000" b="0" dirty="0" err="1" smtClean="0">
                <a:solidFill>
                  <a:schemeClr val="bg1"/>
                </a:solidFill>
                <a:effectLst/>
              </a:rPr>
              <a:t>đang</a:t>
            </a:r>
            <a:r>
              <a:rPr lang="en-US" sz="6000" b="0" dirty="0" smtClean="0">
                <a:solidFill>
                  <a:schemeClr val="bg1"/>
                </a:solidFill>
                <a:effectLst/>
              </a:rPr>
              <a:t> </a:t>
            </a:r>
            <a:r>
              <a:rPr lang="en-US" sz="6000" b="0" dirty="0" err="1" smtClean="0">
                <a:solidFill>
                  <a:schemeClr val="bg1"/>
                </a:solidFill>
                <a:effectLst/>
              </a:rPr>
              <a:t>đón</a:t>
            </a:r>
            <a:r>
              <a:rPr lang="en-US" sz="6000" b="0" dirty="0" smtClean="0">
                <a:solidFill>
                  <a:schemeClr val="bg1"/>
                </a:solidFill>
                <a:effectLst/>
              </a:rPr>
              <a:t> </a:t>
            </a:r>
            <a:r>
              <a:rPr lang="en-US" sz="6000" b="0" dirty="0" err="1" smtClean="0">
                <a:solidFill>
                  <a:schemeClr val="bg1"/>
                </a:solidFill>
                <a:effectLst/>
              </a:rPr>
              <a:t>chờ</a:t>
            </a:r>
            <a:r>
              <a:rPr lang="en-US" sz="6000" b="0" dirty="0" smtClean="0">
                <a:solidFill>
                  <a:schemeClr val="bg1"/>
                </a:solidFill>
                <a:effectLst/>
              </a:rPr>
              <a:t> ta. </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en-US" sz="4800" b="0" dirty="0" err="1" smtClean="0">
                <a:solidFill>
                  <a:schemeClr val="bg1"/>
                </a:solidFill>
                <a:effectLst/>
              </a:rPr>
              <a:t>Trái</a:t>
            </a:r>
            <a:r>
              <a:rPr lang="en-US" sz="4800" b="0" dirty="0" smtClean="0">
                <a:solidFill>
                  <a:schemeClr val="bg1"/>
                </a:solidFill>
                <a:effectLst/>
              </a:rPr>
              <a:t> </a:t>
            </a:r>
            <a:r>
              <a:rPr lang="en-US" sz="4800" b="0" dirty="0" err="1" smtClean="0">
                <a:solidFill>
                  <a:schemeClr val="bg1"/>
                </a:solidFill>
                <a:effectLst/>
              </a:rPr>
              <a:t>đất</a:t>
            </a:r>
            <a:r>
              <a:rPr lang="en-US" sz="4800" b="0" dirty="0" smtClean="0">
                <a:solidFill>
                  <a:schemeClr val="bg1"/>
                </a:solidFill>
                <a:effectLst/>
              </a:rPr>
              <a:t> </a:t>
            </a:r>
            <a:r>
              <a:rPr lang="en-US" sz="4800" b="0" dirty="0" err="1" smtClean="0">
                <a:solidFill>
                  <a:schemeClr val="bg1"/>
                </a:solidFill>
                <a:effectLst/>
              </a:rPr>
              <a:t>này</a:t>
            </a:r>
            <a:r>
              <a:rPr lang="en-US" sz="4800" b="0" dirty="0" smtClean="0">
                <a:solidFill>
                  <a:schemeClr val="bg1"/>
                </a:solidFill>
                <a:effectLst/>
              </a:rPr>
              <a:t> </a:t>
            </a:r>
            <a:r>
              <a:rPr lang="en-US" sz="4800" b="0" dirty="0" err="1" smtClean="0">
                <a:solidFill>
                  <a:schemeClr val="bg1"/>
                </a:solidFill>
                <a:effectLst/>
              </a:rPr>
              <a:t>nơi</a:t>
            </a:r>
            <a:r>
              <a:rPr lang="en-US" sz="4800" b="0" dirty="0" smtClean="0">
                <a:solidFill>
                  <a:schemeClr val="bg1"/>
                </a:solidFill>
                <a:effectLst/>
              </a:rPr>
              <a:t> con </a:t>
            </a:r>
            <a:r>
              <a:rPr lang="en-US" sz="4800" b="0" dirty="0" err="1" smtClean="0">
                <a:solidFill>
                  <a:schemeClr val="bg1"/>
                </a:solidFill>
                <a:effectLst/>
              </a:rPr>
              <a:t>người</a:t>
            </a:r>
            <a:r>
              <a:rPr lang="en-US" sz="4800" b="0" dirty="0" smtClean="0">
                <a:solidFill>
                  <a:schemeClr val="bg1"/>
                </a:solidFill>
                <a:effectLst/>
              </a:rPr>
              <a:t> </a:t>
            </a:r>
            <a:r>
              <a:rPr lang="en-US" sz="4800" b="0" dirty="0" err="1" smtClean="0">
                <a:solidFill>
                  <a:schemeClr val="bg1"/>
                </a:solidFill>
                <a:effectLst/>
              </a:rPr>
              <a:t>náu</a:t>
            </a:r>
            <a:r>
              <a:rPr lang="en-US" sz="4800" b="0" dirty="0" smtClean="0">
                <a:solidFill>
                  <a:schemeClr val="bg1"/>
                </a:solidFill>
                <a:effectLst/>
              </a:rPr>
              <a:t> </a:t>
            </a:r>
            <a:r>
              <a:rPr lang="en-US" sz="4800" b="0" dirty="0" err="1" smtClean="0">
                <a:solidFill>
                  <a:schemeClr val="bg1"/>
                </a:solidFill>
                <a:effectLst/>
              </a:rPr>
              <a:t>thân</a:t>
            </a:r>
            <a:r>
              <a:rPr lang="en-US" sz="4800" b="0" dirty="0" smtClean="0">
                <a:solidFill>
                  <a:schemeClr val="bg1"/>
                </a:solidFill>
                <a:effectLst/>
              </a:rPr>
              <a:t>. </a:t>
            </a:r>
            <a:r>
              <a:rPr lang="en-US" sz="4800" b="0" dirty="0" err="1" smtClean="0">
                <a:solidFill>
                  <a:schemeClr val="bg1"/>
                </a:solidFill>
                <a:effectLst/>
              </a:rPr>
              <a:t>Thế</a:t>
            </a:r>
            <a:r>
              <a:rPr lang="en-US" sz="4800" b="0" dirty="0" smtClean="0">
                <a:solidFill>
                  <a:schemeClr val="bg1"/>
                </a:solidFill>
                <a:effectLst/>
              </a:rPr>
              <a:t> </a:t>
            </a:r>
            <a:r>
              <a:rPr lang="en-US" sz="4800" b="0" dirty="0" err="1" smtClean="0">
                <a:solidFill>
                  <a:schemeClr val="bg1"/>
                </a:solidFill>
                <a:effectLst/>
              </a:rPr>
              <a:t>gian</a:t>
            </a:r>
            <a:r>
              <a:rPr lang="en-US" sz="4800" b="0" dirty="0" smtClean="0">
                <a:solidFill>
                  <a:schemeClr val="bg1"/>
                </a:solidFill>
                <a:effectLst/>
              </a:rPr>
              <a:t> </a:t>
            </a:r>
            <a:r>
              <a:rPr lang="en-US" sz="4800" b="0" dirty="0" err="1" smtClean="0">
                <a:solidFill>
                  <a:schemeClr val="bg1"/>
                </a:solidFill>
                <a:effectLst/>
              </a:rPr>
              <a:t>này</a:t>
            </a:r>
            <a:r>
              <a:rPr lang="en-US" sz="4800" b="0" dirty="0" smtClean="0">
                <a:solidFill>
                  <a:schemeClr val="bg1"/>
                </a:solidFill>
                <a:effectLst/>
              </a:rPr>
              <a:t> con </a:t>
            </a:r>
            <a:r>
              <a:rPr lang="en-US" sz="4800" b="0" dirty="0" err="1" smtClean="0">
                <a:solidFill>
                  <a:schemeClr val="bg1"/>
                </a:solidFill>
                <a:effectLst/>
              </a:rPr>
              <a:t>đường</a:t>
            </a:r>
            <a:r>
              <a:rPr lang="en-US" sz="4800" b="0" dirty="0" smtClean="0">
                <a:solidFill>
                  <a:schemeClr val="bg1"/>
                </a:solidFill>
                <a:effectLst/>
              </a:rPr>
              <a:t> </a:t>
            </a:r>
            <a:r>
              <a:rPr lang="en-US" sz="4800" b="0" dirty="0" err="1" smtClean="0">
                <a:solidFill>
                  <a:schemeClr val="bg1"/>
                </a:solidFill>
                <a:effectLst/>
              </a:rPr>
              <a:t>dẫn</a:t>
            </a:r>
            <a:r>
              <a:rPr lang="en-US" sz="4800" b="0" dirty="0" smtClean="0">
                <a:solidFill>
                  <a:schemeClr val="bg1"/>
                </a:solidFill>
                <a:effectLst/>
              </a:rPr>
              <a:t> </a:t>
            </a:r>
            <a:r>
              <a:rPr lang="en-US" sz="4800" b="0" dirty="0" err="1" smtClean="0">
                <a:solidFill>
                  <a:schemeClr val="bg1"/>
                </a:solidFill>
                <a:effectLst/>
              </a:rPr>
              <a:t>lên</a:t>
            </a:r>
            <a:r>
              <a:rPr lang="en-US" sz="4800" b="0" dirty="0" smtClean="0">
                <a:solidFill>
                  <a:schemeClr val="bg1"/>
                </a:solidFill>
                <a:effectLst/>
              </a:rPr>
              <a:t> </a:t>
            </a:r>
            <a:r>
              <a:rPr lang="en-US" sz="4800" b="0" dirty="0" err="1" smtClean="0">
                <a:solidFill>
                  <a:schemeClr val="bg1"/>
                </a:solidFill>
                <a:effectLst/>
              </a:rPr>
              <a:t>trời</a:t>
            </a:r>
            <a:r>
              <a:rPr lang="en-US" sz="4800" b="0" dirty="0" smtClean="0">
                <a:solidFill>
                  <a:schemeClr val="bg1"/>
                </a:solidFill>
                <a:effectLst/>
              </a:rPr>
              <a:t>. </a:t>
            </a:r>
            <a:r>
              <a:rPr lang="en-US" sz="4800" b="0" dirty="0" err="1" smtClean="0">
                <a:solidFill>
                  <a:schemeClr val="bg1"/>
                </a:solidFill>
                <a:effectLst/>
              </a:rPr>
              <a:t>Kiếp</a:t>
            </a:r>
            <a:r>
              <a:rPr lang="en-US" sz="4800" b="0" dirty="0" smtClean="0">
                <a:solidFill>
                  <a:schemeClr val="bg1"/>
                </a:solidFill>
                <a:effectLst/>
              </a:rPr>
              <a:t> </a:t>
            </a:r>
            <a:r>
              <a:rPr lang="en-US" sz="4800" b="0" dirty="0" err="1" smtClean="0">
                <a:solidFill>
                  <a:schemeClr val="bg1"/>
                </a:solidFill>
                <a:effectLst/>
              </a:rPr>
              <a:t>sống</a:t>
            </a:r>
            <a:r>
              <a:rPr lang="en-US" sz="4800" b="0" dirty="0" smtClean="0">
                <a:solidFill>
                  <a:schemeClr val="bg1"/>
                </a:solidFill>
                <a:effectLst/>
              </a:rPr>
              <a:t> </a:t>
            </a:r>
            <a:r>
              <a:rPr lang="en-US" sz="4800" b="0" dirty="0" err="1" smtClean="0">
                <a:solidFill>
                  <a:schemeClr val="bg1"/>
                </a:solidFill>
                <a:effectLst/>
              </a:rPr>
              <a:t>này</a:t>
            </a:r>
            <a:r>
              <a:rPr lang="en-US" sz="4800" b="0" dirty="0" smtClean="0">
                <a:solidFill>
                  <a:schemeClr val="bg1"/>
                </a:solidFill>
                <a:effectLst/>
              </a:rPr>
              <a:t> ta </a:t>
            </a:r>
            <a:r>
              <a:rPr lang="en-US" sz="4800" b="0" dirty="0" err="1" smtClean="0">
                <a:solidFill>
                  <a:schemeClr val="bg1"/>
                </a:solidFill>
                <a:effectLst/>
              </a:rPr>
              <a:t>xây</a:t>
            </a:r>
            <a:r>
              <a:rPr lang="en-US" sz="4800" b="0" dirty="0" smtClean="0">
                <a:solidFill>
                  <a:schemeClr val="bg1"/>
                </a:solidFill>
                <a:effectLst/>
              </a:rPr>
              <a:t> </a:t>
            </a:r>
            <a:r>
              <a:rPr lang="en-US" sz="4800" b="0" dirty="0" err="1" smtClean="0">
                <a:solidFill>
                  <a:schemeClr val="bg1"/>
                </a:solidFill>
                <a:effectLst/>
              </a:rPr>
              <a:t>dựng</a:t>
            </a:r>
            <a:r>
              <a:rPr lang="en-US" sz="4800" b="0" dirty="0" smtClean="0">
                <a:solidFill>
                  <a:schemeClr val="bg1"/>
                </a:solidFill>
                <a:effectLst/>
              </a:rPr>
              <a:t> </a:t>
            </a:r>
            <a:r>
              <a:rPr lang="en-US" sz="4800" b="0" dirty="0" err="1" smtClean="0">
                <a:solidFill>
                  <a:schemeClr val="bg1"/>
                </a:solidFill>
                <a:effectLst/>
              </a:rPr>
              <a:t>thế</a:t>
            </a:r>
            <a:r>
              <a:rPr lang="en-US" sz="4800" b="0" dirty="0" smtClean="0">
                <a:solidFill>
                  <a:schemeClr val="bg1"/>
                </a:solidFill>
                <a:effectLst/>
              </a:rPr>
              <a:t> </a:t>
            </a:r>
            <a:r>
              <a:rPr lang="en-US" sz="4800" b="0" dirty="0" err="1" smtClean="0">
                <a:solidFill>
                  <a:schemeClr val="bg1"/>
                </a:solidFill>
                <a:effectLst/>
              </a:rPr>
              <a:t>giới</a:t>
            </a:r>
            <a:r>
              <a:rPr lang="en-US" sz="4800" b="0" dirty="0" smtClean="0">
                <a:solidFill>
                  <a:schemeClr val="bg1"/>
                </a:solidFill>
                <a:effectLst/>
              </a:rPr>
              <a:t> </a:t>
            </a:r>
            <a:r>
              <a:rPr lang="en-US" sz="4800" b="0" dirty="0" err="1" smtClean="0">
                <a:solidFill>
                  <a:schemeClr val="bg1"/>
                </a:solidFill>
                <a:effectLst/>
              </a:rPr>
              <a:t>để</a:t>
            </a:r>
            <a:r>
              <a:rPr lang="en-US" sz="4800" b="0" dirty="0" smtClean="0">
                <a:solidFill>
                  <a:schemeClr val="bg1"/>
                </a:solidFill>
                <a:effectLst/>
              </a:rPr>
              <a:t> </a:t>
            </a:r>
            <a:r>
              <a:rPr lang="en-US" sz="4800" b="0" dirty="0" err="1" smtClean="0">
                <a:solidFill>
                  <a:schemeClr val="bg1"/>
                </a:solidFill>
                <a:effectLst/>
              </a:rPr>
              <a:t>dọn</a:t>
            </a:r>
            <a:r>
              <a:rPr lang="en-US" sz="4800" b="0" dirty="0" smtClean="0">
                <a:solidFill>
                  <a:schemeClr val="bg1"/>
                </a:solidFill>
                <a:effectLst/>
              </a:rPr>
              <a:t> </a:t>
            </a:r>
            <a:r>
              <a:rPr lang="en-US" sz="4800" b="0" dirty="0" err="1" smtClean="0">
                <a:solidFill>
                  <a:schemeClr val="bg1"/>
                </a:solidFill>
                <a:effectLst/>
              </a:rPr>
              <a:t>đường</a:t>
            </a:r>
            <a:r>
              <a:rPr lang="en-US" sz="4800" b="0" dirty="0" smtClean="0">
                <a:solidFill>
                  <a:schemeClr val="bg1"/>
                </a:solidFill>
                <a:effectLst/>
              </a:rPr>
              <a:t> </a:t>
            </a:r>
            <a:r>
              <a:rPr lang="en-US" sz="4800" b="0" dirty="0" err="1" smtClean="0">
                <a:solidFill>
                  <a:schemeClr val="bg1"/>
                </a:solidFill>
                <a:effectLst/>
              </a:rPr>
              <a:t>cho</a:t>
            </a:r>
            <a:r>
              <a:rPr lang="en-US" sz="4800" b="0" dirty="0" smtClean="0">
                <a:solidFill>
                  <a:schemeClr val="bg1"/>
                </a:solidFill>
                <a:effectLst/>
              </a:rPr>
              <a:t> </a:t>
            </a:r>
            <a:r>
              <a:rPr lang="en-US" sz="4800" b="0" dirty="0" err="1" smtClean="0">
                <a:solidFill>
                  <a:schemeClr val="bg1"/>
                </a:solidFill>
                <a:effectLst/>
              </a:rPr>
              <a:t>nước</a:t>
            </a:r>
            <a:r>
              <a:rPr lang="en-US" sz="4800" b="0" dirty="0" smtClean="0">
                <a:solidFill>
                  <a:schemeClr val="bg1"/>
                </a:solidFill>
                <a:effectLst/>
              </a:rPr>
              <a:t> </a:t>
            </a:r>
            <a:r>
              <a:rPr lang="en-US" sz="4800" b="0" dirty="0" err="1" smtClean="0">
                <a:solidFill>
                  <a:schemeClr val="bg1"/>
                </a:solidFill>
                <a:effectLst/>
              </a:rPr>
              <a:t>trời</a:t>
            </a:r>
            <a:r>
              <a:rPr lang="en-US" sz="4800" b="0" dirty="0" smtClean="0">
                <a:solidFill>
                  <a:schemeClr val="bg1"/>
                </a:solidFill>
                <a:effectLst/>
              </a:rPr>
              <a:t> </a:t>
            </a:r>
            <a:r>
              <a:rPr lang="en-US" sz="4800" b="0" dirty="0" err="1" smtClean="0">
                <a:solidFill>
                  <a:schemeClr val="bg1"/>
                </a:solidFill>
                <a:effectLst/>
              </a:rPr>
              <a:t>mai</a:t>
            </a:r>
            <a:r>
              <a:rPr lang="en-US" sz="4800" b="0" dirty="0" smtClean="0">
                <a:solidFill>
                  <a:schemeClr val="bg1"/>
                </a:solidFill>
                <a:effectLst/>
              </a:rPr>
              <a:t> </a:t>
            </a:r>
            <a:r>
              <a:rPr lang="en-US" sz="4800" b="0" dirty="0" err="1" smtClean="0">
                <a:solidFill>
                  <a:schemeClr val="bg1"/>
                </a:solidFill>
                <a:effectLst/>
              </a:rPr>
              <a:t>sau</a:t>
            </a:r>
            <a:r>
              <a:rPr lang="en-US" sz="4800" b="0" dirty="0" smtClean="0">
                <a:solidFill>
                  <a:schemeClr val="bg1"/>
                </a:solidFill>
                <a:effectLst/>
              </a:rPr>
              <a:t>. </a:t>
            </a:r>
            <a:endParaRPr lang="en-US" sz="4800" b="0" dirty="0">
              <a:solidFill>
                <a:schemeClr val="bg1"/>
              </a:solidFill>
              <a:effectLst/>
            </a:endParaRPr>
          </a:p>
        </p:txBody>
      </p:sp>
    </p:spTree>
    <p:extLst>
      <p:ext uri="{BB962C8B-B14F-4D97-AF65-F5344CB8AC3E}">
        <p14:creationId xmlns:p14="http://schemas.microsoft.com/office/powerpoint/2010/main" val="5812389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2324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en-US" sz="4800" dirty="0" err="1" smtClean="0">
                <a:solidFill>
                  <a:schemeClr val="bg1"/>
                </a:solidFill>
              </a:rPr>
              <a:t>Đâu</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ở </a:t>
            </a:r>
            <a:r>
              <a:rPr lang="en-US" sz="4800" dirty="0" err="1" smtClean="0">
                <a:solidFill>
                  <a:schemeClr val="bg1"/>
                </a:solidFill>
              </a:rPr>
              <a:t>đấy</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Đức</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Trời</a:t>
            </a:r>
            <a:r>
              <a:rPr lang="en-US" sz="4800" dirty="0" smtClean="0">
                <a:solidFill>
                  <a:schemeClr val="bg1"/>
                </a:solidFill>
              </a:rPr>
              <a:t>. </a:t>
            </a:r>
            <a:r>
              <a:rPr lang="en-US" sz="4800" dirty="0" err="1" smtClean="0">
                <a:solidFill>
                  <a:schemeClr val="bg1"/>
                </a:solidFill>
              </a:rPr>
              <a:t>Đâu</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từ</a:t>
            </a:r>
            <a:r>
              <a:rPr lang="en-US" sz="4800" dirty="0" smtClean="0">
                <a:solidFill>
                  <a:schemeClr val="bg1"/>
                </a:solidFill>
              </a:rPr>
              <a:t> bi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đấy</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ân</a:t>
            </a:r>
            <a:r>
              <a:rPr lang="en-US" sz="4800" dirty="0" smtClean="0">
                <a:solidFill>
                  <a:schemeClr val="bg1"/>
                </a:solidFill>
              </a:rPr>
              <a:t> </a:t>
            </a:r>
            <a:r>
              <a:rPr lang="en-US" sz="4800" dirty="0" err="1" smtClean="0">
                <a:solidFill>
                  <a:schemeClr val="bg1"/>
                </a:solidFill>
              </a:rPr>
              <a:t>sủng</a:t>
            </a:r>
            <a:r>
              <a:rPr lang="en-US" sz="4800" dirty="0" smtClean="0">
                <a:solidFill>
                  <a:schemeClr val="bg1"/>
                </a:solidFill>
              </a:rPr>
              <a:t>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Đâu</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bác</a:t>
            </a:r>
            <a:r>
              <a:rPr lang="en-US" sz="4800" dirty="0" smtClean="0">
                <a:solidFill>
                  <a:schemeClr val="bg1"/>
                </a:solidFill>
              </a:rPr>
              <a:t> </a:t>
            </a:r>
            <a:r>
              <a:rPr lang="en-US" sz="4800" dirty="0" err="1" smtClean="0">
                <a:solidFill>
                  <a:schemeClr val="bg1"/>
                </a:solidFill>
              </a:rPr>
              <a:t>ái</a:t>
            </a:r>
            <a:r>
              <a:rPr lang="en-US" sz="4800" dirty="0" smtClean="0">
                <a:solidFill>
                  <a:schemeClr val="bg1"/>
                </a:solidFill>
              </a:rPr>
              <a:t> </a:t>
            </a:r>
            <a:r>
              <a:rPr lang="en-US" sz="4800" dirty="0" err="1" smtClean="0">
                <a:solidFill>
                  <a:schemeClr val="bg1"/>
                </a:solidFill>
              </a:rPr>
              <a:t>thì</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chúc</a:t>
            </a:r>
            <a:r>
              <a:rPr lang="en-US" sz="4800" dirty="0" smtClean="0">
                <a:solidFill>
                  <a:schemeClr val="bg1"/>
                </a:solidFill>
              </a:rPr>
              <a:t> </a:t>
            </a:r>
            <a:r>
              <a:rPr lang="en-US" sz="4800" dirty="0" err="1" smtClean="0">
                <a:solidFill>
                  <a:schemeClr val="bg1"/>
                </a:solidFill>
              </a:rPr>
              <a:t>lành</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ngơi</a:t>
            </a:r>
            <a:r>
              <a:rPr lang="en-US" sz="4800" dirty="0" smtClean="0">
                <a:solidFill>
                  <a:schemeClr val="bg1"/>
                </a:solidFill>
              </a:rPr>
              <a:t>. </a:t>
            </a:r>
            <a:r>
              <a:rPr lang="en-US" sz="4800" dirty="0" err="1" smtClean="0">
                <a:solidFill>
                  <a:schemeClr val="bg1"/>
                </a:solidFill>
              </a:rPr>
              <a:t>Đâu</a:t>
            </a:r>
            <a:r>
              <a:rPr lang="en-US" sz="4800" dirty="0" smtClean="0">
                <a:solidFill>
                  <a:schemeClr val="bg1"/>
                </a:solidFill>
              </a:rPr>
              <a:t> ý </a:t>
            </a:r>
            <a:r>
              <a:rPr lang="en-US" sz="4800" dirty="0" err="1" smtClean="0">
                <a:solidFill>
                  <a:schemeClr val="bg1"/>
                </a:solidFill>
              </a:rPr>
              <a:t>hợp</a:t>
            </a:r>
            <a:r>
              <a:rPr lang="en-US" sz="4800" dirty="0" smtClean="0">
                <a:solidFill>
                  <a:schemeClr val="bg1"/>
                </a:solidFill>
              </a:rPr>
              <a:t> </a:t>
            </a:r>
            <a:r>
              <a:rPr lang="en-US" sz="4800" dirty="0" err="1" smtClean="0">
                <a:solidFill>
                  <a:schemeClr val="bg1"/>
                </a:solidFill>
              </a:rPr>
              <a:t>tâm</a:t>
            </a:r>
            <a:r>
              <a:rPr lang="en-US" sz="4800" dirty="0" smtClean="0">
                <a:solidFill>
                  <a:schemeClr val="bg1"/>
                </a:solidFill>
              </a:rPr>
              <a:t> </a:t>
            </a:r>
            <a:r>
              <a:rPr lang="en-US" sz="4800" dirty="0" err="1" smtClean="0">
                <a:solidFill>
                  <a:schemeClr val="bg1"/>
                </a:solidFill>
              </a:rPr>
              <a:t>đầu</a:t>
            </a:r>
            <a:r>
              <a:rPr lang="en-US" sz="4800" dirty="0" smtClean="0">
                <a:solidFill>
                  <a:schemeClr val="bg1"/>
                </a:solidFill>
              </a:rPr>
              <a:t> ở </a:t>
            </a:r>
            <a:r>
              <a:rPr lang="en-US" sz="4800" dirty="0" err="1" smtClean="0">
                <a:solidFill>
                  <a:schemeClr val="bg1"/>
                </a:solidFill>
              </a:rPr>
              <a:t>đấy</a:t>
            </a:r>
            <a:r>
              <a:rPr lang="en-US" sz="4800" dirty="0" smtClean="0">
                <a:solidFill>
                  <a:schemeClr val="bg1"/>
                </a:solidFill>
              </a:rPr>
              <a:t> </a:t>
            </a:r>
            <a:r>
              <a:rPr lang="en-US" sz="4800" dirty="0" err="1" smtClean="0">
                <a:solidFill>
                  <a:schemeClr val="bg1"/>
                </a:solidFill>
              </a:rPr>
              <a:t>chứa</a:t>
            </a:r>
            <a:r>
              <a:rPr lang="en-US" sz="4800" dirty="0" smtClean="0">
                <a:solidFill>
                  <a:schemeClr val="bg1"/>
                </a:solidFill>
              </a:rPr>
              <a:t> </a:t>
            </a:r>
            <a:r>
              <a:rPr lang="en-US" sz="4800" dirty="0" err="1" smtClean="0">
                <a:solidFill>
                  <a:schemeClr val="bg1"/>
                </a:solidFill>
              </a:rPr>
              <a:t>chan</a:t>
            </a:r>
            <a:r>
              <a:rPr lang="en-US" sz="4800" dirty="0" smtClean="0">
                <a:solidFill>
                  <a:schemeClr val="bg1"/>
                </a:solidFill>
              </a:rPr>
              <a:t> </a:t>
            </a:r>
            <a:r>
              <a:rPr lang="en-US" sz="4800" dirty="0" err="1" smtClean="0">
                <a:solidFill>
                  <a:schemeClr val="bg1"/>
                </a:solidFill>
              </a:rPr>
              <a:t>nguồn</a:t>
            </a:r>
            <a:r>
              <a:rPr lang="en-US" sz="4800" dirty="0" smtClean="0">
                <a:solidFill>
                  <a:schemeClr val="bg1"/>
                </a:solidFill>
              </a:rPr>
              <a:t> </a:t>
            </a:r>
            <a:r>
              <a:rPr lang="en-US" sz="4800" dirty="0" err="1" smtClean="0">
                <a:solidFill>
                  <a:schemeClr val="bg1"/>
                </a:solidFill>
              </a:rPr>
              <a:t>vui</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400" b="0" u="sng" dirty="0" smtClean="0">
                <a:solidFill>
                  <a:srgbClr val="FFFF00"/>
                </a:solidFill>
                <a:effectLst/>
              </a:rPr>
              <a:t>Tk1:</a:t>
            </a:r>
            <a:r>
              <a:rPr lang="en-US" sz="5400" b="0" dirty="0" smtClean="0">
                <a:solidFill>
                  <a:schemeClr val="bg1"/>
                </a:solidFill>
                <a:effectLst/>
              </a:rPr>
              <a:t> </a:t>
            </a:r>
            <a:r>
              <a:rPr lang="en-US" sz="5400" b="0" dirty="0" err="1" smtClean="0">
                <a:solidFill>
                  <a:schemeClr val="bg1"/>
                </a:solidFill>
                <a:effectLst/>
              </a:rPr>
              <a:t>Nài</a:t>
            </a:r>
            <a:r>
              <a:rPr lang="en-US" sz="5400" b="0" dirty="0" smtClean="0">
                <a:solidFill>
                  <a:schemeClr val="bg1"/>
                </a:solidFill>
                <a:effectLst/>
              </a:rPr>
              <a:t> </a:t>
            </a:r>
            <a:r>
              <a:rPr lang="en-US" sz="5400" b="0" dirty="0" err="1" smtClean="0">
                <a:solidFill>
                  <a:schemeClr val="bg1"/>
                </a:solidFill>
                <a:effectLst/>
              </a:rPr>
              <a:t>xin</a:t>
            </a:r>
            <a:r>
              <a:rPr lang="en-US" sz="5400" b="0" dirty="0" smtClean="0">
                <a:solidFill>
                  <a:schemeClr val="bg1"/>
                </a:solidFill>
                <a:effectLst/>
              </a:rPr>
              <a:t> </a:t>
            </a:r>
            <a:r>
              <a:rPr lang="en-US" sz="5400" b="0" dirty="0" err="1" smtClean="0">
                <a:solidFill>
                  <a:schemeClr val="bg1"/>
                </a:solidFill>
                <a:effectLst/>
              </a:rPr>
              <a:t>tha</a:t>
            </a:r>
            <a:r>
              <a:rPr lang="en-US" sz="5400" b="0" dirty="0" smtClean="0">
                <a:solidFill>
                  <a:schemeClr val="bg1"/>
                </a:solidFill>
                <a:effectLst/>
              </a:rPr>
              <a:t> </a:t>
            </a:r>
            <a:r>
              <a:rPr lang="en-US" sz="5400" b="0" dirty="0" err="1" smtClean="0">
                <a:solidFill>
                  <a:schemeClr val="bg1"/>
                </a:solidFill>
                <a:effectLst/>
              </a:rPr>
              <a:t>thiết</a:t>
            </a:r>
            <a:r>
              <a:rPr lang="en-US" sz="5400" b="0" dirty="0" smtClean="0">
                <a:solidFill>
                  <a:schemeClr val="bg1"/>
                </a:solidFill>
                <a:effectLst/>
              </a:rPr>
              <a:t> </a:t>
            </a:r>
            <a:r>
              <a:rPr lang="en-US" sz="5400" b="0" dirty="0" err="1" smtClean="0">
                <a:solidFill>
                  <a:schemeClr val="bg1"/>
                </a:solidFill>
                <a:effectLst/>
              </a:rPr>
              <a:t>Thượng</a:t>
            </a:r>
            <a:r>
              <a:rPr lang="en-US" sz="5400" b="0" dirty="0" smtClean="0">
                <a:solidFill>
                  <a:schemeClr val="bg1"/>
                </a:solidFill>
                <a:effectLst/>
              </a:rPr>
              <a:t> </a:t>
            </a:r>
            <a:r>
              <a:rPr lang="en-US" sz="5400" b="0" dirty="0" err="1" smtClean="0">
                <a:solidFill>
                  <a:schemeClr val="bg1"/>
                </a:solidFill>
                <a:effectLst/>
              </a:rPr>
              <a:t>đế</a:t>
            </a:r>
            <a:r>
              <a:rPr lang="en-US" sz="5400" b="0" dirty="0" smtClean="0">
                <a:solidFill>
                  <a:schemeClr val="bg1"/>
                </a:solidFill>
                <a:effectLst/>
              </a:rPr>
              <a:t> </a:t>
            </a:r>
            <a:r>
              <a:rPr lang="en-US" sz="5400" b="0" dirty="0" err="1" smtClean="0">
                <a:solidFill>
                  <a:schemeClr val="bg1"/>
                </a:solidFill>
                <a:effectLst/>
              </a:rPr>
              <a:t>muôn</a:t>
            </a:r>
            <a:r>
              <a:rPr lang="en-US" sz="5400" b="0" dirty="0" smtClean="0">
                <a:solidFill>
                  <a:schemeClr val="bg1"/>
                </a:solidFill>
                <a:effectLst/>
              </a:rPr>
              <a:t> </a:t>
            </a:r>
            <a:r>
              <a:rPr lang="en-US" sz="5400" b="0" dirty="0" err="1" smtClean="0">
                <a:solidFill>
                  <a:schemeClr val="bg1"/>
                </a:solidFill>
                <a:effectLst/>
              </a:rPr>
              <a:t>tình</a:t>
            </a:r>
            <a:r>
              <a:rPr lang="en-US" sz="5400" b="0" dirty="0" smtClean="0">
                <a:solidFill>
                  <a:schemeClr val="bg1"/>
                </a:solidFill>
                <a:effectLst/>
              </a:rPr>
              <a:t> </a:t>
            </a:r>
            <a:r>
              <a:rPr lang="en-US" sz="5400" b="0" dirty="0" err="1" smtClean="0">
                <a:solidFill>
                  <a:schemeClr val="bg1"/>
                </a:solidFill>
                <a:effectLst/>
              </a:rPr>
              <a:t>lân</a:t>
            </a:r>
            <a:r>
              <a:rPr lang="en-US" sz="5400" b="0" dirty="0" smtClean="0">
                <a:solidFill>
                  <a:schemeClr val="bg1"/>
                </a:solidFill>
                <a:effectLst/>
              </a:rPr>
              <a:t> </a:t>
            </a:r>
            <a:r>
              <a:rPr lang="en-US" sz="5400" b="0" dirty="0" err="1" smtClean="0">
                <a:solidFill>
                  <a:schemeClr val="bg1"/>
                </a:solidFill>
                <a:effectLst/>
              </a:rPr>
              <a:t>ái</a:t>
            </a:r>
            <a:r>
              <a:rPr lang="en-US" sz="5400" b="0" dirty="0" smtClean="0">
                <a:solidFill>
                  <a:schemeClr val="bg1"/>
                </a:solidFill>
                <a:effectLst/>
              </a:rPr>
              <a:t>. </a:t>
            </a:r>
            <a:r>
              <a:rPr lang="en-US" sz="5400" b="0" dirty="0" err="1" smtClean="0">
                <a:solidFill>
                  <a:schemeClr val="bg1"/>
                </a:solidFill>
                <a:effectLst/>
              </a:rPr>
              <a:t>Xin</a:t>
            </a:r>
            <a:r>
              <a:rPr lang="en-US" sz="5400" b="0" dirty="0" smtClean="0">
                <a:solidFill>
                  <a:schemeClr val="bg1"/>
                </a:solidFill>
                <a:effectLst/>
              </a:rPr>
              <a:t> </a:t>
            </a:r>
            <a:r>
              <a:rPr lang="en-US" sz="5400" b="0" dirty="0" err="1" smtClean="0">
                <a:solidFill>
                  <a:schemeClr val="bg1"/>
                </a:solidFill>
                <a:effectLst/>
              </a:rPr>
              <a:t>hãy</a:t>
            </a:r>
            <a:r>
              <a:rPr lang="en-US" sz="5400" b="0" dirty="0" smtClean="0">
                <a:solidFill>
                  <a:schemeClr val="bg1"/>
                </a:solidFill>
                <a:effectLst/>
              </a:rPr>
              <a:t> </a:t>
            </a:r>
            <a:r>
              <a:rPr lang="en-US" sz="5400" b="0" dirty="0" err="1" smtClean="0">
                <a:solidFill>
                  <a:schemeClr val="bg1"/>
                </a:solidFill>
                <a:effectLst/>
              </a:rPr>
              <a:t>đổ</a:t>
            </a:r>
            <a:r>
              <a:rPr lang="en-US" sz="5400" b="0" dirty="0" smtClean="0">
                <a:solidFill>
                  <a:schemeClr val="bg1"/>
                </a:solidFill>
                <a:effectLst/>
              </a:rPr>
              <a:t> </a:t>
            </a:r>
            <a:r>
              <a:rPr lang="en-US" sz="5400" b="0" dirty="0" err="1" smtClean="0">
                <a:solidFill>
                  <a:schemeClr val="bg1"/>
                </a:solidFill>
                <a:effectLst/>
              </a:rPr>
              <a:t>đầy</a:t>
            </a:r>
            <a:r>
              <a:rPr lang="en-US" sz="5400" b="0" dirty="0" smtClean="0">
                <a:solidFill>
                  <a:schemeClr val="bg1"/>
                </a:solidFill>
                <a:effectLst/>
              </a:rPr>
              <a:t> </a:t>
            </a:r>
            <a:r>
              <a:rPr lang="en-US" sz="5400" b="0" dirty="0" err="1" smtClean="0">
                <a:solidFill>
                  <a:schemeClr val="bg1"/>
                </a:solidFill>
                <a:effectLst/>
              </a:rPr>
              <a:t>linh</a:t>
            </a:r>
            <a:r>
              <a:rPr lang="en-US" sz="5400" b="0" dirty="0" smtClean="0">
                <a:solidFill>
                  <a:schemeClr val="bg1"/>
                </a:solidFill>
                <a:effectLst/>
              </a:rPr>
              <a:t> </a:t>
            </a:r>
            <a:r>
              <a:rPr lang="en-US" sz="5400" b="0" dirty="0" err="1" smtClean="0">
                <a:solidFill>
                  <a:schemeClr val="bg1"/>
                </a:solidFill>
                <a:effectLst/>
              </a:rPr>
              <a:t>hồn</a:t>
            </a:r>
            <a:r>
              <a:rPr lang="en-US" sz="5400" b="0" dirty="0" smtClean="0">
                <a:solidFill>
                  <a:schemeClr val="bg1"/>
                </a:solidFill>
                <a:effectLst/>
              </a:rPr>
              <a:t> </a:t>
            </a:r>
            <a:r>
              <a:rPr lang="en-US" sz="5400" b="0" dirty="0" err="1" smtClean="0">
                <a:solidFill>
                  <a:schemeClr val="bg1"/>
                </a:solidFill>
                <a:effectLst/>
              </a:rPr>
              <a:t>tình</a:t>
            </a:r>
            <a:r>
              <a:rPr lang="en-US" sz="5400" b="0" dirty="0" smtClean="0">
                <a:solidFill>
                  <a:schemeClr val="bg1"/>
                </a:solidFill>
                <a:effectLst/>
              </a:rPr>
              <a:t> </a:t>
            </a:r>
            <a:r>
              <a:rPr lang="en-US" sz="5400" b="0" dirty="0" err="1" smtClean="0">
                <a:solidFill>
                  <a:schemeClr val="bg1"/>
                </a:solidFill>
                <a:effectLst/>
              </a:rPr>
              <a:t>yêu</a:t>
            </a:r>
            <a:r>
              <a:rPr lang="en-US" sz="5400" b="0" dirty="0" smtClean="0">
                <a:solidFill>
                  <a:schemeClr val="bg1"/>
                </a:solidFill>
                <a:effectLst/>
              </a:rPr>
              <a:t> </a:t>
            </a:r>
            <a:r>
              <a:rPr lang="en-US" sz="5400" b="0" dirty="0" err="1" smtClean="0">
                <a:solidFill>
                  <a:schemeClr val="bg1"/>
                </a:solidFill>
                <a:effectLst/>
              </a:rPr>
              <a:t>thiết</a:t>
            </a:r>
            <a:r>
              <a:rPr lang="en-US" sz="5400" b="0" dirty="0" smtClean="0">
                <a:solidFill>
                  <a:schemeClr val="bg1"/>
                </a:solidFill>
                <a:effectLst/>
              </a:rPr>
              <a:t> </a:t>
            </a:r>
            <a:r>
              <a:rPr lang="en-US" sz="5400" b="0" dirty="0" err="1" smtClean="0">
                <a:solidFill>
                  <a:schemeClr val="bg1"/>
                </a:solidFill>
                <a:effectLst/>
              </a:rPr>
              <a:t>tha</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hết</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a:t>
            </a:r>
            <a:r>
              <a:rPr lang="en-US" sz="5400" dirty="0" err="1" smtClean="0">
                <a:solidFill>
                  <a:schemeClr val="bg1"/>
                </a:solidFill>
              </a:rPr>
              <a:t>hết</a:t>
            </a:r>
            <a:r>
              <a:rPr lang="en-US" sz="5400" dirty="0" smtClean="0">
                <a:solidFill>
                  <a:schemeClr val="bg1"/>
                </a:solidFill>
              </a:rPr>
              <a:t> </a:t>
            </a:r>
            <a:r>
              <a:rPr lang="en-US" sz="5400" dirty="0" err="1" smtClean="0">
                <a:solidFill>
                  <a:schemeClr val="bg1"/>
                </a:solidFill>
              </a:rPr>
              <a:t>sức</a:t>
            </a:r>
            <a:r>
              <a:rPr lang="en-US" sz="5400" dirty="0" smtClean="0">
                <a:solidFill>
                  <a:schemeClr val="bg1"/>
                </a:solidFill>
              </a:rPr>
              <a:t> </a:t>
            </a:r>
            <a:r>
              <a:rPr lang="en-US" sz="5400" dirty="0" err="1" smtClean="0">
                <a:solidFill>
                  <a:schemeClr val="bg1"/>
                </a:solidFill>
              </a:rPr>
              <a:t>hết</a:t>
            </a:r>
            <a:r>
              <a:rPr lang="en-US" sz="5400" dirty="0" smtClean="0">
                <a:solidFill>
                  <a:schemeClr val="bg1"/>
                </a:solidFill>
              </a:rPr>
              <a:t> </a:t>
            </a:r>
            <a:r>
              <a:rPr lang="en-US" sz="5400" dirty="0" err="1" smtClean="0">
                <a:solidFill>
                  <a:schemeClr val="bg1"/>
                </a:solidFill>
              </a:rPr>
              <a:t>cả</a:t>
            </a:r>
            <a:r>
              <a:rPr lang="en-US" sz="5400" dirty="0" smtClean="0">
                <a:solidFill>
                  <a:schemeClr val="bg1"/>
                </a:solidFill>
              </a:rPr>
              <a:t> </a:t>
            </a:r>
            <a:r>
              <a:rPr lang="en-US" sz="5400" dirty="0" err="1" smtClean="0">
                <a:solidFill>
                  <a:schemeClr val="bg1"/>
                </a:solidFill>
              </a:rPr>
              <a:t>trí</a:t>
            </a:r>
            <a:r>
              <a:rPr lang="en-US" sz="5400" dirty="0" smtClean="0">
                <a:solidFill>
                  <a:schemeClr val="bg1"/>
                </a:solidFill>
              </a:rPr>
              <a:t> </a:t>
            </a:r>
            <a:r>
              <a:rPr lang="en-US" sz="5400" dirty="0" err="1" smtClean="0">
                <a:solidFill>
                  <a:schemeClr val="bg1"/>
                </a:solidFill>
              </a:rPr>
              <a:t>khôn</a:t>
            </a:r>
            <a:r>
              <a:rPr lang="en-US" sz="5400" dirty="0" smtClean="0">
                <a:solidFill>
                  <a:schemeClr val="bg1"/>
                </a:solidFill>
              </a:rPr>
              <a:t>, </a:t>
            </a:r>
            <a:r>
              <a:rPr lang="en-US" sz="5400" dirty="0" err="1" smtClean="0">
                <a:solidFill>
                  <a:schemeClr val="bg1"/>
                </a:solidFill>
              </a:rPr>
              <a:t>cùng</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anh</a:t>
            </a:r>
            <a:r>
              <a:rPr lang="en-US" sz="5400" dirty="0" smtClean="0">
                <a:solidFill>
                  <a:schemeClr val="bg1"/>
                </a:solidFill>
              </a:rPr>
              <a:t> </a:t>
            </a:r>
            <a:r>
              <a:rPr lang="en-US" sz="5400" dirty="0" err="1" smtClean="0">
                <a:solidFill>
                  <a:schemeClr val="bg1"/>
                </a:solidFill>
              </a:rPr>
              <a:t>em</a:t>
            </a:r>
            <a:r>
              <a:rPr lang="en-US" sz="5400" dirty="0" smtClean="0">
                <a:solidFill>
                  <a:schemeClr val="bg1"/>
                </a:solidFill>
              </a:rPr>
              <a:t>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mến</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chúng</a:t>
            </a:r>
            <a:r>
              <a:rPr lang="en-US" sz="5400" dirty="0" smtClean="0">
                <a:solidFill>
                  <a:schemeClr val="bg1"/>
                </a:solidFill>
              </a:rPr>
              <a:t> con. </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1675</Words>
  <Application>Microsoft Office PowerPoint</Application>
  <PresentationFormat>On-screen Show (16:9)</PresentationFormat>
  <Paragraphs>91</Paragraphs>
  <Slides>75</Slides>
  <Notes>0</Notes>
  <HiddenSlides>0</HiddenSlides>
  <MMClips>0</MMClips>
  <ScaleCrop>false</ScaleCrop>
  <HeadingPairs>
    <vt:vector size="4" baseType="variant">
      <vt:variant>
        <vt:lpstr>Theme</vt:lpstr>
      </vt:variant>
      <vt:variant>
        <vt:i4>11</vt:i4>
      </vt:variant>
      <vt:variant>
        <vt:lpstr>Slide Titles</vt:lpstr>
      </vt:variant>
      <vt:variant>
        <vt:i4>75</vt:i4>
      </vt:variant>
    </vt:vector>
  </HeadingPairs>
  <TitlesOfParts>
    <vt:vector size="86" baseType="lpstr">
      <vt:lpstr>Office Theme</vt:lpstr>
      <vt:lpstr>12_Office Theme</vt:lpstr>
      <vt:lpstr>36_Default Design</vt:lpstr>
      <vt:lpstr>10_Office Theme</vt:lpstr>
      <vt:lpstr>37_Default Design</vt:lpstr>
      <vt:lpstr>3_Office Theme</vt:lpstr>
      <vt:lpstr>4_Office Theme</vt:lpstr>
      <vt:lpstr>2_Office Theme</vt:lpstr>
      <vt:lpstr>6_Office Theme</vt:lpstr>
      <vt:lpstr>1_Office Theme</vt:lpstr>
      <vt:lpstr>5_Office Theme</vt:lpstr>
      <vt:lpstr>PowerPoint Presentation</vt:lpstr>
      <vt:lpstr>TẬP HÁT CỘNG ĐOÀN</vt:lpstr>
      <vt:lpstr>THÁNH VỊNH 129 CHÚA NHẬT X THƯỜNG NIÊN NĂM B  Lm Kim Long 04 câu</vt:lpstr>
      <vt:lpstr>Đk: Vì Chúa một niềm từ ái, ơn cứu độ nơi Ngài chứa chan.</vt:lpstr>
      <vt:lpstr>Chúa nói: giờ là lúc thủ lãnh thế gian bị khai trừ. Phần Tôi khi được giương cao khỏi đất, Tôi sẽ kéo mọi người đến cùng Tôi.</vt:lpstr>
      <vt:lpstr>PowerPoint Presentation</vt:lpstr>
      <vt:lpstr>Ca Nhập Lễ ĐÂU CÓ TÌNH YÊU THƯƠNG Vinh Hạnh</vt:lpstr>
      <vt:lpstr>Đk: Đâu có tình yêu thương ở đấy có Đức Chúa Trời. Đâu có lòng từ bi là đấy  có ân sủng Người. Đâu có tình bác ái thì Chúa chúc lành không ngơi. Đâu ý hợp tâm đầu ở đấy chứa chan nguồn vui. </vt:lpstr>
      <vt:lpstr>Tk1: Nài xin tha thiết Thượng đế muôn tình lân ái. Xin hãy đổ đầy linh hồn tình yêu thiết tha. Yêu Chúa hết lòng hết sức hết cả trí khôn, cùng yêu anh em như Chúa mến yêu chúng con. </vt:lpstr>
      <vt:lpstr>Đk: Đâu có tình yêu thương ở đấy có Đức Chúa Trời. Đâu có lòng từ bi là đấy  có ân sủng Người. Đâu có tình bác ái thì Chúa chúc lành không ngơi. Đâu ý hợp tâm đầu ở đấy chứa chan nguồn vui. </vt:lpstr>
      <vt:lpstr>PowerPoint Presentation</vt:lpstr>
      <vt:lpstr> </vt:lpstr>
      <vt:lpstr> </vt:lpstr>
      <vt:lpstr> </vt:lpstr>
      <vt:lpstr> </vt:lpstr>
      <vt:lpstr> </vt:lpstr>
      <vt:lpstr> </vt:lpstr>
      <vt:lpstr> </vt:lpstr>
      <vt:lpstr> </vt:lpstr>
      <vt:lpstr>PowerPoint Presentation</vt:lpstr>
      <vt:lpstr>PowerPoint Presentation</vt:lpstr>
      <vt:lpstr>THÁNH VỊNH 129 CHÚA NHẬT X THƯỜNG NIÊN NĂM B  Lm Kim Long 04 câu</vt:lpstr>
      <vt:lpstr>Đk: Vì Chúa một niềm từ ái, ơn cứu độ nơi Ngài chứa chan.</vt:lpstr>
      <vt:lpstr>Tk1: Từ vực thẳm con kêu lên Ngài, lạy Chúa, muôn lạy Chúa xin Ngài lắng nghe. Xin lắng tai thẩm nhận bao lời con tha thiết nguyện cầu.</vt:lpstr>
      <vt:lpstr>Đk: Vì Chúa một niềm từ ái, ơn cứu độ nơi Ngài chứa chan.</vt:lpstr>
      <vt:lpstr>Tk2: Ngài mà chấp bao nhiêu sai phạm, lạy Chúa ai người sẽ mong còn đứng yên. Nhưng Chúa thương khoan hồng nên đoàn con luôn kính sợ Ngài.</vt:lpstr>
      <vt:lpstr>Đk: Vì Chúa một niềm từ ái, ơn cứu độ nơi Ngài chứa chan.</vt:lpstr>
      <vt:lpstr>Tk3: Lòng thành khẩn con trông mong Ngài, lạy Chúa nơi lời Chúa con hằng vững tin. Như lính canh mỏi mòn mong hừng đông, con ngóng trông Ngài.</vt:lpstr>
      <vt:lpstr>Đk: Vì Chúa một niềm từ ái, ơn cứu độ nơi Ngài chứa chan.</vt:lpstr>
      <vt:lpstr>Tk4: Cậy vào Chúa, Ít-ra-en nào vì Chúa ban rộng rãi ơn giải thoát ta. Luôn xót thương trọn niềm, cho thần dân xa thoát tội tình.</vt:lpstr>
      <vt:lpstr>Đk: Vì Chúa một niềm từ ái, ơn cứu độ nơi Ngài chứa chan.</vt:lpstr>
      <vt:lpstr>PowerPoint Presentation</vt:lpstr>
      <vt:lpstr>Chúa nói: giờ là lúc thủ lãnh thế gian bị khai trừ. Phần Tôi khi được giương cao khỏi đất, Tôi sẽ kéo mọi người đến cùng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tiến Cha lễ vật đây bánh rượu tình yêu nồng thắm. Dâng tiến Cha lao nhọc tháng ngày góp công đầy tâm.</vt:lpstr>
      <vt:lpstr>Đk: Xin dâng lên Cha đây rượu nho bánh thơm tình yêu. Dâng lên con tim thắm ân tình chan hòa đẹp xinh.</vt:lpstr>
      <vt:lpstr>Tk2: Dâng tiến Cha hoa màu nơi cánh đồng đoàn con gặt hái. Hoa trái thơm dâng Ngài với trọn trái tim nồng say.</vt:lpstr>
      <vt:lpstr>Đk: Xin dâng lên Cha đây rượu nho bánh thơm tình yêu. Dâng lên con tim thắm ân tình chan hòa đẹp xinh.</vt:lpstr>
      <vt:lpstr>Tk3: Dâng tiến Cha xuân hồng hương ngát nồng mộng mơ cuộc sống. Đây tấm thân linh hồn bé nhỏ tiến dâng thành tâm.</vt:lpstr>
      <vt:lpstr>Đk: Xin dâng lên Cha đây rượu nho bánh thơm tình yêu. Dâng lên con tim thắm ân tình chan hòa đẹp xinh.</vt:lpstr>
      <vt:lpstr>Tk4: Dâng Chúa bao u buồn bao thất vọng sầu vương nặng trĩu. Xin tiến dâng trọn tình để đẹp lễ dâng tình yêu.</vt:lpstr>
      <vt:lpstr>Đk: Xin dâng lên Cha đây rượu nho bánh thơm tình yêu. Dâng lên con tim thắm ân tình chan hòa đẹp xinh.</vt:lpstr>
      <vt:lpstr>PowerPoint Presentation</vt:lpstr>
      <vt:lpstr>PowerPoint Presentation</vt:lpstr>
      <vt:lpstr>Ca Nguyện Hiệp Lễ THÁNH Ý CHÚA Lm Thái Nguyên</vt:lpstr>
      <vt:lpstr>Đk: Thánh ý Chúa trong cuộc đời cho tim con vui rạng ngời nối kết trong tình Trời với đất. Thánh ý Chúa đưa con đi trong bình an Chúa dẫn con về câu ước thề vẹn nghĩa tín trung. </vt:lpstr>
      <vt:lpstr>Tk1: Xin cho con tìm theo ý Chúa không hoang mang không sợ đau thương, không vấn vương trên con đường trần vui hy sinh quên chính thân mình lo sống đẹp ý Chúa mà thôi. </vt:lpstr>
      <vt:lpstr>**: Xin cho con ở lại trong Ngài dẫu nhiều khi lo toan muộn phiền trong đời nhân thế, vẫn một lòng vui sống bên Ngài dù chông gai vẫn một tình yêu không nhạt phai. </vt:lpstr>
      <vt:lpstr>Đk: Thánh ý Chúa trong cuộc đời cho tim con vui rạng ngời nối kết trong tình Trời với đất. Thánh ý Chúa đưa con đi trong bình an Chúa dẫn con về câu ước thề vẹn nghĩa tín trung. </vt:lpstr>
      <vt:lpstr>Tk2: Xin cho con một tình yêu mến luôn an tâm thi hành ý Chúa, không đắn đo không lo ngại gì vui cho đi không tiếc thân mình luôn sống đẹp như những lời kinh.</vt:lpstr>
      <vt:lpstr>**: Cho con tin vào tình yêu Ngài dẫu ngày mai bao nhiêu trở ngại giữa đời ngang trái, chẳng có gì xui khiến cho con phải nao núng vẫn một đời tôi trung của Chúa. </vt:lpstr>
      <vt:lpstr>Đk: Thánh ý Chúa trong cuộc đời cho tim con vui rạng ngời nối kết trong tình Trời với đất. Thánh ý Chúa đưa con đi trong bình an Chúa dẫn con về câu ước thề vẹn nghĩa tín trung. </vt:lpstr>
      <vt:lpstr>PowerPoint Presentation</vt:lpstr>
      <vt:lpstr>PowerPoint Presentation</vt:lpstr>
      <vt:lpstr>Ca Kết Lễ CHO NƯỚC TRỜI MAI SAU Lm. Nguyễn Duy</vt:lpstr>
      <vt:lpstr>Đk: Trái đất này nơi con người náu thân. Thế gian này con đường dẫn lên trời. Kiếp sống này ta xây dựng thế giới để dọn đường cho nước trời mai sau. </vt:lpstr>
      <vt:lpstr>Tk1: Chúa cho ta niềm tin sống bên muôn người. Chúa cho ta cuộc sống dẫn lối lên trời. Mừng vui đi lo chi ngày mai sẽ tới hãy vững tâm trời xanh đang đón chờ ta. </vt:lpstr>
      <vt:lpstr>Đk: Trái đất này nơi con người náu thân. Thế gian này con đường dẫn lên trời. Kiếp sống này ta xây dựng thế giới để dọn đường cho nước trời mai sau.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22</cp:revision>
  <dcterms:created xsi:type="dcterms:W3CDTF">2023-05-21T07:25:42Z</dcterms:created>
  <dcterms:modified xsi:type="dcterms:W3CDTF">2024-06-06T20:02:56Z</dcterms:modified>
</cp:coreProperties>
</file>