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2" r:id="rId5"/>
    <p:sldMasterId id="2147483704" r:id="rId6"/>
    <p:sldMasterId id="2147483724" r:id="rId7"/>
    <p:sldMasterId id="2147483736" r:id="rId8"/>
    <p:sldMasterId id="2147483748" r:id="rId9"/>
    <p:sldMasterId id="2147483760" r:id="rId10"/>
  </p:sldMasterIdLst>
  <p:sldIdLst>
    <p:sldId id="380" r:id="rId11"/>
    <p:sldId id="376" r:id="rId12"/>
    <p:sldId id="430" r:id="rId13"/>
    <p:sldId id="431" r:id="rId14"/>
    <p:sldId id="375" r:id="rId15"/>
    <p:sldId id="256" r:id="rId16"/>
    <p:sldId id="257" r:id="rId17"/>
    <p:sldId id="258" r:id="rId18"/>
    <p:sldId id="440" r:id="rId19"/>
    <p:sldId id="432" r:id="rId20"/>
    <p:sldId id="392" r:id="rId21"/>
    <p:sldId id="393" r:id="rId22"/>
    <p:sldId id="394" r:id="rId23"/>
    <p:sldId id="395" r:id="rId24"/>
    <p:sldId id="396" r:id="rId25"/>
    <p:sldId id="397" r:id="rId26"/>
    <p:sldId id="398" r:id="rId27"/>
    <p:sldId id="399" r:id="rId28"/>
    <p:sldId id="434" r:id="rId29"/>
    <p:sldId id="415" r:id="rId30"/>
    <p:sldId id="418" r:id="rId31"/>
    <p:sldId id="419" r:id="rId32"/>
    <p:sldId id="420" r:id="rId33"/>
    <p:sldId id="421" r:id="rId34"/>
    <p:sldId id="422" r:id="rId35"/>
    <p:sldId id="423" r:id="rId36"/>
    <p:sldId id="424" r:id="rId37"/>
    <p:sldId id="425" r:id="rId38"/>
    <p:sldId id="417" r:id="rId39"/>
    <p:sldId id="429" r:id="rId40"/>
    <p:sldId id="269" r:id="rId41"/>
    <p:sldId id="383"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46" r:id="rId56"/>
    <p:sldId id="414" r:id="rId57"/>
    <p:sldId id="271" r:id="rId58"/>
    <p:sldId id="272" r:id="rId59"/>
    <p:sldId id="441" r:id="rId60"/>
    <p:sldId id="276" r:id="rId61"/>
    <p:sldId id="381" r:id="rId62"/>
    <p:sldId id="277" r:id="rId63"/>
    <p:sldId id="278" r:id="rId64"/>
    <p:sldId id="279" r:id="rId65"/>
    <p:sldId id="442" r:id="rId66"/>
    <p:sldId id="444" r:id="rId67"/>
    <p:sldId id="443" r:id="rId68"/>
    <p:sldId id="445" r:id="rId69"/>
    <p:sldId id="292" r:id="rId70"/>
    <p:sldId id="447" r:id="rId71"/>
    <p:sldId id="293" r:id="rId72"/>
    <p:sldId id="294" r:id="rId73"/>
    <p:sldId id="295" r:id="rId74"/>
    <p:sldId id="435"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998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7472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00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6007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4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87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12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76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5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11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6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6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9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56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785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013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614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147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678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0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09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25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27452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2403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879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6556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6094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500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3052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63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86210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24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903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7"/>
            <a:ext cx="9144000" cy="5143501"/>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381000" y="4324350"/>
            <a:ext cx="7394140" cy="584775"/>
          </a:xfrm>
          <a:prstGeom prst="rect">
            <a:avLst/>
          </a:prstGeom>
          <a:noFill/>
        </p:spPr>
        <p:txBody>
          <a:bodyPr wrap="none" rtlCol="0">
            <a:spAutoFit/>
          </a:bodyPr>
          <a:lstStyle/>
          <a:p>
            <a:r>
              <a:rPr lang="en-US" sz="3200" dirty="0">
                <a:solidFill>
                  <a:srgbClr val="FFFF00"/>
                </a:solidFill>
              </a:rPr>
              <a:t>Ta </a:t>
            </a:r>
            <a:r>
              <a:rPr lang="en-US" sz="3200" dirty="0" err="1">
                <a:solidFill>
                  <a:srgbClr val="FFFF00"/>
                </a:solidFill>
              </a:rPr>
              <a:t>hạ</a:t>
            </a:r>
            <a:r>
              <a:rPr lang="en-US" sz="3200" dirty="0">
                <a:solidFill>
                  <a:srgbClr val="FFFF00"/>
                </a:solidFill>
              </a:rPr>
              <a:t> </a:t>
            </a:r>
            <a:r>
              <a:rPr lang="en-US" sz="3200" dirty="0" err="1">
                <a:solidFill>
                  <a:srgbClr val="FFFF00"/>
                </a:solidFill>
              </a:rPr>
              <a:t>thấp</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nâng</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thấp</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91</a:t>
            </a:r>
            <a:br>
              <a:rPr lang="en-US" dirty="0" smtClean="0">
                <a:solidFill>
                  <a:srgbClr val="FFFF00"/>
                </a:solidFill>
              </a:rPr>
            </a:br>
            <a:r>
              <a:rPr lang="en-US" dirty="0" smtClean="0">
                <a:solidFill>
                  <a:srgbClr val="FFFF00"/>
                </a:solidFill>
              </a:rPr>
              <a:t>CHÚA NHẬT 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014843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61973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a:solidFill>
                  <a:schemeClr val="bg1"/>
                </a:solidFill>
              </a:rPr>
              <a:t> </a:t>
            </a:r>
            <a:r>
              <a:rPr lang="vi-VN" sz="4800">
                <a:solidFill>
                  <a:schemeClr val="bg1"/>
                </a:solidFill>
              </a:rPr>
              <a:t>Ôi thú vị thay được tạ ơn Chúa, được mừng hát danh Ngài, lạy Đấng Tối Cao. Từ bình minh tuyên xưng kỳ công của Ngài. Suốt đêm trường quảng bá lòng Ngài tín </a:t>
            </a:r>
            <a:r>
              <a:rPr lang="vi-VN" sz="4800" smtClean="0">
                <a:solidFill>
                  <a:schemeClr val="bg1"/>
                </a:solidFill>
              </a:rPr>
              <a:t>trung</a:t>
            </a:r>
            <a:r>
              <a:rPr lang="en-US" sz="4800" smtClean="0">
                <a:solidFill>
                  <a:schemeClr val="bg1"/>
                </a:solidFill>
              </a:rPr>
              <a:t>.</a:t>
            </a:r>
            <a:endParaRPr lang="en-US" sz="4800">
              <a:solidFill>
                <a:schemeClr val="bg1"/>
              </a:solidFill>
            </a:endParaRPr>
          </a:p>
        </p:txBody>
      </p:sp>
    </p:spTree>
    <p:extLst>
      <p:ext uri="{BB962C8B-B14F-4D97-AF65-F5344CB8AC3E}">
        <p14:creationId xmlns:p14="http://schemas.microsoft.com/office/powerpoint/2010/main" val="245798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3732675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dirty="0">
                <a:solidFill>
                  <a:schemeClr val="bg1"/>
                </a:solidFill>
              </a:rPr>
              <a:t> </a:t>
            </a:r>
            <a:r>
              <a:rPr lang="vi-VN" sz="4800" dirty="0">
                <a:solidFill>
                  <a:schemeClr val="bg1"/>
                </a:solidFill>
              </a:rPr>
              <a:t>Như khóm dừa xanh, này người công chính, như hương bá vươn mình từ núi Ly-băng, </a:t>
            </a:r>
            <a:r>
              <a:rPr lang="vi-VN" sz="4800" dirty="0" smtClean="0">
                <a:solidFill>
                  <a:schemeClr val="bg1"/>
                </a:solidFill>
              </a:rPr>
              <a:t>được </a:t>
            </a:r>
            <a:r>
              <a:rPr lang="vi-VN" sz="4800" dirty="0">
                <a:solidFill>
                  <a:schemeClr val="bg1"/>
                </a:solidFill>
              </a:rPr>
              <a:t>trồng lên ngay trong nhà của Chúa Trời, Giữa khuôn vườn, ở trước đền thờ Chúa ta.</a:t>
            </a:r>
            <a:endParaRPr lang="en-US" sz="4800" dirty="0">
              <a:solidFill>
                <a:schemeClr val="bg1"/>
              </a:solidFill>
            </a:endParaRPr>
          </a:p>
        </p:txBody>
      </p:sp>
    </p:spTree>
    <p:extLst>
      <p:ext uri="{BB962C8B-B14F-4D97-AF65-F5344CB8AC3E}">
        <p14:creationId xmlns:p14="http://schemas.microsoft.com/office/powerpoint/2010/main" val="415481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201931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Tuy </a:t>
            </a:r>
            <a:r>
              <a:rPr lang="vi-VN" sz="5400">
                <a:solidFill>
                  <a:schemeClr val="bg1"/>
                </a:solidFill>
              </a:rPr>
              <a:t>đã già nhưng còn trổ hoa trái, thân cây vẫn căng đầy nhựa sống xanh tươi, Để truyền rao nơi nơi Ngài luôn chính trực, núi ẩn mình bởi Chúa, Ngài chẳng bất công.</a:t>
            </a:r>
            <a:endParaRPr lang="en-US" sz="5400">
              <a:solidFill>
                <a:schemeClr val="bg1"/>
              </a:solidFill>
            </a:endParaRPr>
          </a:p>
        </p:txBody>
      </p:sp>
    </p:spTree>
    <p:extLst>
      <p:ext uri="{BB962C8B-B14F-4D97-AF65-F5344CB8AC3E}">
        <p14:creationId xmlns:p14="http://schemas.microsoft.com/office/powerpoint/2010/main" val="2106239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2492871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92771"/>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hai của thánh Phao-lô tông </a:t>
            </a:r>
            <a:r>
              <a:rPr lang="vi-VN" sz="3200" dirty="0" smtClean="0">
                <a:solidFill>
                  <a:srgbClr val="FFFF00"/>
                </a:solidFill>
              </a:rPr>
              <a:t>đồ</a:t>
            </a:r>
            <a:endParaRPr lang="en-US" sz="3200" dirty="0" smtClean="0">
              <a:solidFill>
                <a:srgbClr val="FFFF00"/>
              </a:solidFill>
            </a:endParaRPr>
          </a:p>
          <a:p>
            <a:r>
              <a:rPr lang="vi-VN" sz="3600" dirty="0" smtClean="0">
                <a:solidFill>
                  <a:srgbClr val="FFFF00"/>
                </a:solidFill>
              </a:rPr>
              <a:t>gửi </a:t>
            </a:r>
            <a:r>
              <a:rPr lang="vi-VN" sz="3600" dirty="0">
                <a:solidFill>
                  <a:srgbClr val="FFFF00"/>
                </a:solidFill>
              </a:rPr>
              <a:t>tín hữu Cô-rin-tô.</a:t>
            </a:r>
            <a:endParaRPr lang="en-US" sz="3600" dirty="0">
              <a:solidFill>
                <a:srgbClr val="FFFF00"/>
              </a:solidFill>
            </a:endParaRPr>
          </a:p>
        </p:txBody>
      </p:sp>
      <p:sp>
        <p:nvSpPr>
          <p:cNvPr id="7" name="TextBox 6"/>
          <p:cNvSpPr txBox="1"/>
          <p:nvPr/>
        </p:nvSpPr>
        <p:spPr>
          <a:xfrm>
            <a:off x="304798" y="4032628"/>
            <a:ext cx="8481809" cy="954107"/>
          </a:xfrm>
          <a:prstGeom prst="rect">
            <a:avLst/>
          </a:prstGeom>
          <a:noFill/>
        </p:spPr>
        <p:txBody>
          <a:bodyPr wrap="none" rtlCol="0">
            <a:spAutoFit/>
          </a:bodyPr>
          <a:lstStyle/>
          <a:p>
            <a:r>
              <a:rPr lang="vi-VN" sz="2800" dirty="0">
                <a:solidFill>
                  <a:srgbClr val="FFFF00"/>
                </a:solidFill>
              </a:rPr>
              <a:t>Dù còn ở trong thân xác, hoặc đã lìa bỏ thân </a:t>
            </a:r>
            <a:r>
              <a:rPr lang="vi-VN" sz="2800" dirty="0" smtClean="0">
                <a:solidFill>
                  <a:srgbClr val="FFFF00"/>
                </a:solidFill>
              </a:rPr>
              <a:t>xác,</a:t>
            </a:r>
            <a:endParaRPr lang="en-US" sz="2800" dirty="0" smtClean="0">
              <a:solidFill>
                <a:srgbClr val="FFFF00"/>
              </a:solidFill>
            </a:endParaRPr>
          </a:p>
          <a:p>
            <a:r>
              <a:rPr lang="vi-VN" sz="2800" dirty="0" smtClean="0">
                <a:solidFill>
                  <a:srgbClr val="FFFF00"/>
                </a:solidFill>
              </a:rPr>
              <a:t>chúng </a:t>
            </a:r>
            <a:r>
              <a:rPr lang="vi-VN" sz="2800" dirty="0">
                <a:solidFill>
                  <a:srgbClr val="FFFF00"/>
                </a:solidFill>
              </a:rPr>
              <a:t>tôi chỉ có một tham vọng là làm đẹp lòng Chúa.</a:t>
            </a:r>
            <a:endParaRPr lang="en-US" sz="28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1594506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smtClean="0">
                <a:solidFill>
                  <a:schemeClr val="bg1"/>
                </a:solidFill>
              </a:rPr>
              <a:t>Hạt </a:t>
            </a:r>
            <a:r>
              <a:rPr lang="vi-VN" sz="5000">
                <a:solidFill>
                  <a:schemeClr val="bg1"/>
                </a:solidFill>
              </a:rPr>
              <a:t>giống là Lời Thiên Chúa, Người gieo giống là Đức Ki-tô, những ai tuân giữ Lời Người sẽ tồn tại muôn </a:t>
            </a:r>
            <a:r>
              <a:rPr lang="vi-VN" sz="5000" smtClean="0">
                <a:solidFill>
                  <a:schemeClr val="bg1"/>
                </a:solidFill>
              </a:rPr>
              <a:t>đời</a:t>
            </a:r>
            <a:r>
              <a:rPr lang="en-US" sz="5000" smtClean="0">
                <a:solidFill>
                  <a:schemeClr val="bg1"/>
                </a:solidFill>
              </a:rPr>
              <a:t>.</a:t>
            </a:r>
            <a:endParaRPr lang="vi-VN" sz="5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084161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smtClean="0">
                <a:solidFill>
                  <a:schemeClr val="bg1"/>
                </a:solidFill>
              </a:rPr>
              <a:t>Hạt </a:t>
            </a:r>
            <a:r>
              <a:rPr lang="vi-VN" sz="5000">
                <a:solidFill>
                  <a:schemeClr val="bg1"/>
                </a:solidFill>
              </a:rPr>
              <a:t>giống là Lời Thiên Chúa, Người gieo giống là Đức Ki-tô, những ai tuân giữ Lời Người sẽ tồn tại muôn </a:t>
            </a:r>
            <a:r>
              <a:rPr lang="vi-VN" sz="5000" smtClean="0">
                <a:solidFill>
                  <a:schemeClr val="bg1"/>
                </a:solidFill>
              </a:rPr>
              <a:t>đời</a:t>
            </a:r>
            <a:r>
              <a:rPr lang="en-US" sz="5000" smtClean="0">
                <a:solidFill>
                  <a:schemeClr val="bg1"/>
                </a:solidFill>
              </a:rPr>
              <a:t>.</a:t>
            </a:r>
            <a:endParaRPr lang="vi-VN" sz="5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594145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8674"/>
            <a:ext cx="3581400" cy="5170646"/>
          </a:xfrm>
          <a:prstGeom prst="rect">
            <a:avLst/>
          </a:prstGeom>
        </p:spPr>
        <p:txBody>
          <a:bodyPr wrap="square">
            <a:spAutoFit/>
          </a:bodyPr>
          <a:lstStyle/>
          <a:p>
            <a:pPr algn="just"/>
            <a:r>
              <a:rPr lang="vi-VN" sz="3300" dirty="0">
                <a:solidFill>
                  <a:prstClr val="white"/>
                </a:solidFill>
              </a:rPr>
              <a:t>Anh chị em thân mến, Đức Kito là Đấng Cứu Độ duy nhất của trần gian. Người đem lại niềm vui cho những ai trông cậy vào Người. Vậy ta hãy tin tưởng cầu xin</a:t>
            </a:r>
          </a:p>
        </p:txBody>
      </p:sp>
    </p:spTree>
    <p:extLst>
      <p:ext uri="{BB962C8B-B14F-4D97-AF65-F5344CB8AC3E}">
        <p14:creationId xmlns:p14="http://schemas.microsoft.com/office/powerpoint/2010/main" val="669931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077218"/>
          </a:xfrm>
          <a:prstGeom prst="rect">
            <a:avLst/>
          </a:prstGeom>
        </p:spPr>
        <p:txBody>
          <a:bodyPr>
            <a:spAutoFit/>
          </a:bodyPr>
          <a:lstStyle/>
          <a:p>
            <a:pPr algn="ctr"/>
            <a:r>
              <a:rPr lang="en-US" sz="3200" dirty="0" smtClean="0">
                <a:solidFill>
                  <a:srgbClr val="FFFF00"/>
                </a:solidFill>
              </a:rPr>
              <a:t>TẶNG VẬT DÂNG NGÀI </a:t>
            </a:r>
            <a:r>
              <a:rPr lang="en-US" sz="3200" i="1" dirty="0" smtClean="0">
                <a:solidFill>
                  <a:schemeClr val="bg1"/>
                </a:solidFill>
              </a:rPr>
              <a:t>Lm. </a:t>
            </a:r>
            <a:r>
              <a:rPr lang="en-US" sz="3200" i="1" dirty="0" err="1" smtClean="0">
                <a:solidFill>
                  <a:schemeClr val="bg1"/>
                </a:solidFill>
              </a:rPr>
              <a:t>Nguyễn</a:t>
            </a:r>
            <a:r>
              <a:rPr lang="en-US" sz="3200" i="1" dirty="0" smtClean="0">
                <a:solidFill>
                  <a:schemeClr val="bg1"/>
                </a:solidFill>
              </a:rPr>
              <a:t> </a:t>
            </a:r>
            <a:r>
              <a:rPr lang="en-US" sz="3200" i="1" dirty="0" err="1" smtClean="0">
                <a:solidFill>
                  <a:schemeClr val="bg1"/>
                </a:solidFill>
              </a:rPr>
              <a:t>Duy</a:t>
            </a:r>
            <a:endParaRPr lang="en-US" sz="32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en-US" b="0" dirty="0" err="1" smtClean="0">
                <a:solidFill>
                  <a:schemeClr val="bg1"/>
                </a:solidFill>
                <a:effectLst/>
              </a:rPr>
              <a:t>Này</a:t>
            </a:r>
            <a:r>
              <a:rPr lang="en-US" b="0" dirty="0" smtClean="0">
                <a:solidFill>
                  <a:schemeClr val="bg1"/>
                </a:solidFill>
                <a:effectLst/>
              </a:rPr>
              <a:t> con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đây</a:t>
            </a:r>
            <a:r>
              <a:rPr lang="en-US" b="0" dirty="0" smtClean="0">
                <a:solidFill>
                  <a:schemeClr val="bg1"/>
                </a:solidFill>
                <a:effectLst/>
              </a:rPr>
              <a:t> </a:t>
            </a:r>
            <a:r>
              <a:rPr lang="en-US" b="0" dirty="0" err="1" smtClean="0">
                <a:solidFill>
                  <a:schemeClr val="bg1"/>
                </a:solidFill>
                <a:effectLst/>
              </a:rPr>
              <a:t>bánh</a:t>
            </a:r>
            <a:r>
              <a:rPr lang="en-US" b="0" dirty="0" smtClean="0">
                <a:solidFill>
                  <a:schemeClr val="bg1"/>
                </a:solidFill>
                <a:effectLst/>
              </a:rPr>
              <a:t> </a:t>
            </a:r>
            <a:r>
              <a:rPr lang="en-US" b="0" dirty="0" err="1" smtClean="0">
                <a:solidFill>
                  <a:schemeClr val="bg1"/>
                </a:solidFill>
                <a:effectLst/>
              </a:rPr>
              <a:t>rượu</a:t>
            </a:r>
            <a:r>
              <a:rPr lang="en-US" b="0" dirty="0" smtClean="0">
                <a:solidFill>
                  <a:schemeClr val="bg1"/>
                </a:solidFill>
                <a:effectLst/>
              </a:rPr>
              <a:t> </a:t>
            </a:r>
            <a:r>
              <a:rPr lang="en-US" b="0" dirty="0" err="1" smtClean="0">
                <a:solidFill>
                  <a:schemeClr val="bg1"/>
                </a:solidFill>
                <a:effectLst/>
              </a:rPr>
              <a:t>hương</a:t>
            </a:r>
            <a:r>
              <a:rPr lang="en-US" b="0" dirty="0" smtClean="0">
                <a:solidFill>
                  <a:schemeClr val="bg1"/>
                </a:solidFill>
                <a:effectLst/>
              </a:rPr>
              <a:t> </a:t>
            </a:r>
            <a:r>
              <a:rPr lang="en-US" b="0" dirty="0" err="1" smtClean="0">
                <a:solidFill>
                  <a:schemeClr val="bg1"/>
                </a:solidFill>
                <a:effectLst/>
              </a:rPr>
              <a:t>hoa</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mới</a:t>
            </a:r>
            <a:r>
              <a:rPr lang="en-US" b="0" dirty="0" smtClean="0">
                <a:solidFill>
                  <a:schemeClr val="bg1"/>
                </a:solidFill>
                <a:effectLst/>
              </a:rPr>
              <a:t>. </a:t>
            </a:r>
            <a:r>
              <a:rPr lang="en-US" b="0" dirty="0" err="1" smtClean="0">
                <a:solidFill>
                  <a:schemeClr val="bg1"/>
                </a:solidFill>
                <a:effectLst/>
              </a:rPr>
              <a:t>Của</a:t>
            </a:r>
            <a:r>
              <a:rPr lang="en-US" b="0" dirty="0" smtClean="0">
                <a:solidFill>
                  <a:schemeClr val="bg1"/>
                </a:solidFill>
                <a:effectLst/>
              </a:rPr>
              <a:t> </a:t>
            </a:r>
            <a:r>
              <a:rPr lang="en-US" b="0" dirty="0" err="1" smtClean="0">
                <a:solidFill>
                  <a:schemeClr val="bg1"/>
                </a:solidFill>
                <a:effectLst/>
              </a:rPr>
              <a:t>lễ</a:t>
            </a:r>
            <a:r>
              <a:rPr lang="en-US" b="0" dirty="0" smtClean="0">
                <a:solidFill>
                  <a:schemeClr val="bg1"/>
                </a:solidFill>
                <a:effectLst/>
              </a:rPr>
              <a:t>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tiến</a:t>
            </a:r>
            <a:r>
              <a:rPr lang="en-US" b="0" dirty="0" smtClean="0">
                <a:solidFill>
                  <a:schemeClr val="bg1"/>
                </a:solidFill>
                <a:effectLst/>
              </a:rPr>
              <a:t> </a:t>
            </a:r>
            <a:r>
              <a:rPr lang="en-US" b="0" dirty="0" err="1" smtClean="0">
                <a:solidFill>
                  <a:schemeClr val="bg1"/>
                </a:solidFill>
                <a:effectLst/>
              </a:rPr>
              <a:t>không</a:t>
            </a:r>
            <a:r>
              <a:rPr lang="en-US" b="0" dirty="0" smtClean="0">
                <a:solidFill>
                  <a:schemeClr val="bg1"/>
                </a:solidFill>
                <a:effectLst/>
              </a:rPr>
              <a:t> </a:t>
            </a:r>
            <a:r>
              <a:rPr lang="en-US" b="0" dirty="0" err="1" smtClean="0">
                <a:solidFill>
                  <a:schemeClr val="bg1"/>
                </a:solidFill>
                <a:effectLst/>
              </a:rPr>
              <a:t>thêm</a:t>
            </a:r>
            <a:r>
              <a:rPr lang="en-US" b="0" dirty="0" smtClean="0">
                <a:solidFill>
                  <a:schemeClr val="bg1"/>
                </a:solidFill>
                <a:effectLst/>
              </a:rPr>
              <a:t> </a:t>
            </a:r>
            <a:r>
              <a:rPr lang="en-US" b="0" dirty="0" err="1" smtClean="0">
                <a:solidFill>
                  <a:schemeClr val="bg1"/>
                </a:solidFill>
                <a:effectLst/>
              </a:rPr>
              <a:t>gì</a:t>
            </a:r>
            <a:r>
              <a:rPr lang="en-US" b="0" dirty="0" smtClean="0">
                <a:solidFill>
                  <a:schemeClr val="bg1"/>
                </a:solidFill>
                <a:effectLst/>
              </a:rPr>
              <a:t> </a:t>
            </a:r>
            <a:r>
              <a:rPr lang="en-US" b="0" dirty="0" err="1" smtClean="0">
                <a:solidFill>
                  <a:schemeClr val="bg1"/>
                </a:solidFill>
                <a:effectLst/>
              </a:rPr>
              <a:t>cho</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ơi</a:t>
            </a:r>
            <a:r>
              <a:rPr lang="en-US" b="0" dirty="0" smtClean="0">
                <a:solidFill>
                  <a:schemeClr val="bg1"/>
                </a:solidFill>
                <a:effectLst/>
              </a:rPr>
              <a:t>. </a:t>
            </a:r>
            <a:r>
              <a:rPr lang="en-US" b="0" dirty="0" err="1" smtClean="0">
                <a:solidFill>
                  <a:schemeClr val="bg1"/>
                </a:solidFill>
                <a:effectLst/>
              </a:rPr>
              <a:t>Bàn</a:t>
            </a:r>
            <a:r>
              <a:rPr lang="en-US" b="0" dirty="0" smtClean="0">
                <a:solidFill>
                  <a:schemeClr val="bg1"/>
                </a:solidFill>
                <a:effectLst/>
              </a:rPr>
              <a:t> </a:t>
            </a:r>
            <a:r>
              <a:rPr lang="en-US" b="0" dirty="0" err="1" smtClean="0">
                <a:solidFill>
                  <a:schemeClr val="bg1"/>
                </a:solidFill>
                <a:effectLst/>
              </a:rPr>
              <a:t>tay</a:t>
            </a:r>
            <a:r>
              <a:rPr lang="en-US" b="0" dirty="0" smtClean="0">
                <a:solidFill>
                  <a:schemeClr val="bg1"/>
                </a:solidFill>
                <a:effectLst/>
              </a:rPr>
              <a:t> </a:t>
            </a:r>
            <a:r>
              <a:rPr lang="en-US" b="0" dirty="0" err="1" smtClean="0">
                <a:solidFill>
                  <a:schemeClr val="bg1"/>
                </a:solidFill>
                <a:effectLst/>
              </a:rPr>
              <a:t>nhỏ</a:t>
            </a:r>
            <a:r>
              <a:rPr lang="en-US" b="0" dirty="0" smtClean="0">
                <a:solidFill>
                  <a:schemeClr val="bg1"/>
                </a:solidFill>
                <a:effectLst/>
              </a:rPr>
              <a:t> </a:t>
            </a:r>
            <a:r>
              <a:rPr lang="en-US" b="0" dirty="0" err="1" smtClean="0">
                <a:solidFill>
                  <a:schemeClr val="bg1"/>
                </a:solidFill>
                <a:effectLst/>
              </a:rPr>
              <a:t>bé</a:t>
            </a:r>
            <a:r>
              <a:rPr lang="en-US" b="0" dirty="0" smtClean="0">
                <a:solidFill>
                  <a:schemeClr val="bg1"/>
                </a:solidFill>
                <a:effectLst/>
              </a:rPr>
              <a:t> con </a:t>
            </a:r>
            <a:r>
              <a:rPr lang="en-US" b="0" dirty="0" err="1" smtClean="0">
                <a:solidFill>
                  <a:schemeClr val="bg1"/>
                </a:solidFill>
                <a:effectLst/>
              </a:rPr>
              <a:t>lấy</a:t>
            </a:r>
            <a:r>
              <a:rPr lang="en-US" b="0" dirty="0" smtClean="0">
                <a:solidFill>
                  <a:schemeClr val="bg1"/>
                </a:solidFill>
                <a:effectLst/>
              </a:rPr>
              <a:t> </a:t>
            </a:r>
            <a:r>
              <a:rPr lang="en-US" b="0" dirty="0" err="1" smtClean="0">
                <a:solidFill>
                  <a:schemeClr val="bg1"/>
                </a:solidFill>
                <a:effectLst/>
              </a:rPr>
              <a:t>gì</a:t>
            </a:r>
            <a:r>
              <a:rPr lang="en-US" b="0" dirty="0" smtClean="0">
                <a:solidFill>
                  <a:schemeClr val="bg1"/>
                </a:solidFill>
                <a:effectLst/>
              </a:rPr>
              <a:t> </a:t>
            </a:r>
            <a:r>
              <a:rPr lang="en-US" b="0" dirty="0" err="1" smtClean="0">
                <a:solidFill>
                  <a:schemeClr val="bg1"/>
                </a:solidFill>
                <a:effectLst/>
              </a:rPr>
              <a:t>đền</a:t>
            </a:r>
            <a:r>
              <a:rPr lang="en-US" b="0" dirty="0" smtClean="0">
                <a:solidFill>
                  <a:schemeClr val="bg1"/>
                </a:solidFill>
                <a:effectLst/>
              </a:rPr>
              <a:t> </a:t>
            </a:r>
            <a:r>
              <a:rPr lang="en-US" b="0" dirty="0" err="1" smtClean="0">
                <a:solidFill>
                  <a:schemeClr val="bg1"/>
                </a:solidFill>
                <a:effectLst/>
              </a:rPr>
              <a:t>ơn</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đây</a:t>
            </a:r>
            <a:r>
              <a:rPr lang="en-US" b="0" dirty="0" smtClean="0">
                <a:solidFill>
                  <a:schemeClr val="bg1"/>
                </a:solidFill>
                <a:effectLst/>
              </a:rPr>
              <a:t>. </a:t>
            </a:r>
            <a:r>
              <a:rPr lang="en-US" b="0" dirty="0" err="1" smtClean="0">
                <a:solidFill>
                  <a:schemeClr val="bg1"/>
                </a:solidFill>
                <a:effectLst/>
              </a:rPr>
              <a:t>Bao</a:t>
            </a:r>
            <a:r>
              <a:rPr lang="en-US" b="0" dirty="0" smtClean="0">
                <a:solidFill>
                  <a:schemeClr val="bg1"/>
                </a:solidFill>
                <a:effectLst/>
              </a:rPr>
              <a:t> </a:t>
            </a:r>
            <a:r>
              <a:rPr lang="en-US" b="0" dirty="0" err="1" smtClean="0">
                <a:solidFill>
                  <a:schemeClr val="bg1"/>
                </a:solidFill>
                <a:effectLst/>
              </a:rPr>
              <a:t>tháng</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mơ</a:t>
            </a:r>
            <a:r>
              <a:rPr lang="en-US" b="0" dirty="0" smtClean="0">
                <a:solidFill>
                  <a:schemeClr val="bg1"/>
                </a:solidFill>
                <a:effectLst/>
              </a:rPr>
              <a:t> </a:t>
            </a:r>
            <a:r>
              <a:rPr lang="en-US" b="0" dirty="0" err="1" smtClean="0">
                <a:solidFill>
                  <a:schemeClr val="bg1"/>
                </a:solidFill>
                <a:effectLst/>
              </a:rPr>
              <a:t>ước</a:t>
            </a:r>
            <a:r>
              <a:rPr lang="en-US" b="0" dirty="0" smtClean="0">
                <a:solidFill>
                  <a:schemeClr val="bg1"/>
                </a:solidFill>
                <a:effectLst/>
              </a:rPr>
              <a:t> </a:t>
            </a:r>
            <a:r>
              <a:rPr lang="en-US" b="0" dirty="0" err="1" smtClean="0">
                <a:solidFill>
                  <a:schemeClr val="bg1"/>
                </a:solidFill>
                <a:effectLst/>
              </a:rPr>
              <a:t>vơi</a:t>
            </a:r>
            <a:r>
              <a:rPr lang="en-US" b="0" dirty="0" smtClean="0">
                <a:solidFill>
                  <a:schemeClr val="bg1"/>
                </a:solidFill>
                <a:effectLst/>
              </a:rPr>
              <a:t> </a:t>
            </a:r>
            <a:r>
              <a:rPr lang="en-US" b="0" dirty="0" err="1" smtClean="0">
                <a:solidFill>
                  <a:schemeClr val="bg1"/>
                </a:solidFill>
                <a:effectLst/>
              </a:rPr>
              <a:t>đầy</a:t>
            </a:r>
            <a:r>
              <a:rPr lang="en-US" b="0" dirty="0" smtClean="0">
                <a:solidFill>
                  <a:schemeClr val="bg1"/>
                </a:solidFill>
                <a:effectLst/>
              </a:rPr>
              <a:t>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tiến</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trọn</a:t>
            </a:r>
            <a:r>
              <a:rPr lang="en-US" b="0" dirty="0" smtClean="0">
                <a:solidFill>
                  <a:schemeClr val="bg1"/>
                </a:solidFill>
                <a:effectLst/>
              </a:rPr>
              <a:t> </a:t>
            </a:r>
            <a:r>
              <a:rPr lang="en-US" b="0" dirty="0" err="1" smtClean="0">
                <a:solidFill>
                  <a:schemeClr val="bg1"/>
                </a:solidFill>
                <a:effectLst/>
              </a:rPr>
              <a:t>khối</a:t>
            </a:r>
            <a:r>
              <a:rPr lang="en-US" b="0" dirty="0" smtClean="0">
                <a:solidFill>
                  <a:schemeClr val="bg1"/>
                </a:solidFill>
                <a:effectLst/>
              </a:rPr>
              <a:t> </a:t>
            </a:r>
            <a:r>
              <a:rPr lang="en-US" b="0" dirty="0" err="1" smtClean="0">
                <a:solidFill>
                  <a:schemeClr val="bg1"/>
                </a:solidFill>
                <a:effectLst/>
              </a:rPr>
              <a:t>tình</a:t>
            </a:r>
            <a:r>
              <a:rPr lang="en-US" b="0" dirty="0" smtClean="0">
                <a:solidFill>
                  <a:schemeClr val="bg1"/>
                </a:solidFill>
                <a:effectLst/>
              </a:rPr>
              <a:t> say.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u="sng" dirty="0" smtClean="0">
                <a:solidFill>
                  <a:srgbClr val="FFFF00"/>
                </a:solidFill>
                <a:effectLst/>
              </a:rPr>
              <a:t>:</a:t>
            </a:r>
            <a:r>
              <a:rPr lang="en-US" sz="4800" b="0" dirty="0" smtClean="0">
                <a:solidFill>
                  <a:schemeClr val="bg1"/>
                </a:solidFill>
                <a:effectLst/>
              </a:rPr>
              <a:t> </a:t>
            </a:r>
            <a:r>
              <a:rPr lang="en-US" sz="4800" b="0" dirty="0" err="1" smtClean="0">
                <a:solidFill>
                  <a:schemeClr val="bg1"/>
                </a:solidFill>
                <a:effectLst/>
              </a:rPr>
              <a:t>Bước</a:t>
            </a:r>
            <a:r>
              <a:rPr lang="en-US" sz="4800" b="0" dirty="0" smtClean="0">
                <a:solidFill>
                  <a:schemeClr val="bg1"/>
                </a:solidFill>
                <a:effectLst/>
              </a:rPr>
              <a:t> </a:t>
            </a:r>
            <a:r>
              <a:rPr lang="en-US" sz="4800" b="0" dirty="0" err="1" smtClean="0">
                <a:solidFill>
                  <a:schemeClr val="bg1"/>
                </a:solidFill>
                <a:effectLst/>
              </a:rPr>
              <a:t>đi</a:t>
            </a:r>
            <a:r>
              <a:rPr lang="en-US" sz="4800" b="0" dirty="0" smtClean="0">
                <a:solidFill>
                  <a:schemeClr val="bg1"/>
                </a:solidFill>
                <a:effectLst/>
              </a:rPr>
              <a:t> </a:t>
            </a:r>
            <a:r>
              <a:rPr lang="en-US" sz="4800" b="0" dirty="0" err="1" smtClean="0">
                <a:solidFill>
                  <a:schemeClr val="bg1"/>
                </a:solidFill>
                <a:effectLst/>
              </a:rPr>
              <a:t>theo</a:t>
            </a:r>
            <a:r>
              <a:rPr lang="en-US" sz="4800" b="0" dirty="0" smtClean="0">
                <a:solidFill>
                  <a:schemeClr val="bg1"/>
                </a:solidFill>
                <a:effectLst/>
              </a:rPr>
              <a:t> </a:t>
            </a:r>
            <a:r>
              <a:rPr lang="en-US" sz="4800" b="0" dirty="0" err="1" smtClean="0">
                <a:solidFill>
                  <a:schemeClr val="bg1"/>
                </a:solidFill>
                <a:effectLst/>
              </a:rPr>
              <a:t>Ngài</a:t>
            </a:r>
            <a:r>
              <a:rPr lang="en-US" sz="4800" b="0" dirty="0" smtClean="0">
                <a:solidFill>
                  <a:schemeClr val="bg1"/>
                </a:solidFill>
                <a:effectLst/>
              </a:rPr>
              <a:t> </a:t>
            </a:r>
            <a:r>
              <a:rPr lang="en-US" sz="4800" b="0" dirty="0" err="1" smtClean="0">
                <a:solidFill>
                  <a:schemeClr val="bg1"/>
                </a:solidFill>
                <a:effectLst/>
              </a:rPr>
              <a:t>từng</a:t>
            </a:r>
            <a:r>
              <a:rPr lang="en-US" sz="4800" b="0" dirty="0" smtClean="0">
                <a:solidFill>
                  <a:schemeClr val="bg1"/>
                </a:solidFill>
                <a:effectLst/>
              </a:rPr>
              <a:t> </a:t>
            </a:r>
            <a:r>
              <a:rPr lang="en-US" sz="4800" b="0" dirty="0" err="1" smtClean="0">
                <a:solidFill>
                  <a:schemeClr val="bg1"/>
                </a:solidFill>
                <a:effectLst/>
              </a:rPr>
              <a:t>bước</a:t>
            </a:r>
            <a:r>
              <a:rPr lang="en-US" sz="4800" b="0" dirty="0" smtClean="0">
                <a:solidFill>
                  <a:schemeClr val="bg1"/>
                </a:solidFill>
                <a:effectLst/>
              </a:rPr>
              <a:t> </a:t>
            </a:r>
            <a:r>
              <a:rPr lang="en-US" sz="4800" b="0" dirty="0" err="1" smtClean="0">
                <a:solidFill>
                  <a:schemeClr val="bg1"/>
                </a:solidFill>
                <a:effectLst/>
              </a:rPr>
              <a:t>đi</a:t>
            </a:r>
            <a:r>
              <a:rPr lang="en-US" sz="4800" b="0" dirty="0" smtClean="0">
                <a:solidFill>
                  <a:schemeClr val="bg1"/>
                </a:solidFill>
                <a:effectLst/>
              </a:rPr>
              <a:t> </a:t>
            </a:r>
            <a:r>
              <a:rPr lang="en-US" sz="4800" b="0" dirty="0" err="1" smtClean="0">
                <a:solidFill>
                  <a:schemeClr val="bg1"/>
                </a:solidFill>
                <a:effectLst/>
              </a:rPr>
              <a:t>mọi</a:t>
            </a:r>
            <a:r>
              <a:rPr lang="en-US" sz="4800" b="0" dirty="0" smtClean="0">
                <a:solidFill>
                  <a:schemeClr val="bg1"/>
                </a:solidFill>
                <a:effectLst/>
              </a:rPr>
              <a:t> </a:t>
            </a:r>
            <a:r>
              <a:rPr lang="en-US" sz="4800" b="0" dirty="0" err="1" smtClean="0">
                <a:solidFill>
                  <a:schemeClr val="bg1"/>
                </a:solidFill>
                <a:effectLst/>
              </a:rPr>
              <a:t>nơi</a:t>
            </a:r>
            <a:r>
              <a:rPr lang="en-US" sz="4800" b="0" dirty="0" smtClean="0">
                <a:solidFill>
                  <a:schemeClr val="bg1"/>
                </a:solidFill>
                <a:effectLst/>
              </a:rPr>
              <a:t>. </a:t>
            </a:r>
            <a:r>
              <a:rPr lang="en-US" sz="4800" b="0" dirty="0" err="1" smtClean="0">
                <a:solidFill>
                  <a:schemeClr val="bg1"/>
                </a:solidFill>
                <a:effectLst/>
              </a:rPr>
              <a:t>Rừng</a:t>
            </a:r>
            <a:r>
              <a:rPr lang="en-US" sz="4800" b="0" dirty="0" smtClean="0">
                <a:solidFill>
                  <a:schemeClr val="bg1"/>
                </a:solidFill>
                <a:effectLst/>
              </a:rPr>
              <a:t> </a:t>
            </a:r>
            <a:r>
              <a:rPr lang="en-US" sz="4800" b="0" dirty="0" err="1" smtClean="0">
                <a:solidFill>
                  <a:schemeClr val="bg1"/>
                </a:solidFill>
                <a:effectLst/>
              </a:rPr>
              <a:t>xanh</a:t>
            </a:r>
            <a:r>
              <a:rPr lang="en-US" sz="4800" b="0" dirty="0" smtClean="0">
                <a:solidFill>
                  <a:schemeClr val="bg1"/>
                </a:solidFill>
                <a:effectLst/>
              </a:rPr>
              <a:t> </a:t>
            </a:r>
            <a:r>
              <a:rPr lang="en-US" sz="4800" b="0" dirty="0" err="1" smtClean="0">
                <a:solidFill>
                  <a:schemeClr val="bg1"/>
                </a:solidFill>
                <a:effectLst/>
              </a:rPr>
              <a:t>lá</a:t>
            </a:r>
            <a:r>
              <a:rPr lang="en-US" sz="4800" b="0" dirty="0" smtClean="0">
                <a:solidFill>
                  <a:schemeClr val="bg1"/>
                </a:solidFill>
                <a:effectLst/>
              </a:rPr>
              <a:t> </a:t>
            </a:r>
            <a:r>
              <a:rPr lang="en-US" sz="4800" b="0" dirty="0" err="1" smtClean="0">
                <a:solidFill>
                  <a:schemeClr val="bg1"/>
                </a:solidFill>
                <a:effectLst/>
              </a:rPr>
              <a:t>xanh</a:t>
            </a:r>
            <a:r>
              <a:rPr lang="en-US" sz="4800" b="0" dirty="0" smtClean="0">
                <a:solidFill>
                  <a:schemeClr val="bg1"/>
                </a:solidFill>
                <a:effectLst/>
              </a:rPr>
              <a:t> hay </a:t>
            </a:r>
            <a:r>
              <a:rPr lang="en-US" sz="4800" b="0" dirty="0" err="1" smtClean="0">
                <a:solidFill>
                  <a:schemeClr val="bg1"/>
                </a:solidFill>
                <a:effectLst/>
              </a:rPr>
              <a:t>thác</a:t>
            </a:r>
            <a:r>
              <a:rPr lang="en-US" sz="4800" b="0" dirty="0" smtClean="0">
                <a:solidFill>
                  <a:schemeClr val="bg1"/>
                </a:solidFill>
                <a:effectLst/>
              </a:rPr>
              <a:t> </a:t>
            </a:r>
            <a:r>
              <a:rPr lang="en-US" sz="4800" b="0" dirty="0" err="1" smtClean="0">
                <a:solidFill>
                  <a:schemeClr val="bg1"/>
                </a:solidFill>
                <a:effectLst/>
              </a:rPr>
              <a:t>ngàn</a:t>
            </a:r>
            <a:r>
              <a:rPr lang="en-US" sz="4800" b="0" dirty="0" smtClean="0">
                <a:solidFill>
                  <a:schemeClr val="bg1"/>
                </a:solidFill>
                <a:effectLst/>
              </a:rPr>
              <a:t> </a:t>
            </a:r>
            <a:r>
              <a:rPr lang="en-US" sz="4800" b="0" dirty="0" err="1" smtClean="0">
                <a:solidFill>
                  <a:schemeClr val="bg1"/>
                </a:solidFill>
                <a:effectLst/>
              </a:rPr>
              <a:t>vượt</a:t>
            </a:r>
            <a:r>
              <a:rPr lang="en-US" sz="4800" b="0" dirty="0" smtClean="0">
                <a:solidFill>
                  <a:schemeClr val="bg1"/>
                </a:solidFill>
                <a:effectLst/>
              </a:rPr>
              <a:t> qua </a:t>
            </a:r>
            <a:r>
              <a:rPr lang="en-US" sz="4800" b="0" dirty="0" err="1" smtClean="0">
                <a:solidFill>
                  <a:schemeClr val="bg1"/>
                </a:solidFill>
                <a:effectLst/>
              </a:rPr>
              <a:t>sông</a:t>
            </a:r>
            <a:r>
              <a:rPr lang="en-US" sz="4800" b="0" dirty="0" smtClean="0">
                <a:solidFill>
                  <a:schemeClr val="bg1"/>
                </a:solidFill>
                <a:effectLst/>
              </a:rPr>
              <a:t> </a:t>
            </a:r>
            <a:r>
              <a:rPr lang="en-US" sz="4800" b="0" dirty="0" err="1" smtClean="0">
                <a:solidFill>
                  <a:schemeClr val="bg1"/>
                </a:solidFill>
                <a:effectLst/>
              </a:rPr>
              <a:t>núi</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chở</a:t>
            </a:r>
            <a:r>
              <a:rPr lang="en-US" sz="4800" dirty="0" smtClean="0">
                <a:solidFill>
                  <a:schemeClr val="bg1"/>
                </a:solidFill>
              </a:rPr>
              <a:t> </a:t>
            </a:r>
            <a:r>
              <a:rPr lang="en-US" sz="4800" dirty="0" err="1" smtClean="0">
                <a:solidFill>
                  <a:schemeClr val="bg1"/>
                </a:solidFill>
              </a:rPr>
              <a:t>che</a:t>
            </a:r>
            <a:r>
              <a:rPr lang="en-US" sz="4800" dirty="0" smtClean="0">
                <a:solidFill>
                  <a:schemeClr val="bg1"/>
                </a:solidFill>
              </a:rPr>
              <a:t> </a:t>
            </a:r>
            <a:r>
              <a:rPr lang="en-US" sz="4800" dirty="0" err="1" smtClean="0">
                <a:solidFill>
                  <a:schemeClr val="bg1"/>
                </a:solidFill>
              </a:rPr>
              <a:t>âu</a:t>
            </a:r>
            <a:r>
              <a:rPr lang="en-US" sz="4800" dirty="0" smtClean="0">
                <a:solidFill>
                  <a:schemeClr val="bg1"/>
                </a:solidFill>
              </a:rPr>
              <a:t> </a:t>
            </a:r>
            <a:r>
              <a:rPr lang="en-US" sz="4800" dirty="0" err="1" smtClean="0">
                <a:solidFill>
                  <a:schemeClr val="bg1"/>
                </a:solidFill>
              </a:rPr>
              <a:t>yếm</a:t>
            </a:r>
            <a:r>
              <a:rPr lang="en-US" sz="4800" dirty="0" smtClean="0">
                <a:solidFill>
                  <a:schemeClr val="bg1"/>
                </a:solidFill>
              </a:rPr>
              <a:t> </a:t>
            </a:r>
            <a:r>
              <a:rPr lang="en-US" sz="4800" dirty="0" err="1" smtClean="0">
                <a:solidFill>
                  <a:schemeClr val="bg1"/>
                </a:solidFill>
              </a:rPr>
              <a:t>gọi</a:t>
            </a:r>
            <a:r>
              <a:rPr lang="en-US" sz="4800" dirty="0" smtClean="0">
                <a:solidFill>
                  <a:schemeClr val="bg1"/>
                </a:solidFill>
              </a:rPr>
              <a:t> con </a:t>
            </a:r>
            <a:r>
              <a:rPr lang="en-US" sz="4800" dirty="0" err="1" smtClean="0">
                <a:solidFill>
                  <a:schemeClr val="bg1"/>
                </a:solidFill>
              </a:rPr>
              <a:t>cất</a:t>
            </a:r>
            <a:r>
              <a:rPr lang="en-US" sz="4800" dirty="0" smtClean="0">
                <a:solidFill>
                  <a:schemeClr val="bg1"/>
                </a:solidFill>
              </a:rPr>
              <a:t> </a:t>
            </a:r>
            <a:r>
              <a:rPr lang="en-US" sz="4800" dirty="0" err="1" smtClean="0">
                <a:solidFill>
                  <a:schemeClr val="bg1"/>
                </a:solidFill>
              </a:rPr>
              <a:t>cao</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Còn</a:t>
            </a:r>
            <a:r>
              <a:rPr lang="en-US" sz="4800" dirty="0" smtClean="0">
                <a:solidFill>
                  <a:schemeClr val="bg1"/>
                </a:solidFill>
              </a:rPr>
              <a:t> sung </a:t>
            </a:r>
            <a:r>
              <a:rPr lang="en-US" sz="4800" dirty="0" err="1" smtClean="0">
                <a:solidFill>
                  <a:schemeClr val="bg1"/>
                </a:solidFill>
              </a:rPr>
              <a:t>sướng</a:t>
            </a:r>
            <a:r>
              <a:rPr lang="en-US" sz="4800" dirty="0" smtClean="0">
                <a:solidFill>
                  <a:schemeClr val="bg1"/>
                </a:solidFill>
              </a:rPr>
              <a:t> </a:t>
            </a:r>
            <a:r>
              <a:rPr lang="en-US" sz="4800" dirty="0" err="1" smtClean="0">
                <a:solidFill>
                  <a:schemeClr val="bg1"/>
                </a:solidFill>
              </a:rPr>
              <a:t>nào</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tiến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tim</a:t>
            </a:r>
            <a:r>
              <a:rPr lang="en-US" sz="4800" dirty="0" smtClean="0">
                <a:solidFill>
                  <a:schemeClr val="bg1"/>
                </a:solidFill>
              </a:rPr>
              <a:t> </a:t>
            </a:r>
            <a:r>
              <a:rPr lang="en-US" sz="4800" dirty="0" err="1" smtClean="0">
                <a:solidFill>
                  <a:schemeClr val="bg1"/>
                </a:solidFill>
              </a:rPr>
              <a:t>hồng</a:t>
            </a:r>
            <a:r>
              <a:rPr lang="en-US" sz="4800" dirty="0" smtClean="0">
                <a:solidFill>
                  <a:schemeClr val="bg1"/>
                </a:solidFill>
              </a:rPr>
              <a:t> </a:t>
            </a:r>
            <a:r>
              <a:rPr lang="en-US" sz="4800" dirty="0" err="1" smtClean="0">
                <a:solidFill>
                  <a:schemeClr val="bg1"/>
                </a:solidFill>
              </a:rPr>
              <a:t>mãi</a:t>
            </a:r>
            <a:r>
              <a:rPr lang="en-US" sz="4800" dirty="0" smtClean="0">
                <a:solidFill>
                  <a:schemeClr val="bg1"/>
                </a:solidFill>
              </a:rPr>
              <a:t> </a:t>
            </a:r>
            <a:r>
              <a:rPr lang="en-US" sz="4800" dirty="0" err="1" smtClean="0">
                <a:solidFill>
                  <a:schemeClr val="bg1"/>
                </a:solidFill>
              </a:rPr>
              <a:t>thôi</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9406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en-US" b="0" dirty="0" err="1" smtClean="0">
                <a:solidFill>
                  <a:schemeClr val="bg1"/>
                </a:solidFill>
                <a:effectLst/>
              </a:rPr>
              <a:t>Này</a:t>
            </a:r>
            <a:r>
              <a:rPr lang="en-US" b="0" dirty="0" smtClean="0">
                <a:solidFill>
                  <a:schemeClr val="bg1"/>
                </a:solidFill>
                <a:effectLst/>
              </a:rPr>
              <a:t> con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đây</a:t>
            </a:r>
            <a:r>
              <a:rPr lang="en-US" b="0" dirty="0" smtClean="0">
                <a:solidFill>
                  <a:schemeClr val="bg1"/>
                </a:solidFill>
                <a:effectLst/>
              </a:rPr>
              <a:t> </a:t>
            </a:r>
            <a:r>
              <a:rPr lang="en-US" b="0" dirty="0" err="1" smtClean="0">
                <a:solidFill>
                  <a:schemeClr val="bg1"/>
                </a:solidFill>
                <a:effectLst/>
              </a:rPr>
              <a:t>báng</a:t>
            </a:r>
            <a:r>
              <a:rPr lang="en-US" b="0" dirty="0" smtClean="0">
                <a:solidFill>
                  <a:schemeClr val="bg1"/>
                </a:solidFill>
                <a:effectLst/>
              </a:rPr>
              <a:t> </a:t>
            </a:r>
            <a:r>
              <a:rPr lang="en-US" b="0" dirty="0" err="1" smtClean="0">
                <a:solidFill>
                  <a:schemeClr val="bg1"/>
                </a:solidFill>
                <a:effectLst/>
              </a:rPr>
              <a:t>rượu</a:t>
            </a:r>
            <a:r>
              <a:rPr lang="en-US" b="0" dirty="0" smtClean="0">
                <a:solidFill>
                  <a:schemeClr val="bg1"/>
                </a:solidFill>
                <a:effectLst/>
              </a:rPr>
              <a:t> </a:t>
            </a:r>
            <a:r>
              <a:rPr lang="en-US" b="0" dirty="0" err="1" smtClean="0">
                <a:solidFill>
                  <a:schemeClr val="bg1"/>
                </a:solidFill>
                <a:effectLst/>
              </a:rPr>
              <a:t>hương</a:t>
            </a:r>
            <a:r>
              <a:rPr lang="en-US" b="0" dirty="0" smtClean="0">
                <a:solidFill>
                  <a:schemeClr val="bg1"/>
                </a:solidFill>
                <a:effectLst/>
              </a:rPr>
              <a:t> </a:t>
            </a:r>
            <a:r>
              <a:rPr lang="en-US" b="0" dirty="0" err="1" smtClean="0">
                <a:solidFill>
                  <a:schemeClr val="bg1"/>
                </a:solidFill>
                <a:effectLst/>
              </a:rPr>
              <a:t>hoa</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mới</a:t>
            </a:r>
            <a:r>
              <a:rPr lang="en-US" b="0" dirty="0" smtClean="0">
                <a:solidFill>
                  <a:schemeClr val="bg1"/>
                </a:solidFill>
                <a:effectLst/>
              </a:rPr>
              <a:t>. </a:t>
            </a:r>
            <a:r>
              <a:rPr lang="en-US" b="0" dirty="0" err="1" smtClean="0">
                <a:solidFill>
                  <a:schemeClr val="bg1"/>
                </a:solidFill>
                <a:effectLst/>
              </a:rPr>
              <a:t>Của</a:t>
            </a:r>
            <a:r>
              <a:rPr lang="en-US" b="0" dirty="0" smtClean="0">
                <a:solidFill>
                  <a:schemeClr val="bg1"/>
                </a:solidFill>
                <a:effectLst/>
              </a:rPr>
              <a:t> </a:t>
            </a:r>
            <a:r>
              <a:rPr lang="en-US" b="0" dirty="0" err="1" smtClean="0">
                <a:solidFill>
                  <a:schemeClr val="bg1"/>
                </a:solidFill>
                <a:effectLst/>
              </a:rPr>
              <a:t>lễ</a:t>
            </a:r>
            <a:r>
              <a:rPr lang="en-US" b="0" dirty="0" smtClean="0">
                <a:solidFill>
                  <a:schemeClr val="bg1"/>
                </a:solidFill>
                <a:effectLst/>
              </a:rPr>
              <a:t>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tiến</a:t>
            </a:r>
            <a:r>
              <a:rPr lang="en-US" b="0" dirty="0" smtClean="0">
                <a:solidFill>
                  <a:schemeClr val="bg1"/>
                </a:solidFill>
                <a:effectLst/>
              </a:rPr>
              <a:t> </a:t>
            </a:r>
            <a:r>
              <a:rPr lang="en-US" b="0" dirty="0" err="1" smtClean="0">
                <a:solidFill>
                  <a:schemeClr val="bg1"/>
                </a:solidFill>
                <a:effectLst/>
              </a:rPr>
              <a:t>không</a:t>
            </a:r>
            <a:r>
              <a:rPr lang="en-US" b="0" dirty="0" smtClean="0">
                <a:solidFill>
                  <a:schemeClr val="bg1"/>
                </a:solidFill>
                <a:effectLst/>
              </a:rPr>
              <a:t> </a:t>
            </a:r>
            <a:r>
              <a:rPr lang="en-US" b="0" dirty="0" err="1" smtClean="0">
                <a:solidFill>
                  <a:schemeClr val="bg1"/>
                </a:solidFill>
                <a:effectLst/>
              </a:rPr>
              <a:t>thêm</a:t>
            </a:r>
            <a:r>
              <a:rPr lang="en-US" b="0" dirty="0" smtClean="0">
                <a:solidFill>
                  <a:schemeClr val="bg1"/>
                </a:solidFill>
                <a:effectLst/>
              </a:rPr>
              <a:t> </a:t>
            </a:r>
            <a:r>
              <a:rPr lang="en-US" b="0" dirty="0" err="1" smtClean="0">
                <a:solidFill>
                  <a:schemeClr val="bg1"/>
                </a:solidFill>
                <a:effectLst/>
              </a:rPr>
              <a:t>gì</a:t>
            </a:r>
            <a:r>
              <a:rPr lang="en-US" b="0" dirty="0" smtClean="0">
                <a:solidFill>
                  <a:schemeClr val="bg1"/>
                </a:solidFill>
                <a:effectLst/>
              </a:rPr>
              <a:t> </a:t>
            </a:r>
            <a:r>
              <a:rPr lang="en-US" b="0" dirty="0" err="1" smtClean="0">
                <a:solidFill>
                  <a:schemeClr val="bg1"/>
                </a:solidFill>
                <a:effectLst/>
              </a:rPr>
              <a:t>cho</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ơi</a:t>
            </a:r>
            <a:r>
              <a:rPr lang="en-US" b="0" dirty="0" smtClean="0">
                <a:solidFill>
                  <a:schemeClr val="bg1"/>
                </a:solidFill>
                <a:effectLst/>
              </a:rPr>
              <a:t>. </a:t>
            </a:r>
            <a:r>
              <a:rPr lang="en-US" b="0" dirty="0" err="1" smtClean="0">
                <a:solidFill>
                  <a:schemeClr val="bg1"/>
                </a:solidFill>
                <a:effectLst/>
              </a:rPr>
              <a:t>Bàn</a:t>
            </a:r>
            <a:r>
              <a:rPr lang="en-US" b="0" dirty="0" smtClean="0">
                <a:solidFill>
                  <a:schemeClr val="bg1"/>
                </a:solidFill>
                <a:effectLst/>
              </a:rPr>
              <a:t> </a:t>
            </a:r>
            <a:r>
              <a:rPr lang="en-US" b="0" dirty="0" err="1" smtClean="0">
                <a:solidFill>
                  <a:schemeClr val="bg1"/>
                </a:solidFill>
                <a:effectLst/>
              </a:rPr>
              <a:t>tay</a:t>
            </a:r>
            <a:r>
              <a:rPr lang="en-US" b="0" dirty="0" smtClean="0">
                <a:solidFill>
                  <a:schemeClr val="bg1"/>
                </a:solidFill>
                <a:effectLst/>
              </a:rPr>
              <a:t> </a:t>
            </a:r>
            <a:r>
              <a:rPr lang="en-US" b="0" dirty="0" err="1" smtClean="0">
                <a:solidFill>
                  <a:schemeClr val="bg1"/>
                </a:solidFill>
                <a:effectLst/>
              </a:rPr>
              <a:t>nhỏ</a:t>
            </a:r>
            <a:r>
              <a:rPr lang="en-US" b="0" dirty="0" smtClean="0">
                <a:solidFill>
                  <a:schemeClr val="bg1"/>
                </a:solidFill>
                <a:effectLst/>
              </a:rPr>
              <a:t> </a:t>
            </a:r>
            <a:r>
              <a:rPr lang="en-US" b="0" dirty="0" err="1" smtClean="0">
                <a:solidFill>
                  <a:schemeClr val="bg1"/>
                </a:solidFill>
                <a:effectLst/>
              </a:rPr>
              <a:t>bé</a:t>
            </a:r>
            <a:r>
              <a:rPr lang="en-US" b="0" dirty="0" smtClean="0">
                <a:solidFill>
                  <a:schemeClr val="bg1"/>
                </a:solidFill>
                <a:effectLst/>
              </a:rPr>
              <a:t> con </a:t>
            </a:r>
            <a:r>
              <a:rPr lang="en-US" b="0" dirty="0" err="1" smtClean="0">
                <a:solidFill>
                  <a:schemeClr val="bg1"/>
                </a:solidFill>
                <a:effectLst/>
              </a:rPr>
              <a:t>lấy</a:t>
            </a:r>
            <a:r>
              <a:rPr lang="en-US" b="0" dirty="0" smtClean="0">
                <a:solidFill>
                  <a:schemeClr val="bg1"/>
                </a:solidFill>
                <a:effectLst/>
              </a:rPr>
              <a:t> </a:t>
            </a:r>
            <a:r>
              <a:rPr lang="en-US" b="0" dirty="0" err="1" smtClean="0">
                <a:solidFill>
                  <a:schemeClr val="bg1"/>
                </a:solidFill>
                <a:effectLst/>
              </a:rPr>
              <a:t>gì</a:t>
            </a:r>
            <a:r>
              <a:rPr lang="en-US" b="0" dirty="0" smtClean="0">
                <a:solidFill>
                  <a:schemeClr val="bg1"/>
                </a:solidFill>
                <a:effectLst/>
              </a:rPr>
              <a:t> </a:t>
            </a:r>
            <a:r>
              <a:rPr lang="en-US" b="0" dirty="0" err="1" smtClean="0">
                <a:solidFill>
                  <a:schemeClr val="bg1"/>
                </a:solidFill>
                <a:effectLst/>
              </a:rPr>
              <a:t>đền</a:t>
            </a:r>
            <a:r>
              <a:rPr lang="en-US" b="0" dirty="0" smtClean="0">
                <a:solidFill>
                  <a:schemeClr val="bg1"/>
                </a:solidFill>
                <a:effectLst/>
              </a:rPr>
              <a:t> </a:t>
            </a:r>
            <a:r>
              <a:rPr lang="en-US" b="0" dirty="0" err="1" smtClean="0">
                <a:solidFill>
                  <a:schemeClr val="bg1"/>
                </a:solidFill>
                <a:effectLst/>
              </a:rPr>
              <a:t>ơn</a:t>
            </a:r>
            <a:r>
              <a:rPr lang="en-US" b="0" dirty="0" smtClean="0">
                <a:solidFill>
                  <a:schemeClr val="bg1"/>
                </a:solidFill>
                <a:effectLst/>
              </a:rPr>
              <a:t> </a:t>
            </a:r>
            <a:r>
              <a:rPr lang="en-US" b="0" dirty="0" err="1" smtClean="0">
                <a:solidFill>
                  <a:schemeClr val="bg1"/>
                </a:solidFill>
                <a:effectLst/>
              </a:rPr>
              <a:t>Chúa</a:t>
            </a:r>
            <a:r>
              <a:rPr lang="en-US" b="0" dirty="0" smtClean="0">
                <a:solidFill>
                  <a:schemeClr val="bg1"/>
                </a:solidFill>
                <a:effectLst/>
              </a:rPr>
              <a:t> </a:t>
            </a:r>
            <a:r>
              <a:rPr lang="en-US" b="0" dirty="0" err="1" smtClean="0">
                <a:solidFill>
                  <a:schemeClr val="bg1"/>
                </a:solidFill>
                <a:effectLst/>
              </a:rPr>
              <a:t>đây</a:t>
            </a:r>
            <a:r>
              <a:rPr lang="en-US" b="0" dirty="0" smtClean="0">
                <a:solidFill>
                  <a:schemeClr val="bg1"/>
                </a:solidFill>
                <a:effectLst/>
              </a:rPr>
              <a:t>. </a:t>
            </a:r>
            <a:r>
              <a:rPr lang="en-US" b="0" dirty="0" err="1" smtClean="0">
                <a:solidFill>
                  <a:schemeClr val="bg1"/>
                </a:solidFill>
                <a:effectLst/>
              </a:rPr>
              <a:t>Bao</a:t>
            </a:r>
            <a:r>
              <a:rPr lang="en-US" b="0" dirty="0" smtClean="0">
                <a:solidFill>
                  <a:schemeClr val="bg1"/>
                </a:solidFill>
                <a:effectLst/>
              </a:rPr>
              <a:t> </a:t>
            </a:r>
            <a:r>
              <a:rPr lang="en-US" b="0" dirty="0" err="1" smtClean="0">
                <a:solidFill>
                  <a:schemeClr val="bg1"/>
                </a:solidFill>
                <a:effectLst/>
              </a:rPr>
              <a:t>tháng</a:t>
            </a:r>
            <a:r>
              <a:rPr lang="en-US" b="0" dirty="0" smtClean="0">
                <a:solidFill>
                  <a:schemeClr val="bg1"/>
                </a:solidFill>
                <a:effectLst/>
              </a:rPr>
              <a:t> </a:t>
            </a:r>
            <a:r>
              <a:rPr lang="en-US" b="0" dirty="0" err="1" smtClean="0">
                <a:solidFill>
                  <a:schemeClr val="bg1"/>
                </a:solidFill>
                <a:effectLst/>
              </a:rPr>
              <a:t>ngày</a:t>
            </a:r>
            <a:r>
              <a:rPr lang="en-US" b="0" dirty="0" smtClean="0">
                <a:solidFill>
                  <a:schemeClr val="bg1"/>
                </a:solidFill>
                <a:effectLst/>
              </a:rPr>
              <a:t> </a:t>
            </a:r>
            <a:r>
              <a:rPr lang="en-US" b="0" dirty="0" err="1" smtClean="0">
                <a:solidFill>
                  <a:schemeClr val="bg1"/>
                </a:solidFill>
                <a:effectLst/>
              </a:rPr>
              <a:t>mơ</a:t>
            </a:r>
            <a:r>
              <a:rPr lang="en-US" b="0" dirty="0" smtClean="0">
                <a:solidFill>
                  <a:schemeClr val="bg1"/>
                </a:solidFill>
                <a:effectLst/>
              </a:rPr>
              <a:t> </a:t>
            </a:r>
            <a:r>
              <a:rPr lang="en-US" b="0" dirty="0" err="1" smtClean="0">
                <a:solidFill>
                  <a:schemeClr val="bg1"/>
                </a:solidFill>
                <a:effectLst/>
              </a:rPr>
              <a:t>ước</a:t>
            </a:r>
            <a:r>
              <a:rPr lang="en-US" b="0" dirty="0" smtClean="0">
                <a:solidFill>
                  <a:schemeClr val="bg1"/>
                </a:solidFill>
                <a:effectLst/>
              </a:rPr>
              <a:t> </a:t>
            </a:r>
            <a:r>
              <a:rPr lang="en-US" b="0" dirty="0" err="1" smtClean="0">
                <a:solidFill>
                  <a:schemeClr val="bg1"/>
                </a:solidFill>
                <a:effectLst/>
              </a:rPr>
              <a:t>vơi</a:t>
            </a:r>
            <a:r>
              <a:rPr lang="en-US" b="0" dirty="0" smtClean="0">
                <a:solidFill>
                  <a:schemeClr val="bg1"/>
                </a:solidFill>
                <a:effectLst/>
              </a:rPr>
              <a:t> </a:t>
            </a:r>
            <a:r>
              <a:rPr lang="en-US" b="0" dirty="0" err="1" smtClean="0">
                <a:solidFill>
                  <a:schemeClr val="bg1"/>
                </a:solidFill>
                <a:effectLst/>
              </a:rPr>
              <a:t>đầy</a:t>
            </a:r>
            <a:r>
              <a:rPr lang="en-US" b="0" dirty="0" smtClean="0">
                <a:solidFill>
                  <a:schemeClr val="bg1"/>
                </a:solidFill>
                <a:effectLst/>
              </a:rPr>
              <a:t> </a:t>
            </a:r>
            <a:r>
              <a:rPr lang="en-US" b="0" dirty="0" err="1" smtClean="0">
                <a:solidFill>
                  <a:schemeClr val="bg1"/>
                </a:solidFill>
                <a:effectLst/>
              </a:rPr>
              <a:t>dâng</a:t>
            </a:r>
            <a:r>
              <a:rPr lang="en-US" b="0" dirty="0" smtClean="0">
                <a:solidFill>
                  <a:schemeClr val="bg1"/>
                </a:solidFill>
                <a:effectLst/>
              </a:rPr>
              <a:t> </a:t>
            </a:r>
            <a:r>
              <a:rPr lang="en-US" b="0" dirty="0" err="1" smtClean="0">
                <a:solidFill>
                  <a:schemeClr val="bg1"/>
                </a:solidFill>
                <a:effectLst/>
              </a:rPr>
              <a:t>tiến</a:t>
            </a:r>
            <a:r>
              <a:rPr lang="en-US" b="0" dirty="0" smtClean="0">
                <a:solidFill>
                  <a:schemeClr val="bg1"/>
                </a:solidFill>
                <a:effectLst/>
              </a:rPr>
              <a:t> </a:t>
            </a:r>
            <a:r>
              <a:rPr lang="en-US" b="0" dirty="0" err="1" smtClean="0">
                <a:solidFill>
                  <a:schemeClr val="bg1"/>
                </a:solidFill>
                <a:effectLst/>
              </a:rPr>
              <a:t>Ngài</a:t>
            </a:r>
            <a:r>
              <a:rPr lang="en-US" b="0" dirty="0" smtClean="0">
                <a:solidFill>
                  <a:schemeClr val="bg1"/>
                </a:solidFill>
                <a:effectLst/>
              </a:rPr>
              <a:t> </a:t>
            </a:r>
            <a:r>
              <a:rPr lang="en-US" b="0" dirty="0" err="1" smtClean="0">
                <a:solidFill>
                  <a:schemeClr val="bg1"/>
                </a:solidFill>
                <a:effectLst/>
              </a:rPr>
              <a:t>trọn</a:t>
            </a:r>
            <a:r>
              <a:rPr lang="en-US" b="0" dirty="0" smtClean="0">
                <a:solidFill>
                  <a:schemeClr val="bg1"/>
                </a:solidFill>
                <a:effectLst/>
              </a:rPr>
              <a:t> </a:t>
            </a:r>
            <a:r>
              <a:rPr lang="en-US" b="0" dirty="0" err="1" smtClean="0">
                <a:solidFill>
                  <a:schemeClr val="bg1"/>
                </a:solidFill>
                <a:effectLst/>
              </a:rPr>
              <a:t>khối</a:t>
            </a:r>
            <a:r>
              <a:rPr lang="en-US" b="0" dirty="0" smtClean="0">
                <a:solidFill>
                  <a:schemeClr val="bg1"/>
                </a:solidFill>
                <a:effectLst/>
              </a:rPr>
              <a:t> </a:t>
            </a:r>
            <a:r>
              <a:rPr lang="en-US" b="0" dirty="0" err="1" smtClean="0">
                <a:solidFill>
                  <a:schemeClr val="bg1"/>
                </a:solidFill>
                <a:effectLst/>
              </a:rPr>
              <a:t>tình</a:t>
            </a:r>
            <a:r>
              <a:rPr lang="en-US" b="0" dirty="0" smtClean="0">
                <a:solidFill>
                  <a:schemeClr val="bg1"/>
                </a:solidFill>
                <a:effectLst/>
              </a:rPr>
              <a:t> say. </a:t>
            </a:r>
            <a:endParaRPr lang="en-US" b="0" dirty="0">
              <a:solidFill>
                <a:schemeClr val="bg1"/>
              </a:solidFill>
              <a:effectLst/>
            </a:endParaRPr>
          </a:p>
        </p:txBody>
      </p:sp>
    </p:spTree>
    <p:extLst>
      <p:ext uri="{BB962C8B-B14F-4D97-AF65-F5344CB8AC3E}">
        <p14:creationId xmlns:p14="http://schemas.microsoft.com/office/powerpoint/2010/main" val="726592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FF00"/>
                </a:solidFill>
                <a:effectLst/>
              </a:rPr>
              <a:t>Ca</a:t>
            </a:r>
            <a:r>
              <a:rPr lang="en-US" sz="5400" b="0" dirty="0" smtClean="0">
                <a:solidFill>
                  <a:srgbClr val="FFFF00"/>
                </a:solidFill>
                <a:effectLst/>
              </a:rPr>
              <a:t> </a:t>
            </a:r>
            <a:r>
              <a:rPr lang="en-US" sz="5400" b="0" dirty="0" err="1" smtClean="0">
                <a:solidFill>
                  <a:srgbClr val="FFFF00"/>
                </a:solidFill>
                <a:effectLst/>
              </a:rPr>
              <a:t>Nguyện</a:t>
            </a:r>
            <a:r>
              <a:rPr lang="en-US" sz="5400" b="0" dirty="0" smtClean="0">
                <a:solidFill>
                  <a:srgbClr val="FFFF00"/>
                </a:solidFill>
                <a:effectLst/>
              </a:rPr>
              <a:t> </a:t>
            </a:r>
            <a:r>
              <a:rPr lang="en-US" sz="5400" b="0" dirty="0" err="1" smtClean="0">
                <a:solidFill>
                  <a:srgbClr val="FFFF00"/>
                </a:solidFill>
                <a:effectLst/>
              </a:rPr>
              <a:t>Hiệp</a:t>
            </a:r>
            <a:r>
              <a:rPr lang="en-US" sz="5400" b="0" dirty="0" smtClean="0">
                <a:solidFill>
                  <a:srgbClr val="FFFF00"/>
                </a:solidFill>
                <a:effectLst/>
              </a:rPr>
              <a:t> </a:t>
            </a:r>
            <a:r>
              <a:rPr lang="en-US" sz="5400" b="0" dirty="0" err="1" smtClean="0">
                <a:solidFill>
                  <a:srgbClr val="FFFF00"/>
                </a:solidFill>
                <a:effectLst/>
              </a:rPr>
              <a:t>Lễ</a:t>
            </a:r>
            <a:r>
              <a:rPr lang="en-US" sz="5400" b="0" dirty="0" smtClean="0">
                <a:solidFill>
                  <a:srgbClr val="FFFF00"/>
                </a:solidFill>
                <a:effectLst/>
              </a:rPr>
              <a:t/>
            </a:r>
            <a:br>
              <a:rPr lang="en-US" sz="5400" b="0" dirty="0" smtClean="0">
                <a:solidFill>
                  <a:srgbClr val="FFFF00"/>
                </a:solidFill>
                <a:effectLst/>
              </a:rPr>
            </a:br>
            <a:r>
              <a:rPr lang="en-US" sz="5400" dirty="0" smtClean="0">
                <a:solidFill>
                  <a:srgbClr val="FFFF00"/>
                </a:solidFill>
              </a:rPr>
              <a:t>NƯỚC TRỜI BỀN VỮNG</a:t>
            </a:r>
            <a:br>
              <a:rPr lang="en-US" sz="5400" dirty="0" smtClean="0">
                <a:solidFill>
                  <a:srgbClr val="FFFF00"/>
                </a:solidFill>
              </a:rPr>
            </a:br>
            <a:r>
              <a:rPr lang="en-US" i="1" dirty="0" err="1" smtClean="0">
                <a:solidFill>
                  <a:schemeClr val="bg1"/>
                </a:solidFill>
              </a:rPr>
              <a:t>Tường</a:t>
            </a:r>
            <a:r>
              <a:rPr lang="en-US" i="1" dirty="0" smtClean="0">
                <a:solidFill>
                  <a:schemeClr val="bg1"/>
                </a:solidFill>
              </a:rPr>
              <a:t> </a:t>
            </a:r>
            <a:r>
              <a:rPr lang="en-US" i="1" dirty="0" err="1" smtClean="0">
                <a:solidFill>
                  <a:schemeClr val="bg1"/>
                </a:solidFill>
              </a:rPr>
              <a:t>Ân</a:t>
            </a:r>
            <a:r>
              <a:rPr lang="vi-VN" i="1" dirty="0" smtClean="0">
                <a:solidFill>
                  <a:schemeClr val="bg1"/>
                </a:solidFill>
              </a:rPr>
              <a:t>.</a:t>
            </a:r>
            <a:r>
              <a:rPr lang="en-US" b="0" i="1" dirty="0" smtClean="0">
                <a:solidFill>
                  <a:schemeClr val="bg1"/>
                </a:solidFill>
                <a:effectLst/>
              </a:rPr>
              <a:t/>
            </a:r>
            <a:br>
              <a:rPr lang="en-US" b="0" i="1" dirty="0" smtClean="0">
                <a:solidFill>
                  <a:schemeClr val="bg1"/>
                </a:solidFill>
                <a:effectLst/>
              </a:rPr>
            </a:b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rPr>
              <a:t>Tk1:</a:t>
            </a:r>
            <a:r>
              <a:rPr lang="en-US" sz="4600" b="0" dirty="0" smtClean="0">
                <a:solidFill>
                  <a:schemeClr val="bg1"/>
                </a:solidFill>
                <a:effectLst/>
              </a:rPr>
              <a:t> </a:t>
            </a:r>
            <a:r>
              <a:rPr lang="en-US" sz="4600" dirty="0" err="1" smtClean="0">
                <a:solidFill>
                  <a:schemeClr val="bg1"/>
                </a:solidFill>
              </a:rPr>
              <a:t>Nước</a:t>
            </a:r>
            <a:r>
              <a:rPr lang="en-US" sz="4600" dirty="0" smtClean="0">
                <a:solidFill>
                  <a:schemeClr val="bg1"/>
                </a:solidFill>
              </a:rPr>
              <a:t> </a:t>
            </a:r>
            <a:r>
              <a:rPr lang="en-US" sz="4600" dirty="0" err="1" smtClean="0">
                <a:solidFill>
                  <a:schemeClr val="bg1"/>
                </a:solidFill>
              </a:rPr>
              <a:t>Trời</a:t>
            </a:r>
            <a:r>
              <a:rPr lang="en-US" sz="4600" dirty="0" smtClean="0">
                <a:solidFill>
                  <a:schemeClr val="bg1"/>
                </a:solidFill>
              </a:rPr>
              <a:t> </a:t>
            </a:r>
            <a:r>
              <a:rPr lang="en-US" sz="4600" dirty="0" err="1" smtClean="0">
                <a:solidFill>
                  <a:schemeClr val="bg1"/>
                </a:solidFill>
              </a:rPr>
              <a:t>ví</a:t>
            </a:r>
            <a:r>
              <a:rPr lang="en-US" sz="4600" dirty="0" smtClean="0">
                <a:solidFill>
                  <a:schemeClr val="bg1"/>
                </a:solidFill>
              </a:rPr>
              <a:t> </a:t>
            </a:r>
            <a:r>
              <a:rPr lang="en-US" sz="4600" dirty="0" err="1" smtClean="0">
                <a:solidFill>
                  <a:schemeClr val="bg1"/>
                </a:solidFill>
              </a:rPr>
              <a:t>như</a:t>
            </a:r>
            <a:r>
              <a:rPr lang="en-US" sz="4600" dirty="0" smtClean="0">
                <a:solidFill>
                  <a:schemeClr val="bg1"/>
                </a:solidFill>
              </a:rPr>
              <a:t> </a:t>
            </a:r>
            <a:r>
              <a:rPr lang="en-US" sz="4600" dirty="0" err="1" smtClean="0">
                <a:solidFill>
                  <a:schemeClr val="bg1"/>
                </a:solidFill>
              </a:rPr>
              <a:t>hạt</a:t>
            </a:r>
            <a:r>
              <a:rPr lang="en-US" sz="4600" dirty="0" smtClean="0">
                <a:solidFill>
                  <a:schemeClr val="bg1"/>
                </a:solidFill>
              </a:rPr>
              <a:t> </a:t>
            </a:r>
            <a:r>
              <a:rPr lang="en-US" sz="4600" dirty="0" err="1" smtClean="0">
                <a:solidFill>
                  <a:schemeClr val="bg1"/>
                </a:solidFill>
              </a:rPr>
              <a:t>giống</a:t>
            </a:r>
            <a:r>
              <a:rPr lang="en-US" sz="4600" dirty="0" smtClean="0">
                <a:solidFill>
                  <a:schemeClr val="bg1"/>
                </a:solidFill>
              </a:rPr>
              <a:t> </a:t>
            </a:r>
            <a:r>
              <a:rPr lang="en-US" sz="4600" dirty="0" err="1" smtClean="0">
                <a:solidFill>
                  <a:schemeClr val="bg1"/>
                </a:solidFill>
              </a:rPr>
              <a:t>đã</a:t>
            </a:r>
            <a:r>
              <a:rPr lang="en-US" sz="4600" dirty="0" smtClean="0">
                <a:solidFill>
                  <a:schemeClr val="bg1"/>
                </a:solidFill>
              </a:rPr>
              <a:t>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gieo</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lòng</a:t>
            </a:r>
            <a:r>
              <a:rPr lang="en-US" sz="4600" dirty="0" smtClean="0">
                <a:solidFill>
                  <a:schemeClr val="bg1"/>
                </a:solidFill>
              </a:rPr>
              <a:t> </a:t>
            </a:r>
            <a:r>
              <a:rPr lang="en-US" sz="4600" dirty="0" err="1" smtClean="0">
                <a:solidFill>
                  <a:schemeClr val="bg1"/>
                </a:solidFill>
              </a:rPr>
              <a:t>đất</a:t>
            </a:r>
            <a:r>
              <a:rPr lang="en-US" sz="4600" dirty="0" smtClean="0">
                <a:solidFill>
                  <a:schemeClr val="bg1"/>
                </a:solidFill>
              </a:rPr>
              <a:t>, </a:t>
            </a:r>
            <a:r>
              <a:rPr lang="en-US" sz="4600" dirty="0" err="1" smtClean="0">
                <a:solidFill>
                  <a:schemeClr val="bg1"/>
                </a:solidFill>
              </a:rPr>
              <a:t>mặc</a:t>
            </a:r>
            <a:r>
              <a:rPr lang="en-US" sz="4600" dirty="0" smtClean="0">
                <a:solidFill>
                  <a:schemeClr val="bg1"/>
                </a:solidFill>
              </a:rPr>
              <a:t> </a:t>
            </a:r>
            <a:r>
              <a:rPr lang="en-US" sz="4600" dirty="0" err="1" smtClean="0">
                <a:solidFill>
                  <a:schemeClr val="bg1"/>
                </a:solidFill>
              </a:rPr>
              <a:t>cho</a:t>
            </a:r>
            <a:r>
              <a:rPr lang="en-US" sz="4600" dirty="0" smtClean="0">
                <a:solidFill>
                  <a:schemeClr val="bg1"/>
                </a:solidFill>
              </a:rPr>
              <a:t> </a:t>
            </a:r>
            <a:r>
              <a:rPr lang="en-US" sz="4600" dirty="0" err="1" smtClean="0">
                <a:solidFill>
                  <a:schemeClr val="bg1"/>
                </a:solidFill>
              </a:rPr>
              <a:t>nó</a:t>
            </a:r>
            <a:r>
              <a:rPr lang="en-US" sz="4600" dirty="0" smtClean="0">
                <a:solidFill>
                  <a:schemeClr val="bg1"/>
                </a:solidFill>
              </a:rPr>
              <a:t> </a:t>
            </a:r>
            <a:r>
              <a:rPr lang="en-US" sz="4600" dirty="0" err="1" smtClean="0">
                <a:solidFill>
                  <a:schemeClr val="bg1"/>
                </a:solidFill>
              </a:rPr>
              <a:t>không</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chăm</a:t>
            </a:r>
            <a:r>
              <a:rPr lang="en-US" sz="4600" dirty="0" smtClean="0">
                <a:solidFill>
                  <a:schemeClr val="bg1"/>
                </a:solidFill>
              </a:rPr>
              <a:t> </a:t>
            </a:r>
            <a:r>
              <a:rPr lang="en-US" sz="4600" dirty="0" err="1" smtClean="0">
                <a:solidFill>
                  <a:schemeClr val="bg1"/>
                </a:solidFill>
              </a:rPr>
              <a:t>sóc</a:t>
            </a:r>
            <a:r>
              <a:rPr lang="en-US" sz="4600" dirty="0" smtClean="0">
                <a:solidFill>
                  <a:schemeClr val="bg1"/>
                </a:solidFill>
              </a:rPr>
              <a:t> </a:t>
            </a:r>
            <a:r>
              <a:rPr lang="en-US" sz="4600" dirty="0" err="1" smtClean="0">
                <a:solidFill>
                  <a:schemeClr val="bg1"/>
                </a:solidFill>
              </a:rPr>
              <a:t>hạt</a:t>
            </a:r>
            <a:r>
              <a:rPr lang="en-US" sz="4600" dirty="0" smtClean="0">
                <a:solidFill>
                  <a:schemeClr val="bg1"/>
                </a:solidFill>
              </a:rPr>
              <a:t> </a:t>
            </a:r>
            <a:r>
              <a:rPr lang="en-US" sz="4600" dirty="0" err="1" smtClean="0">
                <a:solidFill>
                  <a:schemeClr val="bg1"/>
                </a:solidFill>
              </a:rPr>
              <a:t>triển</a:t>
            </a:r>
            <a:r>
              <a:rPr lang="en-US" sz="4600" dirty="0" smtClean="0">
                <a:solidFill>
                  <a:schemeClr val="bg1"/>
                </a:solidFill>
              </a:rPr>
              <a:t> </a:t>
            </a:r>
            <a:r>
              <a:rPr lang="en-US" sz="4600" dirty="0" err="1" smtClean="0">
                <a:solidFill>
                  <a:schemeClr val="bg1"/>
                </a:solidFill>
              </a:rPr>
              <a:t>nở</a:t>
            </a:r>
            <a:r>
              <a:rPr lang="en-US" sz="4600" dirty="0" smtClean="0">
                <a:solidFill>
                  <a:schemeClr val="bg1"/>
                </a:solidFill>
              </a:rPr>
              <a:t> </a:t>
            </a:r>
            <a:r>
              <a:rPr lang="en-US" sz="4600" dirty="0" err="1" smtClean="0">
                <a:solidFill>
                  <a:schemeClr val="bg1"/>
                </a:solidFill>
              </a:rPr>
              <a:t>kết</a:t>
            </a:r>
            <a:r>
              <a:rPr lang="en-US" sz="4600" dirty="0" smtClean="0">
                <a:solidFill>
                  <a:schemeClr val="bg1"/>
                </a:solidFill>
              </a:rPr>
              <a:t> </a:t>
            </a:r>
            <a:r>
              <a:rPr lang="en-US" sz="4600" dirty="0" err="1" smtClean="0">
                <a:solidFill>
                  <a:schemeClr val="bg1"/>
                </a:solidFill>
              </a:rPr>
              <a:t>trái</a:t>
            </a:r>
            <a:r>
              <a:rPr lang="en-US" sz="4600" dirty="0" smtClean="0">
                <a:solidFill>
                  <a:schemeClr val="bg1"/>
                </a:solidFill>
              </a:rPr>
              <a:t> </a:t>
            </a:r>
            <a:r>
              <a:rPr lang="en-US" sz="4600" dirty="0" err="1" smtClean="0">
                <a:solidFill>
                  <a:schemeClr val="bg1"/>
                </a:solidFill>
              </a:rPr>
              <a:t>đơm</a:t>
            </a:r>
            <a:r>
              <a:rPr lang="en-US" sz="4600" dirty="0" smtClean="0">
                <a:solidFill>
                  <a:schemeClr val="bg1"/>
                </a:solidFill>
              </a:rPr>
              <a:t> </a:t>
            </a:r>
            <a:r>
              <a:rPr lang="en-US" sz="4600" dirty="0" err="1" smtClean="0">
                <a:solidFill>
                  <a:schemeClr val="bg1"/>
                </a:solidFill>
              </a:rPr>
              <a:t>bông</a:t>
            </a:r>
            <a:r>
              <a:rPr lang="en-US" sz="4600" dirty="0" smtClean="0">
                <a:solidFill>
                  <a:schemeClr val="bg1"/>
                </a:solidFill>
              </a:rPr>
              <a:t>. </a:t>
            </a:r>
            <a:r>
              <a:rPr lang="en-US" sz="4600" dirty="0" err="1" smtClean="0">
                <a:solidFill>
                  <a:schemeClr val="bg1"/>
                </a:solidFill>
              </a:rPr>
              <a:t>Gian</a:t>
            </a:r>
            <a:r>
              <a:rPr lang="en-US" sz="4600" dirty="0" smtClean="0">
                <a:solidFill>
                  <a:schemeClr val="bg1"/>
                </a:solidFill>
              </a:rPr>
              <a:t> </a:t>
            </a:r>
            <a:r>
              <a:rPr lang="en-US" sz="4600" dirty="0" err="1" smtClean="0">
                <a:solidFill>
                  <a:schemeClr val="bg1"/>
                </a:solidFill>
              </a:rPr>
              <a:t>trần</a:t>
            </a:r>
            <a:r>
              <a:rPr lang="en-US" sz="4600" dirty="0" smtClean="0">
                <a:solidFill>
                  <a:schemeClr val="bg1"/>
                </a:solidFill>
              </a:rPr>
              <a:t> hay </a:t>
            </a:r>
            <a:r>
              <a:rPr lang="en-US" sz="4600" dirty="0" err="1" smtClean="0">
                <a:solidFill>
                  <a:schemeClr val="bg1"/>
                </a:solidFill>
              </a:rPr>
              <a:t>đổi</a:t>
            </a:r>
            <a:r>
              <a:rPr lang="en-US" sz="4600" dirty="0" smtClean="0">
                <a:solidFill>
                  <a:schemeClr val="bg1"/>
                </a:solidFill>
              </a:rPr>
              <a:t> </a:t>
            </a:r>
            <a:r>
              <a:rPr lang="en-US" sz="4600" dirty="0" err="1" smtClean="0">
                <a:solidFill>
                  <a:schemeClr val="bg1"/>
                </a:solidFill>
              </a:rPr>
              <a:t>dời</a:t>
            </a:r>
            <a:r>
              <a:rPr lang="en-US" sz="4600" dirty="0" smtClean="0">
                <a:solidFill>
                  <a:schemeClr val="bg1"/>
                </a:solidFill>
              </a:rPr>
              <a:t> </a:t>
            </a:r>
            <a:r>
              <a:rPr lang="en-US" sz="4600" dirty="0" err="1" smtClean="0">
                <a:solidFill>
                  <a:schemeClr val="bg1"/>
                </a:solidFill>
              </a:rPr>
              <a:t>có</a:t>
            </a:r>
            <a:r>
              <a:rPr lang="en-US" sz="4600" dirty="0" smtClean="0">
                <a:solidFill>
                  <a:schemeClr val="bg1"/>
                </a:solidFill>
              </a:rPr>
              <a:t> </a:t>
            </a:r>
            <a:r>
              <a:rPr lang="en-US" sz="4600" dirty="0" err="1" smtClean="0">
                <a:solidFill>
                  <a:schemeClr val="bg1"/>
                </a:solidFill>
              </a:rPr>
              <a:t>gì</a:t>
            </a:r>
            <a:r>
              <a:rPr lang="en-US" sz="4600" dirty="0" smtClean="0">
                <a:solidFill>
                  <a:schemeClr val="bg1"/>
                </a:solidFill>
              </a:rPr>
              <a:t> </a:t>
            </a:r>
            <a:r>
              <a:rPr lang="en-US" sz="4600" dirty="0" err="1" smtClean="0">
                <a:solidFill>
                  <a:schemeClr val="bg1"/>
                </a:solidFill>
              </a:rPr>
              <a:t>luôn</a:t>
            </a:r>
            <a:r>
              <a:rPr lang="en-US" sz="4600" dirty="0" smtClean="0">
                <a:solidFill>
                  <a:schemeClr val="bg1"/>
                </a:solidFill>
              </a:rPr>
              <a:t> </a:t>
            </a:r>
            <a:r>
              <a:rPr lang="en-US" sz="4600" dirty="0" err="1" smtClean="0">
                <a:solidFill>
                  <a:schemeClr val="bg1"/>
                </a:solidFill>
              </a:rPr>
              <a:t>vững</a:t>
            </a:r>
            <a:r>
              <a:rPr lang="en-US" sz="4600" dirty="0" smtClean="0">
                <a:solidFill>
                  <a:schemeClr val="bg1"/>
                </a:solidFill>
              </a:rPr>
              <a:t> </a:t>
            </a:r>
            <a:r>
              <a:rPr lang="en-US" sz="4600" dirty="0" err="1" smtClean="0">
                <a:solidFill>
                  <a:schemeClr val="bg1"/>
                </a:solidFill>
              </a:rPr>
              <a:t>chắc</a:t>
            </a:r>
            <a:r>
              <a:rPr lang="en-US" sz="4600" dirty="0" smtClean="0">
                <a:solidFill>
                  <a:schemeClr val="bg1"/>
                </a:solidFill>
              </a:rPr>
              <a:t>. </a:t>
            </a:r>
            <a:r>
              <a:rPr lang="en-US" sz="4600" dirty="0" err="1" smtClean="0">
                <a:solidFill>
                  <a:schemeClr val="bg1"/>
                </a:solidFill>
              </a:rPr>
              <a:t>Hãy</a:t>
            </a:r>
            <a:r>
              <a:rPr lang="en-US" sz="4600" dirty="0" smtClean="0">
                <a:solidFill>
                  <a:schemeClr val="bg1"/>
                </a:solidFill>
              </a:rPr>
              <a:t> </a:t>
            </a:r>
            <a:r>
              <a:rPr lang="en-US" sz="4600" dirty="0" err="1" smtClean="0">
                <a:solidFill>
                  <a:schemeClr val="bg1"/>
                </a:solidFill>
              </a:rPr>
              <a:t>đi</a:t>
            </a:r>
            <a:r>
              <a:rPr lang="en-US" sz="4600" dirty="0" smtClean="0">
                <a:solidFill>
                  <a:schemeClr val="bg1"/>
                </a:solidFill>
              </a:rPr>
              <a:t> </a:t>
            </a:r>
            <a:r>
              <a:rPr lang="en-US" sz="4600" dirty="0" err="1" smtClean="0">
                <a:solidFill>
                  <a:schemeClr val="bg1"/>
                </a:solidFill>
              </a:rPr>
              <a:t>gieo</a:t>
            </a:r>
            <a:r>
              <a:rPr lang="en-US" sz="4600" dirty="0" smtClean="0">
                <a:solidFill>
                  <a:schemeClr val="bg1"/>
                </a:solidFill>
              </a:rPr>
              <a:t> </a:t>
            </a:r>
            <a:r>
              <a:rPr lang="en-US" sz="4600" dirty="0" err="1" smtClean="0">
                <a:solidFill>
                  <a:schemeClr val="bg1"/>
                </a:solidFill>
              </a:rPr>
              <a:t>hạt</a:t>
            </a:r>
            <a:r>
              <a:rPr lang="en-US" sz="4600" dirty="0" smtClean="0">
                <a:solidFill>
                  <a:schemeClr val="bg1"/>
                </a:solidFill>
              </a:rPr>
              <a:t> </a:t>
            </a:r>
            <a:r>
              <a:rPr lang="en-US" sz="4600" dirty="0" err="1" smtClean="0">
                <a:solidFill>
                  <a:schemeClr val="bg1"/>
                </a:solidFill>
              </a:rPr>
              <a:t>Nước</a:t>
            </a:r>
            <a:r>
              <a:rPr lang="en-US" sz="4600" dirty="0" smtClean="0">
                <a:solidFill>
                  <a:schemeClr val="bg1"/>
                </a:solidFill>
              </a:rPr>
              <a:t> </a:t>
            </a:r>
            <a:r>
              <a:rPr lang="en-US" sz="4600" dirty="0" err="1" smtClean="0">
                <a:solidFill>
                  <a:schemeClr val="bg1"/>
                </a:solidFill>
              </a:rPr>
              <a:t>Trời</a:t>
            </a:r>
            <a:r>
              <a:rPr lang="en-US" sz="4600" dirty="0" smtClean="0">
                <a:solidFill>
                  <a:schemeClr val="bg1"/>
                </a:solidFill>
              </a:rPr>
              <a:t> </a:t>
            </a:r>
            <a:r>
              <a:rPr lang="en-US" sz="4600" dirty="0" err="1" smtClean="0">
                <a:solidFill>
                  <a:schemeClr val="bg1"/>
                </a:solidFill>
              </a:rPr>
              <a:t>tràn</a:t>
            </a:r>
            <a:r>
              <a:rPr lang="en-US" sz="4600" dirty="0" smtClean="0">
                <a:solidFill>
                  <a:schemeClr val="bg1"/>
                </a:solidFill>
              </a:rPr>
              <a:t> </a:t>
            </a:r>
            <a:r>
              <a:rPr lang="en-US" sz="4600" dirty="0" err="1" smtClean="0">
                <a:solidFill>
                  <a:schemeClr val="bg1"/>
                </a:solidFill>
              </a:rPr>
              <a:t>lan</a:t>
            </a:r>
            <a:r>
              <a:rPr lang="en-US" sz="4600" dirty="0" smtClean="0">
                <a:solidFill>
                  <a:schemeClr val="bg1"/>
                </a:solidFill>
              </a:rPr>
              <a:t> </a:t>
            </a:r>
            <a:r>
              <a:rPr lang="en-US" sz="4600" dirty="0" err="1" smtClean="0">
                <a:solidFill>
                  <a:schemeClr val="bg1"/>
                </a:solidFill>
              </a:rPr>
              <a:t>thắm</a:t>
            </a:r>
            <a:r>
              <a:rPr lang="en-US" sz="4600" dirty="0" smtClean="0">
                <a:solidFill>
                  <a:schemeClr val="bg1"/>
                </a:solidFill>
              </a:rPr>
              <a:t> </a:t>
            </a:r>
            <a:r>
              <a:rPr lang="en-US" sz="4600" dirty="0" err="1" smtClean="0">
                <a:solidFill>
                  <a:schemeClr val="bg1"/>
                </a:solidFill>
              </a:rPr>
              <a:t>tươi</a:t>
            </a:r>
            <a:r>
              <a:rPr lang="en-US" sz="4600" dirty="0" smtClean="0">
                <a:solidFill>
                  <a:schemeClr val="bg1"/>
                </a:solidFill>
              </a:rPr>
              <a:t> </a:t>
            </a:r>
            <a:r>
              <a:rPr lang="en-US" sz="4600" dirty="0" err="1" smtClean="0">
                <a:solidFill>
                  <a:schemeClr val="bg1"/>
                </a:solidFill>
              </a:rPr>
              <a:t>muôn</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smtClean="0">
                <a:solidFill>
                  <a:srgbClr val="FFFF00"/>
                </a:solidFill>
                <a:effectLst/>
              </a:rPr>
              <a:t>Đk</a:t>
            </a:r>
            <a:r>
              <a:rPr lang="en-US" sz="4000" b="0" u="sng" dirty="0" smtClean="0">
                <a:solidFill>
                  <a:srgbClr val="FFFF00"/>
                </a:solidFill>
                <a:effectLst/>
              </a:rPr>
              <a:t>:</a:t>
            </a:r>
            <a:r>
              <a:rPr lang="en-US" sz="4000" b="0" dirty="0" smtClean="0">
                <a:solidFill>
                  <a:schemeClr val="bg1"/>
                </a:solidFill>
                <a:effectLst/>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nước</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trổ</a:t>
            </a:r>
            <a:r>
              <a:rPr lang="en-US" sz="4000" dirty="0" smtClean="0">
                <a:solidFill>
                  <a:schemeClr val="bg1"/>
                </a:solidFill>
              </a:rPr>
              <a:t> </a:t>
            </a:r>
            <a:r>
              <a:rPr lang="en-US" sz="4000" dirty="0" err="1" smtClean="0">
                <a:solidFill>
                  <a:schemeClr val="bg1"/>
                </a:solidFill>
              </a:rPr>
              <a:t>sinh</a:t>
            </a:r>
            <a:r>
              <a:rPr lang="en-US" sz="4000" dirty="0" smtClean="0">
                <a:solidFill>
                  <a:schemeClr val="bg1"/>
                </a:solidFill>
              </a:rPr>
              <a:t> </a:t>
            </a:r>
            <a:r>
              <a:rPr lang="en-US" sz="4000" dirty="0" err="1" smtClean="0">
                <a:solidFill>
                  <a:schemeClr val="bg1"/>
                </a:solidFill>
              </a:rPr>
              <a:t>như</a:t>
            </a:r>
            <a:r>
              <a:rPr lang="en-US" sz="4000" dirty="0" smtClean="0">
                <a:solidFill>
                  <a:schemeClr val="bg1"/>
                </a:solidFill>
              </a:rPr>
              <a:t> </a:t>
            </a:r>
            <a:r>
              <a:rPr lang="en-US" sz="4000" dirty="0" err="1" smtClean="0">
                <a:solidFill>
                  <a:schemeClr val="bg1"/>
                </a:solidFill>
              </a:rPr>
              <a:t>hạt</a:t>
            </a:r>
            <a:r>
              <a:rPr lang="en-US" sz="4000" dirty="0" smtClean="0">
                <a:solidFill>
                  <a:schemeClr val="bg1"/>
                </a:solidFill>
              </a:rPr>
              <a:t> </a:t>
            </a:r>
            <a:r>
              <a:rPr lang="en-US" sz="4000" dirty="0" err="1" smtClean="0">
                <a:solidFill>
                  <a:schemeClr val="bg1"/>
                </a:solidFill>
              </a:rPr>
              <a:t>cải</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âm</a:t>
            </a:r>
            <a:r>
              <a:rPr lang="en-US" sz="4000" dirty="0" smtClean="0">
                <a:solidFill>
                  <a:schemeClr val="bg1"/>
                </a:solidFill>
              </a:rPr>
              <a:t> </a:t>
            </a:r>
            <a:r>
              <a:rPr lang="en-US" sz="4000" dirty="0" err="1" smtClean="0">
                <a:solidFill>
                  <a:schemeClr val="bg1"/>
                </a:solidFill>
              </a:rPr>
              <a:t>thầm</a:t>
            </a:r>
            <a:r>
              <a:rPr lang="en-US" sz="4000" dirty="0" smtClean="0">
                <a:solidFill>
                  <a:schemeClr val="bg1"/>
                </a:solidFill>
              </a:rPr>
              <a:t> </a:t>
            </a:r>
            <a:r>
              <a:rPr lang="en-US" sz="4000" dirty="0" err="1" smtClean="0">
                <a:solidFill>
                  <a:schemeClr val="bg1"/>
                </a:solidFill>
              </a:rPr>
              <a:t>khai</a:t>
            </a:r>
            <a:r>
              <a:rPr lang="en-US" sz="4000" dirty="0" smtClean="0">
                <a:solidFill>
                  <a:schemeClr val="bg1"/>
                </a:solidFill>
              </a:rPr>
              <a:t> </a:t>
            </a:r>
            <a:r>
              <a:rPr lang="en-US" sz="4000" dirty="0" err="1" smtClean="0">
                <a:solidFill>
                  <a:schemeClr val="bg1"/>
                </a:solidFill>
              </a:rPr>
              <a:t>nguyên</a:t>
            </a:r>
            <a:r>
              <a:rPr lang="en-US" sz="4000" dirty="0" smtClean="0">
                <a:solidFill>
                  <a:schemeClr val="bg1"/>
                </a:solidFill>
              </a:rPr>
              <a:t>, </a:t>
            </a:r>
            <a:r>
              <a:rPr lang="en-US" sz="4000" dirty="0" err="1" smtClean="0">
                <a:solidFill>
                  <a:schemeClr val="bg1"/>
                </a:solidFill>
              </a:rPr>
              <a:t>biết</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thời</a:t>
            </a:r>
            <a:r>
              <a:rPr lang="en-US" sz="4000" dirty="0" smtClean="0">
                <a:solidFill>
                  <a:schemeClr val="bg1"/>
                </a:solidFill>
              </a:rPr>
              <a:t> </a:t>
            </a:r>
            <a:r>
              <a:rPr lang="en-US" sz="4000" dirty="0" err="1" smtClean="0">
                <a:solidFill>
                  <a:schemeClr val="bg1"/>
                </a:solidFill>
              </a:rPr>
              <a:t>truân</a:t>
            </a:r>
            <a:r>
              <a:rPr lang="en-US" sz="4000" dirty="0" smtClean="0">
                <a:solidFill>
                  <a:schemeClr val="bg1"/>
                </a:solidFill>
              </a:rPr>
              <a:t> </a:t>
            </a:r>
            <a:r>
              <a:rPr lang="en-US" sz="4000" dirty="0" err="1" smtClean="0">
                <a:solidFill>
                  <a:schemeClr val="bg1"/>
                </a:solidFill>
              </a:rPr>
              <a:t>chuyên</a:t>
            </a:r>
            <a:r>
              <a:rPr lang="en-US" sz="4000" dirty="0" smtClean="0">
                <a:solidFill>
                  <a:schemeClr val="bg1"/>
                </a:solidFill>
              </a:rPr>
              <a:t> </a:t>
            </a:r>
            <a:r>
              <a:rPr lang="en-US" sz="4000" dirty="0" err="1" smtClean="0">
                <a:solidFill>
                  <a:schemeClr val="bg1"/>
                </a:solidFill>
              </a:rPr>
              <a:t>mà</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ngả</a:t>
            </a:r>
            <a:r>
              <a:rPr lang="en-US" sz="4000" dirty="0" smtClean="0">
                <a:solidFill>
                  <a:schemeClr val="bg1"/>
                </a:solidFill>
              </a:rPr>
              <a:t> </a:t>
            </a:r>
            <a:r>
              <a:rPr lang="en-US" sz="4000" dirty="0" err="1" smtClean="0">
                <a:solidFill>
                  <a:schemeClr val="bg1"/>
                </a:solidFill>
              </a:rPr>
              <a:t>nghiêng</a:t>
            </a:r>
            <a:r>
              <a:rPr lang="en-US" sz="4000" dirty="0" smtClean="0">
                <a:solidFill>
                  <a:schemeClr val="bg1"/>
                </a:solidFill>
              </a:rPr>
              <a:t>. </a:t>
            </a:r>
            <a:r>
              <a:rPr lang="en-US" sz="4000" dirty="0" err="1" smtClean="0">
                <a:solidFill>
                  <a:schemeClr val="bg1"/>
                </a:solidFill>
              </a:rPr>
              <a:t>Kế</a:t>
            </a:r>
            <a:r>
              <a:rPr lang="en-US" sz="4000" dirty="0" smtClean="0">
                <a:solidFill>
                  <a:schemeClr val="bg1"/>
                </a:solidFill>
              </a:rPr>
              <a:t> </a:t>
            </a:r>
            <a:r>
              <a:rPr lang="en-US" sz="4000" dirty="0" err="1" smtClean="0">
                <a:solidFill>
                  <a:schemeClr val="bg1"/>
                </a:solidFill>
              </a:rPr>
              <a:t>hoạch</a:t>
            </a:r>
            <a:r>
              <a:rPr lang="en-US" sz="4000" dirty="0" smtClean="0">
                <a:solidFill>
                  <a:schemeClr val="bg1"/>
                </a:solidFill>
              </a:rPr>
              <a:t> </a:t>
            </a:r>
            <a:r>
              <a:rPr lang="en-US" sz="4000" dirty="0" err="1" smtClean="0">
                <a:solidFill>
                  <a:schemeClr val="bg1"/>
                </a:solidFill>
              </a:rPr>
              <a:t>của</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vẫn</a:t>
            </a:r>
            <a:r>
              <a:rPr lang="en-US" sz="4000" dirty="0" smtClean="0">
                <a:solidFill>
                  <a:schemeClr val="bg1"/>
                </a:solidFill>
              </a:rPr>
              <a:t> </a:t>
            </a:r>
            <a:r>
              <a:rPr lang="en-US" sz="4000" dirty="0" err="1" smtClean="0">
                <a:solidFill>
                  <a:schemeClr val="bg1"/>
                </a:solidFill>
              </a:rPr>
              <a:t>tiếp</a:t>
            </a:r>
            <a:r>
              <a:rPr lang="en-US" sz="4000" dirty="0" smtClean="0">
                <a:solidFill>
                  <a:schemeClr val="bg1"/>
                </a:solidFill>
              </a:rPr>
              <a:t> </a:t>
            </a:r>
            <a:r>
              <a:rPr lang="en-US" sz="4000" dirty="0" err="1" smtClean="0">
                <a:solidFill>
                  <a:schemeClr val="bg1"/>
                </a:solidFill>
              </a:rPr>
              <a:t>diễn</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thôi</a:t>
            </a:r>
            <a:r>
              <a:rPr lang="en-US" sz="4000" dirty="0" smtClean="0">
                <a:solidFill>
                  <a:schemeClr val="bg1"/>
                </a:solidFill>
              </a:rPr>
              <a:t>: </a:t>
            </a:r>
            <a:r>
              <a:rPr lang="en-US" sz="4000" dirty="0" err="1" smtClean="0">
                <a:solidFill>
                  <a:schemeClr val="bg1"/>
                </a:solidFill>
              </a:rPr>
              <a:t>Hạt</a:t>
            </a:r>
            <a:r>
              <a:rPr lang="en-US" sz="4000" dirty="0" smtClean="0">
                <a:solidFill>
                  <a:schemeClr val="bg1"/>
                </a:solidFill>
              </a:rPr>
              <a:t> </a:t>
            </a:r>
            <a:r>
              <a:rPr lang="en-US" sz="4000" dirty="0" err="1" smtClean="0">
                <a:solidFill>
                  <a:schemeClr val="bg1"/>
                </a:solidFill>
              </a:rPr>
              <a:t>giống</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đâm</a:t>
            </a:r>
            <a:r>
              <a:rPr lang="en-US" sz="4000" dirty="0" smtClean="0">
                <a:solidFill>
                  <a:schemeClr val="bg1"/>
                </a:solidFill>
              </a:rPr>
              <a:t> </a:t>
            </a:r>
            <a:r>
              <a:rPr lang="en-US" sz="4000" dirty="0" err="1" smtClean="0">
                <a:solidFill>
                  <a:schemeClr val="bg1"/>
                </a:solidFill>
              </a:rPr>
              <a:t>chồi</a:t>
            </a:r>
            <a:r>
              <a:rPr lang="en-US" sz="4000" dirty="0" smtClean="0">
                <a:solidFill>
                  <a:schemeClr val="bg1"/>
                </a:solidFill>
              </a:rPr>
              <a:t>. </a:t>
            </a:r>
            <a:r>
              <a:rPr lang="en-US" sz="4000" dirty="0" err="1" smtClean="0">
                <a:solidFill>
                  <a:schemeClr val="bg1"/>
                </a:solidFill>
              </a:rPr>
              <a:t>Khi</a:t>
            </a:r>
            <a:r>
              <a:rPr lang="en-US" sz="4000" dirty="0" smtClean="0">
                <a:solidFill>
                  <a:schemeClr val="bg1"/>
                </a:solidFill>
              </a:rPr>
              <a:t> </a:t>
            </a:r>
            <a:r>
              <a:rPr lang="en-US" sz="4000" dirty="0" err="1" smtClean="0">
                <a:solidFill>
                  <a:schemeClr val="bg1"/>
                </a:solidFill>
              </a:rPr>
              <a:t>bị</a:t>
            </a:r>
            <a:r>
              <a:rPr lang="en-US" sz="4000" dirty="0" smtClean="0">
                <a:solidFill>
                  <a:schemeClr val="bg1"/>
                </a:solidFill>
              </a:rPr>
              <a:t> </a:t>
            </a:r>
            <a:r>
              <a:rPr lang="en-US" sz="4000" dirty="0" err="1" smtClean="0">
                <a:solidFill>
                  <a:schemeClr val="bg1"/>
                </a:solidFill>
              </a:rPr>
              <a:t>bách</a:t>
            </a:r>
            <a:r>
              <a:rPr lang="en-US" sz="4000" dirty="0" smtClean="0">
                <a:solidFill>
                  <a:schemeClr val="bg1"/>
                </a:solidFill>
              </a:rPr>
              <a:t> </a:t>
            </a:r>
            <a:r>
              <a:rPr lang="en-US" sz="4000" dirty="0" err="1" smtClean="0">
                <a:solidFill>
                  <a:schemeClr val="bg1"/>
                </a:solidFill>
              </a:rPr>
              <a:t>hại</a:t>
            </a:r>
            <a:r>
              <a:rPr lang="en-US" sz="4000" dirty="0" smtClean="0">
                <a:solidFill>
                  <a:schemeClr val="bg1"/>
                </a:solidFill>
              </a:rPr>
              <a:t> hay </a:t>
            </a:r>
            <a:r>
              <a:rPr lang="en-US" sz="4000" dirty="0" err="1" smtClean="0">
                <a:solidFill>
                  <a:schemeClr val="bg1"/>
                </a:solidFill>
              </a:rPr>
              <a:t>bị</a:t>
            </a:r>
            <a:r>
              <a:rPr lang="en-US" sz="4000" dirty="0" smtClean="0">
                <a:solidFill>
                  <a:schemeClr val="bg1"/>
                </a:solidFill>
              </a:rPr>
              <a:t> </a:t>
            </a:r>
            <a:r>
              <a:rPr lang="en-US" sz="4000" dirty="0" err="1" smtClean="0">
                <a:solidFill>
                  <a:schemeClr val="bg1"/>
                </a:solidFill>
              </a:rPr>
              <a:t>chống</a:t>
            </a:r>
            <a:r>
              <a:rPr lang="en-US" sz="4000" dirty="0" smtClean="0">
                <a:solidFill>
                  <a:schemeClr val="bg1"/>
                </a:solidFill>
              </a:rPr>
              <a:t> </a:t>
            </a:r>
            <a:r>
              <a:rPr lang="en-US" sz="4000" dirty="0" err="1" smtClean="0">
                <a:solidFill>
                  <a:schemeClr val="bg1"/>
                </a:solidFill>
              </a:rPr>
              <a:t>đối</a:t>
            </a:r>
            <a:r>
              <a:rPr lang="en-US" sz="4000" dirty="0" smtClean="0">
                <a:solidFill>
                  <a:schemeClr val="bg1"/>
                </a:solidFill>
              </a:rPr>
              <a:t> </a:t>
            </a:r>
            <a:r>
              <a:rPr lang="en-US" sz="4000" dirty="0" err="1" smtClean="0">
                <a:solidFill>
                  <a:schemeClr val="bg1"/>
                </a:solidFill>
              </a:rPr>
              <a:t>thì</a:t>
            </a:r>
            <a:r>
              <a:rPr lang="en-US" sz="4000" dirty="0" smtClean="0">
                <a:solidFill>
                  <a:schemeClr val="bg1"/>
                </a:solidFill>
              </a:rPr>
              <a:t> </a:t>
            </a:r>
            <a:r>
              <a:rPr lang="en-US" sz="4000" dirty="0" err="1" smtClean="0">
                <a:solidFill>
                  <a:schemeClr val="bg1"/>
                </a:solidFill>
              </a:rPr>
              <a:t>nước</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vững</a:t>
            </a:r>
            <a:r>
              <a:rPr lang="en-US" sz="4000" dirty="0" smtClean="0">
                <a:solidFill>
                  <a:schemeClr val="bg1"/>
                </a:solidFill>
              </a:rPr>
              <a:t> </a:t>
            </a:r>
            <a:r>
              <a:rPr lang="en-US" sz="4000" dirty="0" err="1" smtClean="0">
                <a:solidFill>
                  <a:schemeClr val="bg1"/>
                </a:solidFill>
              </a:rPr>
              <a:t>bền</a:t>
            </a:r>
            <a:r>
              <a:rPr lang="en-US" sz="4000" dirty="0" smtClean="0">
                <a:solidFill>
                  <a:schemeClr val="bg1"/>
                </a:solidFill>
              </a:rPr>
              <a:t> </a:t>
            </a:r>
            <a:r>
              <a:rPr lang="en-US" sz="4000" dirty="0" err="1" smtClean="0">
                <a:solidFill>
                  <a:schemeClr val="bg1"/>
                </a:solidFill>
              </a:rPr>
              <a:t>đến</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ngàn</a:t>
            </a:r>
            <a:r>
              <a:rPr lang="en-US" sz="4000" dirty="0" smtClean="0">
                <a:solidFill>
                  <a:schemeClr val="bg1"/>
                </a:solidFill>
              </a:rPr>
              <a:t> </a:t>
            </a:r>
            <a:r>
              <a:rPr lang="en-US" sz="4000" dirty="0" err="1" smtClean="0">
                <a:solidFill>
                  <a:schemeClr val="bg1"/>
                </a:solidFill>
              </a:rPr>
              <a:t>sau</a:t>
            </a:r>
            <a:r>
              <a:rPr lang="en-US" sz="4000" dirty="0" smtClean="0">
                <a:solidFill>
                  <a:schemeClr val="bg1"/>
                </a:solidFill>
              </a:rPr>
              <a:t>. </a:t>
            </a:r>
            <a:endParaRPr lang="en-US" sz="4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rPr>
              <a:t>Tk2:</a:t>
            </a:r>
            <a:r>
              <a:rPr lang="en-US" sz="4600" b="0" dirty="0" smtClean="0">
                <a:solidFill>
                  <a:schemeClr val="bg1"/>
                </a:solidFill>
                <a:effectLst/>
              </a:rPr>
              <a:t> </a:t>
            </a:r>
            <a:r>
              <a:rPr lang="en-US" sz="4600" dirty="0" err="1" smtClean="0">
                <a:solidFill>
                  <a:schemeClr val="bg1"/>
                </a:solidFill>
              </a:rPr>
              <a:t>Nước</a:t>
            </a:r>
            <a:r>
              <a:rPr lang="en-US" sz="4600" dirty="0" smtClean="0">
                <a:solidFill>
                  <a:schemeClr val="bg1"/>
                </a:solidFill>
              </a:rPr>
              <a:t> </a:t>
            </a:r>
            <a:r>
              <a:rPr lang="en-US" sz="4600" dirty="0" err="1" smtClean="0">
                <a:solidFill>
                  <a:schemeClr val="bg1"/>
                </a:solidFill>
              </a:rPr>
              <a:t>Trời</a:t>
            </a:r>
            <a:r>
              <a:rPr lang="en-US" sz="4600" dirty="0" smtClean="0">
                <a:solidFill>
                  <a:schemeClr val="bg1"/>
                </a:solidFill>
              </a:rPr>
              <a:t> </a:t>
            </a:r>
            <a:r>
              <a:rPr lang="en-US" sz="4600" dirty="0" err="1" smtClean="0">
                <a:solidFill>
                  <a:schemeClr val="bg1"/>
                </a:solidFill>
              </a:rPr>
              <a:t>ví</a:t>
            </a:r>
            <a:r>
              <a:rPr lang="en-US" sz="4600" dirty="0" smtClean="0">
                <a:solidFill>
                  <a:schemeClr val="bg1"/>
                </a:solidFill>
              </a:rPr>
              <a:t> </a:t>
            </a:r>
            <a:r>
              <a:rPr lang="en-US" sz="4600" dirty="0" err="1" smtClean="0">
                <a:solidFill>
                  <a:schemeClr val="bg1"/>
                </a:solidFill>
              </a:rPr>
              <a:t>như</a:t>
            </a:r>
            <a:r>
              <a:rPr lang="en-US" sz="4600" dirty="0" smtClean="0">
                <a:solidFill>
                  <a:schemeClr val="bg1"/>
                </a:solidFill>
              </a:rPr>
              <a:t> </a:t>
            </a:r>
            <a:r>
              <a:rPr lang="en-US" sz="4600" dirty="0" err="1" smtClean="0">
                <a:solidFill>
                  <a:schemeClr val="bg1"/>
                </a:solidFill>
              </a:rPr>
              <a:t>hạt</a:t>
            </a:r>
            <a:r>
              <a:rPr lang="en-US" sz="4600" dirty="0" smtClean="0">
                <a:solidFill>
                  <a:schemeClr val="bg1"/>
                </a:solidFill>
              </a:rPr>
              <a:t> </a:t>
            </a:r>
            <a:r>
              <a:rPr lang="en-US" sz="4600" dirty="0" err="1" smtClean="0">
                <a:solidFill>
                  <a:schemeClr val="bg1"/>
                </a:solidFill>
              </a:rPr>
              <a:t>giống</a:t>
            </a:r>
            <a:r>
              <a:rPr lang="en-US" sz="4600" dirty="0" smtClean="0">
                <a:solidFill>
                  <a:schemeClr val="bg1"/>
                </a:solidFill>
              </a:rPr>
              <a:t> </a:t>
            </a:r>
            <a:r>
              <a:rPr lang="en-US" sz="4600" dirty="0" err="1" smtClean="0">
                <a:solidFill>
                  <a:schemeClr val="bg1"/>
                </a:solidFill>
              </a:rPr>
              <a:t>đã</a:t>
            </a:r>
            <a:r>
              <a:rPr lang="en-US" sz="4600" dirty="0" smtClean="0">
                <a:solidFill>
                  <a:schemeClr val="bg1"/>
                </a:solidFill>
              </a:rPr>
              <a:t>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gieo</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lòng</a:t>
            </a:r>
            <a:r>
              <a:rPr lang="en-US" sz="4600" dirty="0" smtClean="0">
                <a:solidFill>
                  <a:schemeClr val="bg1"/>
                </a:solidFill>
              </a:rPr>
              <a:t> </a:t>
            </a:r>
            <a:r>
              <a:rPr lang="en-US" sz="4600" dirty="0" err="1" smtClean="0">
                <a:solidFill>
                  <a:schemeClr val="bg1"/>
                </a:solidFill>
              </a:rPr>
              <a:t>đất</a:t>
            </a:r>
            <a:r>
              <a:rPr lang="en-US" sz="4600" dirty="0" smtClean="0">
                <a:solidFill>
                  <a:schemeClr val="bg1"/>
                </a:solidFill>
              </a:rPr>
              <a:t>, </a:t>
            </a:r>
            <a:r>
              <a:rPr lang="en-US" sz="4600" dirty="0" err="1" smtClean="0">
                <a:solidFill>
                  <a:schemeClr val="bg1"/>
                </a:solidFill>
              </a:rPr>
              <a:t>nhỏ</a:t>
            </a:r>
            <a:r>
              <a:rPr lang="en-US" sz="4600" dirty="0" smtClean="0">
                <a:solidFill>
                  <a:schemeClr val="bg1"/>
                </a:solidFill>
              </a:rPr>
              <a:t> </a:t>
            </a:r>
            <a:r>
              <a:rPr lang="en-US" sz="4600" dirty="0" err="1" smtClean="0">
                <a:solidFill>
                  <a:schemeClr val="bg1"/>
                </a:solidFill>
              </a:rPr>
              <a:t>bé</a:t>
            </a:r>
            <a:r>
              <a:rPr lang="en-US" sz="4600" dirty="0" smtClean="0">
                <a:solidFill>
                  <a:schemeClr val="bg1"/>
                </a:solidFill>
              </a:rPr>
              <a:t> </a:t>
            </a:r>
            <a:r>
              <a:rPr lang="en-US" sz="4600" dirty="0" err="1" smtClean="0">
                <a:solidFill>
                  <a:schemeClr val="bg1"/>
                </a:solidFill>
              </a:rPr>
              <a:t>nhất</a:t>
            </a:r>
            <a:r>
              <a:rPr lang="en-US" sz="4600" dirty="0" smtClean="0">
                <a:solidFill>
                  <a:schemeClr val="bg1"/>
                </a:solidFill>
              </a:rPr>
              <a:t> </a:t>
            </a:r>
            <a:r>
              <a:rPr lang="en-US" sz="4600" dirty="0" err="1" smtClean="0">
                <a:solidFill>
                  <a:schemeClr val="bg1"/>
                </a:solidFill>
              </a:rPr>
              <a:t>khi</a:t>
            </a:r>
            <a:r>
              <a:rPr lang="en-US" sz="4600" dirty="0" smtClean="0">
                <a:solidFill>
                  <a:schemeClr val="bg1"/>
                </a:solidFill>
              </a:rPr>
              <a:t>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gieo</a:t>
            </a:r>
            <a:r>
              <a:rPr lang="en-US" sz="4600" dirty="0" smtClean="0">
                <a:solidFill>
                  <a:schemeClr val="bg1"/>
                </a:solidFill>
              </a:rPr>
              <a:t> </a:t>
            </a:r>
            <a:r>
              <a:rPr lang="en-US" sz="4600" dirty="0" err="1" smtClean="0">
                <a:solidFill>
                  <a:schemeClr val="bg1"/>
                </a:solidFill>
              </a:rPr>
              <a:t>trồng</a:t>
            </a:r>
            <a:r>
              <a:rPr lang="en-US" sz="4600" dirty="0" smtClean="0">
                <a:solidFill>
                  <a:schemeClr val="bg1"/>
                </a:solidFill>
              </a:rPr>
              <a:t> </a:t>
            </a:r>
            <a:r>
              <a:rPr lang="en-US" sz="4600" dirty="0" err="1" smtClean="0">
                <a:solidFill>
                  <a:schemeClr val="bg1"/>
                </a:solidFill>
              </a:rPr>
              <a:t>và</a:t>
            </a:r>
            <a:r>
              <a:rPr lang="en-US" sz="4600" dirty="0" smtClean="0">
                <a:solidFill>
                  <a:schemeClr val="bg1"/>
                </a:solidFill>
              </a:rPr>
              <a:t> </a:t>
            </a:r>
            <a:r>
              <a:rPr lang="en-US" sz="4600" dirty="0" err="1" smtClean="0">
                <a:solidFill>
                  <a:schemeClr val="bg1"/>
                </a:solidFill>
              </a:rPr>
              <a:t>hạt</a:t>
            </a:r>
            <a:r>
              <a:rPr lang="en-US" sz="4600" dirty="0" smtClean="0">
                <a:solidFill>
                  <a:schemeClr val="bg1"/>
                </a:solidFill>
              </a:rPr>
              <a:t> </a:t>
            </a:r>
            <a:r>
              <a:rPr lang="en-US" sz="4600" dirty="0" err="1" smtClean="0">
                <a:solidFill>
                  <a:schemeClr val="bg1"/>
                </a:solidFill>
              </a:rPr>
              <a:t>cải</a:t>
            </a:r>
            <a:r>
              <a:rPr lang="en-US" sz="4600" dirty="0" smtClean="0">
                <a:solidFill>
                  <a:schemeClr val="bg1"/>
                </a:solidFill>
              </a:rPr>
              <a:t> </a:t>
            </a:r>
            <a:r>
              <a:rPr lang="en-US" sz="4600" dirty="0" err="1" smtClean="0">
                <a:solidFill>
                  <a:schemeClr val="bg1"/>
                </a:solidFill>
              </a:rPr>
              <a:t>vẫn</a:t>
            </a:r>
            <a:r>
              <a:rPr lang="en-US" sz="4600" dirty="0" smtClean="0">
                <a:solidFill>
                  <a:schemeClr val="bg1"/>
                </a:solidFill>
              </a:rPr>
              <a:t> </a:t>
            </a:r>
            <a:r>
              <a:rPr lang="en-US" sz="4600" dirty="0" err="1" smtClean="0">
                <a:solidFill>
                  <a:schemeClr val="bg1"/>
                </a:solidFill>
              </a:rPr>
              <a:t>cứ</a:t>
            </a:r>
            <a:r>
              <a:rPr lang="en-US" sz="4600" dirty="0" smtClean="0">
                <a:solidFill>
                  <a:schemeClr val="bg1"/>
                </a:solidFill>
              </a:rPr>
              <a:t> </a:t>
            </a:r>
            <a:r>
              <a:rPr lang="en-US" sz="4600" dirty="0" err="1" smtClean="0">
                <a:solidFill>
                  <a:schemeClr val="bg1"/>
                </a:solidFill>
              </a:rPr>
              <a:t>đâm</a:t>
            </a:r>
            <a:r>
              <a:rPr lang="en-US" sz="4600" dirty="0" smtClean="0">
                <a:solidFill>
                  <a:schemeClr val="bg1"/>
                </a:solidFill>
              </a:rPr>
              <a:t> </a:t>
            </a:r>
            <a:r>
              <a:rPr lang="en-US" sz="4600" dirty="0" err="1" smtClean="0">
                <a:solidFill>
                  <a:schemeClr val="bg1"/>
                </a:solidFill>
              </a:rPr>
              <a:t>bông</a:t>
            </a:r>
            <a:r>
              <a:rPr lang="en-US" sz="4600" dirty="0" smtClean="0">
                <a:solidFill>
                  <a:schemeClr val="bg1"/>
                </a:solidFill>
              </a:rPr>
              <a:t>. </a:t>
            </a:r>
            <a:r>
              <a:rPr lang="en-US" sz="4600" dirty="0" err="1" smtClean="0">
                <a:solidFill>
                  <a:schemeClr val="bg1"/>
                </a:solidFill>
              </a:rPr>
              <a:t>Nó</a:t>
            </a:r>
            <a:r>
              <a:rPr lang="en-US" sz="4600" dirty="0" smtClean="0">
                <a:solidFill>
                  <a:schemeClr val="bg1"/>
                </a:solidFill>
              </a:rPr>
              <a:t> </a:t>
            </a:r>
            <a:r>
              <a:rPr lang="en-US" sz="4600" dirty="0" err="1" smtClean="0">
                <a:solidFill>
                  <a:schemeClr val="bg1"/>
                </a:solidFill>
              </a:rPr>
              <a:t>mọc</a:t>
            </a:r>
            <a:r>
              <a:rPr lang="en-US" sz="4600" dirty="0" smtClean="0">
                <a:solidFill>
                  <a:schemeClr val="bg1"/>
                </a:solidFill>
              </a:rPr>
              <a:t> </a:t>
            </a:r>
            <a:r>
              <a:rPr lang="en-US" sz="4600" dirty="0" err="1" smtClean="0">
                <a:solidFill>
                  <a:schemeClr val="bg1"/>
                </a:solidFill>
              </a:rPr>
              <a:t>ra</a:t>
            </a:r>
            <a:r>
              <a:rPr lang="en-US" sz="4600" dirty="0" smtClean="0">
                <a:solidFill>
                  <a:schemeClr val="bg1"/>
                </a:solidFill>
              </a:rPr>
              <a:t> </a:t>
            </a:r>
            <a:r>
              <a:rPr lang="en-US" sz="4600" dirty="0" err="1" smtClean="0">
                <a:solidFill>
                  <a:schemeClr val="bg1"/>
                </a:solidFill>
              </a:rPr>
              <a:t>lá</a:t>
            </a:r>
            <a:r>
              <a:rPr lang="en-US" sz="4600" dirty="0" smtClean="0">
                <a:solidFill>
                  <a:schemeClr val="bg1"/>
                </a:solidFill>
              </a:rPr>
              <a:t> </a:t>
            </a:r>
            <a:r>
              <a:rPr lang="en-US" sz="4600" dirty="0" err="1" smtClean="0">
                <a:solidFill>
                  <a:schemeClr val="bg1"/>
                </a:solidFill>
              </a:rPr>
              <a:t>cành</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loài</a:t>
            </a:r>
            <a:r>
              <a:rPr lang="en-US" sz="4600" dirty="0" smtClean="0">
                <a:solidFill>
                  <a:schemeClr val="bg1"/>
                </a:solidFill>
              </a:rPr>
              <a:t> </a:t>
            </a:r>
            <a:r>
              <a:rPr lang="en-US" sz="4600" dirty="0" err="1" smtClean="0">
                <a:solidFill>
                  <a:schemeClr val="bg1"/>
                </a:solidFill>
              </a:rPr>
              <a:t>cây</a:t>
            </a:r>
            <a:r>
              <a:rPr lang="en-US" sz="4600" dirty="0" smtClean="0">
                <a:solidFill>
                  <a:schemeClr val="bg1"/>
                </a:solidFill>
              </a:rPr>
              <a:t> </a:t>
            </a:r>
            <a:r>
              <a:rPr lang="en-US" sz="4600" dirty="0" err="1" smtClean="0">
                <a:solidFill>
                  <a:schemeClr val="bg1"/>
                </a:solidFill>
              </a:rPr>
              <a:t>lớn</a:t>
            </a:r>
            <a:r>
              <a:rPr lang="en-US" sz="4600" dirty="0" smtClean="0">
                <a:solidFill>
                  <a:schemeClr val="bg1"/>
                </a:solidFill>
              </a:rPr>
              <a:t> </a:t>
            </a:r>
            <a:r>
              <a:rPr lang="en-US" sz="4600" dirty="0" err="1" smtClean="0">
                <a:solidFill>
                  <a:schemeClr val="bg1"/>
                </a:solidFill>
              </a:rPr>
              <a:t>nhất</a:t>
            </a:r>
            <a:r>
              <a:rPr lang="en-US" sz="4600" dirty="0" smtClean="0">
                <a:solidFill>
                  <a:schemeClr val="bg1"/>
                </a:solidFill>
              </a:rPr>
              <a:t>. </a:t>
            </a:r>
            <a:r>
              <a:rPr lang="en-US" sz="4600" dirty="0" err="1" smtClean="0">
                <a:solidFill>
                  <a:schemeClr val="bg1"/>
                </a:solidFill>
              </a:rPr>
              <a:t>Làm</a:t>
            </a:r>
            <a:r>
              <a:rPr lang="en-US" sz="4600" dirty="0" smtClean="0">
                <a:solidFill>
                  <a:schemeClr val="bg1"/>
                </a:solidFill>
              </a:rPr>
              <a:t> </a:t>
            </a:r>
            <a:r>
              <a:rPr lang="en-US" sz="4600" dirty="0" err="1" smtClean="0">
                <a:solidFill>
                  <a:schemeClr val="bg1"/>
                </a:solidFill>
              </a:rPr>
              <a:t>nơi</a:t>
            </a:r>
            <a:r>
              <a:rPr lang="en-US" sz="4600" dirty="0" smtClean="0">
                <a:solidFill>
                  <a:schemeClr val="bg1"/>
                </a:solidFill>
              </a:rPr>
              <a:t> </a:t>
            </a:r>
            <a:r>
              <a:rPr lang="en-US" sz="4600" dirty="0" err="1" smtClean="0">
                <a:solidFill>
                  <a:schemeClr val="bg1"/>
                </a:solidFill>
              </a:rPr>
              <a:t>chim</a:t>
            </a:r>
            <a:r>
              <a:rPr lang="en-US" sz="4600" dirty="0" smtClean="0">
                <a:solidFill>
                  <a:schemeClr val="bg1"/>
                </a:solidFill>
              </a:rPr>
              <a:t> </a:t>
            </a:r>
            <a:r>
              <a:rPr lang="en-US" sz="4600" dirty="0" err="1" smtClean="0">
                <a:solidFill>
                  <a:schemeClr val="bg1"/>
                </a:solidFill>
              </a:rPr>
              <a:t>trời</a:t>
            </a:r>
            <a:r>
              <a:rPr lang="en-US" sz="4600" dirty="0" smtClean="0">
                <a:solidFill>
                  <a:schemeClr val="bg1"/>
                </a:solidFill>
              </a:rPr>
              <a:t> </a:t>
            </a:r>
            <a:r>
              <a:rPr lang="en-US" sz="4600" dirty="0" err="1" smtClean="0">
                <a:solidFill>
                  <a:schemeClr val="bg1"/>
                </a:solidFill>
              </a:rPr>
              <a:t>trú</a:t>
            </a:r>
            <a:r>
              <a:rPr lang="en-US" sz="4600" dirty="0" smtClean="0">
                <a:solidFill>
                  <a:schemeClr val="bg1"/>
                </a:solidFill>
              </a:rPr>
              <a:t> </a:t>
            </a:r>
            <a:r>
              <a:rPr lang="en-US" sz="4600" dirty="0" err="1" smtClean="0">
                <a:solidFill>
                  <a:schemeClr val="bg1"/>
                </a:solidFill>
              </a:rPr>
              <a:t>ẩn</a:t>
            </a:r>
            <a:r>
              <a:rPr lang="en-US" sz="4600" dirty="0" smtClean="0">
                <a:solidFill>
                  <a:schemeClr val="bg1"/>
                </a:solidFill>
              </a:rPr>
              <a:t>, </a:t>
            </a:r>
            <a:r>
              <a:rPr lang="en-US" sz="4600" dirty="0" err="1" smtClean="0">
                <a:solidFill>
                  <a:schemeClr val="bg1"/>
                </a:solidFill>
              </a:rPr>
              <a:t>làm</a:t>
            </a:r>
            <a:r>
              <a:rPr lang="en-US" sz="4600" dirty="0" smtClean="0">
                <a:solidFill>
                  <a:schemeClr val="bg1"/>
                </a:solidFill>
              </a:rPr>
              <a:t> </a:t>
            </a:r>
            <a:r>
              <a:rPr lang="en-US" sz="4600" dirty="0" err="1" smtClean="0">
                <a:solidFill>
                  <a:schemeClr val="bg1"/>
                </a:solidFill>
              </a:rPr>
              <a:t>nơi</a:t>
            </a:r>
            <a:r>
              <a:rPr lang="en-US" sz="4600" dirty="0" smtClean="0">
                <a:solidFill>
                  <a:schemeClr val="bg1"/>
                </a:solidFill>
              </a:rPr>
              <a:t> </a:t>
            </a:r>
            <a:r>
              <a:rPr lang="en-US" sz="4600" dirty="0" err="1" smtClean="0">
                <a:solidFill>
                  <a:schemeClr val="bg1"/>
                </a:solidFill>
              </a:rPr>
              <a:t>náu</a:t>
            </a:r>
            <a:r>
              <a:rPr lang="en-US" sz="4600" dirty="0" smtClean="0">
                <a:solidFill>
                  <a:schemeClr val="bg1"/>
                </a:solidFill>
              </a:rPr>
              <a:t> </a:t>
            </a:r>
            <a:r>
              <a:rPr lang="en-US" sz="4600" dirty="0" err="1" smtClean="0">
                <a:solidFill>
                  <a:schemeClr val="bg1"/>
                </a:solidFill>
              </a:rPr>
              <a:t>nương</a:t>
            </a:r>
            <a:r>
              <a:rPr lang="en-US" sz="4600" dirty="0" smtClean="0">
                <a:solidFill>
                  <a:schemeClr val="bg1"/>
                </a:solidFill>
              </a:rPr>
              <a:t> an </a:t>
            </a:r>
            <a:r>
              <a:rPr lang="en-US" sz="4600" dirty="0" err="1" smtClean="0">
                <a:solidFill>
                  <a:schemeClr val="bg1"/>
                </a:solidFill>
              </a:rPr>
              <a:t>toàn</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2266038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smtClean="0">
                <a:solidFill>
                  <a:srgbClr val="FFFF00"/>
                </a:solidFill>
                <a:effectLst/>
              </a:rPr>
              <a:t>Đk</a:t>
            </a:r>
            <a:r>
              <a:rPr lang="en-US" sz="4000" b="0" u="sng" dirty="0" smtClean="0">
                <a:solidFill>
                  <a:srgbClr val="FFFF00"/>
                </a:solidFill>
                <a:effectLst/>
              </a:rPr>
              <a:t>:</a:t>
            </a:r>
            <a:r>
              <a:rPr lang="en-US" sz="4000" b="0" dirty="0" smtClean="0">
                <a:solidFill>
                  <a:schemeClr val="bg1"/>
                </a:solidFill>
                <a:effectLst/>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nước</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trổ</a:t>
            </a:r>
            <a:r>
              <a:rPr lang="en-US" sz="4000" dirty="0" smtClean="0">
                <a:solidFill>
                  <a:schemeClr val="bg1"/>
                </a:solidFill>
              </a:rPr>
              <a:t> </a:t>
            </a:r>
            <a:r>
              <a:rPr lang="en-US" sz="4000" dirty="0" err="1" smtClean="0">
                <a:solidFill>
                  <a:schemeClr val="bg1"/>
                </a:solidFill>
              </a:rPr>
              <a:t>sinh</a:t>
            </a:r>
            <a:r>
              <a:rPr lang="en-US" sz="4000" dirty="0" smtClean="0">
                <a:solidFill>
                  <a:schemeClr val="bg1"/>
                </a:solidFill>
              </a:rPr>
              <a:t> </a:t>
            </a:r>
            <a:r>
              <a:rPr lang="en-US" sz="4000" dirty="0" err="1" smtClean="0">
                <a:solidFill>
                  <a:schemeClr val="bg1"/>
                </a:solidFill>
              </a:rPr>
              <a:t>như</a:t>
            </a:r>
            <a:r>
              <a:rPr lang="en-US" sz="4000" dirty="0" smtClean="0">
                <a:solidFill>
                  <a:schemeClr val="bg1"/>
                </a:solidFill>
              </a:rPr>
              <a:t> </a:t>
            </a:r>
            <a:r>
              <a:rPr lang="en-US" sz="4000" dirty="0" err="1" smtClean="0">
                <a:solidFill>
                  <a:schemeClr val="bg1"/>
                </a:solidFill>
              </a:rPr>
              <a:t>hạt</a:t>
            </a:r>
            <a:r>
              <a:rPr lang="en-US" sz="4000" dirty="0" smtClean="0">
                <a:solidFill>
                  <a:schemeClr val="bg1"/>
                </a:solidFill>
              </a:rPr>
              <a:t> </a:t>
            </a:r>
            <a:r>
              <a:rPr lang="en-US" sz="4000" dirty="0" err="1" smtClean="0">
                <a:solidFill>
                  <a:schemeClr val="bg1"/>
                </a:solidFill>
              </a:rPr>
              <a:t>cải</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âm</a:t>
            </a:r>
            <a:r>
              <a:rPr lang="en-US" sz="4000" dirty="0" smtClean="0">
                <a:solidFill>
                  <a:schemeClr val="bg1"/>
                </a:solidFill>
              </a:rPr>
              <a:t> </a:t>
            </a:r>
            <a:r>
              <a:rPr lang="en-US" sz="4000" dirty="0" err="1" smtClean="0">
                <a:solidFill>
                  <a:schemeClr val="bg1"/>
                </a:solidFill>
              </a:rPr>
              <a:t>thầm</a:t>
            </a:r>
            <a:r>
              <a:rPr lang="en-US" sz="4000" dirty="0" smtClean="0">
                <a:solidFill>
                  <a:schemeClr val="bg1"/>
                </a:solidFill>
              </a:rPr>
              <a:t> </a:t>
            </a:r>
            <a:r>
              <a:rPr lang="en-US" sz="4000" dirty="0" err="1" smtClean="0">
                <a:solidFill>
                  <a:schemeClr val="bg1"/>
                </a:solidFill>
              </a:rPr>
              <a:t>khai</a:t>
            </a:r>
            <a:r>
              <a:rPr lang="en-US" sz="4000" dirty="0" smtClean="0">
                <a:solidFill>
                  <a:schemeClr val="bg1"/>
                </a:solidFill>
              </a:rPr>
              <a:t> </a:t>
            </a:r>
            <a:r>
              <a:rPr lang="en-US" sz="4000" dirty="0" err="1" smtClean="0">
                <a:solidFill>
                  <a:schemeClr val="bg1"/>
                </a:solidFill>
              </a:rPr>
              <a:t>nguyên</a:t>
            </a:r>
            <a:r>
              <a:rPr lang="en-US" sz="4000" dirty="0" smtClean="0">
                <a:solidFill>
                  <a:schemeClr val="bg1"/>
                </a:solidFill>
              </a:rPr>
              <a:t>, </a:t>
            </a:r>
            <a:r>
              <a:rPr lang="en-US" sz="4000" dirty="0" err="1" smtClean="0">
                <a:solidFill>
                  <a:schemeClr val="bg1"/>
                </a:solidFill>
              </a:rPr>
              <a:t>biết</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thời</a:t>
            </a:r>
            <a:r>
              <a:rPr lang="en-US" sz="4000" dirty="0" smtClean="0">
                <a:solidFill>
                  <a:schemeClr val="bg1"/>
                </a:solidFill>
              </a:rPr>
              <a:t> </a:t>
            </a:r>
            <a:r>
              <a:rPr lang="en-US" sz="4000" dirty="0" err="1" smtClean="0">
                <a:solidFill>
                  <a:schemeClr val="bg1"/>
                </a:solidFill>
              </a:rPr>
              <a:t>truân</a:t>
            </a:r>
            <a:r>
              <a:rPr lang="en-US" sz="4000" dirty="0" smtClean="0">
                <a:solidFill>
                  <a:schemeClr val="bg1"/>
                </a:solidFill>
              </a:rPr>
              <a:t> </a:t>
            </a:r>
            <a:r>
              <a:rPr lang="en-US" sz="4000" dirty="0" err="1" smtClean="0">
                <a:solidFill>
                  <a:schemeClr val="bg1"/>
                </a:solidFill>
              </a:rPr>
              <a:t>chuyên</a:t>
            </a:r>
            <a:r>
              <a:rPr lang="en-US" sz="4000" dirty="0" smtClean="0">
                <a:solidFill>
                  <a:schemeClr val="bg1"/>
                </a:solidFill>
              </a:rPr>
              <a:t> </a:t>
            </a:r>
            <a:r>
              <a:rPr lang="en-US" sz="4000" dirty="0" err="1" smtClean="0">
                <a:solidFill>
                  <a:schemeClr val="bg1"/>
                </a:solidFill>
              </a:rPr>
              <a:t>mà</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ngả</a:t>
            </a:r>
            <a:r>
              <a:rPr lang="en-US" sz="4000" dirty="0" smtClean="0">
                <a:solidFill>
                  <a:schemeClr val="bg1"/>
                </a:solidFill>
              </a:rPr>
              <a:t> </a:t>
            </a:r>
            <a:r>
              <a:rPr lang="en-US" sz="4000" dirty="0" err="1" smtClean="0">
                <a:solidFill>
                  <a:schemeClr val="bg1"/>
                </a:solidFill>
              </a:rPr>
              <a:t>nghiêng</a:t>
            </a:r>
            <a:r>
              <a:rPr lang="en-US" sz="4000" dirty="0" smtClean="0">
                <a:solidFill>
                  <a:schemeClr val="bg1"/>
                </a:solidFill>
              </a:rPr>
              <a:t>. </a:t>
            </a:r>
            <a:r>
              <a:rPr lang="en-US" sz="4000" dirty="0" err="1" smtClean="0">
                <a:solidFill>
                  <a:schemeClr val="bg1"/>
                </a:solidFill>
              </a:rPr>
              <a:t>Kế</a:t>
            </a:r>
            <a:r>
              <a:rPr lang="en-US" sz="4000" dirty="0" smtClean="0">
                <a:solidFill>
                  <a:schemeClr val="bg1"/>
                </a:solidFill>
              </a:rPr>
              <a:t> </a:t>
            </a:r>
            <a:r>
              <a:rPr lang="en-US" sz="4000" dirty="0" err="1" smtClean="0">
                <a:solidFill>
                  <a:schemeClr val="bg1"/>
                </a:solidFill>
              </a:rPr>
              <a:t>hoach</a:t>
            </a:r>
            <a:r>
              <a:rPr lang="en-US" sz="4000" dirty="0" smtClean="0">
                <a:solidFill>
                  <a:schemeClr val="bg1"/>
                </a:solidFill>
              </a:rPr>
              <a:t> </a:t>
            </a:r>
            <a:r>
              <a:rPr lang="en-US" sz="4000" dirty="0" err="1" smtClean="0">
                <a:solidFill>
                  <a:schemeClr val="bg1"/>
                </a:solidFill>
              </a:rPr>
              <a:t>của</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vẫn</a:t>
            </a:r>
            <a:r>
              <a:rPr lang="en-US" sz="4000" dirty="0" smtClean="0">
                <a:solidFill>
                  <a:schemeClr val="bg1"/>
                </a:solidFill>
              </a:rPr>
              <a:t> </a:t>
            </a:r>
            <a:r>
              <a:rPr lang="en-US" sz="4000" dirty="0" err="1" smtClean="0">
                <a:solidFill>
                  <a:schemeClr val="bg1"/>
                </a:solidFill>
              </a:rPr>
              <a:t>tiếp</a:t>
            </a:r>
            <a:r>
              <a:rPr lang="en-US" sz="4000" dirty="0" smtClean="0">
                <a:solidFill>
                  <a:schemeClr val="bg1"/>
                </a:solidFill>
              </a:rPr>
              <a:t> </a:t>
            </a:r>
            <a:r>
              <a:rPr lang="en-US" sz="4000" dirty="0" err="1" smtClean="0">
                <a:solidFill>
                  <a:schemeClr val="bg1"/>
                </a:solidFill>
              </a:rPr>
              <a:t>diễn</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thôi</a:t>
            </a:r>
            <a:r>
              <a:rPr lang="en-US" sz="4000" dirty="0" smtClean="0">
                <a:solidFill>
                  <a:schemeClr val="bg1"/>
                </a:solidFill>
              </a:rPr>
              <a:t>: </a:t>
            </a:r>
            <a:r>
              <a:rPr lang="en-US" sz="4000" dirty="0" err="1" smtClean="0">
                <a:solidFill>
                  <a:schemeClr val="bg1"/>
                </a:solidFill>
              </a:rPr>
              <a:t>Hạt</a:t>
            </a:r>
            <a:r>
              <a:rPr lang="en-US" sz="4000" dirty="0" smtClean="0">
                <a:solidFill>
                  <a:schemeClr val="bg1"/>
                </a:solidFill>
              </a:rPr>
              <a:t> </a:t>
            </a:r>
            <a:r>
              <a:rPr lang="en-US" sz="4000" dirty="0" err="1" smtClean="0">
                <a:solidFill>
                  <a:schemeClr val="bg1"/>
                </a:solidFill>
              </a:rPr>
              <a:t>giống</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đâm</a:t>
            </a:r>
            <a:r>
              <a:rPr lang="en-US" sz="4000" dirty="0" smtClean="0">
                <a:solidFill>
                  <a:schemeClr val="bg1"/>
                </a:solidFill>
              </a:rPr>
              <a:t> </a:t>
            </a:r>
            <a:r>
              <a:rPr lang="en-US" sz="4000" dirty="0" err="1" smtClean="0">
                <a:solidFill>
                  <a:schemeClr val="bg1"/>
                </a:solidFill>
              </a:rPr>
              <a:t>chồi</a:t>
            </a:r>
            <a:r>
              <a:rPr lang="en-US" sz="4000" dirty="0" smtClean="0">
                <a:solidFill>
                  <a:schemeClr val="bg1"/>
                </a:solidFill>
              </a:rPr>
              <a:t>. </a:t>
            </a:r>
            <a:r>
              <a:rPr lang="en-US" sz="4000" dirty="0" err="1" smtClean="0">
                <a:solidFill>
                  <a:schemeClr val="bg1"/>
                </a:solidFill>
              </a:rPr>
              <a:t>Khi</a:t>
            </a:r>
            <a:r>
              <a:rPr lang="en-US" sz="4000" dirty="0" smtClean="0">
                <a:solidFill>
                  <a:schemeClr val="bg1"/>
                </a:solidFill>
              </a:rPr>
              <a:t> </a:t>
            </a:r>
            <a:r>
              <a:rPr lang="en-US" sz="4000" dirty="0" err="1" smtClean="0">
                <a:solidFill>
                  <a:schemeClr val="bg1"/>
                </a:solidFill>
              </a:rPr>
              <a:t>bị</a:t>
            </a:r>
            <a:r>
              <a:rPr lang="en-US" sz="4000" dirty="0" smtClean="0">
                <a:solidFill>
                  <a:schemeClr val="bg1"/>
                </a:solidFill>
              </a:rPr>
              <a:t> </a:t>
            </a:r>
            <a:r>
              <a:rPr lang="en-US" sz="4000" dirty="0" err="1" smtClean="0">
                <a:solidFill>
                  <a:schemeClr val="bg1"/>
                </a:solidFill>
              </a:rPr>
              <a:t>bách</a:t>
            </a:r>
            <a:r>
              <a:rPr lang="en-US" sz="4000" dirty="0" smtClean="0">
                <a:solidFill>
                  <a:schemeClr val="bg1"/>
                </a:solidFill>
              </a:rPr>
              <a:t> </a:t>
            </a:r>
            <a:r>
              <a:rPr lang="en-US" sz="4000" dirty="0" err="1" smtClean="0">
                <a:solidFill>
                  <a:schemeClr val="bg1"/>
                </a:solidFill>
              </a:rPr>
              <a:t>hại</a:t>
            </a:r>
            <a:r>
              <a:rPr lang="en-US" sz="4000" dirty="0" smtClean="0">
                <a:solidFill>
                  <a:schemeClr val="bg1"/>
                </a:solidFill>
              </a:rPr>
              <a:t> hay </a:t>
            </a:r>
            <a:r>
              <a:rPr lang="en-US" sz="4000" dirty="0" err="1" smtClean="0">
                <a:solidFill>
                  <a:schemeClr val="bg1"/>
                </a:solidFill>
              </a:rPr>
              <a:t>bị</a:t>
            </a:r>
            <a:r>
              <a:rPr lang="en-US" sz="4000" dirty="0" smtClean="0">
                <a:solidFill>
                  <a:schemeClr val="bg1"/>
                </a:solidFill>
              </a:rPr>
              <a:t> </a:t>
            </a:r>
            <a:r>
              <a:rPr lang="en-US" sz="4000" dirty="0" err="1" smtClean="0">
                <a:solidFill>
                  <a:schemeClr val="bg1"/>
                </a:solidFill>
              </a:rPr>
              <a:t>chống</a:t>
            </a:r>
            <a:r>
              <a:rPr lang="en-US" sz="4000" dirty="0" smtClean="0">
                <a:solidFill>
                  <a:schemeClr val="bg1"/>
                </a:solidFill>
              </a:rPr>
              <a:t> </a:t>
            </a:r>
            <a:r>
              <a:rPr lang="en-US" sz="4000" dirty="0" err="1" smtClean="0">
                <a:solidFill>
                  <a:schemeClr val="bg1"/>
                </a:solidFill>
              </a:rPr>
              <a:t>đối</a:t>
            </a:r>
            <a:r>
              <a:rPr lang="en-US" sz="4000" dirty="0" smtClean="0">
                <a:solidFill>
                  <a:schemeClr val="bg1"/>
                </a:solidFill>
              </a:rPr>
              <a:t> </a:t>
            </a:r>
            <a:r>
              <a:rPr lang="en-US" sz="4000" dirty="0" err="1" smtClean="0">
                <a:solidFill>
                  <a:schemeClr val="bg1"/>
                </a:solidFill>
              </a:rPr>
              <a:t>thì</a:t>
            </a:r>
            <a:r>
              <a:rPr lang="en-US" sz="4000" dirty="0" smtClean="0">
                <a:solidFill>
                  <a:schemeClr val="bg1"/>
                </a:solidFill>
              </a:rPr>
              <a:t> </a:t>
            </a:r>
            <a:r>
              <a:rPr lang="en-US" sz="4000" dirty="0" err="1" smtClean="0">
                <a:solidFill>
                  <a:schemeClr val="bg1"/>
                </a:solidFill>
              </a:rPr>
              <a:t>nước</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vững</a:t>
            </a:r>
            <a:r>
              <a:rPr lang="en-US" sz="4000" dirty="0" smtClean="0">
                <a:solidFill>
                  <a:schemeClr val="bg1"/>
                </a:solidFill>
              </a:rPr>
              <a:t> </a:t>
            </a:r>
            <a:r>
              <a:rPr lang="en-US" sz="4000" dirty="0" err="1" smtClean="0">
                <a:solidFill>
                  <a:schemeClr val="bg1"/>
                </a:solidFill>
              </a:rPr>
              <a:t>bền</a:t>
            </a:r>
            <a:r>
              <a:rPr lang="en-US" sz="4000" dirty="0" smtClean="0">
                <a:solidFill>
                  <a:schemeClr val="bg1"/>
                </a:solidFill>
              </a:rPr>
              <a:t> </a:t>
            </a:r>
            <a:r>
              <a:rPr lang="en-US" sz="4000" dirty="0" err="1" smtClean="0">
                <a:solidFill>
                  <a:schemeClr val="bg1"/>
                </a:solidFill>
              </a:rPr>
              <a:t>đến</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ngàn</a:t>
            </a:r>
            <a:r>
              <a:rPr lang="en-US" sz="4000" dirty="0" smtClean="0">
                <a:solidFill>
                  <a:schemeClr val="bg1"/>
                </a:solidFill>
              </a:rPr>
              <a:t> </a:t>
            </a:r>
            <a:r>
              <a:rPr lang="en-US" sz="4000" dirty="0" err="1" smtClean="0">
                <a:solidFill>
                  <a:schemeClr val="bg1"/>
                </a:solidFill>
              </a:rPr>
              <a:t>sau</a:t>
            </a:r>
            <a:r>
              <a:rPr lang="en-US" sz="4000" dirty="0" smtClean="0">
                <a:solidFill>
                  <a:schemeClr val="bg1"/>
                </a:solidFill>
              </a:rPr>
              <a:t>. </a:t>
            </a:r>
            <a:endParaRPr lang="en-US" sz="4000" b="0" dirty="0">
              <a:solidFill>
                <a:schemeClr val="bg1"/>
              </a:solidFill>
              <a:effectLst/>
            </a:endParaRPr>
          </a:p>
        </p:txBody>
      </p:sp>
    </p:spTree>
    <p:extLst>
      <p:ext uri="{BB962C8B-B14F-4D97-AF65-F5344CB8AC3E}">
        <p14:creationId xmlns:p14="http://schemas.microsoft.com/office/powerpoint/2010/main" val="21526509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rPr>
              <a:t>Tk3:</a:t>
            </a:r>
            <a:r>
              <a:rPr lang="en-US" sz="4600" b="0" dirty="0" smtClean="0">
                <a:solidFill>
                  <a:schemeClr val="bg1"/>
                </a:solidFill>
                <a:effectLst/>
              </a:rPr>
              <a:t> </a:t>
            </a:r>
            <a:r>
              <a:rPr lang="en-US" sz="4600" dirty="0" err="1" smtClean="0">
                <a:solidFill>
                  <a:schemeClr val="bg1"/>
                </a:solidFill>
              </a:rPr>
              <a:t>Lúc</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xấu</a:t>
            </a:r>
            <a:r>
              <a:rPr lang="en-US" sz="4600" dirty="0" smtClean="0">
                <a:solidFill>
                  <a:schemeClr val="bg1"/>
                </a:solidFill>
              </a:rPr>
              <a:t> </a:t>
            </a:r>
            <a:r>
              <a:rPr lang="en-US" sz="4600" dirty="0" err="1" smtClean="0">
                <a:solidFill>
                  <a:schemeClr val="bg1"/>
                </a:solidFill>
              </a:rPr>
              <a:t>xa</a:t>
            </a:r>
            <a:r>
              <a:rPr lang="en-US" sz="4600" dirty="0" smtClean="0">
                <a:solidFill>
                  <a:schemeClr val="bg1"/>
                </a:solidFill>
              </a:rPr>
              <a:t> </a:t>
            </a:r>
            <a:r>
              <a:rPr lang="en-US" sz="4600" dirty="0" err="1" smtClean="0">
                <a:solidFill>
                  <a:schemeClr val="bg1"/>
                </a:solidFill>
              </a:rPr>
              <a:t>tội</a:t>
            </a:r>
            <a:r>
              <a:rPr lang="en-US" sz="4600" dirty="0" smtClean="0">
                <a:solidFill>
                  <a:schemeClr val="bg1"/>
                </a:solidFill>
              </a:rPr>
              <a:t> </a:t>
            </a:r>
            <a:r>
              <a:rPr lang="en-US" sz="4600" dirty="0" err="1" smtClean="0">
                <a:solidFill>
                  <a:schemeClr val="bg1"/>
                </a:solidFill>
              </a:rPr>
              <a:t>lỗi</a:t>
            </a:r>
            <a:r>
              <a:rPr lang="en-US" sz="4600" dirty="0" smtClean="0">
                <a:solidFill>
                  <a:schemeClr val="bg1"/>
                </a:solidFill>
              </a:rPr>
              <a:t> </a:t>
            </a:r>
            <a:r>
              <a:rPr lang="en-US" sz="4600" dirty="0" err="1" smtClean="0">
                <a:solidFill>
                  <a:schemeClr val="bg1"/>
                </a:solidFill>
              </a:rPr>
              <a:t>yếu</a:t>
            </a:r>
            <a:r>
              <a:rPr lang="en-US" sz="4600" dirty="0" smtClean="0">
                <a:solidFill>
                  <a:schemeClr val="bg1"/>
                </a:solidFill>
              </a:rPr>
              <a:t> hen </a:t>
            </a:r>
            <a:r>
              <a:rPr lang="en-US" sz="4600" dirty="0" err="1" smtClean="0">
                <a:solidFill>
                  <a:schemeClr val="bg1"/>
                </a:solidFill>
              </a:rPr>
              <a:t>đam</a:t>
            </a:r>
            <a:r>
              <a:rPr lang="en-US" sz="4600" dirty="0" smtClean="0">
                <a:solidFill>
                  <a:schemeClr val="bg1"/>
                </a:solidFill>
              </a:rPr>
              <a:t> </a:t>
            </a:r>
            <a:r>
              <a:rPr lang="en-US" sz="4600" dirty="0" err="1" smtClean="0">
                <a:solidFill>
                  <a:schemeClr val="bg1"/>
                </a:solidFill>
              </a:rPr>
              <a:t>mê</a:t>
            </a:r>
            <a:r>
              <a:rPr lang="en-US" sz="4600" dirty="0" smtClean="0">
                <a:solidFill>
                  <a:schemeClr val="bg1"/>
                </a:solidFill>
              </a:rPr>
              <a:t> </a:t>
            </a:r>
            <a:r>
              <a:rPr lang="en-US" sz="4600" dirty="0" err="1" smtClean="0">
                <a:solidFill>
                  <a:schemeClr val="bg1"/>
                </a:solidFill>
              </a:rPr>
              <a:t>ngàn</a:t>
            </a:r>
            <a:r>
              <a:rPr lang="en-US" sz="4600" dirty="0" smtClean="0">
                <a:solidFill>
                  <a:schemeClr val="bg1"/>
                </a:solidFill>
              </a:rPr>
              <a:t> </a:t>
            </a:r>
            <a:r>
              <a:rPr lang="en-US" sz="4600" dirty="0" err="1" smtClean="0">
                <a:solidFill>
                  <a:schemeClr val="bg1"/>
                </a:solidFill>
              </a:rPr>
              <a:t>nỗi</a:t>
            </a:r>
            <a:r>
              <a:rPr lang="en-US" sz="4600" dirty="0" smtClean="0">
                <a:solidFill>
                  <a:schemeClr val="bg1"/>
                </a:solidFill>
              </a:rPr>
              <a:t>, </a:t>
            </a:r>
            <a:r>
              <a:rPr lang="en-US" sz="4600" dirty="0" err="1" smtClean="0">
                <a:solidFill>
                  <a:schemeClr val="bg1"/>
                </a:solidFill>
              </a:rPr>
              <a:t>là</a:t>
            </a:r>
            <a:r>
              <a:rPr lang="en-US" sz="4600" dirty="0" smtClean="0">
                <a:solidFill>
                  <a:schemeClr val="bg1"/>
                </a:solidFill>
              </a:rPr>
              <a:t> </a:t>
            </a:r>
            <a:r>
              <a:rPr lang="en-US" sz="4600" dirty="0" err="1" smtClean="0">
                <a:solidFill>
                  <a:schemeClr val="bg1"/>
                </a:solidFill>
              </a:rPr>
              <a:t>lúc</a:t>
            </a:r>
            <a:r>
              <a:rPr lang="en-US" sz="4600" dirty="0" smtClean="0">
                <a:solidFill>
                  <a:schemeClr val="bg1"/>
                </a:solidFill>
              </a:rPr>
              <a:t> </a:t>
            </a:r>
            <a:r>
              <a:rPr lang="en-US" sz="4600" dirty="0" err="1" smtClean="0">
                <a:solidFill>
                  <a:schemeClr val="bg1"/>
                </a:solidFill>
              </a:rPr>
              <a:t>đõ</a:t>
            </a:r>
            <a:r>
              <a:rPr lang="en-US" sz="4600" dirty="0" smtClean="0">
                <a:solidFill>
                  <a:schemeClr val="bg1"/>
                </a:solidFill>
              </a:rPr>
              <a:t> con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nhắc</a:t>
            </a:r>
            <a:r>
              <a:rPr lang="en-US" sz="4600" dirty="0" smtClean="0">
                <a:solidFill>
                  <a:schemeClr val="bg1"/>
                </a:solidFill>
              </a:rPr>
              <a:t> </a:t>
            </a:r>
            <a:r>
              <a:rPr lang="en-US" sz="4600" dirty="0" err="1" smtClean="0">
                <a:solidFill>
                  <a:schemeClr val="bg1"/>
                </a:solidFill>
              </a:rPr>
              <a:t>đến</a:t>
            </a:r>
            <a:r>
              <a:rPr lang="en-US" sz="4600" dirty="0" smtClean="0">
                <a:solidFill>
                  <a:schemeClr val="bg1"/>
                </a:solidFill>
              </a:rPr>
              <a:t> </a:t>
            </a:r>
            <a:r>
              <a:rPr lang="en-US" sz="4600" dirty="0" err="1" smtClean="0">
                <a:solidFill>
                  <a:schemeClr val="bg1"/>
                </a:solidFill>
              </a:rPr>
              <a:t>chính</a:t>
            </a:r>
            <a:r>
              <a:rPr lang="en-US" sz="4600" dirty="0" smtClean="0">
                <a:solidFill>
                  <a:schemeClr val="bg1"/>
                </a:solidFill>
              </a:rPr>
              <a:t> </a:t>
            </a:r>
            <a:r>
              <a:rPr lang="en-US" sz="4600" dirty="0" err="1" smtClean="0">
                <a:solidFill>
                  <a:schemeClr val="bg1"/>
                </a:solidFill>
              </a:rPr>
              <a:t>Ngài</a:t>
            </a:r>
            <a:r>
              <a:rPr lang="en-US" sz="4600" dirty="0" smtClean="0">
                <a:solidFill>
                  <a:schemeClr val="bg1"/>
                </a:solidFill>
              </a:rPr>
              <a:t> </a:t>
            </a:r>
            <a:r>
              <a:rPr lang="en-US" sz="4600" dirty="0" err="1" smtClean="0">
                <a:solidFill>
                  <a:schemeClr val="bg1"/>
                </a:solidFill>
              </a:rPr>
              <a:t>đặt</a:t>
            </a:r>
            <a:r>
              <a:rPr lang="en-US" sz="4600" dirty="0" smtClean="0">
                <a:solidFill>
                  <a:schemeClr val="bg1"/>
                </a:solidFill>
              </a:rPr>
              <a:t> </a:t>
            </a:r>
            <a:r>
              <a:rPr lang="en-US" sz="4600" dirty="0" err="1" smtClean="0">
                <a:solidFill>
                  <a:schemeClr val="bg1"/>
                </a:solidFill>
              </a:rPr>
              <a:t>dấu</a:t>
            </a:r>
            <a:r>
              <a:rPr lang="en-US" sz="4600" dirty="0" smtClean="0">
                <a:solidFill>
                  <a:schemeClr val="bg1"/>
                </a:solidFill>
              </a:rPr>
              <a:t> </a:t>
            </a:r>
            <a:r>
              <a:rPr lang="en-US" sz="4600" dirty="0" err="1" smtClean="0">
                <a:solidFill>
                  <a:schemeClr val="bg1"/>
                </a:solidFill>
              </a:rPr>
              <a:t>ấn</a:t>
            </a:r>
            <a:r>
              <a:rPr lang="en-US" sz="4600" dirty="0" smtClean="0">
                <a:solidFill>
                  <a:schemeClr val="bg1"/>
                </a:solidFill>
              </a:rPr>
              <a:t> </a:t>
            </a:r>
            <a:r>
              <a:rPr lang="en-US" sz="4600" dirty="0" err="1" smtClean="0">
                <a:solidFill>
                  <a:schemeClr val="bg1"/>
                </a:solidFill>
              </a:rPr>
              <a:t>trên</a:t>
            </a:r>
            <a:r>
              <a:rPr lang="en-US" sz="4600" dirty="0" smtClean="0">
                <a:solidFill>
                  <a:schemeClr val="bg1"/>
                </a:solidFill>
              </a:rPr>
              <a:t> con. </a:t>
            </a:r>
            <a:r>
              <a:rPr lang="en-US" sz="4600" dirty="0" err="1" smtClean="0">
                <a:solidFill>
                  <a:schemeClr val="bg1"/>
                </a:solidFill>
              </a:rPr>
              <a:t>Biết</a:t>
            </a:r>
            <a:r>
              <a:rPr lang="en-US" sz="4600" dirty="0" smtClean="0">
                <a:solidFill>
                  <a:schemeClr val="bg1"/>
                </a:solidFill>
              </a:rPr>
              <a:t> </a:t>
            </a:r>
            <a:r>
              <a:rPr lang="en-US" sz="4600" dirty="0" err="1" smtClean="0">
                <a:solidFill>
                  <a:schemeClr val="bg1"/>
                </a:solidFill>
              </a:rPr>
              <a:t>rằng</a:t>
            </a:r>
            <a:r>
              <a:rPr lang="en-US" sz="4600" dirty="0" smtClean="0">
                <a:solidFill>
                  <a:schemeClr val="bg1"/>
                </a:solidFill>
              </a:rPr>
              <a:t> </a:t>
            </a:r>
            <a:r>
              <a:rPr lang="en-US" sz="4600" dirty="0" err="1" smtClean="0">
                <a:solidFill>
                  <a:schemeClr val="bg1"/>
                </a:solidFill>
              </a:rPr>
              <a:t>khi</a:t>
            </a:r>
            <a:r>
              <a:rPr lang="en-US" sz="4600" dirty="0" smtClean="0">
                <a:solidFill>
                  <a:schemeClr val="bg1"/>
                </a:solidFill>
              </a:rPr>
              <a:t> </a:t>
            </a:r>
            <a:r>
              <a:rPr lang="en-US" sz="4600" dirty="0" err="1" smtClean="0">
                <a:solidFill>
                  <a:schemeClr val="bg1"/>
                </a:solidFill>
              </a:rPr>
              <a:t>bất</a:t>
            </a:r>
            <a:r>
              <a:rPr lang="en-US" sz="4600" dirty="0" smtClean="0">
                <a:solidFill>
                  <a:schemeClr val="bg1"/>
                </a:solidFill>
              </a:rPr>
              <a:t> </a:t>
            </a:r>
            <a:r>
              <a:rPr lang="en-US" sz="4600" dirty="0" err="1" smtClean="0">
                <a:solidFill>
                  <a:schemeClr val="bg1"/>
                </a:solidFill>
              </a:rPr>
              <a:t>toàn</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hằng</a:t>
            </a:r>
            <a:r>
              <a:rPr lang="en-US" sz="4600" dirty="0" smtClean="0">
                <a:solidFill>
                  <a:schemeClr val="bg1"/>
                </a:solidFill>
              </a:rPr>
              <a:t> </a:t>
            </a:r>
            <a:r>
              <a:rPr lang="en-US" sz="4600" dirty="0" err="1" smtClean="0">
                <a:solidFill>
                  <a:schemeClr val="bg1"/>
                </a:solidFill>
              </a:rPr>
              <a:t>luôn</a:t>
            </a:r>
            <a:r>
              <a:rPr lang="en-US" sz="4600" dirty="0" smtClean="0">
                <a:solidFill>
                  <a:schemeClr val="bg1"/>
                </a:solidFill>
              </a:rPr>
              <a:t> </a:t>
            </a:r>
            <a:r>
              <a:rPr lang="en-US" sz="4600" dirty="0" err="1" smtClean="0">
                <a:solidFill>
                  <a:schemeClr val="bg1"/>
                </a:solidFill>
              </a:rPr>
              <a:t>dẫn</a:t>
            </a:r>
            <a:r>
              <a:rPr lang="en-US" sz="4600" dirty="0" smtClean="0">
                <a:solidFill>
                  <a:schemeClr val="bg1"/>
                </a:solidFill>
              </a:rPr>
              <a:t> </a:t>
            </a:r>
            <a:r>
              <a:rPr lang="en-US" sz="4600" dirty="0" err="1" smtClean="0">
                <a:solidFill>
                  <a:schemeClr val="bg1"/>
                </a:solidFill>
              </a:rPr>
              <a:t>dắt</a:t>
            </a:r>
            <a:r>
              <a:rPr lang="en-US" sz="4600" dirty="0" smtClean="0">
                <a:solidFill>
                  <a:schemeClr val="bg1"/>
                </a:solidFill>
              </a:rPr>
              <a:t>. </a:t>
            </a:r>
            <a:r>
              <a:rPr lang="en-US" sz="4600" dirty="0" err="1" smtClean="0">
                <a:solidFill>
                  <a:schemeClr val="bg1"/>
                </a:solidFill>
              </a:rPr>
              <a:t>Cậy</a:t>
            </a:r>
            <a:r>
              <a:rPr lang="en-US" sz="4600" dirty="0" smtClean="0">
                <a:solidFill>
                  <a:schemeClr val="bg1"/>
                </a:solidFill>
              </a:rPr>
              <a:t> </a:t>
            </a:r>
            <a:r>
              <a:rPr lang="en-US" sz="4600" dirty="0" err="1" smtClean="0">
                <a:solidFill>
                  <a:schemeClr val="bg1"/>
                </a:solidFill>
              </a:rPr>
              <a:t>trông</a:t>
            </a:r>
            <a:r>
              <a:rPr lang="en-US" sz="4600" dirty="0" smtClean="0">
                <a:solidFill>
                  <a:schemeClr val="bg1"/>
                </a:solidFill>
              </a:rPr>
              <a:t> </a:t>
            </a:r>
            <a:r>
              <a:rPr lang="en-US" sz="4600" dirty="0" err="1" smtClean="0">
                <a:solidFill>
                  <a:schemeClr val="bg1"/>
                </a:solidFill>
              </a:rPr>
              <a:t>uy</a:t>
            </a:r>
            <a:r>
              <a:rPr lang="en-US" sz="4600" dirty="0" smtClean="0">
                <a:solidFill>
                  <a:schemeClr val="bg1"/>
                </a:solidFill>
              </a:rPr>
              <a:t> </a:t>
            </a:r>
            <a:r>
              <a:rPr lang="en-US" sz="4600" dirty="0" err="1" smtClean="0">
                <a:solidFill>
                  <a:schemeClr val="bg1"/>
                </a:solidFill>
              </a:rPr>
              <a:t>quyền</a:t>
            </a:r>
            <a:r>
              <a:rPr lang="en-US" sz="4600" dirty="0" smtClean="0">
                <a:solidFill>
                  <a:schemeClr val="bg1"/>
                </a:solidFill>
              </a:rPr>
              <a:t> </a:t>
            </a:r>
            <a:r>
              <a:rPr lang="en-US" sz="4600" dirty="0" err="1" smtClean="0">
                <a:solidFill>
                  <a:schemeClr val="bg1"/>
                </a:solidFill>
              </a:rPr>
              <a:t>của</a:t>
            </a:r>
            <a:r>
              <a:rPr lang="en-US" sz="4600" dirty="0" smtClean="0">
                <a:solidFill>
                  <a:schemeClr val="bg1"/>
                </a:solidFill>
              </a:rPr>
              <a:t> </a:t>
            </a:r>
            <a:r>
              <a:rPr lang="en-US" sz="4600" dirty="0" err="1" smtClean="0">
                <a:solidFill>
                  <a:schemeClr val="bg1"/>
                </a:solidFill>
              </a:rPr>
              <a:t>Ngài</a:t>
            </a:r>
            <a:r>
              <a:rPr lang="en-US" sz="4600" dirty="0" smtClean="0">
                <a:solidFill>
                  <a:schemeClr val="bg1"/>
                </a:solidFill>
              </a:rPr>
              <a:t> </a:t>
            </a:r>
            <a:r>
              <a:rPr lang="en-US" sz="4600" dirty="0" err="1" smtClean="0">
                <a:solidFill>
                  <a:schemeClr val="bg1"/>
                </a:solidFill>
              </a:rPr>
              <a:t>để</a:t>
            </a:r>
            <a:r>
              <a:rPr lang="en-US" sz="4600" dirty="0" smtClean="0">
                <a:solidFill>
                  <a:schemeClr val="bg1"/>
                </a:solidFill>
              </a:rPr>
              <a:t> </a:t>
            </a:r>
            <a:r>
              <a:rPr lang="en-US" sz="4600" dirty="0" err="1" smtClean="0">
                <a:solidFill>
                  <a:schemeClr val="bg1"/>
                </a:solidFill>
              </a:rPr>
              <a:t>nên</a:t>
            </a:r>
            <a:r>
              <a:rPr lang="en-US" sz="4600" dirty="0" smtClean="0">
                <a:solidFill>
                  <a:schemeClr val="bg1"/>
                </a:solidFill>
              </a:rPr>
              <a:t> </a:t>
            </a:r>
            <a:r>
              <a:rPr lang="en-US" sz="4600" dirty="0" err="1" smtClean="0">
                <a:solidFill>
                  <a:schemeClr val="bg1"/>
                </a:solidFill>
              </a:rPr>
              <a:t>tốt</a:t>
            </a:r>
            <a:r>
              <a:rPr lang="en-US" sz="4600" dirty="0" smtClean="0">
                <a:solidFill>
                  <a:schemeClr val="bg1"/>
                </a:solidFill>
              </a:rPr>
              <a:t> </a:t>
            </a:r>
            <a:r>
              <a:rPr lang="en-US" sz="4600" dirty="0" err="1" smtClean="0">
                <a:solidFill>
                  <a:schemeClr val="bg1"/>
                </a:solidFill>
              </a:rPr>
              <a:t>tươi</a:t>
            </a:r>
            <a:r>
              <a:rPr lang="en-US" sz="4600" dirty="0" smtClean="0">
                <a:solidFill>
                  <a:schemeClr val="bg1"/>
                </a:solidFill>
              </a:rPr>
              <a:t> </a:t>
            </a:r>
            <a:r>
              <a:rPr lang="en-US" sz="4600" dirty="0" err="1" smtClean="0">
                <a:solidFill>
                  <a:schemeClr val="bg1"/>
                </a:solidFill>
              </a:rPr>
              <a:t>cho</a:t>
            </a:r>
            <a:r>
              <a:rPr lang="en-US" sz="4600" dirty="0" smtClean="0">
                <a:solidFill>
                  <a:schemeClr val="bg1"/>
                </a:solidFill>
              </a:rPr>
              <a:t> </a:t>
            </a:r>
            <a:r>
              <a:rPr lang="en-US" sz="4600" dirty="0" err="1" smtClean="0">
                <a:solidFill>
                  <a:schemeClr val="bg1"/>
                </a:solidFill>
              </a:rPr>
              <a:t>Ngài</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2693932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smtClean="0">
                <a:solidFill>
                  <a:srgbClr val="FFFF00"/>
                </a:solidFill>
                <a:effectLst/>
              </a:rPr>
              <a:t>Đk</a:t>
            </a:r>
            <a:r>
              <a:rPr lang="en-US" sz="4000" b="0" u="sng" dirty="0" smtClean="0">
                <a:solidFill>
                  <a:srgbClr val="FFFF00"/>
                </a:solidFill>
                <a:effectLst/>
              </a:rPr>
              <a:t>:</a:t>
            </a:r>
            <a:r>
              <a:rPr lang="en-US" sz="4000" b="0" dirty="0" smtClean="0">
                <a:solidFill>
                  <a:schemeClr val="bg1"/>
                </a:solidFill>
                <a:effectLst/>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nước</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trổ</a:t>
            </a:r>
            <a:r>
              <a:rPr lang="en-US" sz="4000" dirty="0" smtClean="0">
                <a:solidFill>
                  <a:schemeClr val="bg1"/>
                </a:solidFill>
              </a:rPr>
              <a:t> </a:t>
            </a:r>
            <a:r>
              <a:rPr lang="en-US" sz="4000" dirty="0" err="1" smtClean="0">
                <a:solidFill>
                  <a:schemeClr val="bg1"/>
                </a:solidFill>
              </a:rPr>
              <a:t>sinh</a:t>
            </a:r>
            <a:r>
              <a:rPr lang="en-US" sz="4000" dirty="0" smtClean="0">
                <a:solidFill>
                  <a:schemeClr val="bg1"/>
                </a:solidFill>
              </a:rPr>
              <a:t> </a:t>
            </a:r>
            <a:r>
              <a:rPr lang="en-US" sz="4000" dirty="0" err="1" smtClean="0">
                <a:solidFill>
                  <a:schemeClr val="bg1"/>
                </a:solidFill>
              </a:rPr>
              <a:t>như</a:t>
            </a:r>
            <a:r>
              <a:rPr lang="en-US" sz="4000" dirty="0" smtClean="0">
                <a:solidFill>
                  <a:schemeClr val="bg1"/>
                </a:solidFill>
              </a:rPr>
              <a:t> </a:t>
            </a:r>
            <a:r>
              <a:rPr lang="en-US" sz="4000" dirty="0" err="1" smtClean="0">
                <a:solidFill>
                  <a:schemeClr val="bg1"/>
                </a:solidFill>
              </a:rPr>
              <a:t>hạt</a:t>
            </a:r>
            <a:r>
              <a:rPr lang="en-US" sz="4000" dirty="0" smtClean="0">
                <a:solidFill>
                  <a:schemeClr val="bg1"/>
                </a:solidFill>
              </a:rPr>
              <a:t> </a:t>
            </a:r>
            <a:r>
              <a:rPr lang="en-US" sz="4000" dirty="0" err="1" smtClean="0">
                <a:solidFill>
                  <a:schemeClr val="bg1"/>
                </a:solidFill>
              </a:rPr>
              <a:t>cải</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âm</a:t>
            </a:r>
            <a:r>
              <a:rPr lang="en-US" sz="4000" dirty="0" smtClean="0">
                <a:solidFill>
                  <a:schemeClr val="bg1"/>
                </a:solidFill>
              </a:rPr>
              <a:t> </a:t>
            </a:r>
            <a:r>
              <a:rPr lang="en-US" sz="4000" dirty="0" err="1" smtClean="0">
                <a:solidFill>
                  <a:schemeClr val="bg1"/>
                </a:solidFill>
              </a:rPr>
              <a:t>thầm</a:t>
            </a:r>
            <a:r>
              <a:rPr lang="en-US" sz="4000" dirty="0" smtClean="0">
                <a:solidFill>
                  <a:schemeClr val="bg1"/>
                </a:solidFill>
              </a:rPr>
              <a:t> </a:t>
            </a:r>
            <a:r>
              <a:rPr lang="en-US" sz="4000" dirty="0" err="1" smtClean="0">
                <a:solidFill>
                  <a:schemeClr val="bg1"/>
                </a:solidFill>
              </a:rPr>
              <a:t>khai</a:t>
            </a:r>
            <a:r>
              <a:rPr lang="en-US" sz="4000" dirty="0" smtClean="0">
                <a:solidFill>
                  <a:schemeClr val="bg1"/>
                </a:solidFill>
              </a:rPr>
              <a:t> </a:t>
            </a:r>
            <a:r>
              <a:rPr lang="en-US" sz="4000" dirty="0" err="1" smtClean="0">
                <a:solidFill>
                  <a:schemeClr val="bg1"/>
                </a:solidFill>
              </a:rPr>
              <a:t>nguyên</a:t>
            </a:r>
            <a:r>
              <a:rPr lang="en-US" sz="4000" dirty="0" smtClean="0">
                <a:solidFill>
                  <a:schemeClr val="bg1"/>
                </a:solidFill>
              </a:rPr>
              <a:t>, </a:t>
            </a:r>
            <a:r>
              <a:rPr lang="en-US" sz="4000" dirty="0" err="1" smtClean="0">
                <a:solidFill>
                  <a:schemeClr val="bg1"/>
                </a:solidFill>
              </a:rPr>
              <a:t>biết</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thời</a:t>
            </a:r>
            <a:r>
              <a:rPr lang="en-US" sz="4000" dirty="0" smtClean="0">
                <a:solidFill>
                  <a:schemeClr val="bg1"/>
                </a:solidFill>
              </a:rPr>
              <a:t> </a:t>
            </a:r>
            <a:r>
              <a:rPr lang="en-US" sz="4000" dirty="0" err="1" smtClean="0">
                <a:solidFill>
                  <a:schemeClr val="bg1"/>
                </a:solidFill>
              </a:rPr>
              <a:t>truân</a:t>
            </a:r>
            <a:r>
              <a:rPr lang="en-US" sz="4000" dirty="0" smtClean="0">
                <a:solidFill>
                  <a:schemeClr val="bg1"/>
                </a:solidFill>
              </a:rPr>
              <a:t> </a:t>
            </a:r>
            <a:r>
              <a:rPr lang="en-US" sz="4000" dirty="0" err="1" smtClean="0">
                <a:solidFill>
                  <a:schemeClr val="bg1"/>
                </a:solidFill>
              </a:rPr>
              <a:t>chuyên</a:t>
            </a:r>
            <a:r>
              <a:rPr lang="en-US" sz="4000" dirty="0" smtClean="0">
                <a:solidFill>
                  <a:schemeClr val="bg1"/>
                </a:solidFill>
              </a:rPr>
              <a:t> </a:t>
            </a:r>
            <a:r>
              <a:rPr lang="en-US" sz="4000" dirty="0" err="1" smtClean="0">
                <a:solidFill>
                  <a:schemeClr val="bg1"/>
                </a:solidFill>
              </a:rPr>
              <a:t>mà</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ngả</a:t>
            </a:r>
            <a:r>
              <a:rPr lang="en-US" sz="4000" dirty="0" smtClean="0">
                <a:solidFill>
                  <a:schemeClr val="bg1"/>
                </a:solidFill>
              </a:rPr>
              <a:t> </a:t>
            </a:r>
            <a:r>
              <a:rPr lang="en-US" sz="4000" dirty="0" err="1" smtClean="0">
                <a:solidFill>
                  <a:schemeClr val="bg1"/>
                </a:solidFill>
              </a:rPr>
              <a:t>nghiêng</a:t>
            </a:r>
            <a:r>
              <a:rPr lang="en-US" sz="4000" dirty="0" smtClean="0">
                <a:solidFill>
                  <a:schemeClr val="bg1"/>
                </a:solidFill>
              </a:rPr>
              <a:t>. </a:t>
            </a:r>
            <a:r>
              <a:rPr lang="en-US" sz="4000" dirty="0" err="1" smtClean="0">
                <a:solidFill>
                  <a:schemeClr val="bg1"/>
                </a:solidFill>
              </a:rPr>
              <a:t>Kế</a:t>
            </a:r>
            <a:r>
              <a:rPr lang="en-US" sz="4000" dirty="0" smtClean="0">
                <a:solidFill>
                  <a:schemeClr val="bg1"/>
                </a:solidFill>
              </a:rPr>
              <a:t> </a:t>
            </a:r>
            <a:r>
              <a:rPr lang="en-US" sz="4000" dirty="0" err="1" smtClean="0">
                <a:solidFill>
                  <a:schemeClr val="bg1"/>
                </a:solidFill>
              </a:rPr>
              <a:t>hoach</a:t>
            </a:r>
            <a:r>
              <a:rPr lang="en-US" sz="4000" dirty="0" smtClean="0">
                <a:solidFill>
                  <a:schemeClr val="bg1"/>
                </a:solidFill>
              </a:rPr>
              <a:t> </a:t>
            </a:r>
            <a:r>
              <a:rPr lang="en-US" sz="4000" dirty="0" err="1" smtClean="0">
                <a:solidFill>
                  <a:schemeClr val="bg1"/>
                </a:solidFill>
              </a:rPr>
              <a:t>của</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vẫn</a:t>
            </a:r>
            <a:r>
              <a:rPr lang="en-US" sz="4000" dirty="0" smtClean="0">
                <a:solidFill>
                  <a:schemeClr val="bg1"/>
                </a:solidFill>
              </a:rPr>
              <a:t> </a:t>
            </a:r>
            <a:r>
              <a:rPr lang="en-US" sz="4000" dirty="0" err="1" smtClean="0">
                <a:solidFill>
                  <a:schemeClr val="bg1"/>
                </a:solidFill>
              </a:rPr>
              <a:t>tiếp</a:t>
            </a:r>
            <a:r>
              <a:rPr lang="en-US" sz="4000" dirty="0" smtClean="0">
                <a:solidFill>
                  <a:schemeClr val="bg1"/>
                </a:solidFill>
              </a:rPr>
              <a:t> </a:t>
            </a:r>
            <a:r>
              <a:rPr lang="en-US" sz="4000" dirty="0" err="1" smtClean="0">
                <a:solidFill>
                  <a:schemeClr val="bg1"/>
                </a:solidFill>
              </a:rPr>
              <a:t>diễn</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thôi</a:t>
            </a:r>
            <a:r>
              <a:rPr lang="en-US" sz="4000" dirty="0" smtClean="0">
                <a:solidFill>
                  <a:schemeClr val="bg1"/>
                </a:solidFill>
              </a:rPr>
              <a:t>: </a:t>
            </a:r>
            <a:r>
              <a:rPr lang="en-US" sz="4000" dirty="0" err="1" smtClean="0">
                <a:solidFill>
                  <a:schemeClr val="bg1"/>
                </a:solidFill>
              </a:rPr>
              <a:t>Hạt</a:t>
            </a:r>
            <a:r>
              <a:rPr lang="en-US" sz="4000" dirty="0" smtClean="0">
                <a:solidFill>
                  <a:schemeClr val="bg1"/>
                </a:solidFill>
              </a:rPr>
              <a:t> </a:t>
            </a:r>
            <a:r>
              <a:rPr lang="en-US" sz="4000" dirty="0" err="1" smtClean="0">
                <a:solidFill>
                  <a:schemeClr val="bg1"/>
                </a:solidFill>
              </a:rPr>
              <a:t>giống</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đâm</a:t>
            </a:r>
            <a:r>
              <a:rPr lang="en-US" sz="4000" dirty="0" smtClean="0">
                <a:solidFill>
                  <a:schemeClr val="bg1"/>
                </a:solidFill>
              </a:rPr>
              <a:t> </a:t>
            </a:r>
            <a:r>
              <a:rPr lang="en-US" sz="4000" dirty="0" err="1" smtClean="0">
                <a:solidFill>
                  <a:schemeClr val="bg1"/>
                </a:solidFill>
              </a:rPr>
              <a:t>chồi</a:t>
            </a:r>
            <a:r>
              <a:rPr lang="en-US" sz="4000" dirty="0" smtClean="0">
                <a:solidFill>
                  <a:schemeClr val="bg1"/>
                </a:solidFill>
              </a:rPr>
              <a:t>. </a:t>
            </a:r>
            <a:r>
              <a:rPr lang="en-US" sz="4000" dirty="0" err="1" smtClean="0">
                <a:solidFill>
                  <a:schemeClr val="bg1"/>
                </a:solidFill>
              </a:rPr>
              <a:t>Khi</a:t>
            </a:r>
            <a:r>
              <a:rPr lang="en-US" sz="4000" dirty="0" smtClean="0">
                <a:solidFill>
                  <a:schemeClr val="bg1"/>
                </a:solidFill>
              </a:rPr>
              <a:t> </a:t>
            </a:r>
            <a:r>
              <a:rPr lang="en-US" sz="4000" dirty="0" err="1" smtClean="0">
                <a:solidFill>
                  <a:schemeClr val="bg1"/>
                </a:solidFill>
              </a:rPr>
              <a:t>bị</a:t>
            </a:r>
            <a:r>
              <a:rPr lang="en-US" sz="4000" dirty="0" smtClean="0">
                <a:solidFill>
                  <a:schemeClr val="bg1"/>
                </a:solidFill>
              </a:rPr>
              <a:t> </a:t>
            </a:r>
            <a:r>
              <a:rPr lang="en-US" sz="4000" dirty="0" err="1" smtClean="0">
                <a:solidFill>
                  <a:schemeClr val="bg1"/>
                </a:solidFill>
              </a:rPr>
              <a:t>bách</a:t>
            </a:r>
            <a:r>
              <a:rPr lang="en-US" sz="4000" dirty="0" smtClean="0">
                <a:solidFill>
                  <a:schemeClr val="bg1"/>
                </a:solidFill>
              </a:rPr>
              <a:t> </a:t>
            </a:r>
            <a:r>
              <a:rPr lang="en-US" sz="4000" dirty="0" err="1" smtClean="0">
                <a:solidFill>
                  <a:schemeClr val="bg1"/>
                </a:solidFill>
              </a:rPr>
              <a:t>hại</a:t>
            </a:r>
            <a:r>
              <a:rPr lang="en-US" sz="4000" dirty="0" smtClean="0">
                <a:solidFill>
                  <a:schemeClr val="bg1"/>
                </a:solidFill>
              </a:rPr>
              <a:t> hay </a:t>
            </a:r>
            <a:r>
              <a:rPr lang="en-US" sz="4000" dirty="0" err="1" smtClean="0">
                <a:solidFill>
                  <a:schemeClr val="bg1"/>
                </a:solidFill>
              </a:rPr>
              <a:t>bị</a:t>
            </a:r>
            <a:r>
              <a:rPr lang="en-US" sz="4000" dirty="0" smtClean="0">
                <a:solidFill>
                  <a:schemeClr val="bg1"/>
                </a:solidFill>
              </a:rPr>
              <a:t> </a:t>
            </a:r>
            <a:r>
              <a:rPr lang="en-US" sz="4000" dirty="0" err="1" smtClean="0">
                <a:solidFill>
                  <a:schemeClr val="bg1"/>
                </a:solidFill>
              </a:rPr>
              <a:t>chống</a:t>
            </a:r>
            <a:r>
              <a:rPr lang="en-US" sz="4000" dirty="0" smtClean="0">
                <a:solidFill>
                  <a:schemeClr val="bg1"/>
                </a:solidFill>
              </a:rPr>
              <a:t> </a:t>
            </a:r>
            <a:r>
              <a:rPr lang="en-US" sz="4000" dirty="0" err="1" smtClean="0">
                <a:solidFill>
                  <a:schemeClr val="bg1"/>
                </a:solidFill>
              </a:rPr>
              <a:t>đối</a:t>
            </a:r>
            <a:r>
              <a:rPr lang="en-US" sz="4000" dirty="0" smtClean="0">
                <a:solidFill>
                  <a:schemeClr val="bg1"/>
                </a:solidFill>
              </a:rPr>
              <a:t> </a:t>
            </a:r>
            <a:r>
              <a:rPr lang="en-US" sz="4000" dirty="0" err="1" smtClean="0">
                <a:solidFill>
                  <a:schemeClr val="bg1"/>
                </a:solidFill>
              </a:rPr>
              <a:t>thì</a:t>
            </a:r>
            <a:r>
              <a:rPr lang="en-US" sz="4000" dirty="0" smtClean="0">
                <a:solidFill>
                  <a:schemeClr val="bg1"/>
                </a:solidFill>
              </a:rPr>
              <a:t> </a:t>
            </a:r>
            <a:r>
              <a:rPr lang="en-US" sz="4000" dirty="0" err="1" smtClean="0">
                <a:solidFill>
                  <a:schemeClr val="bg1"/>
                </a:solidFill>
              </a:rPr>
              <a:t>nước</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vững</a:t>
            </a:r>
            <a:r>
              <a:rPr lang="en-US" sz="4000" dirty="0" smtClean="0">
                <a:solidFill>
                  <a:schemeClr val="bg1"/>
                </a:solidFill>
              </a:rPr>
              <a:t> </a:t>
            </a:r>
            <a:r>
              <a:rPr lang="en-US" sz="4000" dirty="0" err="1" smtClean="0">
                <a:solidFill>
                  <a:schemeClr val="bg1"/>
                </a:solidFill>
              </a:rPr>
              <a:t>bền</a:t>
            </a:r>
            <a:r>
              <a:rPr lang="en-US" sz="4000" dirty="0" smtClean="0">
                <a:solidFill>
                  <a:schemeClr val="bg1"/>
                </a:solidFill>
              </a:rPr>
              <a:t> </a:t>
            </a:r>
            <a:r>
              <a:rPr lang="en-US" sz="4000" dirty="0" err="1" smtClean="0">
                <a:solidFill>
                  <a:schemeClr val="bg1"/>
                </a:solidFill>
              </a:rPr>
              <a:t>đến</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ngàn</a:t>
            </a:r>
            <a:r>
              <a:rPr lang="en-US" sz="4000" dirty="0" smtClean="0">
                <a:solidFill>
                  <a:schemeClr val="bg1"/>
                </a:solidFill>
              </a:rPr>
              <a:t> </a:t>
            </a:r>
            <a:r>
              <a:rPr lang="en-US" sz="4000" dirty="0" err="1" smtClean="0">
                <a:solidFill>
                  <a:schemeClr val="bg1"/>
                </a:solidFill>
              </a:rPr>
              <a:t>sau</a:t>
            </a:r>
            <a:r>
              <a:rPr lang="en-US" sz="4000" dirty="0" smtClean="0">
                <a:solidFill>
                  <a:schemeClr val="bg1"/>
                </a:solidFill>
              </a:rPr>
              <a:t>. </a:t>
            </a:r>
            <a:endParaRPr lang="en-US" sz="4000" b="0" dirty="0">
              <a:solidFill>
                <a:schemeClr val="bg1"/>
              </a:solidFill>
              <a:effectLst/>
            </a:endParaRPr>
          </a:p>
        </p:txBody>
      </p:sp>
    </p:spTree>
    <p:extLst>
      <p:ext uri="{BB962C8B-B14F-4D97-AF65-F5344CB8AC3E}">
        <p14:creationId xmlns:p14="http://schemas.microsoft.com/office/powerpoint/2010/main" val="2152650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b="0" dirty="0" smtClean="0">
                <a:solidFill>
                  <a:srgbClr val="FFFF00"/>
                </a:solidFill>
                <a:effectLst/>
              </a:rPr>
              <a:t>NGỢI CA </a:t>
            </a:r>
            <a:br>
              <a:rPr lang="en-US" sz="6000" b="0" dirty="0" smtClean="0">
                <a:solidFill>
                  <a:srgbClr val="FFFF00"/>
                </a:solidFill>
                <a:effectLst/>
              </a:rPr>
            </a:br>
            <a:r>
              <a:rPr lang="en-US" sz="6000" b="0" i="1" dirty="0" smtClean="0">
                <a:solidFill>
                  <a:srgbClr val="FFFF00"/>
                </a:solidFill>
                <a:effectLst/>
              </a:rPr>
              <a:t>Lm. </a:t>
            </a:r>
            <a:r>
              <a:rPr lang="en-US" sz="6000" i="1" dirty="0" err="1" smtClean="0">
                <a:solidFill>
                  <a:srgbClr val="FFFF00"/>
                </a:solidFill>
              </a:rPr>
              <a:t>Nguyễn</a:t>
            </a:r>
            <a:r>
              <a:rPr lang="en-US" sz="6000" i="1" dirty="0" smtClean="0">
                <a:solidFill>
                  <a:srgbClr val="FFFF00"/>
                </a:solidFill>
              </a:rPr>
              <a:t> </a:t>
            </a:r>
            <a:r>
              <a:rPr lang="en-US" sz="6000" i="1" dirty="0" err="1" smtClean="0">
                <a:solidFill>
                  <a:srgbClr val="FFFF00"/>
                </a:solidFill>
              </a:rPr>
              <a:t>Duy</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9389668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6000" b="0" dirty="0" err="1" smtClean="0">
                <a:solidFill>
                  <a:srgbClr val="FFFF00"/>
                </a:solidFill>
                <a:effectLst/>
              </a:rPr>
              <a:t>Thánh</a:t>
            </a:r>
            <a:r>
              <a:rPr lang="en-US" sz="6000" b="0" dirty="0" smtClean="0">
                <a:solidFill>
                  <a:srgbClr val="FFFF00"/>
                </a:solidFill>
                <a:effectLst/>
              </a:rPr>
              <a:t> </a:t>
            </a:r>
            <a:r>
              <a:rPr lang="en-US" sz="6000" b="0" dirty="0" err="1" smtClean="0">
                <a:solidFill>
                  <a:srgbClr val="FFFF00"/>
                </a:solidFill>
                <a:effectLst/>
              </a:rPr>
              <a:t>Tâm</a:t>
            </a:r>
            <a:r>
              <a:rPr lang="en-US" sz="6000" b="0" dirty="0" smtClean="0">
                <a:solidFill>
                  <a:srgbClr val="FFFF00"/>
                </a:solidFill>
                <a:effectLst/>
              </a:rPr>
              <a:t> </a:t>
            </a:r>
            <a:r>
              <a:rPr lang="en-US" sz="6000" b="0" dirty="0" err="1" smtClean="0">
                <a:solidFill>
                  <a:srgbClr val="FFFF00"/>
                </a:solidFill>
                <a:effectLst/>
              </a:rPr>
              <a:t>Chúa</a:t>
            </a:r>
            <a:r>
              <a:rPr lang="en-US" sz="6000" b="0" dirty="0" smtClean="0">
                <a:solidFill>
                  <a:srgbClr val="FFFF00"/>
                </a:solidFill>
                <a:effectLst/>
              </a:rPr>
              <a:t> </a:t>
            </a:r>
            <a:r>
              <a:rPr lang="en-US" sz="6000" b="0" dirty="0" err="1" smtClean="0">
                <a:solidFill>
                  <a:srgbClr val="FFFF00"/>
                </a:solidFill>
                <a:effectLst/>
              </a:rPr>
              <a:t>Giê-su</a:t>
            </a:r>
            <a:r>
              <a:rPr lang="en-US" sz="6000" b="0" dirty="0" smtClean="0">
                <a:solidFill>
                  <a:srgbClr val="FFFF00"/>
                </a:solidFill>
                <a:effectLst/>
              </a:rPr>
              <a:t/>
            </a:r>
            <a:br>
              <a:rPr lang="en-US" sz="6000" b="0" dirty="0" smtClean="0">
                <a:solidFill>
                  <a:srgbClr val="FFFF00"/>
                </a:solidFill>
                <a:effectLst/>
              </a:rPr>
            </a:br>
            <a:r>
              <a:rPr lang="en-US" sz="6000" i="1" dirty="0" err="1" smtClean="0">
                <a:solidFill>
                  <a:schemeClr val="bg1"/>
                </a:solidFill>
              </a:rPr>
              <a:t>Huyền</a:t>
            </a:r>
            <a:r>
              <a:rPr lang="en-US" sz="6000" i="1" dirty="0" smtClean="0">
                <a:solidFill>
                  <a:schemeClr val="bg1"/>
                </a:solidFill>
              </a:rPr>
              <a:t> </a:t>
            </a:r>
            <a:r>
              <a:rPr lang="en-US" sz="6000" i="1" dirty="0" err="1" smtClean="0">
                <a:solidFill>
                  <a:schemeClr val="bg1"/>
                </a:solidFill>
              </a:rPr>
              <a:t>Linh</a:t>
            </a:r>
            <a:r>
              <a:rPr lang="en-US" sz="6000" b="0" dirty="0" smtClean="0">
                <a:solidFill>
                  <a:srgbClr val="FFFF00"/>
                </a:solidFill>
                <a:effectLst/>
              </a:rPr>
              <a:t/>
            </a:r>
            <a:br>
              <a:rPr lang="en-US" sz="6000" b="0" dirty="0" smtClean="0">
                <a:solidFill>
                  <a:srgbClr val="FFFF00"/>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0" indent="0" algn="just">
              <a:lnSpc>
                <a:spcPct val="120000"/>
              </a:lnSpc>
            </a:pPr>
            <a:r>
              <a:rPr lang="en-US" sz="4000" b="1" u="sng" dirty="0" smtClean="0">
                <a:solidFill>
                  <a:srgbClr val="FFFF00"/>
                </a:solidFill>
                <a:effectLst>
                  <a:outerShdw blurRad="38100" dist="38100" dir="2700000" algn="tl">
                    <a:srgbClr val="000000">
                      <a:alpha val="43137"/>
                    </a:srgbClr>
                  </a:outerShdw>
                </a:effectLst>
                <a:ea typeface="SimHei" pitchFamily="49" charset="-122"/>
                <a:cs typeface="Times New Roman" pitchFamily="18" charset="0"/>
              </a:rPr>
              <a:t>Tk1:</a:t>
            </a:r>
            <a:r>
              <a:rPr lang="en-US" sz="40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40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Thánh Tâm Chúa Giêsu, nguồn êm ái dịu dàng, xin hãy ban xuống lòng con </a:t>
            </a:r>
            <a:r>
              <a:rPr lang="en-US" sz="40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tàn</a:t>
            </a:r>
            <a:r>
              <a:rPr lang="vi-VN" sz="40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40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lửa say yêu một Chúa. Thánh Tâm Chúa Giêsu, tràn lan </a:t>
            </a:r>
            <a:r>
              <a:rPr lang="en-US" sz="40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niềm</a:t>
            </a:r>
            <a:r>
              <a:rPr lang="en-US" sz="40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0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thương</a:t>
            </a:r>
            <a:r>
              <a:rPr lang="en-US" sz="40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0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xót</a:t>
            </a:r>
            <a:r>
              <a:rPr lang="vi-VN" sz="40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40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xin thương giúp người đang sống trong tội biết tìm đến Thánh Tâm Cha.</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0" indent="0" algn="just">
              <a:lnSpc>
                <a:spcPct val="120000"/>
              </a:lnSpc>
            </a:pPr>
            <a:r>
              <a:rPr lang="en-US" sz="4000" b="1" u="sng" dirty="0" smtClean="0">
                <a:solidFill>
                  <a:srgbClr val="FFFF00"/>
                </a:solidFill>
                <a:effectLst>
                  <a:outerShdw blurRad="38100" dist="38100" dir="2700000" algn="tl">
                    <a:srgbClr val="000000">
                      <a:alpha val="43137"/>
                    </a:srgbClr>
                  </a:outerShdw>
                </a:effectLst>
                <a:ea typeface="SimHei" pitchFamily="49" charset="-122"/>
                <a:cs typeface="Times New Roman" pitchFamily="18" charset="0"/>
              </a:rPr>
              <a:t>Tk2:</a:t>
            </a:r>
            <a:r>
              <a:rPr lang="en-US" sz="40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4000" b="1" dirty="0">
                <a:solidFill>
                  <a:schemeClr val="bg1"/>
                </a:solidFill>
                <a:effectLst>
                  <a:outerShdw blurRad="38100" dist="38100" dir="2700000" algn="tl">
                    <a:srgbClr val="000000">
                      <a:alpha val="43137"/>
                    </a:srgbClr>
                  </a:outerShdw>
                </a:effectLst>
                <a:cs typeface="Times New Roman" panose="02020603050405020304" pitchFamily="18" charset="0"/>
              </a:rPr>
              <a:t>Thánh Tâm Chúa Giêsu, nguồn êm ái dịu dàng, xin hãy ban xuống lòng con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tàn</a:t>
            </a:r>
            <a:r>
              <a:rPr lang="vi-VN"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4000" b="1" dirty="0">
                <a:solidFill>
                  <a:schemeClr val="bg1"/>
                </a:solidFill>
                <a:effectLst>
                  <a:outerShdw blurRad="38100" dist="38100" dir="2700000" algn="tl">
                    <a:srgbClr val="000000">
                      <a:alpha val="43137"/>
                    </a:srgbClr>
                  </a:outerShdw>
                </a:effectLst>
                <a:cs typeface="Times New Roman" panose="02020603050405020304" pitchFamily="18" charset="0"/>
              </a:rPr>
              <a:t>lửa say yêu một Chúa. Thánh Tâm Chúa Giêsu, tràn lan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niềm</a:t>
            </a:r>
            <a:r>
              <a:rPr lang="vi-VN"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4000" b="1" dirty="0">
                <a:solidFill>
                  <a:schemeClr val="bg1"/>
                </a:solidFill>
                <a:effectLst>
                  <a:outerShdw blurRad="38100" dist="38100" dir="2700000" algn="tl">
                    <a:srgbClr val="000000">
                      <a:alpha val="43137"/>
                    </a:srgbClr>
                  </a:outerShdw>
                </a:effectLst>
                <a:cs typeface="Times New Roman" panose="02020603050405020304" pitchFamily="18" charset="0"/>
              </a:rPr>
              <a:t>thương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mến</a:t>
            </a:r>
            <a:r>
              <a:rPr lang="vi-VN"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4000" b="1" dirty="0">
                <a:solidFill>
                  <a:schemeClr val="bg1"/>
                </a:solidFill>
                <a:effectLst>
                  <a:outerShdw blurRad="38100" dist="38100" dir="2700000" algn="tl">
                    <a:srgbClr val="000000">
                      <a:alpha val="43137"/>
                    </a:srgbClr>
                  </a:outerShdw>
                </a:effectLst>
                <a:cs typeface="Times New Roman" panose="02020603050405020304" pitchFamily="18" charset="0"/>
              </a:rPr>
              <a:t>xin thương giúp người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đã</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trót</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cả</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lòng</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vấp</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phạm</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đến</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thánh</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tâm</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4000" b="1"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40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555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b="0" dirty="0" smtClean="0">
                <a:solidFill>
                  <a:schemeClr val="bg1"/>
                </a:solidFill>
                <a:effectLst/>
              </a:rPr>
              <a:t>Từ </a:t>
            </a:r>
            <a:r>
              <a:rPr lang="en-US" sz="6000" b="0" dirty="0" err="1" smtClean="0">
                <a:solidFill>
                  <a:schemeClr val="bg1"/>
                </a:solidFill>
                <a:effectLst/>
              </a:rPr>
              <a:t>bình</a:t>
            </a:r>
            <a:r>
              <a:rPr lang="en-US" sz="6000" b="0" dirty="0" smtClean="0">
                <a:solidFill>
                  <a:schemeClr val="bg1"/>
                </a:solidFill>
                <a:effectLst/>
              </a:rPr>
              <a:t> minh con </a:t>
            </a:r>
            <a:r>
              <a:rPr lang="en-US" sz="6000" b="0" dirty="0" err="1" smtClean="0">
                <a:solidFill>
                  <a:schemeClr val="bg1"/>
                </a:solidFill>
                <a:effectLst/>
              </a:rPr>
              <a:t>dâng</a:t>
            </a:r>
            <a:r>
              <a:rPr lang="en-US" sz="6000" b="0" dirty="0" smtClean="0">
                <a:solidFill>
                  <a:schemeClr val="bg1"/>
                </a:solidFill>
                <a:effectLst/>
              </a:rPr>
              <a:t> </a:t>
            </a:r>
            <a:r>
              <a:rPr lang="en-US" sz="6000" b="0" dirty="0" err="1" smtClean="0">
                <a:solidFill>
                  <a:schemeClr val="bg1"/>
                </a:solidFill>
                <a:effectLst/>
              </a:rPr>
              <a:t>hết</a:t>
            </a:r>
            <a:r>
              <a:rPr lang="en-US" sz="6000" b="0" dirty="0" smtClean="0">
                <a:solidFill>
                  <a:schemeClr val="bg1"/>
                </a:solidFill>
                <a:effectLst/>
              </a:rPr>
              <a:t> </a:t>
            </a:r>
            <a:r>
              <a:rPr lang="en-US" sz="6000" b="0" dirty="0" err="1" smtClean="0">
                <a:solidFill>
                  <a:schemeClr val="bg1"/>
                </a:solidFill>
                <a:effectLst/>
              </a:rPr>
              <a:t>tâm</a:t>
            </a:r>
            <a:r>
              <a:rPr lang="en-US" sz="6000" b="0" dirty="0" smtClean="0">
                <a:solidFill>
                  <a:schemeClr val="bg1"/>
                </a:solidFill>
                <a:effectLst/>
              </a:rPr>
              <a:t> </a:t>
            </a:r>
            <a:r>
              <a:rPr lang="en-US" sz="6000" b="0" dirty="0" err="1" smtClean="0">
                <a:solidFill>
                  <a:schemeClr val="bg1"/>
                </a:solidFill>
                <a:effectLst/>
              </a:rPr>
              <a:t>tình</a:t>
            </a:r>
            <a:r>
              <a:rPr lang="en-US" sz="6000" b="0" dirty="0" smtClean="0">
                <a:solidFill>
                  <a:schemeClr val="bg1"/>
                </a:solidFill>
                <a:effectLst/>
              </a:rPr>
              <a:t> </a:t>
            </a:r>
            <a:r>
              <a:rPr lang="en-US" sz="6000" b="0" dirty="0" err="1" smtClean="0">
                <a:solidFill>
                  <a:schemeClr val="bg1"/>
                </a:solidFill>
                <a:effectLst/>
              </a:rPr>
              <a:t>tụng</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thiên</a:t>
            </a:r>
            <a:r>
              <a:rPr lang="en-US" sz="6000" b="0" dirty="0" smtClean="0">
                <a:solidFill>
                  <a:schemeClr val="bg1"/>
                </a:solidFill>
                <a:effectLst/>
              </a:rPr>
              <a:t> </a:t>
            </a:r>
            <a:r>
              <a:rPr lang="en-US" sz="6000" b="0" dirty="0" err="1" smtClean="0">
                <a:solidFill>
                  <a:schemeClr val="bg1"/>
                </a:solidFill>
                <a:effectLst/>
              </a:rPr>
              <a:t>đình</a:t>
            </a:r>
            <a:r>
              <a:rPr lang="en-US" sz="6000" b="0" dirty="0" smtClean="0">
                <a:solidFill>
                  <a:schemeClr val="bg1"/>
                </a:solidFill>
                <a:effectLst/>
              </a:rPr>
              <a:t> </a:t>
            </a:r>
            <a:r>
              <a:rPr lang="en-US" sz="6000" b="0" dirty="0" err="1" smtClean="0">
                <a:solidFill>
                  <a:schemeClr val="bg1"/>
                </a:solidFill>
                <a:effectLst/>
              </a:rPr>
              <a:t>một</a:t>
            </a:r>
            <a:r>
              <a:rPr lang="en-US" sz="6000" b="0" dirty="0" smtClean="0">
                <a:solidFill>
                  <a:schemeClr val="bg1"/>
                </a:solidFill>
                <a:effectLst/>
              </a:rPr>
              <a:t> </a:t>
            </a:r>
            <a:r>
              <a:rPr lang="en-US" sz="6000" b="0" dirty="0" err="1" smtClean="0">
                <a:solidFill>
                  <a:schemeClr val="bg1"/>
                </a:solidFill>
                <a:effectLst/>
              </a:rPr>
              <a:t>bài</a:t>
            </a:r>
            <a:r>
              <a:rPr lang="en-US" sz="6000" b="0" dirty="0" smtClean="0">
                <a:solidFill>
                  <a:schemeClr val="bg1"/>
                </a:solidFill>
                <a:effectLst/>
              </a:rPr>
              <a:t> </a:t>
            </a:r>
            <a:r>
              <a:rPr lang="en-US" sz="6000" b="0" dirty="0" err="1" smtClean="0">
                <a:solidFill>
                  <a:schemeClr val="bg1"/>
                </a:solidFill>
                <a:effectLst/>
              </a:rPr>
              <a:t>thơ</a:t>
            </a:r>
            <a:r>
              <a:rPr lang="en-US" sz="6000" b="0" dirty="0" smtClean="0">
                <a:solidFill>
                  <a:schemeClr val="bg1"/>
                </a:solidFill>
                <a:effectLst/>
              </a:rPr>
              <a:t> </a:t>
            </a:r>
            <a:r>
              <a:rPr lang="en-US" sz="6000" b="0" dirty="0" err="1" smtClean="0">
                <a:solidFill>
                  <a:schemeClr val="bg1"/>
                </a:solidFill>
                <a:effectLst/>
              </a:rPr>
              <a:t>kính</a:t>
            </a:r>
            <a:r>
              <a:rPr lang="en-US" sz="6000" b="0" dirty="0" smtClean="0">
                <a:solidFill>
                  <a:schemeClr val="bg1"/>
                </a:solidFill>
                <a:effectLst/>
              </a:rPr>
              <a:t> tin. </a:t>
            </a:r>
            <a:r>
              <a:rPr lang="en-US" sz="6000" b="0" dirty="0" err="1" smtClean="0">
                <a:solidFill>
                  <a:schemeClr val="bg1"/>
                </a:solidFill>
                <a:effectLst/>
              </a:rPr>
              <a:t>Trọn</a:t>
            </a:r>
            <a:r>
              <a:rPr lang="en-US" sz="6000" b="0" dirty="0" smtClean="0">
                <a:solidFill>
                  <a:schemeClr val="bg1"/>
                </a:solidFill>
                <a:effectLst/>
              </a:rPr>
              <a:t> </a:t>
            </a:r>
            <a:r>
              <a:rPr lang="en-US" sz="6000" b="0" dirty="0" err="1" smtClean="0">
                <a:solidFill>
                  <a:schemeClr val="bg1"/>
                </a:solidFill>
                <a:effectLst/>
              </a:rPr>
              <a:t>tình</a:t>
            </a:r>
            <a:r>
              <a:rPr lang="en-US" sz="6000" b="0" dirty="0" smtClean="0">
                <a:solidFill>
                  <a:schemeClr val="bg1"/>
                </a:solidFill>
                <a:effectLst/>
              </a:rPr>
              <a:t> </a:t>
            </a:r>
            <a:r>
              <a:rPr lang="en-US" sz="6000" b="0" dirty="0" err="1" smtClean="0">
                <a:solidFill>
                  <a:schemeClr val="bg1"/>
                </a:solidFill>
                <a:effectLst/>
              </a:rPr>
              <a:t>yêu</a:t>
            </a:r>
            <a:r>
              <a:rPr lang="en-US" sz="6000" b="0" dirty="0" smtClean="0">
                <a:solidFill>
                  <a:schemeClr val="bg1"/>
                </a:solidFill>
                <a:effectLst/>
              </a:rPr>
              <a:t> </a:t>
            </a:r>
            <a:r>
              <a:rPr lang="en-US" sz="6000" b="0" dirty="0" err="1" smtClean="0">
                <a:solidFill>
                  <a:schemeClr val="bg1"/>
                </a:solidFill>
                <a:effectLst/>
              </a:rPr>
              <a:t>khi</a:t>
            </a:r>
            <a:r>
              <a:rPr lang="en-US" sz="6000" b="0" dirty="0" smtClean="0">
                <a:solidFill>
                  <a:schemeClr val="bg1"/>
                </a:solidFill>
                <a:effectLst/>
              </a:rPr>
              <a:t> </a:t>
            </a:r>
            <a:r>
              <a:rPr lang="en-US" sz="6000" b="0" dirty="0" err="1" smtClean="0">
                <a:solidFill>
                  <a:schemeClr val="bg1"/>
                </a:solidFill>
                <a:effectLst/>
              </a:rPr>
              <a:t>đêm</a:t>
            </a:r>
            <a:r>
              <a:rPr lang="en-US" sz="6000" b="0" dirty="0" smtClean="0">
                <a:solidFill>
                  <a:schemeClr val="bg1"/>
                </a:solidFill>
                <a:effectLst/>
              </a:rPr>
              <a:t> </a:t>
            </a:r>
            <a:r>
              <a:rPr lang="en-US" sz="6000" b="0" dirty="0" err="1" smtClean="0">
                <a:solidFill>
                  <a:schemeClr val="bg1"/>
                </a:solidFill>
                <a:effectLst/>
              </a:rPr>
              <a:t>về</a:t>
            </a:r>
            <a:r>
              <a:rPr lang="en-US" sz="6000" b="0" dirty="0" smtClean="0">
                <a:solidFill>
                  <a:schemeClr val="bg1"/>
                </a:solidFill>
                <a:effectLst/>
              </a:rPr>
              <a:t> </a:t>
            </a:r>
            <a:r>
              <a:rPr lang="en-US" sz="6000" b="0" dirty="0" err="1" smtClean="0">
                <a:solidFill>
                  <a:schemeClr val="bg1"/>
                </a:solidFill>
                <a:effectLst/>
              </a:rPr>
              <a:t>sao</a:t>
            </a:r>
            <a:r>
              <a:rPr lang="en-US" sz="6000" b="0" dirty="0" smtClean="0">
                <a:solidFill>
                  <a:schemeClr val="bg1"/>
                </a:solidFill>
                <a:effectLst/>
              </a:rPr>
              <a:t> </a:t>
            </a:r>
            <a:r>
              <a:rPr lang="en-US" sz="6000" b="0" dirty="0" err="1" smtClean="0">
                <a:solidFill>
                  <a:schemeClr val="bg1"/>
                </a:solidFill>
                <a:effectLst/>
              </a:rPr>
              <a:t>sáng</a:t>
            </a:r>
            <a:r>
              <a:rPr lang="en-US" sz="6000" b="0" dirty="0" smtClean="0">
                <a:solidFill>
                  <a:schemeClr val="bg1"/>
                </a:solidFill>
                <a:effectLst/>
              </a:rPr>
              <a:t> con </a:t>
            </a:r>
            <a:r>
              <a:rPr lang="en-US" sz="6000" b="0" dirty="0" err="1" smtClean="0">
                <a:solidFill>
                  <a:schemeClr val="bg1"/>
                </a:solidFill>
                <a:effectLst/>
              </a:rPr>
              <a:t>dâng</a:t>
            </a:r>
            <a:r>
              <a:rPr lang="en-US" sz="6000" b="0" dirty="0" smtClean="0">
                <a:solidFill>
                  <a:schemeClr val="bg1"/>
                </a:solidFill>
                <a:effectLst/>
              </a:rPr>
              <a:t> </a:t>
            </a:r>
            <a:r>
              <a:rPr lang="en-US" sz="6000" b="0" dirty="0" err="1" smtClean="0">
                <a:solidFill>
                  <a:schemeClr val="bg1"/>
                </a:solidFill>
                <a:effectLst/>
              </a:rPr>
              <a:t>lời</a:t>
            </a:r>
            <a:r>
              <a:rPr lang="en-US" sz="6000" b="0" dirty="0" smtClean="0">
                <a:solidFill>
                  <a:schemeClr val="bg1"/>
                </a:solidFill>
                <a:effectLst/>
              </a:rPr>
              <a:t> </a:t>
            </a:r>
            <a:r>
              <a:rPr lang="en-US" sz="6000" b="0" dirty="0" err="1" smtClean="0">
                <a:solidFill>
                  <a:schemeClr val="bg1"/>
                </a:solidFill>
                <a:effectLst/>
              </a:rPr>
              <a:t>chúc</a:t>
            </a:r>
            <a:r>
              <a:rPr lang="en-US" sz="6000" b="0" dirty="0" smtClean="0">
                <a:solidFill>
                  <a:schemeClr val="bg1"/>
                </a:solidFill>
                <a:effectLst/>
              </a:rPr>
              <a:t> </a:t>
            </a:r>
            <a:r>
              <a:rPr lang="en-US" sz="6000" b="0" dirty="0" err="1" smtClean="0">
                <a:solidFill>
                  <a:schemeClr val="bg1"/>
                </a:solidFill>
                <a:effectLst/>
              </a:rPr>
              <a:t>tụng</a:t>
            </a:r>
            <a:r>
              <a:rPr lang="en-US" sz="6000" b="0" dirty="0" smtClean="0">
                <a:solidFill>
                  <a:schemeClr val="bg1"/>
                </a:solidFill>
                <a:effectLst/>
              </a:rPr>
              <a:t> </a:t>
            </a:r>
            <a:r>
              <a:rPr lang="en-US" sz="6000" b="0" dirty="0" err="1" smtClean="0">
                <a:solidFill>
                  <a:schemeClr val="bg1"/>
                </a:solidFill>
                <a:effectLst/>
              </a:rPr>
              <a:t>ngợi</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Danh</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thôi</a:t>
            </a:r>
            <a:r>
              <a:rPr lang="en-US" sz="6000" b="0" dirty="0" smtClean="0">
                <a:solidFill>
                  <a:schemeClr val="bg1"/>
                </a:solidFill>
                <a:effectLst/>
              </a:rPr>
              <a:t>. </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effectLst/>
              </a:rPr>
              <a:t>Tk3:</a:t>
            </a:r>
            <a:r>
              <a:rPr lang="en-US" sz="5400" b="0" dirty="0" smtClean="0">
                <a:solidFill>
                  <a:schemeClr val="bg1"/>
                </a:solidFill>
                <a:effectLst/>
              </a:rPr>
              <a:t> </a:t>
            </a:r>
            <a:r>
              <a:rPr lang="en-US" sz="5400" b="0" dirty="0" err="1" smtClean="0">
                <a:solidFill>
                  <a:schemeClr val="bg1"/>
                </a:solidFill>
                <a:effectLst/>
              </a:rPr>
              <a:t>Gọi</a:t>
            </a:r>
            <a:r>
              <a:rPr lang="en-US" sz="5400" b="0" dirty="0" smtClean="0">
                <a:solidFill>
                  <a:schemeClr val="bg1"/>
                </a:solidFill>
                <a:effectLst/>
              </a:rPr>
              <a:t> </a:t>
            </a:r>
            <a:r>
              <a:rPr lang="en-US" sz="5400" b="0" dirty="0" err="1" smtClean="0">
                <a:solidFill>
                  <a:schemeClr val="bg1"/>
                </a:solidFill>
                <a:effectLst/>
              </a:rPr>
              <a:t>ngày</a:t>
            </a:r>
            <a:r>
              <a:rPr lang="en-US" sz="5400" b="0" dirty="0" smtClean="0">
                <a:solidFill>
                  <a:schemeClr val="bg1"/>
                </a:solidFill>
                <a:effectLst/>
              </a:rPr>
              <a:t> </a:t>
            </a:r>
            <a:r>
              <a:rPr lang="en-US" sz="5400" b="0" dirty="0" err="1" smtClean="0">
                <a:solidFill>
                  <a:schemeClr val="bg1"/>
                </a:solidFill>
                <a:effectLst/>
              </a:rPr>
              <a:t>hè</a:t>
            </a:r>
            <a:r>
              <a:rPr lang="en-US" sz="5400" b="0" dirty="0" smtClean="0">
                <a:solidFill>
                  <a:schemeClr val="bg1"/>
                </a:solidFill>
                <a:effectLst/>
              </a:rPr>
              <a:t> </a:t>
            </a:r>
            <a:r>
              <a:rPr lang="en-US" sz="5400" b="0" dirty="0" err="1" smtClean="0">
                <a:solidFill>
                  <a:schemeClr val="bg1"/>
                </a:solidFill>
                <a:effectLst/>
              </a:rPr>
              <a:t>và</a:t>
            </a:r>
            <a:r>
              <a:rPr lang="en-US" sz="5400" b="0" dirty="0" smtClean="0">
                <a:solidFill>
                  <a:schemeClr val="bg1"/>
                </a:solidFill>
                <a:effectLst/>
              </a:rPr>
              <a:t> </a:t>
            </a:r>
            <a:r>
              <a:rPr lang="en-US" sz="5400" b="0" dirty="0" err="1" smtClean="0">
                <a:solidFill>
                  <a:schemeClr val="bg1"/>
                </a:solidFill>
                <a:effectLst/>
              </a:rPr>
              <a:t>những</a:t>
            </a:r>
            <a:r>
              <a:rPr lang="en-US" sz="5400" b="0" dirty="0" smtClean="0">
                <a:solidFill>
                  <a:schemeClr val="bg1"/>
                </a:solidFill>
                <a:effectLst/>
              </a:rPr>
              <a:t> </a:t>
            </a:r>
            <a:r>
              <a:rPr lang="en-US" sz="5400" b="0" dirty="0" err="1" smtClean="0">
                <a:solidFill>
                  <a:schemeClr val="bg1"/>
                </a:solidFill>
                <a:effectLst/>
              </a:rPr>
              <a:t>tiếng</a:t>
            </a:r>
            <a:r>
              <a:rPr lang="en-US" sz="5400" b="0" dirty="0" smtClean="0">
                <a:solidFill>
                  <a:schemeClr val="bg1"/>
                </a:solidFill>
                <a:effectLst/>
              </a:rPr>
              <a:t> </a:t>
            </a:r>
            <a:r>
              <a:rPr lang="en-US" sz="5400" b="0" dirty="0" err="1" smtClean="0">
                <a:solidFill>
                  <a:schemeClr val="bg1"/>
                </a:solidFill>
                <a:effectLst/>
              </a:rPr>
              <a:t>mưa</a:t>
            </a:r>
            <a:r>
              <a:rPr lang="en-US" sz="5400" b="0" dirty="0" smtClean="0">
                <a:solidFill>
                  <a:schemeClr val="bg1"/>
                </a:solidFill>
                <a:effectLst/>
              </a:rPr>
              <a:t> </a:t>
            </a:r>
            <a:r>
              <a:rPr lang="en-US" sz="5400" b="0" dirty="0" err="1" smtClean="0">
                <a:solidFill>
                  <a:schemeClr val="bg1"/>
                </a:solidFill>
                <a:effectLst/>
              </a:rPr>
              <a:t>rơi</a:t>
            </a:r>
            <a:r>
              <a:rPr lang="en-US" sz="5400" b="0" dirty="0" smtClean="0">
                <a:solidFill>
                  <a:schemeClr val="bg1"/>
                </a:solidFill>
                <a:effectLst/>
              </a:rPr>
              <a:t>, </a:t>
            </a:r>
            <a:r>
              <a:rPr lang="en-US" sz="5400" b="0" dirty="0" err="1" smtClean="0">
                <a:solidFill>
                  <a:schemeClr val="bg1"/>
                </a:solidFill>
                <a:effectLst/>
              </a:rPr>
              <a:t>để</a:t>
            </a:r>
            <a:r>
              <a:rPr lang="en-US" sz="5400" b="0" dirty="0" smtClean="0">
                <a:solidFill>
                  <a:schemeClr val="bg1"/>
                </a:solidFill>
                <a:effectLst/>
              </a:rPr>
              <a:t> </a:t>
            </a:r>
            <a:r>
              <a:rPr lang="en-US" sz="5400" b="0" dirty="0" err="1" smtClean="0">
                <a:solidFill>
                  <a:schemeClr val="bg1"/>
                </a:solidFill>
                <a:effectLst/>
              </a:rPr>
              <a:t>ngợi</a:t>
            </a:r>
            <a:r>
              <a:rPr lang="en-US" sz="5400" b="0" dirty="0" smtClean="0">
                <a:solidFill>
                  <a:schemeClr val="bg1"/>
                </a:solidFill>
                <a:effectLst/>
              </a:rPr>
              <a:t> </a:t>
            </a:r>
            <a:r>
              <a:rPr lang="en-US" sz="5400" b="0" dirty="0" err="1" smtClean="0">
                <a:solidFill>
                  <a:schemeClr val="bg1"/>
                </a:solidFill>
                <a:effectLst/>
              </a:rPr>
              <a:t>mừng</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mến</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a:t>
            </a:r>
            <a:r>
              <a:rPr lang="en-US" sz="5400" b="0" dirty="0" err="1" smtClean="0">
                <a:solidFill>
                  <a:schemeClr val="bg1"/>
                </a:solidFill>
                <a:effectLst/>
              </a:rPr>
              <a:t>Và</a:t>
            </a:r>
            <a:r>
              <a:rPr lang="en-US" sz="5400" b="0" dirty="0" smtClean="0">
                <a:solidFill>
                  <a:schemeClr val="bg1"/>
                </a:solidFill>
                <a:effectLst/>
              </a:rPr>
              <a:t> </a:t>
            </a:r>
            <a:r>
              <a:rPr lang="en-US" sz="5400" b="0" dirty="0" err="1" smtClean="0">
                <a:solidFill>
                  <a:schemeClr val="bg1"/>
                </a:solidFill>
                <a:effectLst/>
              </a:rPr>
              <a:t>gọi</a:t>
            </a:r>
            <a:r>
              <a:rPr lang="en-US" sz="5400" b="0" dirty="0" smtClean="0">
                <a:solidFill>
                  <a:schemeClr val="bg1"/>
                </a:solidFill>
                <a:effectLst/>
              </a:rPr>
              <a:t> </a:t>
            </a:r>
            <a:r>
              <a:rPr lang="en-US" sz="5400" b="0" dirty="0" err="1" smtClean="0">
                <a:solidFill>
                  <a:schemeClr val="bg1"/>
                </a:solidFill>
                <a:effectLst/>
              </a:rPr>
              <a:t>mời</a:t>
            </a:r>
            <a:r>
              <a:rPr lang="en-US" sz="5400" b="0" dirty="0" smtClean="0">
                <a:solidFill>
                  <a:schemeClr val="bg1"/>
                </a:solidFill>
                <a:effectLst/>
              </a:rPr>
              <a:t> </a:t>
            </a:r>
            <a:r>
              <a:rPr lang="en-US" sz="5400" b="0" dirty="0" err="1" smtClean="0">
                <a:solidFill>
                  <a:schemeClr val="bg1"/>
                </a:solidFill>
                <a:effectLst/>
              </a:rPr>
              <a:t>mùa</a:t>
            </a:r>
            <a:r>
              <a:rPr lang="en-US" sz="5400" b="0" dirty="0" smtClean="0">
                <a:solidFill>
                  <a:schemeClr val="bg1"/>
                </a:solidFill>
                <a:effectLst/>
              </a:rPr>
              <a:t> </a:t>
            </a:r>
            <a:r>
              <a:rPr lang="en-US" sz="5400" b="0" dirty="0" err="1" smtClean="0">
                <a:solidFill>
                  <a:schemeClr val="bg1"/>
                </a:solidFill>
                <a:effectLst/>
              </a:rPr>
              <a:t>xuân</a:t>
            </a:r>
            <a:r>
              <a:rPr lang="en-US" sz="5400" b="0" dirty="0" smtClean="0">
                <a:solidFill>
                  <a:schemeClr val="bg1"/>
                </a:solidFill>
                <a:effectLst/>
              </a:rPr>
              <a:t> </a:t>
            </a:r>
            <a:r>
              <a:rPr lang="en-US" sz="5400" b="0" dirty="0" err="1" smtClean="0">
                <a:solidFill>
                  <a:schemeClr val="bg1"/>
                </a:solidFill>
                <a:effectLst/>
              </a:rPr>
              <a:t>hoa</a:t>
            </a:r>
            <a:r>
              <a:rPr lang="en-US" sz="5400" b="0" dirty="0" smtClean="0">
                <a:solidFill>
                  <a:schemeClr val="bg1"/>
                </a:solidFill>
                <a:effectLst/>
              </a:rPr>
              <a:t> </a:t>
            </a:r>
            <a:r>
              <a:rPr lang="en-US" sz="5400" b="0" dirty="0" err="1" smtClean="0">
                <a:solidFill>
                  <a:schemeClr val="bg1"/>
                </a:solidFill>
                <a:effectLst/>
              </a:rPr>
              <a:t>phơi</a:t>
            </a:r>
            <a:r>
              <a:rPr lang="en-US" sz="5400" b="0" dirty="0" smtClean="0">
                <a:solidFill>
                  <a:schemeClr val="bg1"/>
                </a:solidFill>
                <a:effectLst/>
              </a:rPr>
              <a:t> </a:t>
            </a:r>
            <a:r>
              <a:rPr lang="en-US" sz="5400" b="0" dirty="0" err="1" smtClean="0">
                <a:solidFill>
                  <a:schemeClr val="bg1"/>
                </a:solidFill>
                <a:effectLst/>
              </a:rPr>
              <a:t>phới</a:t>
            </a:r>
            <a:r>
              <a:rPr lang="en-US" sz="5400" b="0" dirty="0" smtClean="0">
                <a:solidFill>
                  <a:schemeClr val="bg1"/>
                </a:solidFill>
                <a:effectLst/>
              </a:rPr>
              <a:t> </a:t>
            </a:r>
            <a:r>
              <a:rPr lang="en-US" sz="5400" b="0" dirty="0" err="1" smtClean="0">
                <a:solidFill>
                  <a:schemeClr val="bg1"/>
                </a:solidFill>
                <a:effectLst/>
              </a:rPr>
              <a:t>cùng</a:t>
            </a:r>
            <a:r>
              <a:rPr lang="en-US" sz="5400" b="0" dirty="0" smtClean="0">
                <a:solidFill>
                  <a:schemeClr val="bg1"/>
                </a:solidFill>
                <a:effectLst/>
              </a:rPr>
              <a:t> </a:t>
            </a:r>
            <a:r>
              <a:rPr lang="en-US" sz="5400" b="0" dirty="0" err="1" smtClean="0">
                <a:solidFill>
                  <a:schemeClr val="bg1"/>
                </a:solidFill>
                <a:effectLst/>
              </a:rPr>
              <a:t>hợp</a:t>
            </a:r>
            <a:r>
              <a:rPr lang="en-US" sz="5400" b="0" dirty="0" smtClean="0">
                <a:solidFill>
                  <a:schemeClr val="bg1"/>
                </a:solidFill>
                <a:effectLst/>
              </a:rPr>
              <a:t> </a:t>
            </a:r>
            <a:r>
              <a:rPr lang="en-US" sz="5400" b="0" dirty="0" err="1" smtClean="0">
                <a:solidFill>
                  <a:schemeClr val="bg1"/>
                </a:solidFill>
                <a:effectLst/>
              </a:rPr>
              <a:t>lời</a:t>
            </a:r>
            <a:r>
              <a:rPr lang="en-US" sz="5400" b="0" dirty="0" smtClean="0">
                <a:solidFill>
                  <a:schemeClr val="bg1"/>
                </a:solidFill>
                <a:effectLst/>
              </a:rPr>
              <a:t> </a:t>
            </a:r>
            <a:r>
              <a:rPr lang="en-US" sz="5400" b="0" dirty="0" err="1" smtClean="0">
                <a:solidFill>
                  <a:schemeClr val="bg1"/>
                </a:solidFill>
                <a:effectLst/>
              </a:rPr>
              <a:t>lên</a:t>
            </a:r>
            <a:r>
              <a:rPr lang="en-US" sz="5400" b="0" dirty="0" smtClean="0">
                <a:solidFill>
                  <a:schemeClr val="bg1"/>
                </a:solidFill>
                <a:effectLst/>
              </a:rPr>
              <a:t> </a:t>
            </a:r>
            <a:r>
              <a:rPr lang="en-US" sz="5400" b="0" dirty="0" err="1" smtClean="0">
                <a:solidFill>
                  <a:schemeClr val="bg1"/>
                </a:solidFill>
                <a:effectLst/>
              </a:rPr>
              <a:t>tiếng</a:t>
            </a:r>
            <a:r>
              <a:rPr lang="en-US" sz="5400" b="0" dirty="0" smtClean="0">
                <a:solidFill>
                  <a:schemeClr val="bg1"/>
                </a:solidFill>
                <a:effectLst/>
              </a:rPr>
              <a:t> </a:t>
            </a:r>
            <a:r>
              <a:rPr lang="en-US" sz="5400" b="0" dirty="0" err="1" smtClean="0">
                <a:solidFill>
                  <a:schemeClr val="bg1"/>
                </a:solidFill>
                <a:effectLst/>
              </a:rPr>
              <a:t>ca</a:t>
            </a:r>
            <a:r>
              <a:rPr lang="en-US" sz="5400" b="0" dirty="0" smtClean="0">
                <a:solidFill>
                  <a:schemeClr val="bg1"/>
                </a:solidFill>
                <a:effectLst/>
              </a:rPr>
              <a:t> </a:t>
            </a:r>
            <a:r>
              <a:rPr lang="en-US" sz="5400" b="0" dirty="0" err="1" smtClean="0">
                <a:solidFill>
                  <a:schemeClr val="bg1"/>
                </a:solidFill>
                <a:effectLst/>
              </a:rPr>
              <a:t>tụng</a:t>
            </a:r>
            <a:r>
              <a:rPr lang="en-US" sz="5400" b="0" dirty="0" smtClean="0">
                <a:solidFill>
                  <a:schemeClr val="bg1"/>
                </a:solidFill>
                <a:effectLst/>
              </a:rPr>
              <a:t> </a:t>
            </a:r>
            <a:r>
              <a:rPr lang="en-US" sz="5400" b="0" dirty="0" err="1" smtClean="0">
                <a:solidFill>
                  <a:schemeClr val="bg1"/>
                </a:solidFill>
                <a:effectLst/>
              </a:rPr>
              <a:t>thôi</a:t>
            </a:r>
            <a:r>
              <a:rPr lang="en-US" sz="5400" b="0" dirty="0" smtClean="0">
                <a:solidFill>
                  <a:schemeClr val="bg1"/>
                </a:solidFill>
                <a:effectLst/>
              </a:rPr>
              <a:t>. </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b="0" dirty="0" smtClean="0">
                <a:solidFill>
                  <a:schemeClr val="bg1"/>
                </a:solidFill>
                <a:effectLst/>
              </a:rPr>
              <a:t>Từ </a:t>
            </a:r>
            <a:r>
              <a:rPr lang="en-US" sz="6000" b="0" dirty="0" err="1" smtClean="0">
                <a:solidFill>
                  <a:schemeClr val="bg1"/>
                </a:solidFill>
                <a:effectLst/>
              </a:rPr>
              <a:t>bình</a:t>
            </a:r>
            <a:r>
              <a:rPr lang="en-US" sz="6000" b="0" dirty="0" smtClean="0">
                <a:solidFill>
                  <a:schemeClr val="bg1"/>
                </a:solidFill>
                <a:effectLst/>
              </a:rPr>
              <a:t> minh con </a:t>
            </a:r>
            <a:r>
              <a:rPr lang="en-US" sz="6000" b="0" dirty="0" err="1" smtClean="0">
                <a:solidFill>
                  <a:schemeClr val="bg1"/>
                </a:solidFill>
                <a:effectLst/>
              </a:rPr>
              <a:t>dâng</a:t>
            </a:r>
            <a:r>
              <a:rPr lang="en-US" sz="6000" b="0" dirty="0" smtClean="0">
                <a:solidFill>
                  <a:schemeClr val="bg1"/>
                </a:solidFill>
                <a:effectLst/>
              </a:rPr>
              <a:t> </a:t>
            </a:r>
            <a:r>
              <a:rPr lang="en-US" sz="6000" b="0" dirty="0" err="1" smtClean="0">
                <a:solidFill>
                  <a:schemeClr val="bg1"/>
                </a:solidFill>
                <a:effectLst/>
              </a:rPr>
              <a:t>hết</a:t>
            </a:r>
            <a:r>
              <a:rPr lang="en-US" sz="6000" b="0" dirty="0" smtClean="0">
                <a:solidFill>
                  <a:schemeClr val="bg1"/>
                </a:solidFill>
                <a:effectLst/>
              </a:rPr>
              <a:t> </a:t>
            </a:r>
            <a:r>
              <a:rPr lang="en-US" sz="6000" b="0" dirty="0" err="1" smtClean="0">
                <a:solidFill>
                  <a:schemeClr val="bg1"/>
                </a:solidFill>
                <a:effectLst/>
              </a:rPr>
              <a:t>tâm</a:t>
            </a:r>
            <a:r>
              <a:rPr lang="en-US" sz="6000" b="0" dirty="0" smtClean="0">
                <a:solidFill>
                  <a:schemeClr val="bg1"/>
                </a:solidFill>
                <a:effectLst/>
              </a:rPr>
              <a:t> </a:t>
            </a:r>
            <a:r>
              <a:rPr lang="en-US" sz="6000" b="0" dirty="0" err="1" smtClean="0">
                <a:solidFill>
                  <a:schemeClr val="bg1"/>
                </a:solidFill>
                <a:effectLst/>
              </a:rPr>
              <a:t>tình</a:t>
            </a:r>
            <a:r>
              <a:rPr lang="en-US" sz="6000" b="0" dirty="0" smtClean="0">
                <a:solidFill>
                  <a:schemeClr val="bg1"/>
                </a:solidFill>
                <a:effectLst/>
              </a:rPr>
              <a:t> </a:t>
            </a:r>
            <a:r>
              <a:rPr lang="en-US" sz="6000" b="0" dirty="0" err="1" smtClean="0">
                <a:solidFill>
                  <a:schemeClr val="bg1"/>
                </a:solidFill>
                <a:effectLst/>
              </a:rPr>
              <a:t>tụng</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thiên</a:t>
            </a:r>
            <a:r>
              <a:rPr lang="en-US" sz="6000" b="0" dirty="0" smtClean="0">
                <a:solidFill>
                  <a:schemeClr val="bg1"/>
                </a:solidFill>
                <a:effectLst/>
              </a:rPr>
              <a:t> </a:t>
            </a:r>
            <a:r>
              <a:rPr lang="en-US" sz="6000" b="0" dirty="0" err="1" smtClean="0">
                <a:solidFill>
                  <a:schemeClr val="bg1"/>
                </a:solidFill>
                <a:effectLst/>
              </a:rPr>
              <a:t>đình</a:t>
            </a:r>
            <a:r>
              <a:rPr lang="en-US" sz="6000" b="0" dirty="0" smtClean="0">
                <a:solidFill>
                  <a:schemeClr val="bg1"/>
                </a:solidFill>
                <a:effectLst/>
              </a:rPr>
              <a:t> </a:t>
            </a:r>
            <a:r>
              <a:rPr lang="en-US" sz="6000" b="0" dirty="0" err="1" smtClean="0">
                <a:solidFill>
                  <a:schemeClr val="bg1"/>
                </a:solidFill>
                <a:effectLst/>
              </a:rPr>
              <a:t>một</a:t>
            </a:r>
            <a:r>
              <a:rPr lang="en-US" sz="6000" b="0" dirty="0" smtClean="0">
                <a:solidFill>
                  <a:schemeClr val="bg1"/>
                </a:solidFill>
                <a:effectLst/>
              </a:rPr>
              <a:t> </a:t>
            </a:r>
            <a:r>
              <a:rPr lang="en-US" sz="6000" b="0" dirty="0" err="1" smtClean="0">
                <a:solidFill>
                  <a:schemeClr val="bg1"/>
                </a:solidFill>
                <a:effectLst/>
              </a:rPr>
              <a:t>bài</a:t>
            </a:r>
            <a:r>
              <a:rPr lang="en-US" sz="6000" b="0" dirty="0" smtClean="0">
                <a:solidFill>
                  <a:schemeClr val="bg1"/>
                </a:solidFill>
                <a:effectLst/>
              </a:rPr>
              <a:t> </a:t>
            </a:r>
            <a:r>
              <a:rPr lang="en-US" sz="6000" b="0" dirty="0" err="1" smtClean="0">
                <a:solidFill>
                  <a:schemeClr val="bg1"/>
                </a:solidFill>
                <a:effectLst/>
              </a:rPr>
              <a:t>thơ</a:t>
            </a:r>
            <a:r>
              <a:rPr lang="en-US" sz="6000" b="0" dirty="0" smtClean="0">
                <a:solidFill>
                  <a:schemeClr val="bg1"/>
                </a:solidFill>
                <a:effectLst/>
              </a:rPr>
              <a:t> </a:t>
            </a:r>
            <a:r>
              <a:rPr lang="en-US" sz="6000" b="0" dirty="0" err="1" smtClean="0">
                <a:solidFill>
                  <a:schemeClr val="bg1"/>
                </a:solidFill>
                <a:effectLst/>
              </a:rPr>
              <a:t>kính</a:t>
            </a:r>
            <a:r>
              <a:rPr lang="en-US" sz="6000" b="0" dirty="0" smtClean="0">
                <a:solidFill>
                  <a:schemeClr val="bg1"/>
                </a:solidFill>
                <a:effectLst/>
              </a:rPr>
              <a:t> tin. </a:t>
            </a:r>
            <a:r>
              <a:rPr lang="en-US" sz="6000" b="0" dirty="0" err="1" smtClean="0">
                <a:solidFill>
                  <a:schemeClr val="bg1"/>
                </a:solidFill>
                <a:effectLst/>
              </a:rPr>
              <a:t>Trọn</a:t>
            </a:r>
            <a:r>
              <a:rPr lang="en-US" sz="6000" b="0" dirty="0" smtClean="0">
                <a:solidFill>
                  <a:schemeClr val="bg1"/>
                </a:solidFill>
                <a:effectLst/>
              </a:rPr>
              <a:t> </a:t>
            </a:r>
            <a:r>
              <a:rPr lang="en-US" sz="6000" b="0" dirty="0" err="1" smtClean="0">
                <a:solidFill>
                  <a:schemeClr val="bg1"/>
                </a:solidFill>
                <a:effectLst/>
              </a:rPr>
              <a:t>tình</a:t>
            </a:r>
            <a:r>
              <a:rPr lang="en-US" sz="6000" b="0" dirty="0" smtClean="0">
                <a:solidFill>
                  <a:schemeClr val="bg1"/>
                </a:solidFill>
                <a:effectLst/>
              </a:rPr>
              <a:t> </a:t>
            </a:r>
            <a:r>
              <a:rPr lang="en-US" sz="6000" b="0" dirty="0" err="1" smtClean="0">
                <a:solidFill>
                  <a:schemeClr val="bg1"/>
                </a:solidFill>
                <a:effectLst/>
              </a:rPr>
              <a:t>yêu</a:t>
            </a:r>
            <a:r>
              <a:rPr lang="en-US" sz="6000" b="0" dirty="0" smtClean="0">
                <a:solidFill>
                  <a:schemeClr val="bg1"/>
                </a:solidFill>
                <a:effectLst/>
              </a:rPr>
              <a:t> </a:t>
            </a:r>
            <a:r>
              <a:rPr lang="en-US" sz="6000" b="0" dirty="0" err="1" smtClean="0">
                <a:solidFill>
                  <a:schemeClr val="bg1"/>
                </a:solidFill>
                <a:effectLst/>
              </a:rPr>
              <a:t>khi</a:t>
            </a:r>
            <a:r>
              <a:rPr lang="en-US" sz="6000" b="0" dirty="0" smtClean="0">
                <a:solidFill>
                  <a:schemeClr val="bg1"/>
                </a:solidFill>
                <a:effectLst/>
              </a:rPr>
              <a:t> </a:t>
            </a:r>
            <a:r>
              <a:rPr lang="en-US" sz="6000" b="0" dirty="0" err="1" smtClean="0">
                <a:solidFill>
                  <a:schemeClr val="bg1"/>
                </a:solidFill>
                <a:effectLst/>
              </a:rPr>
              <a:t>đêm</a:t>
            </a:r>
            <a:r>
              <a:rPr lang="en-US" sz="6000" b="0" dirty="0" smtClean="0">
                <a:solidFill>
                  <a:schemeClr val="bg1"/>
                </a:solidFill>
                <a:effectLst/>
              </a:rPr>
              <a:t> </a:t>
            </a:r>
            <a:r>
              <a:rPr lang="en-US" sz="6000" b="0" dirty="0" err="1" smtClean="0">
                <a:solidFill>
                  <a:schemeClr val="bg1"/>
                </a:solidFill>
                <a:effectLst/>
              </a:rPr>
              <a:t>về</a:t>
            </a:r>
            <a:r>
              <a:rPr lang="en-US" sz="6000" b="0" dirty="0" smtClean="0">
                <a:solidFill>
                  <a:schemeClr val="bg1"/>
                </a:solidFill>
                <a:effectLst/>
              </a:rPr>
              <a:t> </a:t>
            </a:r>
            <a:r>
              <a:rPr lang="en-US" sz="6000" b="0" dirty="0" err="1" smtClean="0">
                <a:solidFill>
                  <a:schemeClr val="bg1"/>
                </a:solidFill>
                <a:effectLst/>
              </a:rPr>
              <a:t>sao</a:t>
            </a:r>
            <a:r>
              <a:rPr lang="en-US" sz="6000" b="0" dirty="0" smtClean="0">
                <a:solidFill>
                  <a:schemeClr val="bg1"/>
                </a:solidFill>
                <a:effectLst/>
              </a:rPr>
              <a:t> </a:t>
            </a:r>
            <a:r>
              <a:rPr lang="en-US" sz="6000" b="0" dirty="0" err="1" smtClean="0">
                <a:solidFill>
                  <a:schemeClr val="bg1"/>
                </a:solidFill>
                <a:effectLst/>
              </a:rPr>
              <a:t>sáng</a:t>
            </a:r>
            <a:r>
              <a:rPr lang="en-US" sz="6000" b="0" dirty="0" smtClean="0">
                <a:solidFill>
                  <a:schemeClr val="bg1"/>
                </a:solidFill>
                <a:effectLst/>
              </a:rPr>
              <a:t> con </a:t>
            </a:r>
            <a:r>
              <a:rPr lang="en-US" sz="6000" b="0" dirty="0" err="1" smtClean="0">
                <a:solidFill>
                  <a:schemeClr val="bg1"/>
                </a:solidFill>
                <a:effectLst/>
              </a:rPr>
              <a:t>dâng</a:t>
            </a:r>
            <a:r>
              <a:rPr lang="en-US" sz="6000" b="0" dirty="0" smtClean="0">
                <a:solidFill>
                  <a:schemeClr val="bg1"/>
                </a:solidFill>
                <a:effectLst/>
              </a:rPr>
              <a:t> </a:t>
            </a:r>
            <a:r>
              <a:rPr lang="en-US" sz="6000" b="0" dirty="0" err="1" smtClean="0">
                <a:solidFill>
                  <a:schemeClr val="bg1"/>
                </a:solidFill>
                <a:effectLst/>
              </a:rPr>
              <a:t>lời</a:t>
            </a:r>
            <a:r>
              <a:rPr lang="en-US" sz="6000" b="0" dirty="0" smtClean="0">
                <a:solidFill>
                  <a:schemeClr val="bg1"/>
                </a:solidFill>
                <a:effectLst/>
              </a:rPr>
              <a:t> </a:t>
            </a:r>
            <a:r>
              <a:rPr lang="en-US" sz="6000" b="0" dirty="0" err="1" smtClean="0">
                <a:solidFill>
                  <a:schemeClr val="bg1"/>
                </a:solidFill>
                <a:effectLst/>
              </a:rPr>
              <a:t>chúc</a:t>
            </a:r>
            <a:r>
              <a:rPr lang="en-US" sz="6000" b="0" dirty="0" smtClean="0">
                <a:solidFill>
                  <a:schemeClr val="bg1"/>
                </a:solidFill>
                <a:effectLst/>
              </a:rPr>
              <a:t> </a:t>
            </a:r>
            <a:r>
              <a:rPr lang="en-US" sz="6000" b="0" dirty="0" err="1" smtClean="0">
                <a:solidFill>
                  <a:schemeClr val="bg1"/>
                </a:solidFill>
                <a:effectLst/>
              </a:rPr>
              <a:t>tụng</a:t>
            </a:r>
            <a:r>
              <a:rPr lang="en-US" sz="6000" b="0" dirty="0" smtClean="0">
                <a:solidFill>
                  <a:schemeClr val="bg1"/>
                </a:solidFill>
                <a:effectLst/>
              </a:rPr>
              <a:t> </a:t>
            </a:r>
            <a:r>
              <a:rPr lang="en-US" sz="6000" b="0" dirty="0" err="1" smtClean="0">
                <a:solidFill>
                  <a:schemeClr val="bg1"/>
                </a:solidFill>
                <a:effectLst/>
              </a:rPr>
              <a:t>ngợi</a:t>
            </a:r>
            <a:r>
              <a:rPr lang="en-US" sz="6000" b="0" dirty="0" smtClean="0">
                <a:solidFill>
                  <a:schemeClr val="bg1"/>
                </a:solidFill>
                <a:effectLst/>
              </a:rPr>
              <a:t> </a:t>
            </a:r>
            <a:r>
              <a:rPr lang="en-US" sz="6000" b="0" dirty="0" err="1" smtClean="0">
                <a:solidFill>
                  <a:schemeClr val="bg1"/>
                </a:solidFill>
                <a:effectLst/>
              </a:rPr>
              <a:t>ca</a:t>
            </a:r>
            <a:r>
              <a:rPr lang="en-US" sz="6000" b="0" dirty="0" smtClean="0">
                <a:solidFill>
                  <a:schemeClr val="bg1"/>
                </a:solidFill>
                <a:effectLst/>
              </a:rPr>
              <a:t> </a:t>
            </a:r>
            <a:r>
              <a:rPr lang="en-US" sz="6000" b="0" dirty="0" err="1" smtClean="0">
                <a:solidFill>
                  <a:schemeClr val="bg1"/>
                </a:solidFill>
                <a:effectLst/>
              </a:rPr>
              <a:t>Danh</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thôi</a:t>
            </a:r>
            <a:r>
              <a:rPr lang="en-US" sz="6000" b="0" dirty="0" smtClean="0">
                <a:solidFill>
                  <a:schemeClr val="bg1"/>
                </a:solidFill>
                <a:effectLst/>
              </a:rPr>
              <a:t>. </a:t>
            </a:r>
            <a:endParaRPr lang="en-US" sz="6000" b="0" dirty="0">
              <a:solidFill>
                <a:schemeClr val="bg1"/>
              </a:solidFill>
              <a:effectLst/>
            </a:endParaRPr>
          </a:p>
        </p:txBody>
      </p:sp>
    </p:spTree>
    <p:extLst>
      <p:ext uri="{BB962C8B-B14F-4D97-AF65-F5344CB8AC3E}">
        <p14:creationId xmlns:p14="http://schemas.microsoft.com/office/powerpoint/2010/main" val="2229234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1597</Words>
  <Application>Microsoft Office PowerPoint</Application>
  <PresentationFormat>On-screen Show (16:9)</PresentationFormat>
  <Paragraphs>81</Paragraphs>
  <Slides>65</Slides>
  <Notes>0</Notes>
  <HiddenSlides>0</HiddenSlides>
  <MMClips>0</MMClips>
  <ScaleCrop>false</ScaleCrop>
  <HeadingPairs>
    <vt:vector size="4" baseType="variant">
      <vt:variant>
        <vt:lpstr>Theme</vt:lpstr>
      </vt:variant>
      <vt:variant>
        <vt:i4>10</vt:i4>
      </vt:variant>
      <vt:variant>
        <vt:lpstr>Slide Titles</vt:lpstr>
      </vt:variant>
      <vt:variant>
        <vt:i4>65</vt:i4>
      </vt:variant>
    </vt:vector>
  </HeadingPairs>
  <TitlesOfParts>
    <vt:vector size="75" baseType="lpstr">
      <vt:lpstr>Office Theme</vt:lpstr>
      <vt:lpstr>12_Office Theme</vt:lpstr>
      <vt:lpstr>2_Office Theme</vt:lpstr>
      <vt:lpstr>36_Default Design</vt:lpstr>
      <vt:lpstr>10_Office Theme</vt:lpstr>
      <vt:lpstr>37_Default Design</vt:lpstr>
      <vt:lpstr>3_Office Theme</vt:lpstr>
      <vt:lpstr>4_Office Theme</vt:lpstr>
      <vt:lpstr>5_Office Theme</vt:lpstr>
      <vt:lpstr>6_Office Theme</vt:lpstr>
      <vt:lpstr>PowerPoint Presentation</vt:lpstr>
      <vt:lpstr>TẬP HÁT CỘNG ĐOÀN</vt:lpstr>
      <vt:lpstr>Đk: Lạy Chúa, được tạ ơn Chúa thực thú vị thay.</vt:lpstr>
      <vt:lpstr>Hạt giống là Lời Thiên Chúa, Người gieo giống là Đức Ki-tô, những ai tuân giữ Lời Người sẽ tồn tại muôn đời.</vt:lpstr>
      <vt:lpstr>PowerPoint Presentation</vt:lpstr>
      <vt:lpstr>Ca Nhập Lễ NGỢI CA  Lm. Nguyễn Duy</vt:lpstr>
      <vt:lpstr>Đk: Từ bình minh con dâng hết tâm tình tụng ca Chúa thiên đình một bài thơ kính tin. Trọn tình yêu khi đêm về sao sáng con dâng lời chúc tụng ngợi ca Danh Chúa thôi. </vt:lpstr>
      <vt:lpstr>Tk3: Gọi ngày hè và những tiếng mưa rơi, để ngợi mừng tình Chúa mến yêu người. Và gọi mời mùa xuân hoa phơi phới cùng hợp lời lên tiếng ca tụng thôi. </vt:lpstr>
      <vt:lpstr>Đk: Từ bình minh con dâng hết tâm tình tụng ca Chúa thiên đình một bài thơ kính tin. Trọn tình yêu khi đêm về sao sáng con dâng lời chúc tụng ngợi ca Danh Chúa thôi. </vt:lpstr>
      <vt:lpstr>PowerPoint Presentation</vt:lpstr>
      <vt:lpstr> </vt:lpstr>
      <vt:lpstr> </vt:lpstr>
      <vt:lpstr> </vt:lpstr>
      <vt:lpstr> </vt:lpstr>
      <vt:lpstr> </vt:lpstr>
      <vt:lpstr> </vt:lpstr>
      <vt:lpstr> </vt:lpstr>
      <vt:lpstr> </vt:lpstr>
      <vt:lpstr>PowerPoint Presentation</vt:lpstr>
      <vt:lpstr>PowerPoint Presentation</vt:lpstr>
      <vt:lpstr>THÁNH VỊNH 91 CHÚA NHẬT XI THƯỜNG NIÊN NĂM B  LM KIM LONG 03 Câu</vt:lpstr>
      <vt:lpstr>Đk: Lạy Chúa, được tạ ơn Chúa thực thú vị thay.</vt:lpstr>
      <vt:lpstr>Tk1: Ôi thú vị thay được tạ ơn Chúa, được mừng hát danh Ngài, lạy Đấng Tối Cao. Từ bình minh tuyên xưng kỳ công của Ngài. Suốt đêm trường quảng bá lòng Ngài tín trung.</vt:lpstr>
      <vt:lpstr>Đk: Lạy Chúa, được tạ ơn Chúa thực thú vị thay.</vt:lpstr>
      <vt:lpstr>Tk2: Như khóm dừa xanh, này người công chính, như hương bá vươn mình từ núi Ly-băng, được trồng lên ngay trong nhà của Chúa Trời, Giữa khuôn vườn, ở trước đền thờ Chúa ta.</vt:lpstr>
      <vt:lpstr>Đk: Lạy Chúa, được tạ ơn Chúa thực thú vị thay.</vt:lpstr>
      <vt:lpstr>Tk3: Tuy đã già nhưng còn trổ hoa trái, thân cây vẫn căng đầy nhựa sống xanh tươi, Để truyền rao nơi nơi Ngài luôn chính trực, núi ẩn mình bởi Chúa, Ngài chẳng bất công.</vt:lpstr>
      <vt:lpstr>Đk: Lạy Chúa, được tạ ơn Chúa thực thú vị thay.</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Này con dâng Chúa đây bánh rượu hương hoa ngày mới. Của lễ dâng tiến không thêm gì cho Chúa, Chúa ơi. Bàn tay nhỏ bé con lấy gì đền ơn Chúa đây. Bao tháng ngày mơ ước vơi đầy dâng tiến Ngài trọn khối tình say. </vt:lpstr>
      <vt:lpstr>Tk1: Bước đi theo Ngài từng bước đi mọi nơi. Rừng xanh lá xanh hay thác ngàn vượt qua sông núi. Chính Ngài chở che âu yếm gọi con cất cao lời. Còn sung sướng nào xin tiến dâng tim hồng mãi thôi. </vt:lpstr>
      <vt:lpstr>Đk: Này con dâng Chúa đây báng rượu hương hoa ngày mới. Của lễ dâng tiến không thêm gì cho Chúa, Chúa ơi. Bàn tay nhỏ bé con lấy gì đền ơn Chúa đây. Bao tháng ngày mơ ước vơi đầy dâng tiến Ngài trọn khối tình say. </vt:lpstr>
      <vt:lpstr>PowerPoint Presentation</vt:lpstr>
      <vt:lpstr>PowerPoint Presentation</vt:lpstr>
      <vt:lpstr>Ca Nguyện Hiệp Lễ NƯỚC TRỜI BỀN VỮNG Tường Ân. </vt:lpstr>
      <vt:lpstr>Tk1: Nước Trời ví như hạt giống đã được gieo trong lòng đất, mặc cho nó không người chăm sóc hạt triển nở kết trái đơm bông. Gian trần hay đổi dời có gì luôn vững chắc. Hãy đi gieo hạt Nước Trời tràn lan thắm tươi muôn đời. </vt:lpstr>
      <vt:lpstr>Đk: Vì nước Chúa trổ sinh như hạt cải đã âm thầm khai nguyên, biết bao thời truân chuyên mà không ngả nghiêng. Kế hoạch của Chúa vẫn tiếp diễn không thôi: Hạt giống luôn đâm chồi. Khi bị bách hại hay bị chống đối thì nước Chúa vững bền đến muôn ngàn sau. </vt:lpstr>
      <vt:lpstr>Tk2: Nước Trời ví như hạt giống đã được gieo trong lòng đất, nhỏ bé nhất khi được gieo trồng và hạt cải vẫn cứ đâm bông. Nó mọc ra lá cành lên loài cây lớn nhất. Làm nơi chim trời trú ẩn, làm nơi náu nương an toàn. </vt:lpstr>
      <vt:lpstr>Đk: Vì nước Chúa trổ sinh như hạt cải đã âm thầm khai nguyên, biết bao thời truân chuyên mà không ngả nghiêng. Kế hoach của Chúa vẫn tiếp diễn không thôi: Hạt giống luôn đâm chồi. Khi bị bách hại hay bị chống đối thì nước Chúa vững bền đến muôn ngàn sau. </vt:lpstr>
      <vt:lpstr>Tk3: Lúc đời xấu xa tội lỗi yếu hen đam mê ngàn nỗi, là lúc đõ con được nhắc đến chính Ngài đặt dấu ấn trên con. Biết rằng khi bất toàn Chúa hằng luôn dẫn dắt. Cậy trông uy quyền của Ngài để nên tốt tươi cho Ngài. </vt:lpstr>
      <vt:lpstr>Đk: Vì nước Chúa trổ sinh như hạt cải đã âm thầm khai nguyên, biết bao thời truân chuyên mà không ngả nghiêng. Kế hoach của Chúa vẫn tiếp diễn không thôi: Hạt giống luôn đâm chồi. Khi bị bách hại hay bị chống đối thì nước Chúa vững bền đến muôn ngàn sau. </vt:lpstr>
      <vt:lpstr>PowerPoint Presentation</vt:lpstr>
      <vt:lpstr>PowerPoint Presentation</vt:lpstr>
      <vt:lpstr>Ca Kết Lễ Thánh Tâm Chúa Giê-su Huyền Linh </vt:lpstr>
      <vt:lpstr>Tk1: Thánh Tâm Chúa Giêsu, nguồn êm ái dịu dàng, xin hãy ban xuống lòng con tàn lửa say yêu một Chúa. Thánh Tâm Chúa Giêsu, tràn lan niềm thương xót, xin thương giúp người đang sống trong tội biết tìm đến Thánh Tâm Cha.</vt:lpstr>
      <vt:lpstr>Tk2: Thánh Tâm Chúa Giêsu, nguồn êm ái dịu dàng, xin hãy ban xuống lòng con tàn lửa say yêu một Chúa. Thánh Tâm Chúa Giêsu, tràn lan niềm thương mến, xin thương giúp người đã trót cả lòng vấp phạm đến thánh tâm Ngài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28</cp:revision>
  <dcterms:created xsi:type="dcterms:W3CDTF">2023-05-21T07:25:42Z</dcterms:created>
  <dcterms:modified xsi:type="dcterms:W3CDTF">2024-06-14T12:22:07Z</dcterms:modified>
</cp:coreProperties>
</file>