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712" r:id="rId5"/>
    <p:sldMasterId id="2147483724" r:id="rId6"/>
    <p:sldMasterId id="2147483736" r:id="rId7"/>
    <p:sldMasterId id="2147483772" r:id="rId8"/>
    <p:sldMasterId id="2147483808" r:id="rId9"/>
    <p:sldMasterId id="2147483820" r:id="rId10"/>
    <p:sldMasterId id="2147483832" r:id="rId11"/>
  </p:sldMasterIdLst>
  <p:sldIdLst>
    <p:sldId id="380" r:id="rId12"/>
    <p:sldId id="256" r:id="rId13"/>
    <p:sldId id="257" r:id="rId14"/>
    <p:sldId id="418" r:id="rId15"/>
    <p:sldId id="467" r:id="rId16"/>
    <p:sldId id="468" r:id="rId17"/>
    <p:sldId id="469" r:id="rId18"/>
    <p:sldId id="470" r:id="rId19"/>
    <p:sldId id="444" r:id="rId20"/>
    <p:sldId id="392" r:id="rId21"/>
    <p:sldId id="393" r:id="rId22"/>
    <p:sldId id="394" r:id="rId23"/>
    <p:sldId id="395" r:id="rId24"/>
    <p:sldId id="396" r:id="rId25"/>
    <p:sldId id="397" r:id="rId26"/>
    <p:sldId id="398" r:id="rId27"/>
    <p:sldId id="399" r:id="rId28"/>
    <p:sldId id="446" r:id="rId29"/>
    <p:sldId id="415" r:id="rId30"/>
    <p:sldId id="449" r:id="rId31"/>
    <p:sldId id="450" r:id="rId32"/>
    <p:sldId id="451" r:id="rId33"/>
    <p:sldId id="452" r:id="rId34"/>
    <p:sldId id="453" r:id="rId35"/>
    <p:sldId id="454" r:id="rId36"/>
    <p:sldId id="455" r:id="rId37"/>
    <p:sldId id="456" r:id="rId38"/>
    <p:sldId id="457" r:id="rId39"/>
    <p:sldId id="458" r:id="rId40"/>
    <p:sldId id="417" r:id="rId41"/>
    <p:sldId id="459" r:id="rId42"/>
    <p:sldId id="441" r:id="rId43"/>
    <p:sldId id="383"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413" r:id="rId58"/>
    <p:sldId id="414" r:id="rId59"/>
    <p:sldId id="271" r:id="rId60"/>
    <p:sldId id="272" r:id="rId61"/>
    <p:sldId id="471" r:id="rId62"/>
    <p:sldId id="472" r:id="rId63"/>
    <p:sldId id="276" r:id="rId64"/>
    <p:sldId id="466" r:id="rId65"/>
    <p:sldId id="381" r:id="rId66"/>
    <p:sldId id="277" r:id="rId67"/>
    <p:sldId id="278" r:id="rId68"/>
    <p:sldId id="279" r:id="rId69"/>
    <p:sldId id="473" r:id="rId70"/>
    <p:sldId id="474" r:id="rId71"/>
    <p:sldId id="292" r:id="rId72"/>
    <p:sldId id="447" r:id="rId73"/>
    <p:sldId id="293" r:id="rId74"/>
    <p:sldId id="294" r:id="rId75"/>
    <p:sldId id="295" r:id="rId76"/>
    <p:sldId id="448"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9983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70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5429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36254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183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119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19232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387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3722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58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38426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0760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0937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641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6937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3543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6663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1501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9682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2582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3869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52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7309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4666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03.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3845925"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Gióp</a:t>
            </a:r>
            <a:r>
              <a:rPr lang="en-US" sz="3600" dirty="0">
                <a:solidFill>
                  <a:srgbClr val="FFFF00"/>
                </a:solidFill>
              </a:rPr>
              <a:t>.</a:t>
            </a:r>
          </a:p>
        </p:txBody>
      </p:sp>
      <p:sp>
        <p:nvSpPr>
          <p:cNvPr id="7" name="TextBox 6"/>
          <p:cNvSpPr txBox="1"/>
          <p:nvPr/>
        </p:nvSpPr>
        <p:spPr>
          <a:xfrm>
            <a:off x="228600" y="4324350"/>
            <a:ext cx="8121134" cy="584775"/>
          </a:xfrm>
          <a:prstGeom prst="rect">
            <a:avLst/>
          </a:prstGeom>
          <a:noFill/>
        </p:spPr>
        <p:txBody>
          <a:bodyPr wrap="none" rtlCol="0">
            <a:spAutoFit/>
          </a:bodyPr>
          <a:lstStyle/>
          <a:p>
            <a:r>
              <a:rPr lang="vi-VN" sz="3200" dirty="0">
                <a:solidFill>
                  <a:srgbClr val="FFFF00"/>
                </a:solidFill>
              </a:rPr>
              <a:t>Đây là nơi các đợt sóng cao phải vỡ tan tành.</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7200" dirty="0" smtClean="0">
                <a:solidFill>
                  <a:srgbClr val="FFFF00"/>
                </a:solidFill>
              </a:rPr>
              <a:t>CA LÊN ĐI 3</a:t>
            </a:r>
            <a:br>
              <a:rPr lang="en-US" sz="7200" dirty="0" smtClean="0">
                <a:solidFill>
                  <a:srgbClr val="FFFF00"/>
                </a:solidFill>
              </a:rPr>
            </a:br>
            <a:r>
              <a:rPr lang="en-US" sz="6000" b="0" i="1" dirty="0" smtClean="0">
                <a:solidFill>
                  <a:schemeClr val="bg1"/>
                </a:solidFill>
                <a:effectLst/>
              </a:rPr>
              <a:t>Lm. </a:t>
            </a:r>
            <a:r>
              <a:rPr lang="en-US" sz="6000" i="1" dirty="0" smtClean="0">
                <a:solidFill>
                  <a:schemeClr val="bg1"/>
                </a:solidFill>
              </a:rPr>
              <a:t>Kim Long</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106</a:t>
            </a:r>
            <a:br>
              <a:rPr lang="en-US" dirty="0" smtClean="0">
                <a:solidFill>
                  <a:srgbClr val="FFFF00"/>
                </a:solidFill>
              </a:rPr>
            </a:br>
            <a:r>
              <a:rPr lang="en-US" dirty="0" smtClean="0">
                <a:solidFill>
                  <a:srgbClr val="FFFF00"/>
                </a:solidFill>
              </a:rPr>
              <a:t>CHÚA NHẬT XII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a:t>
            </a:r>
            <a:r>
              <a:rPr lang="en-US" i="1" dirty="0" smtClean="0">
                <a:solidFill>
                  <a:schemeClr val="bg1"/>
                </a:solidFill>
              </a:rPr>
              <a:t>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979824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Hãy tạ ơn Chúa vì Chúa nhân từ, ngàn đời Chúa vẫn trọn tình thương.</a:t>
            </a:r>
            <a:endParaRPr lang="en-US" sz="8000" dirty="0">
              <a:solidFill>
                <a:schemeClr val="bg1"/>
              </a:solidFill>
            </a:endParaRPr>
          </a:p>
        </p:txBody>
      </p:sp>
    </p:spTree>
    <p:extLst>
      <p:ext uri="{BB962C8B-B14F-4D97-AF65-F5344CB8AC3E}">
        <p14:creationId xmlns:p14="http://schemas.microsoft.com/office/powerpoint/2010/main" val="1648004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vi-VN" sz="5400" dirty="0">
                <a:solidFill>
                  <a:schemeClr val="bg1"/>
                </a:solidFill>
              </a:rPr>
              <a:t>Hết những ai xuôi ngược vượt biển buôn cùng bán, vượt triều sóng lèo lái con tàu, bao lần nhìn tận tường việc của Chúa, là bao uy công giữa biển khơi.</a:t>
            </a:r>
            <a:endParaRPr lang="en-US" sz="5400" dirty="0">
              <a:solidFill>
                <a:schemeClr val="bg1"/>
              </a:solidFill>
            </a:endParaRPr>
          </a:p>
        </p:txBody>
      </p:sp>
    </p:spTree>
    <p:extLst>
      <p:ext uri="{BB962C8B-B14F-4D97-AF65-F5344CB8AC3E}">
        <p14:creationId xmlns:p14="http://schemas.microsoft.com/office/powerpoint/2010/main" val="26527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Hãy tạ ơn Chúa vì Chúa nhân từ, ngàn đời Chúa vẫn trọn tình thương.</a:t>
            </a:r>
            <a:endParaRPr lang="en-US" sz="8000" dirty="0">
              <a:solidFill>
                <a:schemeClr val="bg1"/>
              </a:solidFill>
            </a:endParaRPr>
          </a:p>
        </p:txBody>
      </p:sp>
    </p:spTree>
    <p:extLst>
      <p:ext uri="{BB962C8B-B14F-4D97-AF65-F5344CB8AC3E}">
        <p14:creationId xmlns:p14="http://schemas.microsoft.com/office/powerpoint/2010/main" val="2373079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dirty="0">
                <a:solidFill>
                  <a:schemeClr val="bg1"/>
                </a:solidFill>
              </a:rPr>
              <a:t> </a:t>
            </a:r>
            <a:r>
              <a:rPr lang="vi-VN" sz="5400" dirty="0">
                <a:solidFill>
                  <a:schemeClr val="bg1"/>
                </a:solidFill>
              </a:rPr>
              <a:t>Chính Chúa đây ra lệnh bùng lên bao triều sóng, từng triều sóng xô lấp dập dồn, tung họ tận trời rồi dìm vực thẳm, họ lâm nguy như sắp mạng vong.</a:t>
            </a:r>
            <a:endParaRPr lang="en-US" sz="5400" dirty="0">
              <a:solidFill>
                <a:schemeClr val="bg1"/>
              </a:solidFill>
            </a:endParaRPr>
          </a:p>
        </p:txBody>
      </p:sp>
    </p:spTree>
    <p:extLst>
      <p:ext uri="{BB962C8B-B14F-4D97-AF65-F5344CB8AC3E}">
        <p14:creationId xmlns:p14="http://schemas.microsoft.com/office/powerpoint/2010/main" val="4270452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Hãy tạ ơn Chúa vì Chúa nhân từ, ngàn đời Chúa vẫn trọn tình thương.</a:t>
            </a:r>
            <a:endParaRPr lang="en-US" sz="8000" dirty="0">
              <a:solidFill>
                <a:schemeClr val="bg1"/>
              </a:solidFill>
            </a:endParaRPr>
          </a:p>
        </p:txBody>
      </p:sp>
    </p:spTree>
    <p:extLst>
      <p:ext uri="{BB962C8B-B14F-4D97-AF65-F5344CB8AC3E}">
        <p14:creationId xmlns:p14="http://schemas.microsoft.com/office/powerpoint/2010/main" val="863033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Tk3:</a:t>
            </a:r>
            <a:r>
              <a:rPr lang="en-US" sz="5400" dirty="0" smtClean="0">
                <a:solidFill>
                  <a:schemeClr val="bg1"/>
                </a:solidFill>
              </a:rPr>
              <a:t> </a:t>
            </a:r>
            <a:r>
              <a:rPr lang="vi-VN" sz="5400" dirty="0">
                <a:solidFill>
                  <a:schemeClr val="bg1"/>
                </a:solidFill>
              </a:rPr>
              <a:t>Chính lúc lâm cơ cùng họ nhớ kêu cầu Chúa, Ngài giựt thoát khởi cơn hiểm nghèo. Tay Ngài truyền dừng lại trận bão táp, truyền cho bao con sóng lặng im.</a:t>
            </a:r>
            <a:endParaRPr lang="en-US" sz="5400" dirty="0">
              <a:solidFill>
                <a:schemeClr val="bg1"/>
              </a:solidFill>
            </a:endParaRPr>
          </a:p>
        </p:txBody>
      </p:sp>
    </p:spTree>
    <p:extLst>
      <p:ext uri="{BB962C8B-B14F-4D97-AF65-F5344CB8AC3E}">
        <p14:creationId xmlns:p14="http://schemas.microsoft.com/office/powerpoint/2010/main" val="176170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1322384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Sóng nước nay im lặng, họ sướng vui mừng rỡ, và Ngài dẫn về bến trông chờ. Nay họ hiệp lời cảm tạ Thiên Chúa, vì tình thương, vì những kỳ công. </a:t>
            </a:r>
            <a:endParaRPr lang="en-US" sz="5400">
              <a:solidFill>
                <a:schemeClr val="bg1"/>
              </a:solidFill>
            </a:endParaRPr>
          </a:p>
        </p:txBody>
      </p:sp>
    </p:spTree>
    <p:extLst>
      <p:ext uri="{BB962C8B-B14F-4D97-AF65-F5344CB8AC3E}">
        <p14:creationId xmlns:p14="http://schemas.microsoft.com/office/powerpoint/2010/main" val="1247637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u="sng" dirty="0" err="1" smtClean="0">
                <a:solidFill>
                  <a:srgbClr val="FFFF00"/>
                </a:solidFill>
              </a:rPr>
              <a:t>Đk</a:t>
            </a:r>
            <a:r>
              <a:rPr lang="en-US" sz="8000" u="sng" dirty="0" smtClean="0">
                <a:solidFill>
                  <a:srgbClr val="FFFF00"/>
                </a:solidFill>
              </a:rPr>
              <a:t>:</a:t>
            </a:r>
            <a:r>
              <a:rPr lang="en-US" sz="8000" dirty="0">
                <a:solidFill>
                  <a:schemeClr val="bg1"/>
                </a:solidFill>
              </a:rPr>
              <a:t> </a:t>
            </a:r>
            <a:r>
              <a:rPr lang="vi-VN" sz="8000" dirty="0">
                <a:solidFill>
                  <a:schemeClr val="bg1"/>
                </a:solidFill>
              </a:rPr>
              <a:t>Hãy tạ ơn Chúa vì Chúa nhân từ, ngàn đời Chúa vẫn trọn tình thương.</a:t>
            </a:r>
            <a:endParaRPr lang="en-US" sz="8000" dirty="0">
              <a:solidFill>
                <a:schemeClr val="bg1"/>
              </a:solidFill>
            </a:endParaRPr>
          </a:p>
        </p:txBody>
      </p:sp>
    </p:spTree>
    <p:extLst>
      <p:ext uri="{BB962C8B-B14F-4D97-AF65-F5344CB8AC3E}">
        <p14:creationId xmlns:p14="http://schemas.microsoft.com/office/powerpoint/2010/main" val="3545237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smtClean="0">
                <a:solidFill>
                  <a:srgbClr val="FFFF00"/>
                </a:solidFill>
              </a:rPr>
              <a:t>Tk1</a:t>
            </a:r>
            <a:r>
              <a:rPr lang="en-US" sz="6600" b="0" u="sng" dirty="0" smtClean="0">
                <a:solidFill>
                  <a:srgbClr val="FFFF00"/>
                </a:solidFill>
                <a:effectLst/>
              </a:rPr>
              <a:t>:</a:t>
            </a:r>
            <a:r>
              <a:rPr lang="en-US" sz="6600" b="0" dirty="0" smtClean="0">
                <a:solidFill>
                  <a:schemeClr val="bg1"/>
                </a:solidFill>
                <a:effectLst/>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r>
              <a:rPr lang="en-US" sz="6600" dirty="0" err="1" smtClean="0">
                <a:solidFill>
                  <a:schemeClr val="bg1"/>
                </a:solidFill>
              </a:rPr>
              <a:t>thần</a:t>
            </a:r>
            <a:r>
              <a:rPr lang="en-US" sz="6600" dirty="0" smtClean="0">
                <a:solidFill>
                  <a:schemeClr val="bg1"/>
                </a:solidFill>
              </a:rPr>
              <a:t> </a:t>
            </a:r>
            <a:r>
              <a:rPr lang="en-US" sz="6600" dirty="0" err="1" smtClean="0">
                <a:solidFill>
                  <a:schemeClr val="bg1"/>
                </a:solidFill>
              </a:rPr>
              <a:t>thánh</a:t>
            </a:r>
            <a:r>
              <a:rPr lang="en-US" sz="6600" dirty="0" smtClean="0">
                <a:solidFill>
                  <a:schemeClr val="bg1"/>
                </a:solidFill>
              </a:rPr>
              <a:t> </a:t>
            </a:r>
            <a:r>
              <a:rPr lang="en-US" sz="6600" dirty="0" err="1" smtClean="0">
                <a:solidFill>
                  <a:schemeClr val="bg1"/>
                </a:solidFill>
              </a:rPr>
              <a:t>trên</a:t>
            </a:r>
            <a:r>
              <a:rPr lang="en-US" sz="6600" dirty="0" smtClean="0">
                <a:solidFill>
                  <a:schemeClr val="bg1"/>
                </a:solidFill>
              </a:rPr>
              <a:t> </a:t>
            </a:r>
            <a:r>
              <a:rPr lang="en-US" sz="6600" dirty="0" err="1" smtClean="0">
                <a:solidFill>
                  <a:schemeClr val="bg1"/>
                </a:solidFill>
              </a:rPr>
              <a:t>thiên</a:t>
            </a:r>
            <a:r>
              <a:rPr lang="en-US" sz="6600" dirty="0" smtClean="0">
                <a:solidFill>
                  <a:schemeClr val="bg1"/>
                </a:solidFill>
              </a:rPr>
              <a:t> </a:t>
            </a:r>
            <a:r>
              <a:rPr lang="en-US" sz="6600" dirty="0" err="1" smtClean="0">
                <a:solidFill>
                  <a:schemeClr val="bg1"/>
                </a:solidFill>
              </a:rPr>
              <a:t>đình</a:t>
            </a:r>
            <a:r>
              <a:rPr lang="en-US" sz="6600" dirty="0" smtClean="0">
                <a:solidFill>
                  <a:schemeClr val="bg1"/>
                </a:solidFill>
              </a:rPr>
              <a:t> </a:t>
            </a:r>
            <a:r>
              <a:rPr lang="en-US" sz="6600" dirty="0" err="1" smtClean="0">
                <a:solidFill>
                  <a:schemeClr val="bg1"/>
                </a:solidFill>
              </a:rPr>
              <a:t>hiển</a:t>
            </a:r>
            <a:r>
              <a:rPr lang="en-US" sz="6600" dirty="0" smtClean="0">
                <a:solidFill>
                  <a:schemeClr val="bg1"/>
                </a:solidFill>
              </a:rPr>
              <a:t> </a:t>
            </a:r>
            <a:r>
              <a:rPr lang="en-US" sz="6600" dirty="0" err="1" smtClean="0">
                <a:solidFill>
                  <a:schemeClr val="bg1"/>
                </a:solidFill>
              </a:rPr>
              <a:t>vinh</a:t>
            </a:r>
            <a:r>
              <a:rPr lang="en-US" sz="6600" dirty="0" smtClean="0">
                <a:solidFill>
                  <a:schemeClr val="bg1"/>
                </a:solidFill>
              </a:rPr>
              <a:t>, </a:t>
            </a:r>
            <a:r>
              <a:rPr lang="en-US" sz="6600" dirty="0" err="1" smtClean="0">
                <a:solidFill>
                  <a:schemeClr val="bg1"/>
                </a:solidFill>
              </a:rPr>
              <a:t>mừng</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yêu</a:t>
            </a:r>
            <a:r>
              <a:rPr lang="en-US" sz="6600" dirty="0" smtClean="0">
                <a:solidFill>
                  <a:schemeClr val="bg1"/>
                </a:solidFill>
              </a:rPr>
              <a:t> </a:t>
            </a:r>
            <a:r>
              <a:rPr lang="en-US" sz="6600" dirty="0" err="1" smtClean="0">
                <a:solidFill>
                  <a:schemeClr val="bg1"/>
                </a:solidFill>
              </a:rPr>
              <a:t>thương</a:t>
            </a:r>
            <a:r>
              <a:rPr lang="en-US" sz="6600" dirty="0" smtClean="0">
                <a:solidFill>
                  <a:schemeClr val="bg1"/>
                </a:solidFill>
              </a:rPr>
              <a:t> </a:t>
            </a:r>
            <a:r>
              <a:rPr lang="en-US" sz="6600" dirty="0" err="1" smtClean="0">
                <a:solidFill>
                  <a:schemeClr val="bg1"/>
                </a:solidFill>
              </a:rPr>
              <a:t>trần</a:t>
            </a:r>
            <a:r>
              <a:rPr lang="en-US" sz="6600" dirty="0" smtClean="0">
                <a:solidFill>
                  <a:schemeClr val="bg1"/>
                </a:solidFill>
              </a:rPr>
              <a:t> </a:t>
            </a:r>
            <a:r>
              <a:rPr lang="en-US" sz="6600" dirty="0" err="1" smtClean="0">
                <a:solidFill>
                  <a:schemeClr val="bg1"/>
                </a:solidFill>
              </a:rPr>
              <a:t>gian</a:t>
            </a:r>
            <a:r>
              <a:rPr lang="en-US" sz="6600" dirty="0" smtClean="0">
                <a:solidFill>
                  <a:schemeClr val="bg1"/>
                </a:solidFill>
              </a:rPr>
              <a:t>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3121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200" dirty="0">
                <a:solidFill>
                  <a:srgbClr val="FFFF00"/>
                </a:solidFill>
              </a:rPr>
              <a:t>Bài trích thư thứ hai của thánh Phao-lô tông </a:t>
            </a:r>
            <a:r>
              <a:rPr lang="vi-VN" sz="3200" dirty="0" smtClean="0">
                <a:solidFill>
                  <a:srgbClr val="FFFF00"/>
                </a:solidFill>
              </a:rPr>
              <a:t>đồ</a:t>
            </a:r>
            <a:endParaRPr lang="en-US" sz="3200" dirty="0" smtClean="0">
              <a:solidFill>
                <a:srgbClr val="FFFF00"/>
              </a:solidFill>
            </a:endParaRPr>
          </a:p>
          <a:p>
            <a:r>
              <a:rPr lang="vi-VN" sz="3200" dirty="0" smtClean="0">
                <a:solidFill>
                  <a:srgbClr val="FFFF00"/>
                </a:solidFill>
              </a:rPr>
              <a:t>gửi </a:t>
            </a:r>
            <a:r>
              <a:rPr lang="vi-VN" sz="3200" dirty="0">
                <a:solidFill>
                  <a:srgbClr val="FFFF00"/>
                </a:solidFill>
              </a:rPr>
              <a:t>tín hữu Cô-rin-tô.</a:t>
            </a:r>
            <a:endParaRPr lang="en-US" sz="3200" dirty="0">
              <a:solidFill>
                <a:srgbClr val="FFFF00"/>
              </a:solidFill>
            </a:endParaRPr>
          </a:p>
        </p:txBody>
      </p:sp>
      <p:sp>
        <p:nvSpPr>
          <p:cNvPr id="7" name="TextBox 6"/>
          <p:cNvSpPr txBox="1"/>
          <p:nvPr/>
        </p:nvSpPr>
        <p:spPr>
          <a:xfrm>
            <a:off x="76199" y="4171950"/>
            <a:ext cx="4945585" cy="707886"/>
          </a:xfrm>
          <a:prstGeom prst="rect">
            <a:avLst/>
          </a:prstGeom>
          <a:noFill/>
        </p:spPr>
        <p:txBody>
          <a:bodyPr wrap="none" rtlCol="0">
            <a:spAutoFit/>
          </a:bodyPr>
          <a:lstStyle/>
          <a:p>
            <a:r>
              <a:rPr lang="vi-VN" sz="4000" dirty="0">
                <a:solidFill>
                  <a:srgbClr val="FFFF00"/>
                </a:solidFill>
              </a:rPr>
              <a:t>Cái mới đã có đây rồi.</a:t>
            </a:r>
            <a:endParaRPr lang="en-US" sz="40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dirty="0">
                <a:solidFill>
                  <a:schemeClr val="bg1"/>
                </a:solidFill>
              </a:rPr>
              <a:t>Một tiên tri vĩ đại đã xuất hiện giữa chúng ta, và Thiên Chúa đã viếng thăm dân Ngài.</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266859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09460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b="0" u="sng" dirty="0" smtClean="0">
                <a:solidFill>
                  <a:srgbClr val="FFFF00"/>
                </a:solidFill>
                <a:effectLst/>
              </a:rPr>
              <a:t>:</a:t>
            </a:r>
            <a:r>
              <a:rPr lang="en-US" sz="6600" b="0" dirty="0" smtClean="0">
                <a:solidFill>
                  <a:schemeClr val="bg1"/>
                </a:solidFill>
                <a:effectLst/>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Cả</a:t>
            </a:r>
            <a:r>
              <a:rPr lang="en-US" sz="6600" dirty="0" smtClean="0">
                <a:solidFill>
                  <a:schemeClr val="bg1"/>
                </a:solidFill>
              </a:rPr>
              <a:t> </a:t>
            </a:r>
            <a:r>
              <a:rPr lang="en-US" sz="6600" dirty="0" err="1" smtClean="0">
                <a:solidFill>
                  <a:schemeClr val="bg1"/>
                </a:solidFill>
              </a:rPr>
              <a:t>uy</a:t>
            </a:r>
            <a:r>
              <a:rPr lang="en-US" sz="6600" dirty="0" smtClean="0">
                <a:solidFill>
                  <a:schemeClr val="bg1"/>
                </a:solidFill>
              </a:rPr>
              <a:t> </a:t>
            </a:r>
            <a:r>
              <a:rPr lang="en-US" sz="6600" dirty="0" err="1" smtClean="0">
                <a:solidFill>
                  <a:schemeClr val="bg1"/>
                </a:solidFill>
              </a:rPr>
              <a:t>quyên</a:t>
            </a:r>
            <a:r>
              <a:rPr lang="en-US" sz="6600" dirty="0" smtClean="0">
                <a:solidFill>
                  <a:schemeClr val="bg1"/>
                </a:solidFill>
              </a:rPr>
              <a:t>. </a:t>
            </a:r>
            <a:r>
              <a:rPr lang="en-US" sz="6600" dirty="0" err="1" smtClean="0">
                <a:solidFill>
                  <a:schemeClr val="bg1"/>
                </a:solidFill>
              </a:rPr>
              <a:t>Trần</a:t>
            </a:r>
            <a:r>
              <a:rPr lang="en-US" sz="6600" dirty="0" smtClean="0">
                <a:solidFill>
                  <a:schemeClr val="bg1"/>
                </a:solidFill>
              </a:rPr>
              <a:t> </a:t>
            </a:r>
            <a:r>
              <a:rPr lang="en-US" sz="6600" dirty="0" err="1" smtClean="0">
                <a:solidFill>
                  <a:schemeClr val="bg1"/>
                </a:solidFill>
              </a:rPr>
              <a:t>hoàn</a:t>
            </a:r>
            <a:r>
              <a:rPr lang="en-US" sz="6600" dirty="0" smtClean="0">
                <a:solidFill>
                  <a:schemeClr val="bg1"/>
                </a:solidFill>
              </a:rPr>
              <a:t> </a:t>
            </a:r>
            <a:r>
              <a:rPr lang="en-US" sz="6600" dirty="0" err="1" smtClean="0">
                <a:solidFill>
                  <a:schemeClr val="bg1"/>
                </a:solidFill>
              </a:rPr>
              <a:t>ơi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r>
              <a:rPr lang="en-US" sz="6600" dirty="0" err="1" smtClean="0">
                <a:solidFill>
                  <a:schemeClr val="bg1"/>
                </a:solidFill>
              </a:rPr>
              <a:t>Triều</a:t>
            </a:r>
            <a:r>
              <a:rPr lang="en-US" sz="6600" dirty="0" smtClean="0">
                <a:solidFill>
                  <a:schemeClr val="bg1"/>
                </a:solidFill>
              </a:rPr>
              <a:t> </a:t>
            </a:r>
            <a:r>
              <a:rPr lang="en-US" sz="6600" dirty="0" err="1" smtClean="0">
                <a:solidFill>
                  <a:schemeClr val="bg1"/>
                </a:solidFill>
              </a:rPr>
              <a:t>thần</a:t>
            </a:r>
            <a:r>
              <a:rPr lang="en-US" sz="6600" dirty="0" smtClean="0">
                <a:solidFill>
                  <a:schemeClr val="bg1"/>
                </a:solidFill>
              </a:rPr>
              <a:t> </a:t>
            </a:r>
            <a:r>
              <a:rPr lang="en-US" sz="6600" dirty="0" err="1" smtClean="0">
                <a:solidFill>
                  <a:schemeClr val="bg1"/>
                </a:solidFill>
              </a:rPr>
              <a:t>ơi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endParaRPr lang="en-US" sz="6600" b="0" dirty="0">
              <a:solidFill>
                <a:schemeClr val="bg1"/>
              </a:solidFill>
              <a:effectLst/>
            </a:endParaRPr>
          </a:p>
        </p:txBody>
      </p:sp>
    </p:spTree>
    <p:extLst>
      <p:ext uri="{BB962C8B-B14F-4D97-AF65-F5344CB8AC3E}">
        <p14:creationId xmlns:p14="http://schemas.microsoft.com/office/powerpoint/2010/main" val="2184684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6096" y="11430"/>
            <a:ext cx="3575304" cy="4939814"/>
          </a:xfrm>
          <a:prstGeom prst="rect">
            <a:avLst/>
          </a:prstGeom>
        </p:spPr>
        <p:txBody>
          <a:bodyPr wrap="square">
            <a:spAutoFit/>
          </a:bodyPr>
          <a:lstStyle/>
          <a:p>
            <a:pPr algn="just"/>
            <a:r>
              <a:rPr lang="en-US" sz="3500" dirty="0" err="1" smtClean="0">
                <a:solidFill>
                  <a:schemeClr val="bg1"/>
                </a:solidFill>
              </a:rPr>
              <a:t>Anh</a:t>
            </a:r>
            <a:r>
              <a:rPr lang="en-US" sz="3500" dirty="0" smtClean="0">
                <a:solidFill>
                  <a:schemeClr val="bg1"/>
                </a:solidFill>
              </a:rPr>
              <a:t> </a:t>
            </a:r>
            <a:r>
              <a:rPr lang="en-US" sz="3500" dirty="0" err="1" smtClean="0">
                <a:solidFill>
                  <a:schemeClr val="bg1"/>
                </a:solidFill>
              </a:rPr>
              <a:t>chị</a:t>
            </a:r>
            <a:r>
              <a:rPr lang="en-US" sz="3500" dirty="0" smtClean="0">
                <a:solidFill>
                  <a:schemeClr val="bg1"/>
                </a:solidFill>
              </a:rPr>
              <a:t> </a:t>
            </a:r>
            <a:r>
              <a:rPr lang="en-US" sz="3500" dirty="0" err="1" smtClean="0">
                <a:solidFill>
                  <a:schemeClr val="bg1"/>
                </a:solidFill>
              </a:rPr>
              <a:t>em</a:t>
            </a:r>
            <a:r>
              <a:rPr lang="en-US" sz="3500" dirty="0" smtClean="0">
                <a:solidFill>
                  <a:schemeClr val="bg1"/>
                </a:solidFill>
              </a:rPr>
              <a:t> </a:t>
            </a:r>
            <a:r>
              <a:rPr lang="en-US" sz="3500" dirty="0" err="1" smtClean="0">
                <a:solidFill>
                  <a:schemeClr val="bg1"/>
                </a:solidFill>
              </a:rPr>
              <a:t>thân</a:t>
            </a:r>
            <a:r>
              <a:rPr lang="en-US" sz="3500" dirty="0" smtClean="0">
                <a:solidFill>
                  <a:schemeClr val="bg1"/>
                </a:solidFill>
              </a:rPr>
              <a:t> </a:t>
            </a:r>
            <a:r>
              <a:rPr lang="en-US" sz="3500" dirty="0" err="1" smtClean="0">
                <a:solidFill>
                  <a:schemeClr val="bg1"/>
                </a:solidFill>
              </a:rPr>
              <a:t>mến</a:t>
            </a:r>
            <a:r>
              <a:rPr lang="en-US" sz="3500" dirty="0" smtClean="0">
                <a:solidFill>
                  <a:schemeClr val="bg1"/>
                </a:solidFill>
              </a:rPr>
              <a:t>, </a:t>
            </a:r>
            <a:r>
              <a:rPr lang="en-US" sz="3500" dirty="0" err="1" smtClean="0">
                <a:solidFill>
                  <a:schemeClr val="bg1"/>
                </a:solidFill>
              </a:rPr>
              <a:t>chỉ</a:t>
            </a:r>
            <a:r>
              <a:rPr lang="en-US" sz="3500" dirty="0" smtClean="0">
                <a:solidFill>
                  <a:schemeClr val="bg1"/>
                </a:solidFill>
              </a:rPr>
              <a:t> </a:t>
            </a:r>
            <a:r>
              <a:rPr lang="en-US" sz="3500" dirty="0" err="1" smtClean="0">
                <a:solidFill>
                  <a:schemeClr val="bg1"/>
                </a:solidFill>
              </a:rPr>
              <a:t>có</a:t>
            </a:r>
            <a:r>
              <a:rPr lang="en-US" sz="3500" dirty="0" smtClean="0">
                <a:solidFill>
                  <a:schemeClr val="bg1"/>
                </a:solidFill>
              </a:rPr>
              <a:t> </a:t>
            </a:r>
            <a:r>
              <a:rPr lang="en-US" sz="3500" dirty="0" err="1" smtClean="0">
                <a:solidFill>
                  <a:schemeClr val="bg1"/>
                </a:solidFill>
              </a:rPr>
              <a:t>Chúa</a:t>
            </a:r>
            <a:r>
              <a:rPr lang="en-US" sz="3500" dirty="0" smtClean="0">
                <a:solidFill>
                  <a:schemeClr val="bg1"/>
                </a:solidFill>
              </a:rPr>
              <a:t> </a:t>
            </a:r>
            <a:r>
              <a:rPr lang="en-US" sz="3500" dirty="0" err="1" smtClean="0">
                <a:solidFill>
                  <a:schemeClr val="bg1"/>
                </a:solidFill>
              </a:rPr>
              <a:t>mới</a:t>
            </a:r>
            <a:r>
              <a:rPr lang="en-US" sz="3500" dirty="0" smtClean="0">
                <a:solidFill>
                  <a:schemeClr val="bg1"/>
                </a:solidFill>
              </a:rPr>
              <a:t> </a:t>
            </a:r>
            <a:r>
              <a:rPr lang="en-US" sz="3500" dirty="0" err="1" smtClean="0">
                <a:solidFill>
                  <a:schemeClr val="bg1"/>
                </a:solidFill>
              </a:rPr>
              <a:t>đem</a:t>
            </a:r>
            <a:r>
              <a:rPr lang="en-US" sz="3500" dirty="0" smtClean="0">
                <a:solidFill>
                  <a:schemeClr val="bg1"/>
                </a:solidFill>
              </a:rPr>
              <a:t> </a:t>
            </a:r>
            <a:r>
              <a:rPr lang="en-US" sz="3500" dirty="0" err="1" smtClean="0">
                <a:solidFill>
                  <a:schemeClr val="bg1"/>
                </a:solidFill>
              </a:rPr>
              <a:t>lại</a:t>
            </a:r>
            <a:r>
              <a:rPr lang="en-US" sz="3500" dirty="0" smtClean="0">
                <a:solidFill>
                  <a:schemeClr val="bg1"/>
                </a:solidFill>
              </a:rPr>
              <a:t> </a:t>
            </a:r>
            <a:r>
              <a:rPr lang="en-US" sz="3500" dirty="0" err="1" smtClean="0">
                <a:solidFill>
                  <a:schemeClr val="bg1"/>
                </a:solidFill>
              </a:rPr>
              <a:t>cho</a:t>
            </a:r>
            <a:r>
              <a:rPr lang="en-US" sz="3500" dirty="0" smtClean="0">
                <a:solidFill>
                  <a:schemeClr val="bg1"/>
                </a:solidFill>
              </a:rPr>
              <a:t> con </a:t>
            </a:r>
            <a:r>
              <a:rPr lang="en-US" sz="3500" dirty="0" err="1" smtClean="0">
                <a:solidFill>
                  <a:schemeClr val="bg1"/>
                </a:solidFill>
              </a:rPr>
              <a:t>người</a:t>
            </a:r>
            <a:r>
              <a:rPr lang="en-US" sz="3500" dirty="0" smtClean="0">
                <a:solidFill>
                  <a:schemeClr val="bg1"/>
                </a:solidFill>
              </a:rPr>
              <a:t> </a:t>
            </a:r>
            <a:r>
              <a:rPr lang="en-US" sz="3500" dirty="0" err="1" smtClean="0">
                <a:solidFill>
                  <a:schemeClr val="bg1"/>
                </a:solidFill>
              </a:rPr>
              <a:t>bình</a:t>
            </a:r>
            <a:r>
              <a:rPr lang="en-US" sz="3500" dirty="0" smtClean="0">
                <a:solidFill>
                  <a:schemeClr val="bg1"/>
                </a:solidFill>
              </a:rPr>
              <a:t> an </a:t>
            </a:r>
            <a:r>
              <a:rPr lang="en-US" sz="3500" dirty="0" err="1" smtClean="0">
                <a:solidFill>
                  <a:schemeClr val="bg1"/>
                </a:solidFill>
              </a:rPr>
              <a:t>thật</a:t>
            </a:r>
            <a:r>
              <a:rPr lang="en-US" sz="3500" dirty="0" smtClean="0">
                <a:solidFill>
                  <a:schemeClr val="bg1"/>
                </a:solidFill>
              </a:rPr>
              <a:t> </a:t>
            </a:r>
            <a:r>
              <a:rPr lang="en-US" sz="3500" dirty="0" err="1" smtClean="0">
                <a:solidFill>
                  <a:schemeClr val="bg1"/>
                </a:solidFill>
              </a:rPr>
              <a:t>sự</a:t>
            </a:r>
            <a:r>
              <a:rPr lang="en-US" sz="3500" dirty="0" smtClean="0">
                <a:solidFill>
                  <a:schemeClr val="bg1"/>
                </a:solidFill>
              </a:rPr>
              <a:t>. </a:t>
            </a:r>
            <a:r>
              <a:rPr lang="en-US" sz="3500" dirty="0" err="1" smtClean="0">
                <a:solidFill>
                  <a:schemeClr val="bg1"/>
                </a:solidFill>
              </a:rPr>
              <a:t>Luôn</a:t>
            </a:r>
            <a:r>
              <a:rPr lang="en-US" sz="3500" dirty="0" smtClean="0">
                <a:solidFill>
                  <a:schemeClr val="bg1"/>
                </a:solidFill>
              </a:rPr>
              <a:t> tin </a:t>
            </a:r>
            <a:r>
              <a:rPr lang="en-US" sz="3500" dirty="0" err="1" smtClean="0">
                <a:solidFill>
                  <a:schemeClr val="bg1"/>
                </a:solidFill>
              </a:rPr>
              <a:t>tưởng</a:t>
            </a:r>
            <a:r>
              <a:rPr lang="en-US" sz="3500" dirty="0" smtClean="0">
                <a:solidFill>
                  <a:schemeClr val="bg1"/>
                </a:solidFill>
              </a:rPr>
              <a:t> </a:t>
            </a:r>
            <a:r>
              <a:rPr lang="en-US" sz="3500" dirty="0" err="1" smtClean="0">
                <a:solidFill>
                  <a:schemeClr val="bg1"/>
                </a:solidFill>
              </a:rPr>
              <a:t>vào</a:t>
            </a:r>
            <a:r>
              <a:rPr lang="en-US" sz="3500" dirty="0" smtClean="0">
                <a:solidFill>
                  <a:schemeClr val="bg1"/>
                </a:solidFill>
              </a:rPr>
              <a:t> </a:t>
            </a:r>
            <a:r>
              <a:rPr lang="en-US" sz="3500" dirty="0" err="1" smtClean="0">
                <a:solidFill>
                  <a:schemeClr val="bg1"/>
                </a:solidFill>
              </a:rPr>
              <a:t>quyền</a:t>
            </a:r>
            <a:r>
              <a:rPr lang="en-US" sz="3500" dirty="0" smtClean="0">
                <a:solidFill>
                  <a:schemeClr val="bg1"/>
                </a:solidFill>
              </a:rPr>
              <a:t> </a:t>
            </a:r>
            <a:r>
              <a:rPr lang="en-US" sz="3500" dirty="0" err="1" smtClean="0">
                <a:solidFill>
                  <a:schemeClr val="bg1"/>
                </a:solidFill>
              </a:rPr>
              <a:t>năng</a:t>
            </a:r>
            <a:r>
              <a:rPr lang="en-US" sz="3500" dirty="0" smtClean="0">
                <a:solidFill>
                  <a:schemeClr val="bg1"/>
                </a:solidFill>
              </a:rPr>
              <a:t> </a:t>
            </a:r>
            <a:r>
              <a:rPr lang="en-US" sz="3500" dirty="0" err="1" smtClean="0">
                <a:solidFill>
                  <a:schemeClr val="bg1"/>
                </a:solidFill>
              </a:rPr>
              <a:t>của</a:t>
            </a:r>
            <a:r>
              <a:rPr lang="en-US" sz="3500" dirty="0" smtClean="0">
                <a:solidFill>
                  <a:schemeClr val="bg1"/>
                </a:solidFill>
              </a:rPr>
              <a:t> </a:t>
            </a:r>
            <a:r>
              <a:rPr lang="en-US" sz="3500" dirty="0" err="1" smtClean="0">
                <a:solidFill>
                  <a:schemeClr val="bg1"/>
                </a:solidFill>
              </a:rPr>
              <a:t>Chúa</a:t>
            </a:r>
            <a:r>
              <a:rPr lang="en-US" sz="3500" dirty="0" smtClean="0">
                <a:solidFill>
                  <a:schemeClr val="bg1"/>
                </a:solidFill>
              </a:rPr>
              <a:t>, </a:t>
            </a:r>
            <a:r>
              <a:rPr lang="en-US" sz="3500" dirty="0" err="1" smtClean="0">
                <a:solidFill>
                  <a:schemeClr val="bg1"/>
                </a:solidFill>
              </a:rPr>
              <a:t>chúng</a:t>
            </a:r>
            <a:r>
              <a:rPr lang="en-US" sz="3500" dirty="0" smtClean="0">
                <a:solidFill>
                  <a:schemeClr val="bg1"/>
                </a:solidFill>
              </a:rPr>
              <a:t> ta </a:t>
            </a:r>
            <a:r>
              <a:rPr lang="en-US" sz="3500" dirty="0" err="1" smtClean="0">
                <a:solidFill>
                  <a:schemeClr val="bg1"/>
                </a:solidFill>
              </a:rPr>
              <a:t>cùng</a:t>
            </a:r>
            <a:r>
              <a:rPr lang="en-US" sz="3500" dirty="0" smtClean="0">
                <a:solidFill>
                  <a:schemeClr val="bg1"/>
                </a:solidFill>
              </a:rPr>
              <a:t> </a:t>
            </a:r>
            <a:r>
              <a:rPr lang="en-US" sz="3500" dirty="0" err="1" smtClean="0">
                <a:solidFill>
                  <a:schemeClr val="bg1"/>
                </a:solidFill>
              </a:rPr>
              <a:t>dâng</a:t>
            </a:r>
            <a:r>
              <a:rPr lang="en-US" sz="3500" dirty="0" smtClean="0">
                <a:solidFill>
                  <a:schemeClr val="bg1"/>
                </a:solidFill>
              </a:rPr>
              <a:t> </a:t>
            </a:r>
            <a:r>
              <a:rPr lang="en-US" sz="3500" dirty="0" err="1" smtClean="0">
                <a:solidFill>
                  <a:schemeClr val="bg1"/>
                </a:solidFill>
              </a:rPr>
              <a:t>lời</a:t>
            </a:r>
            <a:r>
              <a:rPr lang="en-US" sz="3500" dirty="0" smtClean="0">
                <a:solidFill>
                  <a:schemeClr val="bg1"/>
                </a:solidFill>
              </a:rPr>
              <a:t> </a:t>
            </a:r>
            <a:r>
              <a:rPr lang="en-US" sz="3500" dirty="0" err="1" smtClean="0">
                <a:solidFill>
                  <a:schemeClr val="bg1"/>
                </a:solidFill>
              </a:rPr>
              <a:t>cầu</a:t>
            </a:r>
            <a:r>
              <a:rPr lang="en-US" sz="3500" dirty="0" smtClean="0">
                <a:solidFill>
                  <a:schemeClr val="bg1"/>
                </a:solidFill>
              </a:rPr>
              <a:t> </a:t>
            </a:r>
            <a:r>
              <a:rPr lang="en-US" sz="3500" dirty="0" err="1" smtClean="0">
                <a:solidFill>
                  <a:schemeClr val="bg1"/>
                </a:solidFill>
              </a:rPr>
              <a:t>xin</a:t>
            </a:r>
            <a:r>
              <a:rPr lang="en-US" sz="3500" dirty="0" smtClean="0">
                <a:solidFill>
                  <a:schemeClr val="bg1"/>
                </a:solidFill>
              </a:rPr>
              <a:t>.</a:t>
            </a:r>
            <a:endParaRPr lang="en-US" sz="3500"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dirty="0" err="1" smtClean="0">
                <a:solidFill>
                  <a:srgbClr val="FFFF00"/>
                </a:solidFill>
              </a:rPr>
              <a:t>Nếu</a:t>
            </a:r>
            <a:r>
              <a:rPr lang="en-US" sz="4000" dirty="0" smtClean="0">
                <a:solidFill>
                  <a:srgbClr val="FFFF00"/>
                </a:solidFill>
              </a:rPr>
              <a:t> Con </a:t>
            </a:r>
            <a:r>
              <a:rPr lang="en-US" sz="4000" dirty="0" err="1" smtClean="0">
                <a:solidFill>
                  <a:srgbClr val="FFFF00"/>
                </a:solidFill>
              </a:rPr>
              <a:t>Chợt</a:t>
            </a:r>
            <a:r>
              <a:rPr lang="en-US" sz="4000" dirty="0" smtClean="0">
                <a:solidFill>
                  <a:srgbClr val="FFFF00"/>
                </a:solidFill>
              </a:rPr>
              <a:t> </a:t>
            </a:r>
            <a:r>
              <a:rPr lang="en-US" sz="4000" dirty="0" err="1" smtClean="0">
                <a:solidFill>
                  <a:srgbClr val="FFFF00"/>
                </a:solidFill>
              </a:rPr>
              <a:t>Nhớ</a:t>
            </a:r>
            <a:endParaRPr lang="en-US" sz="4000" dirty="0" smtClean="0">
              <a:solidFill>
                <a:srgbClr val="FFFF00"/>
              </a:solidFill>
            </a:endParaRPr>
          </a:p>
          <a:p>
            <a:pPr algn="ctr"/>
            <a:r>
              <a:rPr lang="en-US" sz="4000" i="1" dirty="0" err="1" smtClean="0">
                <a:solidFill>
                  <a:schemeClr val="bg1"/>
                </a:solidFill>
              </a:rPr>
              <a:t>Phương</a:t>
            </a:r>
            <a:r>
              <a:rPr lang="en-US" sz="4000" i="1" dirty="0" smtClean="0">
                <a:solidFill>
                  <a:schemeClr val="bg1"/>
                </a:solidFill>
              </a:rPr>
              <a:t> </a:t>
            </a:r>
            <a:r>
              <a:rPr lang="en-US" sz="4000" i="1" dirty="0" err="1" smtClean="0">
                <a:solidFill>
                  <a:schemeClr val="bg1"/>
                </a:solidFill>
              </a:rPr>
              <a:t>Anh</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ơi</a:t>
            </a:r>
            <a:r>
              <a:rPr lang="en-US" sz="6000" dirty="0" smtClean="0">
                <a:solidFill>
                  <a:schemeClr val="bg1"/>
                </a:solidFill>
              </a:rPr>
              <a:t> con </a:t>
            </a:r>
            <a:r>
              <a:rPr lang="en-US" sz="6000" dirty="0" err="1" smtClean="0">
                <a:solidFill>
                  <a:schemeClr val="bg1"/>
                </a:solidFill>
              </a:rPr>
              <a:t>sẽ</a:t>
            </a:r>
            <a:r>
              <a:rPr lang="en-US" sz="6000" dirty="0" smtClean="0">
                <a:solidFill>
                  <a:schemeClr val="bg1"/>
                </a:solidFill>
              </a:rPr>
              <a:t> </a:t>
            </a:r>
            <a:r>
              <a:rPr lang="en-US" sz="6000" dirty="0" err="1" smtClean="0">
                <a:solidFill>
                  <a:schemeClr val="bg1"/>
                </a:solidFill>
              </a:rPr>
              <a:t>ra</a:t>
            </a:r>
            <a:r>
              <a:rPr lang="en-US" sz="6000" dirty="0" smtClean="0">
                <a:solidFill>
                  <a:schemeClr val="bg1"/>
                </a:solidFill>
              </a:rPr>
              <a:t> </a:t>
            </a:r>
            <a:r>
              <a:rPr lang="en-US" sz="6000" dirty="0" err="1" smtClean="0">
                <a:solidFill>
                  <a:schemeClr val="bg1"/>
                </a:solidFill>
              </a:rPr>
              <a:t>về</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a:t>
            </a:r>
            <a:r>
              <a:rPr lang="en-US" sz="6000" dirty="0" err="1" smtClean="0">
                <a:solidFill>
                  <a:schemeClr val="bg1"/>
                </a:solidFill>
              </a:rPr>
              <a:t>lễ</a:t>
            </a:r>
            <a:r>
              <a:rPr lang="en-US" sz="6000" dirty="0" smtClean="0">
                <a:solidFill>
                  <a:schemeClr val="bg1"/>
                </a:solidFill>
              </a:rPr>
              <a:t> </a:t>
            </a:r>
            <a:r>
              <a:rPr lang="en-US" sz="6000" dirty="0" err="1" smtClean="0">
                <a:solidFill>
                  <a:schemeClr val="bg1"/>
                </a:solidFill>
              </a:rPr>
              <a:t>vật</a:t>
            </a:r>
            <a:r>
              <a:rPr lang="en-US" sz="6000" dirty="0" smtClean="0">
                <a:solidFill>
                  <a:schemeClr val="bg1"/>
                </a:solidFill>
              </a:rPr>
              <a:t> </a:t>
            </a:r>
            <a:r>
              <a:rPr lang="en-US" sz="6000" dirty="0" err="1" smtClean="0">
                <a:solidFill>
                  <a:schemeClr val="bg1"/>
                </a:solidFill>
              </a:rPr>
              <a:t>lại</a:t>
            </a:r>
            <a:r>
              <a:rPr lang="en-US" sz="6000" dirty="0" smtClean="0">
                <a:solidFill>
                  <a:schemeClr val="bg1"/>
                </a:solidFill>
              </a:rPr>
              <a:t> </a:t>
            </a:r>
            <a:r>
              <a:rPr lang="en-US" sz="6000" dirty="0" err="1" smtClean="0">
                <a:solidFill>
                  <a:schemeClr val="bg1"/>
                </a:solidFill>
              </a:rPr>
              <a:t>nơi</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nếu</a:t>
            </a:r>
            <a:r>
              <a:rPr lang="en-US" sz="6000" dirty="0" smtClean="0">
                <a:solidFill>
                  <a:schemeClr val="bg1"/>
                </a:solidFill>
              </a:rPr>
              <a:t> con </a:t>
            </a:r>
            <a:r>
              <a:rPr lang="en-US" sz="6000" dirty="0" err="1" smtClean="0">
                <a:solidFill>
                  <a:schemeClr val="bg1"/>
                </a:solidFill>
              </a:rPr>
              <a:t>chợt</a:t>
            </a:r>
            <a:r>
              <a:rPr lang="en-US" sz="6000" dirty="0" smtClean="0">
                <a:solidFill>
                  <a:schemeClr val="bg1"/>
                </a:solidFill>
              </a:rPr>
              <a:t> </a:t>
            </a:r>
            <a:r>
              <a:rPr lang="en-US" sz="6000" dirty="0" err="1" smtClean="0">
                <a:solidFill>
                  <a:schemeClr val="bg1"/>
                </a:solidFill>
              </a:rPr>
              <a:t>nhớ</a:t>
            </a:r>
            <a:r>
              <a:rPr lang="en-US" sz="6000" dirty="0" smtClean="0">
                <a:solidFill>
                  <a:schemeClr val="bg1"/>
                </a:solidFill>
              </a:rPr>
              <a:t> </a:t>
            </a:r>
            <a:r>
              <a:rPr lang="en-US" sz="6000" dirty="0" err="1" smtClean="0">
                <a:solidFill>
                  <a:schemeClr val="bg1"/>
                </a:solidFill>
              </a:rPr>
              <a:t>hôm</a:t>
            </a:r>
            <a:r>
              <a:rPr lang="en-US" sz="6000" dirty="0" smtClean="0">
                <a:solidFill>
                  <a:schemeClr val="bg1"/>
                </a:solidFill>
              </a:rPr>
              <a:t> qua con </a:t>
            </a:r>
            <a:r>
              <a:rPr lang="en-US" sz="6000" dirty="0" err="1" smtClean="0">
                <a:solidFill>
                  <a:schemeClr val="bg1"/>
                </a:solidFill>
              </a:rPr>
              <a:t>bất</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anh</a:t>
            </a:r>
            <a:r>
              <a:rPr lang="en-US" sz="6000" dirty="0" smtClean="0">
                <a:solidFill>
                  <a:schemeClr val="bg1"/>
                </a:solidFill>
              </a:rPr>
              <a:t> </a:t>
            </a:r>
            <a:r>
              <a:rPr lang="en-US" sz="6000" dirty="0" err="1" smtClean="0">
                <a:solidFill>
                  <a:schemeClr val="bg1"/>
                </a:solidFill>
              </a:rPr>
              <a:t>em</a:t>
            </a:r>
            <a:r>
              <a:rPr lang="en-US" sz="6000" dirty="0" smtClean="0">
                <a:solidFill>
                  <a:schemeClr val="bg1"/>
                </a:solidFill>
              </a:rPr>
              <a:t> </a:t>
            </a:r>
            <a:r>
              <a:rPr lang="en-US" sz="6000" dirty="0" err="1" smtClean="0">
                <a:solidFill>
                  <a:schemeClr val="bg1"/>
                </a:solidFill>
              </a:rPr>
              <a:t>mà</a:t>
            </a:r>
            <a:r>
              <a:rPr lang="en-US" sz="6000" dirty="0" smtClean="0">
                <a:solidFill>
                  <a:schemeClr val="bg1"/>
                </a:solidFill>
              </a:rPr>
              <a:t> con </a:t>
            </a:r>
            <a:r>
              <a:rPr lang="en-US" sz="6000" dirty="0" err="1" smtClean="0">
                <a:solidFill>
                  <a:schemeClr val="bg1"/>
                </a:solidFill>
              </a:rPr>
              <a:t>chưa</a:t>
            </a:r>
            <a:r>
              <a:rPr lang="en-US" sz="6000" dirty="0" smtClean="0">
                <a:solidFill>
                  <a:schemeClr val="bg1"/>
                </a:solidFill>
              </a:rPr>
              <a:t> </a:t>
            </a:r>
            <a:r>
              <a:rPr lang="en-US" sz="6000" dirty="0" err="1" smtClean="0">
                <a:solidFill>
                  <a:schemeClr val="bg1"/>
                </a:solidFill>
              </a:rPr>
              <a:t>có</a:t>
            </a:r>
            <a:r>
              <a:rPr lang="en-US" sz="6000" dirty="0" smtClean="0">
                <a:solidFill>
                  <a:schemeClr val="bg1"/>
                </a:solidFill>
              </a:rPr>
              <a:t> </a:t>
            </a:r>
            <a:r>
              <a:rPr lang="en-US" sz="6000" dirty="0" err="1" smtClean="0">
                <a:solidFill>
                  <a:schemeClr val="bg1"/>
                </a:solidFill>
              </a:rPr>
              <a:t>làm</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dirty="0" smtClean="0">
                <a:solidFill>
                  <a:srgbClr val="FFFF00"/>
                </a:solidFill>
              </a:rPr>
              <a:t>Tk2</a:t>
            </a:r>
            <a:r>
              <a:rPr lang="en-US" sz="6600" b="0" u="sng" dirty="0" smtClean="0">
                <a:solidFill>
                  <a:srgbClr val="FFFF00"/>
                </a:solidFill>
                <a:effectLst/>
              </a:rPr>
              <a:t>:</a:t>
            </a:r>
            <a:r>
              <a:rPr lang="en-US" sz="6600" b="0" dirty="0" smtClean="0">
                <a:solidFill>
                  <a:schemeClr val="bg1"/>
                </a:solidFill>
                <a:effectLst/>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thế</a:t>
            </a:r>
            <a:r>
              <a:rPr lang="en-US" sz="6600" dirty="0" smtClean="0">
                <a:solidFill>
                  <a:schemeClr val="bg1"/>
                </a:solidFill>
              </a:rPr>
              <a:t> </a:t>
            </a:r>
            <a:r>
              <a:rPr lang="en-US" sz="6600" dirty="0" err="1" smtClean="0">
                <a:solidFill>
                  <a:schemeClr val="bg1"/>
                </a:solidFill>
              </a:rPr>
              <a:t>nhân</a:t>
            </a:r>
            <a:r>
              <a:rPr lang="en-US" sz="6600" dirty="0" smtClean="0">
                <a:solidFill>
                  <a:schemeClr val="bg1"/>
                </a:solidFill>
              </a:rPr>
              <a:t> qua </a:t>
            </a:r>
            <a:r>
              <a:rPr lang="en-US" sz="6600" dirty="0" err="1" smtClean="0">
                <a:solidFill>
                  <a:schemeClr val="bg1"/>
                </a:solidFill>
              </a:rPr>
              <a:t>dòng</a:t>
            </a:r>
            <a:r>
              <a:rPr lang="en-US" sz="6600" dirty="0" smtClean="0">
                <a:solidFill>
                  <a:schemeClr val="bg1"/>
                </a:solidFill>
              </a:rPr>
              <a:t> </a:t>
            </a:r>
            <a:r>
              <a:rPr lang="en-US" sz="6600" dirty="0" err="1" smtClean="0">
                <a:solidFill>
                  <a:schemeClr val="bg1"/>
                </a:solidFill>
              </a:rPr>
              <a:t>thời</a:t>
            </a:r>
            <a:r>
              <a:rPr lang="en-US" sz="6600" dirty="0" smtClean="0">
                <a:solidFill>
                  <a:schemeClr val="bg1"/>
                </a:solidFill>
              </a:rPr>
              <a:t> </a:t>
            </a:r>
            <a:r>
              <a:rPr lang="en-US" sz="6600" dirty="0" err="1" smtClean="0">
                <a:solidFill>
                  <a:schemeClr val="bg1"/>
                </a:solidFill>
              </a:rPr>
              <a:t>gian</a:t>
            </a:r>
            <a:r>
              <a:rPr lang="en-US" sz="6600" dirty="0" smtClean="0">
                <a:solidFill>
                  <a:schemeClr val="bg1"/>
                </a:solidFill>
              </a:rPr>
              <a:t>, </a:t>
            </a:r>
            <a:r>
              <a:rPr lang="en-US" sz="6600" dirty="0" err="1" smtClean="0">
                <a:solidFill>
                  <a:schemeClr val="bg1"/>
                </a:solidFill>
              </a:rPr>
              <a:t>mừng</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yêu</a:t>
            </a:r>
            <a:r>
              <a:rPr lang="en-US" sz="6600" dirty="0" smtClean="0">
                <a:solidFill>
                  <a:schemeClr val="bg1"/>
                </a:solidFill>
              </a:rPr>
              <a:t> </a:t>
            </a:r>
            <a:r>
              <a:rPr lang="en-US" sz="6600" dirty="0" err="1" smtClean="0">
                <a:solidFill>
                  <a:schemeClr val="bg1"/>
                </a:solidFill>
              </a:rPr>
              <a:t>thương</a:t>
            </a:r>
            <a:r>
              <a:rPr lang="en-US" sz="6600" dirty="0" smtClean="0">
                <a:solidFill>
                  <a:schemeClr val="bg1"/>
                </a:solidFill>
              </a:rPr>
              <a:t> </a:t>
            </a:r>
            <a:r>
              <a:rPr lang="en-US" sz="6600" dirty="0" err="1" smtClean="0">
                <a:solidFill>
                  <a:schemeClr val="bg1"/>
                </a:solidFill>
              </a:rPr>
              <a:t>trần</a:t>
            </a:r>
            <a:r>
              <a:rPr lang="en-US" sz="6600" dirty="0" smtClean="0">
                <a:solidFill>
                  <a:schemeClr val="bg1"/>
                </a:solidFill>
              </a:rPr>
              <a:t> </a:t>
            </a:r>
            <a:r>
              <a:rPr lang="en-US" sz="6600" dirty="0" err="1" smtClean="0">
                <a:solidFill>
                  <a:schemeClr val="bg1"/>
                </a:solidFill>
              </a:rPr>
              <a:t>gian</a:t>
            </a:r>
            <a:r>
              <a:rPr lang="en-US" sz="6600" dirty="0" smtClean="0">
                <a:solidFill>
                  <a:schemeClr val="bg1"/>
                </a:solidFill>
              </a:rPr>
              <a:t>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40608275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b="0" u="sng" dirty="0" smtClean="0">
                <a:solidFill>
                  <a:srgbClr val="FFFF00"/>
                </a:solidFill>
                <a:effectLst/>
              </a:rPr>
              <a:t>:</a:t>
            </a:r>
            <a:r>
              <a:rPr lang="en-US" sz="4800" b="0" dirty="0" smtClean="0">
                <a:solidFill>
                  <a:schemeClr val="bg1"/>
                </a:solidFill>
                <a:effectLst/>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nói</a:t>
            </a:r>
            <a:r>
              <a:rPr lang="en-US" sz="4800" dirty="0" smtClean="0">
                <a:solidFill>
                  <a:schemeClr val="bg1"/>
                </a:solidFill>
              </a:rPr>
              <a:t> </a:t>
            </a:r>
            <a:r>
              <a:rPr lang="en-US" sz="4800" dirty="0" err="1" smtClean="0">
                <a:solidFill>
                  <a:schemeClr val="bg1"/>
                </a:solidFill>
              </a:rPr>
              <a:t>rằng</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ơi</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con </a:t>
            </a:r>
            <a:r>
              <a:rPr lang="en-US" sz="4800" dirty="0" err="1" smtClean="0">
                <a:solidFill>
                  <a:schemeClr val="bg1"/>
                </a:solidFill>
              </a:rPr>
              <a:t>biết</a:t>
            </a:r>
            <a:r>
              <a:rPr lang="en-US" sz="4800" dirty="0" smtClean="0">
                <a:solidFill>
                  <a:schemeClr val="bg1"/>
                </a:solidFill>
              </a:rPr>
              <a:t> </a:t>
            </a:r>
            <a:r>
              <a:rPr lang="en-US" sz="4800" dirty="0" err="1" smtClean="0">
                <a:solidFill>
                  <a:schemeClr val="bg1"/>
                </a:solidFill>
              </a:rPr>
              <a:t>rằng</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ơi</a:t>
            </a:r>
            <a:r>
              <a:rPr lang="en-US" sz="4800" dirty="0" smtClean="0">
                <a:solidFill>
                  <a:schemeClr val="bg1"/>
                </a:solidFill>
              </a:rPr>
              <a:t> </a:t>
            </a:r>
            <a:r>
              <a:rPr lang="en-US" sz="4800" dirty="0" err="1" smtClean="0">
                <a:solidFill>
                  <a:schemeClr val="bg1"/>
                </a:solidFill>
              </a:rPr>
              <a:t>lễ</a:t>
            </a:r>
            <a:r>
              <a:rPr lang="en-US" sz="4800" dirty="0" smtClean="0">
                <a:solidFill>
                  <a:schemeClr val="bg1"/>
                </a:solidFill>
              </a:rPr>
              <a:t> </a:t>
            </a:r>
            <a:r>
              <a:rPr lang="en-US" sz="4800" dirty="0" err="1" smtClean="0">
                <a:solidFill>
                  <a:schemeClr val="bg1"/>
                </a:solidFill>
              </a:rPr>
              <a:t>vật</a:t>
            </a:r>
            <a:r>
              <a:rPr lang="en-US" sz="4800" dirty="0" smtClean="0">
                <a:solidFill>
                  <a:schemeClr val="bg1"/>
                </a:solidFill>
              </a:rPr>
              <a:t> </a:t>
            </a:r>
            <a:r>
              <a:rPr lang="en-US" sz="4800" dirty="0" err="1" smtClean="0">
                <a:solidFill>
                  <a:schemeClr val="bg1"/>
                </a:solidFill>
              </a:rPr>
              <a:t>hy</a:t>
            </a:r>
            <a:r>
              <a:rPr lang="en-US" sz="4800" dirty="0" smtClean="0">
                <a:solidFill>
                  <a:schemeClr val="bg1"/>
                </a:solidFill>
              </a:rPr>
              <a:t> </a:t>
            </a:r>
            <a:r>
              <a:rPr lang="en-US" sz="4800" dirty="0" err="1" smtClean="0">
                <a:solidFill>
                  <a:schemeClr val="bg1"/>
                </a:solidFill>
              </a:rPr>
              <a:t>tế</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sẽ</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ưng</a:t>
            </a:r>
            <a:r>
              <a:rPr lang="en-US" sz="4800" dirty="0">
                <a:solidFill>
                  <a:schemeClr val="bg1"/>
                </a:solidFill>
              </a:rPr>
              <a:t>. </a:t>
            </a:r>
            <a:r>
              <a:rPr lang="en-US" sz="4800" dirty="0" err="1">
                <a:solidFill>
                  <a:schemeClr val="bg1"/>
                </a:solidFill>
              </a:rPr>
              <a:t>Vì</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nói</a:t>
            </a:r>
            <a:r>
              <a:rPr lang="en-US" sz="4800" dirty="0">
                <a:solidFill>
                  <a:schemeClr val="bg1"/>
                </a:solidFill>
              </a:rPr>
              <a:t> </a:t>
            </a:r>
            <a:r>
              <a:rPr lang="en-US" sz="4800" dirty="0" err="1">
                <a:solidFill>
                  <a:schemeClr val="bg1"/>
                </a:solidFill>
              </a:rPr>
              <a:t>rằng</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ơi</a:t>
            </a:r>
            <a:r>
              <a:rPr lang="en-US" sz="4800" dirty="0">
                <a:solidFill>
                  <a:schemeClr val="bg1"/>
                </a:solidFill>
              </a:rPr>
              <a:t> </a:t>
            </a:r>
            <a:r>
              <a:rPr lang="en-US" sz="4800" dirty="0" err="1">
                <a:solidFill>
                  <a:schemeClr val="bg1"/>
                </a:solidFill>
              </a:rPr>
              <a:t>và</a:t>
            </a:r>
            <a:r>
              <a:rPr lang="en-US" sz="4800" dirty="0">
                <a:solidFill>
                  <a:schemeClr val="bg1"/>
                </a:solidFill>
              </a:rPr>
              <a:t> con </a:t>
            </a:r>
            <a:r>
              <a:rPr lang="en-US" sz="4800" dirty="0" err="1">
                <a:solidFill>
                  <a:schemeClr val="bg1"/>
                </a:solidFill>
              </a:rPr>
              <a:t>biết</a:t>
            </a:r>
            <a:r>
              <a:rPr lang="en-US" sz="4800" dirty="0">
                <a:solidFill>
                  <a:schemeClr val="bg1"/>
                </a:solidFill>
              </a:rPr>
              <a:t> </a:t>
            </a:r>
            <a:r>
              <a:rPr lang="en-US" sz="4800" dirty="0" err="1">
                <a:solidFill>
                  <a:schemeClr val="bg1"/>
                </a:solidFill>
              </a:rPr>
              <a:t>rằng</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smtClean="0">
                <a:solidFill>
                  <a:schemeClr val="bg1"/>
                </a:solidFill>
              </a:rPr>
              <a:t>ơi</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chỉ</a:t>
            </a:r>
            <a:r>
              <a:rPr lang="en-US" sz="4800" dirty="0" smtClean="0">
                <a:solidFill>
                  <a:schemeClr val="bg1"/>
                </a:solidFill>
              </a:rPr>
              <a:t> </a:t>
            </a:r>
            <a:r>
              <a:rPr lang="en-US" sz="4800" dirty="0" err="1" smtClean="0">
                <a:solidFill>
                  <a:schemeClr val="bg1"/>
                </a:solidFill>
              </a:rPr>
              <a:t>ưng</a:t>
            </a:r>
            <a:r>
              <a:rPr lang="en-US" sz="4800" dirty="0" smtClean="0">
                <a:solidFill>
                  <a:schemeClr val="bg1"/>
                </a:solidFill>
              </a:rPr>
              <a:t> ý </a:t>
            </a:r>
            <a:r>
              <a:rPr lang="en-US" sz="4800" dirty="0" err="1" smtClean="0">
                <a:solidFill>
                  <a:schemeClr val="bg1"/>
                </a:solidFill>
              </a:rPr>
              <a:t>tấm</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hòa</a:t>
            </a:r>
            <a:r>
              <a:rPr lang="en-US" sz="4800" dirty="0" smtClean="0">
                <a:solidFill>
                  <a:schemeClr val="bg1"/>
                </a:solidFill>
              </a:rPr>
              <a:t> </a:t>
            </a:r>
            <a:r>
              <a:rPr lang="en-US" sz="4800" dirty="0" err="1" smtClean="0">
                <a:solidFill>
                  <a:schemeClr val="bg1"/>
                </a:solidFill>
              </a:rPr>
              <a:t>bình</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ơi</a:t>
            </a:r>
            <a:r>
              <a:rPr lang="en-US" sz="6000" dirty="0" smtClean="0">
                <a:solidFill>
                  <a:schemeClr val="bg1"/>
                </a:solidFill>
              </a:rPr>
              <a:t> con </a:t>
            </a:r>
            <a:r>
              <a:rPr lang="en-US" sz="6000" dirty="0" err="1" smtClean="0">
                <a:solidFill>
                  <a:schemeClr val="bg1"/>
                </a:solidFill>
              </a:rPr>
              <a:t>sẽ</a:t>
            </a:r>
            <a:r>
              <a:rPr lang="en-US" sz="6000" dirty="0" smtClean="0">
                <a:solidFill>
                  <a:schemeClr val="bg1"/>
                </a:solidFill>
              </a:rPr>
              <a:t> </a:t>
            </a:r>
            <a:r>
              <a:rPr lang="en-US" sz="6000" dirty="0" err="1" smtClean="0">
                <a:solidFill>
                  <a:schemeClr val="bg1"/>
                </a:solidFill>
              </a:rPr>
              <a:t>ra</a:t>
            </a:r>
            <a:r>
              <a:rPr lang="en-US" sz="6000" dirty="0" smtClean="0">
                <a:solidFill>
                  <a:schemeClr val="bg1"/>
                </a:solidFill>
              </a:rPr>
              <a:t> </a:t>
            </a:r>
            <a:r>
              <a:rPr lang="en-US" sz="6000" dirty="0" err="1" smtClean="0">
                <a:solidFill>
                  <a:schemeClr val="bg1"/>
                </a:solidFill>
              </a:rPr>
              <a:t>về</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a:t>
            </a:r>
            <a:r>
              <a:rPr lang="en-US" sz="6000" dirty="0" err="1" smtClean="0">
                <a:solidFill>
                  <a:schemeClr val="bg1"/>
                </a:solidFill>
              </a:rPr>
              <a:t>lễ</a:t>
            </a:r>
            <a:r>
              <a:rPr lang="en-US" sz="6000" dirty="0" smtClean="0">
                <a:solidFill>
                  <a:schemeClr val="bg1"/>
                </a:solidFill>
              </a:rPr>
              <a:t> </a:t>
            </a:r>
            <a:r>
              <a:rPr lang="en-US" sz="6000" dirty="0" err="1" smtClean="0">
                <a:solidFill>
                  <a:schemeClr val="bg1"/>
                </a:solidFill>
              </a:rPr>
              <a:t>vật</a:t>
            </a:r>
            <a:r>
              <a:rPr lang="en-US" sz="6000" dirty="0" smtClean="0">
                <a:solidFill>
                  <a:schemeClr val="bg1"/>
                </a:solidFill>
              </a:rPr>
              <a:t> </a:t>
            </a:r>
            <a:r>
              <a:rPr lang="en-US" sz="6000" dirty="0" err="1" smtClean="0">
                <a:solidFill>
                  <a:schemeClr val="bg1"/>
                </a:solidFill>
              </a:rPr>
              <a:t>lại</a:t>
            </a:r>
            <a:r>
              <a:rPr lang="en-US" sz="6000" dirty="0" smtClean="0">
                <a:solidFill>
                  <a:schemeClr val="bg1"/>
                </a:solidFill>
              </a:rPr>
              <a:t> </a:t>
            </a:r>
            <a:r>
              <a:rPr lang="en-US" sz="6000" dirty="0" err="1" smtClean="0">
                <a:solidFill>
                  <a:schemeClr val="bg1"/>
                </a:solidFill>
              </a:rPr>
              <a:t>nơi</a:t>
            </a:r>
            <a:r>
              <a:rPr lang="en-US" sz="6000" dirty="0" smtClean="0">
                <a:solidFill>
                  <a:schemeClr val="bg1"/>
                </a:solidFill>
              </a:rPr>
              <a:t> </a:t>
            </a:r>
            <a:r>
              <a:rPr lang="en-US" sz="6000" dirty="0" err="1" smtClean="0">
                <a:solidFill>
                  <a:schemeClr val="bg1"/>
                </a:solidFill>
              </a:rPr>
              <a:t>đây</a:t>
            </a:r>
            <a:r>
              <a:rPr lang="en-US" sz="6000" dirty="0" smtClean="0">
                <a:solidFill>
                  <a:schemeClr val="bg1"/>
                </a:solidFill>
              </a:rPr>
              <a:t> </a:t>
            </a:r>
            <a:r>
              <a:rPr lang="en-US" sz="6000" dirty="0" err="1" smtClean="0">
                <a:solidFill>
                  <a:schemeClr val="bg1"/>
                </a:solidFill>
              </a:rPr>
              <a:t>nếu</a:t>
            </a:r>
            <a:r>
              <a:rPr lang="en-US" sz="6000" dirty="0" smtClean="0">
                <a:solidFill>
                  <a:schemeClr val="bg1"/>
                </a:solidFill>
              </a:rPr>
              <a:t> con </a:t>
            </a:r>
            <a:r>
              <a:rPr lang="en-US" sz="6000" dirty="0" err="1" smtClean="0">
                <a:solidFill>
                  <a:schemeClr val="bg1"/>
                </a:solidFill>
              </a:rPr>
              <a:t>chợt</a:t>
            </a:r>
            <a:r>
              <a:rPr lang="en-US" sz="6000" dirty="0" smtClean="0">
                <a:solidFill>
                  <a:schemeClr val="bg1"/>
                </a:solidFill>
              </a:rPr>
              <a:t> </a:t>
            </a:r>
            <a:r>
              <a:rPr lang="en-US" sz="6000" dirty="0" err="1" smtClean="0">
                <a:solidFill>
                  <a:schemeClr val="bg1"/>
                </a:solidFill>
              </a:rPr>
              <a:t>nhớ</a:t>
            </a:r>
            <a:r>
              <a:rPr lang="en-US" sz="6000" dirty="0" smtClean="0">
                <a:solidFill>
                  <a:schemeClr val="bg1"/>
                </a:solidFill>
              </a:rPr>
              <a:t> </a:t>
            </a:r>
            <a:r>
              <a:rPr lang="en-US" sz="6000" dirty="0" err="1" smtClean="0">
                <a:solidFill>
                  <a:schemeClr val="bg1"/>
                </a:solidFill>
              </a:rPr>
              <a:t>hôm</a:t>
            </a:r>
            <a:r>
              <a:rPr lang="en-US" sz="6000" dirty="0" smtClean="0">
                <a:solidFill>
                  <a:schemeClr val="bg1"/>
                </a:solidFill>
              </a:rPr>
              <a:t> qua con </a:t>
            </a:r>
            <a:r>
              <a:rPr lang="en-US" sz="6000" dirty="0" err="1" smtClean="0">
                <a:solidFill>
                  <a:schemeClr val="bg1"/>
                </a:solidFill>
              </a:rPr>
              <a:t>bất</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anh</a:t>
            </a:r>
            <a:r>
              <a:rPr lang="en-US" sz="6000" dirty="0" smtClean="0">
                <a:solidFill>
                  <a:schemeClr val="bg1"/>
                </a:solidFill>
              </a:rPr>
              <a:t> </a:t>
            </a:r>
            <a:r>
              <a:rPr lang="en-US" sz="6000" dirty="0" err="1" smtClean="0">
                <a:solidFill>
                  <a:schemeClr val="bg1"/>
                </a:solidFill>
              </a:rPr>
              <a:t>em</a:t>
            </a:r>
            <a:r>
              <a:rPr lang="en-US" sz="6000" dirty="0" smtClean="0">
                <a:solidFill>
                  <a:schemeClr val="bg1"/>
                </a:solidFill>
              </a:rPr>
              <a:t> </a:t>
            </a:r>
            <a:r>
              <a:rPr lang="en-US" sz="6000" dirty="0" err="1" smtClean="0">
                <a:solidFill>
                  <a:schemeClr val="bg1"/>
                </a:solidFill>
              </a:rPr>
              <a:t>mà</a:t>
            </a:r>
            <a:r>
              <a:rPr lang="en-US" sz="6000" dirty="0" smtClean="0">
                <a:solidFill>
                  <a:schemeClr val="bg1"/>
                </a:solidFill>
              </a:rPr>
              <a:t> con </a:t>
            </a:r>
            <a:r>
              <a:rPr lang="en-US" sz="6000" dirty="0" err="1" smtClean="0">
                <a:solidFill>
                  <a:schemeClr val="bg1"/>
                </a:solidFill>
              </a:rPr>
              <a:t>chưa</a:t>
            </a:r>
            <a:r>
              <a:rPr lang="en-US" sz="6000" dirty="0" smtClean="0">
                <a:solidFill>
                  <a:schemeClr val="bg1"/>
                </a:solidFill>
              </a:rPr>
              <a:t> </a:t>
            </a:r>
            <a:r>
              <a:rPr lang="en-US" sz="6000" dirty="0" err="1" smtClean="0">
                <a:solidFill>
                  <a:schemeClr val="bg1"/>
                </a:solidFill>
              </a:rPr>
              <a:t>có</a:t>
            </a:r>
            <a:r>
              <a:rPr lang="en-US" sz="6000" dirty="0" smtClean="0">
                <a:solidFill>
                  <a:schemeClr val="bg1"/>
                </a:solidFill>
              </a:rPr>
              <a:t> </a:t>
            </a:r>
            <a:r>
              <a:rPr lang="en-US" sz="6000" dirty="0" err="1" smtClean="0">
                <a:solidFill>
                  <a:schemeClr val="bg1"/>
                </a:solidFill>
              </a:rPr>
              <a:t>làm</a:t>
            </a:r>
            <a:r>
              <a:rPr lang="en-US" sz="6000" dirty="0" smtClean="0">
                <a:solidFill>
                  <a:schemeClr val="bg1"/>
                </a:solidFill>
              </a:rPr>
              <a:t> </a:t>
            </a:r>
            <a:r>
              <a:rPr lang="en-US" sz="6000" dirty="0" err="1" smtClean="0">
                <a:solidFill>
                  <a:schemeClr val="bg1"/>
                </a:solidFill>
              </a:rPr>
              <a:t>hòa</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40341124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b="0" u="sng" dirty="0" smtClean="0">
                <a:solidFill>
                  <a:srgbClr val="FFFF00"/>
                </a:solidFill>
                <a:effectLst/>
              </a:rPr>
              <a:t>:</a:t>
            </a:r>
            <a:r>
              <a:rPr lang="en-US" sz="4800" b="0" dirty="0" smtClean="0">
                <a:solidFill>
                  <a:schemeClr val="bg1"/>
                </a:solidFill>
                <a:effectLst/>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nói</a:t>
            </a:r>
            <a:r>
              <a:rPr lang="en-US" sz="4800" dirty="0" smtClean="0">
                <a:solidFill>
                  <a:schemeClr val="bg1"/>
                </a:solidFill>
              </a:rPr>
              <a:t> </a:t>
            </a:r>
            <a:r>
              <a:rPr lang="en-US" sz="4800" dirty="0" err="1" smtClean="0">
                <a:solidFill>
                  <a:schemeClr val="bg1"/>
                </a:solidFill>
              </a:rPr>
              <a:t>rằng</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ơi</a:t>
            </a:r>
            <a:r>
              <a:rPr lang="en-US" sz="4800" dirty="0" smtClean="0">
                <a:solidFill>
                  <a:schemeClr val="bg1"/>
                </a:solidFill>
              </a:rPr>
              <a:t> </a:t>
            </a:r>
            <a:r>
              <a:rPr lang="en-US" sz="4800" dirty="0" err="1" smtClean="0">
                <a:solidFill>
                  <a:schemeClr val="bg1"/>
                </a:solidFill>
              </a:rPr>
              <a:t>và</a:t>
            </a:r>
            <a:r>
              <a:rPr lang="en-US" sz="4800" dirty="0" smtClean="0">
                <a:solidFill>
                  <a:schemeClr val="bg1"/>
                </a:solidFill>
              </a:rPr>
              <a:t> con </a:t>
            </a:r>
            <a:r>
              <a:rPr lang="en-US" sz="4800" dirty="0" err="1" smtClean="0">
                <a:solidFill>
                  <a:schemeClr val="bg1"/>
                </a:solidFill>
              </a:rPr>
              <a:t>biết</a:t>
            </a:r>
            <a:r>
              <a:rPr lang="en-US" sz="4800" dirty="0" smtClean="0">
                <a:solidFill>
                  <a:schemeClr val="bg1"/>
                </a:solidFill>
              </a:rPr>
              <a:t> </a:t>
            </a:r>
            <a:r>
              <a:rPr lang="en-US" sz="4800" dirty="0" err="1" smtClean="0">
                <a:solidFill>
                  <a:schemeClr val="bg1"/>
                </a:solidFill>
              </a:rPr>
              <a:t>rằng</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ơi</a:t>
            </a:r>
            <a:r>
              <a:rPr lang="en-US" sz="4800" dirty="0" smtClean="0">
                <a:solidFill>
                  <a:schemeClr val="bg1"/>
                </a:solidFill>
              </a:rPr>
              <a:t> </a:t>
            </a:r>
            <a:r>
              <a:rPr lang="en-US" sz="4800" dirty="0" err="1" smtClean="0">
                <a:solidFill>
                  <a:schemeClr val="bg1"/>
                </a:solidFill>
              </a:rPr>
              <a:t>rượu</a:t>
            </a:r>
            <a:r>
              <a:rPr lang="en-US" sz="4800" dirty="0" smtClean="0">
                <a:solidFill>
                  <a:schemeClr val="bg1"/>
                </a:solidFill>
              </a:rPr>
              <a:t> </a:t>
            </a:r>
            <a:r>
              <a:rPr lang="en-US" sz="4800" dirty="0" err="1" smtClean="0">
                <a:solidFill>
                  <a:schemeClr val="bg1"/>
                </a:solidFill>
              </a:rPr>
              <a:t>ngọt</a:t>
            </a:r>
            <a:r>
              <a:rPr lang="en-US" sz="4800" dirty="0" smtClean="0">
                <a:solidFill>
                  <a:schemeClr val="bg1"/>
                </a:solidFill>
              </a:rPr>
              <a:t> </a:t>
            </a:r>
            <a:r>
              <a:rPr lang="en-US" sz="4800" dirty="0" err="1" smtClean="0">
                <a:solidFill>
                  <a:schemeClr val="bg1"/>
                </a:solidFill>
              </a:rPr>
              <a:t>bánh</a:t>
            </a:r>
            <a:r>
              <a:rPr lang="en-US" sz="4800" dirty="0" smtClean="0">
                <a:solidFill>
                  <a:schemeClr val="bg1"/>
                </a:solidFill>
              </a:rPr>
              <a:t> </a:t>
            </a:r>
            <a:r>
              <a:rPr lang="en-US" sz="4800" dirty="0" err="1" smtClean="0">
                <a:solidFill>
                  <a:schemeClr val="bg1"/>
                </a:solidFill>
              </a:rPr>
              <a:t>trắng</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sẽ</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ưng</a:t>
            </a:r>
            <a:r>
              <a:rPr lang="en-US" sz="4800" dirty="0">
                <a:solidFill>
                  <a:schemeClr val="bg1"/>
                </a:solidFill>
              </a:rPr>
              <a:t>. </a:t>
            </a:r>
            <a:r>
              <a:rPr lang="en-US" sz="4800" dirty="0" err="1">
                <a:solidFill>
                  <a:schemeClr val="bg1"/>
                </a:solidFill>
              </a:rPr>
              <a:t>Vì</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nói</a:t>
            </a:r>
            <a:r>
              <a:rPr lang="en-US" sz="4800" dirty="0">
                <a:solidFill>
                  <a:schemeClr val="bg1"/>
                </a:solidFill>
              </a:rPr>
              <a:t> </a:t>
            </a:r>
            <a:r>
              <a:rPr lang="en-US" sz="4800" dirty="0" err="1">
                <a:solidFill>
                  <a:schemeClr val="bg1"/>
                </a:solidFill>
              </a:rPr>
              <a:t>rằng</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ơi</a:t>
            </a:r>
            <a:r>
              <a:rPr lang="en-US" sz="4800" dirty="0">
                <a:solidFill>
                  <a:schemeClr val="bg1"/>
                </a:solidFill>
              </a:rPr>
              <a:t> </a:t>
            </a:r>
            <a:r>
              <a:rPr lang="en-US" sz="4800" dirty="0" err="1">
                <a:solidFill>
                  <a:schemeClr val="bg1"/>
                </a:solidFill>
              </a:rPr>
              <a:t>và</a:t>
            </a:r>
            <a:r>
              <a:rPr lang="en-US" sz="4800" dirty="0">
                <a:solidFill>
                  <a:schemeClr val="bg1"/>
                </a:solidFill>
              </a:rPr>
              <a:t> con </a:t>
            </a:r>
            <a:r>
              <a:rPr lang="en-US" sz="4800" dirty="0" err="1">
                <a:solidFill>
                  <a:schemeClr val="bg1"/>
                </a:solidFill>
              </a:rPr>
              <a:t>biết</a:t>
            </a:r>
            <a:r>
              <a:rPr lang="en-US" sz="4800" dirty="0">
                <a:solidFill>
                  <a:schemeClr val="bg1"/>
                </a:solidFill>
              </a:rPr>
              <a:t> </a:t>
            </a:r>
            <a:r>
              <a:rPr lang="en-US" sz="4800" dirty="0" err="1">
                <a:solidFill>
                  <a:schemeClr val="bg1"/>
                </a:solidFill>
              </a:rPr>
              <a:t>rằng</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smtClean="0">
                <a:solidFill>
                  <a:schemeClr val="bg1"/>
                </a:solidFill>
              </a:rPr>
              <a:t>ơi</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chỉ</a:t>
            </a:r>
            <a:r>
              <a:rPr lang="en-US" sz="4800" dirty="0" smtClean="0">
                <a:solidFill>
                  <a:schemeClr val="bg1"/>
                </a:solidFill>
              </a:rPr>
              <a:t> </a:t>
            </a:r>
            <a:r>
              <a:rPr lang="en-US" sz="4800" dirty="0" err="1" smtClean="0">
                <a:solidFill>
                  <a:schemeClr val="bg1"/>
                </a:solidFill>
              </a:rPr>
              <a:t>ưng</a:t>
            </a:r>
            <a:r>
              <a:rPr lang="en-US" sz="4800" dirty="0" smtClean="0">
                <a:solidFill>
                  <a:schemeClr val="bg1"/>
                </a:solidFill>
              </a:rPr>
              <a:t> ý </a:t>
            </a:r>
            <a:r>
              <a:rPr lang="en-US" sz="4800" dirty="0" err="1" smtClean="0">
                <a:solidFill>
                  <a:schemeClr val="bg1"/>
                </a:solidFill>
              </a:rPr>
              <a:t>tấm</a:t>
            </a:r>
            <a:r>
              <a:rPr lang="en-US" sz="4800" dirty="0" smtClean="0">
                <a:solidFill>
                  <a:schemeClr val="bg1"/>
                </a:solidFill>
              </a:rPr>
              <a:t> </a:t>
            </a:r>
            <a:r>
              <a:rPr lang="en-US" sz="4800" dirty="0" err="1" smtClean="0">
                <a:solidFill>
                  <a:schemeClr val="bg1"/>
                </a:solidFill>
              </a:rPr>
              <a:t>thân</a:t>
            </a:r>
            <a:r>
              <a:rPr lang="en-US" sz="4800" dirty="0" smtClean="0">
                <a:solidFill>
                  <a:schemeClr val="bg1"/>
                </a:solidFill>
              </a:rPr>
              <a:t> </a:t>
            </a:r>
            <a:r>
              <a:rPr lang="en-US" sz="4800" dirty="0" err="1" smtClean="0">
                <a:solidFill>
                  <a:schemeClr val="bg1"/>
                </a:solidFill>
              </a:rPr>
              <a:t>hòa</a:t>
            </a:r>
            <a:r>
              <a:rPr lang="en-US" sz="4800" dirty="0" smtClean="0">
                <a:solidFill>
                  <a:schemeClr val="bg1"/>
                </a:solidFill>
              </a:rPr>
              <a:t> </a:t>
            </a:r>
            <a:r>
              <a:rPr lang="en-US" sz="4800" dirty="0" err="1" smtClean="0">
                <a:solidFill>
                  <a:schemeClr val="bg1"/>
                </a:solidFill>
              </a:rPr>
              <a:t>bình</a:t>
            </a:r>
            <a:r>
              <a:rPr lang="en-US" sz="4800" dirty="0" smtClean="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37836619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9652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smtClean="0">
                <a:solidFill>
                  <a:srgbClr val="FFFF00"/>
                </a:solidFill>
              </a:rPr>
              <a:t>Con </a:t>
            </a:r>
            <a:r>
              <a:rPr lang="en-US" sz="6600" dirty="0" err="1" smtClean="0">
                <a:solidFill>
                  <a:srgbClr val="FFFF00"/>
                </a:solidFill>
              </a:rPr>
              <a:t>Vững</a:t>
            </a:r>
            <a:r>
              <a:rPr lang="en-US" sz="6600" dirty="0" smtClean="0">
                <a:solidFill>
                  <a:srgbClr val="FFFF00"/>
                </a:solidFill>
              </a:rPr>
              <a:t> Tin </a:t>
            </a:r>
            <a:r>
              <a:rPr lang="en-US" sz="6600" dirty="0" err="1" smtClean="0">
                <a:solidFill>
                  <a:srgbClr val="FFFF00"/>
                </a:solidFill>
              </a:rPr>
              <a:t>Nơi</a:t>
            </a:r>
            <a:r>
              <a:rPr lang="en-US" sz="6600" dirty="0" smtClean="0">
                <a:solidFill>
                  <a:srgbClr val="FFFF00"/>
                </a:solidFill>
              </a:rPr>
              <a:t> </a:t>
            </a:r>
            <a:r>
              <a:rPr lang="en-US" sz="6600" dirty="0" err="1" smtClean="0">
                <a:solidFill>
                  <a:srgbClr val="FFFF00"/>
                </a:solidFill>
              </a:rPr>
              <a:t>Ngài</a:t>
            </a:r>
            <a:r>
              <a:rPr lang="en-US" sz="6600" b="0" dirty="0" smtClean="0">
                <a:solidFill>
                  <a:srgbClr val="FFFF00"/>
                </a:solidFill>
                <a:effectLst/>
              </a:rPr>
              <a:t/>
            </a:r>
            <a:br>
              <a:rPr lang="en-US" sz="6600" b="0" dirty="0" smtClean="0">
                <a:solidFill>
                  <a:srgbClr val="FFFF00"/>
                </a:solidFill>
                <a:effectLst/>
              </a:rPr>
            </a:br>
            <a:r>
              <a:rPr lang="en-US" sz="6600" i="1" dirty="0" err="1" smtClean="0">
                <a:solidFill>
                  <a:schemeClr val="bg1"/>
                </a:solidFill>
              </a:rPr>
              <a:t>Viễn</a:t>
            </a:r>
            <a:r>
              <a:rPr lang="en-US" sz="6600" i="1" dirty="0" smtClean="0">
                <a:solidFill>
                  <a:schemeClr val="bg1"/>
                </a:solidFill>
              </a:rPr>
              <a:t> </a:t>
            </a:r>
            <a:r>
              <a:rPr lang="en-US" sz="6600" i="1" dirty="0" err="1" smtClean="0">
                <a:solidFill>
                  <a:schemeClr val="bg1"/>
                </a:solidFill>
              </a:rPr>
              <a:t>Xứ</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rPr>
              <a:t>Tk1:</a:t>
            </a:r>
            <a:r>
              <a:rPr lang="en-US" sz="4800" b="0" dirty="0" smtClean="0">
                <a:solidFill>
                  <a:schemeClr val="bg1"/>
                </a:solidFill>
                <a:effectLst/>
              </a:rPr>
              <a:t> </a:t>
            </a:r>
            <a:r>
              <a:rPr lang="en-US" sz="4800" dirty="0" smtClean="0">
                <a:solidFill>
                  <a:schemeClr val="bg1"/>
                </a:solidFill>
              </a:rPr>
              <a:t>Con </a:t>
            </a:r>
            <a:r>
              <a:rPr lang="en-US" sz="4800" dirty="0" err="1" smtClean="0">
                <a:solidFill>
                  <a:schemeClr val="bg1"/>
                </a:solidFill>
              </a:rPr>
              <a:t>vững</a:t>
            </a:r>
            <a:r>
              <a:rPr lang="en-US" sz="4800" dirty="0" smtClean="0">
                <a:solidFill>
                  <a:schemeClr val="bg1"/>
                </a:solidFill>
              </a:rPr>
              <a:t> tin </a:t>
            </a:r>
            <a:r>
              <a:rPr lang="en-US" sz="4800" dirty="0" err="1" smtClean="0">
                <a:solidFill>
                  <a:schemeClr val="bg1"/>
                </a:solidFill>
              </a:rPr>
              <a:t>nơi</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thành</a:t>
            </a:r>
            <a:r>
              <a:rPr lang="en-US" sz="4800" dirty="0" smtClean="0">
                <a:solidFill>
                  <a:schemeClr val="bg1"/>
                </a:solidFill>
              </a:rPr>
              <a:t> </a:t>
            </a:r>
            <a:r>
              <a:rPr lang="en-US" sz="4800" dirty="0" err="1" smtClean="0">
                <a:solidFill>
                  <a:schemeClr val="bg1"/>
                </a:solidFill>
              </a:rPr>
              <a:t>lũy</a:t>
            </a:r>
            <a:r>
              <a:rPr lang="en-US" sz="4800" dirty="0" smtClean="0">
                <a:solidFill>
                  <a:schemeClr val="bg1"/>
                </a:solidFill>
              </a:rPr>
              <a:t> </a:t>
            </a:r>
            <a:r>
              <a:rPr lang="en-US" sz="4800" dirty="0" err="1" smtClean="0">
                <a:solidFill>
                  <a:schemeClr val="bg1"/>
                </a:solidFill>
              </a:rPr>
              <a:t>vững</a:t>
            </a:r>
            <a:r>
              <a:rPr lang="en-US" sz="4800" dirty="0" smtClean="0">
                <a:solidFill>
                  <a:schemeClr val="bg1"/>
                </a:solidFill>
              </a:rPr>
              <a:t> </a:t>
            </a:r>
            <a:r>
              <a:rPr lang="en-US" sz="4800" dirty="0" err="1" smtClean="0">
                <a:solidFill>
                  <a:schemeClr val="bg1"/>
                </a:solidFill>
              </a:rPr>
              <a:t>chắc</a:t>
            </a:r>
            <a:r>
              <a:rPr lang="en-US" sz="4800" dirty="0" smtClean="0">
                <a:solidFill>
                  <a:schemeClr val="bg1"/>
                </a:solidFill>
              </a:rPr>
              <a:t> </a:t>
            </a:r>
            <a:r>
              <a:rPr lang="en-US" sz="4800" dirty="0" err="1" smtClean="0">
                <a:solidFill>
                  <a:schemeClr val="bg1"/>
                </a:solidFill>
              </a:rPr>
              <a:t>chở</a:t>
            </a:r>
            <a:r>
              <a:rPr lang="en-US" sz="4800" dirty="0" smtClean="0">
                <a:solidFill>
                  <a:schemeClr val="bg1"/>
                </a:solidFill>
              </a:rPr>
              <a:t> </a:t>
            </a:r>
            <a:r>
              <a:rPr lang="en-US" sz="4800" dirty="0" err="1" smtClean="0">
                <a:solidFill>
                  <a:schemeClr val="bg1"/>
                </a:solidFill>
              </a:rPr>
              <a:t>che</a:t>
            </a:r>
            <a:r>
              <a:rPr lang="en-US" sz="4800" dirty="0" smtClean="0">
                <a:solidFill>
                  <a:schemeClr val="bg1"/>
                </a:solidFill>
              </a:rPr>
              <a:t>. Con </a:t>
            </a:r>
            <a:r>
              <a:rPr lang="en-US" sz="4800" dirty="0" err="1" smtClean="0">
                <a:solidFill>
                  <a:schemeClr val="bg1"/>
                </a:solidFill>
              </a:rPr>
              <a:t>vững</a:t>
            </a:r>
            <a:r>
              <a:rPr lang="en-US" sz="4800" dirty="0" smtClean="0">
                <a:solidFill>
                  <a:schemeClr val="bg1"/>
                </a:solidFill>
              </a:rPr>
              <a:t> tin </a:t>
            </a:r>
            <a:r>
              <a:rPr lang="en-US" sz="4800" dirty="0" err="1" smtClean="0">
                <a:solidFill>
                  <a:schemeClr val="bg1"/>
                </a:solidFill>
              </a:rPr>
              <a:t>nơi</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vì</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đổi</a:t>
            </a:r>
            <a:r>
              <a:rPr lang="en-US" sz="4800" dirty="0" smtClean="0">
                <a:solidFill>
                  <a:schemeClr val="bg1"/>
                </a:solidFill>
              </a:rPr>
              <a:t> </a:t>
            </a:r>
            <a:r>
              <a:rPr lang="en-US" sz="4800" dirty="0" err="1" smtClean="0">
                <a:solidFill>
                  <a:schemeClr val="bg1"/>
                </a:solidFill>
              </a:rPr>
              <a:t>thay</a:t>
            </a:r>
            <a:r>
              <a:rPr lang="en-US" sz="4800" dirty="0" smtClean="0">
                <a:solidFill>
                  <a:schemeClr val="bg1"/>
                </a:solidFill>
              </a:rPr>
              <a:t>. Con </a:t>
            </a:r>
            <a:r>
              <a:rPr lang="en-US" sz="4800" dirty="0" err="1" smtClean="0">
                <a:solidFill>
                  <a:schemeClr val="bg1"/>
                </a:solidFill>
              </a:rPr>
              <a:t>vững</a:t>
            </a:r>
            <a:r>
              <a:rPr lang="en-US" sz="4800" dirty="0" smtClean="0">
                <a:solidFill>
                  <a:schemeClr val="bg1"/>
                </a:solidFill>
              </a:rPr>
              <a:t> tin </a:t>
            </a:r>
            <a:r>
              <a:rPr lang="en-US" sz="4800" dirty="0" err="1" smtClean="0">
                <a:solidFill>
                  <a:schemeClr val="bg1"/>
                </a:solidFill>
              </a:rPr>
              <a:t>nơi</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dù</a:t>
            </a:r>
            <a:r>
              <a:rPr lang="en-US" sz="4800" dirty="0" smtClean="0">
                <a:solidFill>
                  <a:schemeClr val="bg1"/>
                </a:solidFill>
              </a:rPr>
              <a:t> </a:t>
            </a:r>
            <a:r>
              <a:rPr lang="en-US" sz="4800" dirty="0" err="1" smtClean="0">
                <a:solidFill>
                  <a:schemeClr val="bg1"/>
                </a:solidFill>
              </a:rPr>
              <a:t>sóng</a:t>
            </a:r>
            <a:r>
              <a:rPr lang="en-US" sz="4800" dirty="0" smtClean="0">
                <a:solidFill>
                  <a:schemeClr val="bg1"/>
                </a:solidFill>
              </a:rPr>
              <a:t> </a:t>
            </a:r>
            <a:r>
              <a:rPr lang="en-US" sz="4800" dirty="0" err="1" smtClean="0">
                <a:solidFill>
                  <a:schemeClr val="bg1"/>
                </a:solidFill>
              </a:rPr>
              <a:t>lớp</a:t>
            </a:r>
            <a:r>
              <a:rPr lang="en-US" sz="4800" dirty="0" smtClean="0">
                <a:solidFill>
                  <a:schemeClr val="bg1"/>
                </a:solidFill>
              </a:rPr>
              <a:t> </a:t>
            </a:r>
            <a:r>
              <a:rPr lang="en-US" sz="4800" dirty="0" err="1" smtClean="0">
                <a:solidFill>
                  <a:schemeClr val="bg1"/>
                </a:solidFill>
              </a:rPr>
              <a:t>lớp</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cao</a:t>
            </a:r>
            <a:r>
              <a:rPr lang="en-US" sz="4800" dirty="0" smtClean="0">
                <a:solidFill>
                  <a:schemeClr val="bg1"/>
                </a:solidFill>
              </a:rPr>
              <a:t>, </a:t>
            </a:r>
            <a:r>
              <a:rPr lang="en-US" sz="4800" dirty="0" err="1" smtClean="0">
                <a:solidFill>
                  <a:schemeClr val="bg1"/>
                </a:solidFill>
              </a:rPr>
              <a:t>dù</a:t>
            </a:r>
            <a:r>
              <a:rPr lang="en-US" sz="4800" dirty="0" smtClean="0">
                <a:solidFill>
                  <a:schemeClr val="bg1"/>
                </a:solidFill>
              </a:rPr>
              <a:t> </a:t>
            </a:r>
            <a:r>
              <a:rPr lang="en-US" sz="4800" dirty="0" err="1" smtClean="0">
                <a:solidFill>
                  <a:schemeClr val="bg1"/>
                </a:solidFill>
              </a:rPr>
              <a:t>phong</a:t>
            </a:r>
            <a:r>
              <a:rPr lang="en-US" sz="4800" dirty="0" smtClean="0">
                <a:solidFill>
                  <a:schemeClr val="bg1"/>
                </a:solidFill>
              </a:rPr>
              <a:t> </a:t>
            </a:r>
            <a:r>
              <a:rPr lang="en-US" sz="4800" dirty="0" err="1" smtClean="0">
                <a:solidFill>
                  <a:schemeClr val="bg1"/>
                </a:solidFill>
              </a:rPr>
              <a:t>ba</a:t>
            </a:r>
            <a:r>
              <a:rPr lang="en-US" sz="4800" dirty="0" smtClean="0">
                <a:solidFill>
                  <a:schemeClr val="bg1"/>
                </a:solidFill>
              </a:rPr>
              <a:t> </a:t>
            </a:r>
            <a:r>
              <a:rPr lang="en-US" sz="4800" dirty="0" err="1" smtClean="0">
                <a:solidFill>
                  <a:schemeClr val="bg1"/>
                </a:solidFill>
              </a:rPr>
              <a:t>vây</a:t>
            </a:r>
            <a:r>
              <a:rPr lang="en-US" sz="4800" dirty="0" smtClean="0">
                <a:solidFill>
                  <a:schemeClr val="bg1"/>
                </a:solidFill>
              </a:rPr>
              <a:t> </a:t>
            </a:r>
            <a:r>
              <a:rPr lang="en-US" sz="4800" dirty="0" err="1" smtClean="0">
                <a:solidFill>
                  <a:schemeClr val="bg1"/>
                </a:solidFill>
              </a:rPr>
              <a:t>tứ</a:t>
            </a:r>
            <a:r>
              <a:rPr lang="en-US" sz="4800" dirty="0" smtClean="0">
                <a:solidFill>
                  <a:schemeClr val="bg1"/>
                </a:solidFill>
              </a:rPr>
              <a:t> </a:t>
            </a:r>
            <a:r>
              <a:rPr lang="en-US" sz="4800" dirty="0" err="1" smtClean="0">
                <a:solidFill>
                  <a:schemeClr val="bg1"/>
                </a:solidFill>
              </a:rPr>
              <a:t>bề</a:t>
            </a:r>
            <a:r>
              <a:rPr lang="en-US" sz="4800" dirty="0" smtClean="0">
                <a:solidFill>
                  <a:schemeClr val="bg1"/>
                </a:solidFill>
              </a:rPr>
              <a:t> </a:t>
            </a:r>
            <a:r>
              <a:rPr lang="en-US" sz="4800" dirty="0" err="1" smtClean="0">
                <a:solidFill>
                  <a:schemeClr val="bg1"/>
                </a:solidFill>
              </a:rPr>
              <a:t>tựa</a:t>
            </a:r>
            <a:r>
              <a:rPr lang="en-US" sz="4800" dirty="0" smtClean="0">
                <a:solidFill>
                  <a:schemeClr val="bg1"/>
                </a:solidFill>
              </a:rPr>
              <a:t> </a:t>
            </a:r>
            <a:r>
              <a:rPr lang="en-US" sz="4800" dirty="0" err="1" smtClean="0">
                <a:solidFill>
                  <a:schemeClr val="bg1"/>
                </a:solidFill>
              </a:rPr>
              <a:t>vào</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con </a:t>
            </a:r>
            <a:r>
              <a:rPr lang="en-US" sz="4800" dirty="0" err="1" smtClean="0">
                <a:solidFill>
                  <a:schemeClr val="bg1"/>
                </a:solidFill>
              </a:rPr>
              <a:t>nào</a:t>
            </a:r>
            <a:r>
              <a:rPr lang="en-US" sz="4800" dirty="0" smtClean="0">
                <a:solidFill>
                  <a:schemeClr val="bg1"/>
                </a:solidFill>
              </a:rPr>
              <a:t> </a:t>
            </a:r>
            <a:r>
              <a:rPr lang="en-US" sz="4800" dirty="0" err="1" smtClean="0">
                <a:solidFill>
                  <a:schemeClr val="bg1"/>
                </a:solidFill>
              </a:rPr>
              <a:t>hãi</a:t>
            </a:r>
            <a:r>
              <a:rPr lang="en-US" sz="4800" dirty="0" smtClean="0">
                <a:solidFill>
                  <a:schemeClr val="bg1"/>
                </a:solidFill>
              </a:rPr>
              <a:t> chi. </a:t>
            </a:r>
            <a:endParaRPr lang="en-US"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smtClean="0">
                <a:solidFill>
                  <a:srgbClr val="FFFF00"/>
                </a:solidFill>
                <a:effectLst/>
              </a:rPr>
              <a:t>Đk</a:t>
            </a:r>
            <a:r>
              <a:rPr lang="en-US" b="0" u="sng" dirty="0" smtClean="0">
                <a:solidFill>
                  <a:srgbClr val="FFFF00"/>
                </a:solidFill>
                <a:effectLst/>
              </a:rPr>
              <a:t>:</a:t>
            </a:r>
            <a:r>
              <a:rPr lang="en-US" b="0" dirty="0" smtClean="0">
                <a:solidFill>
                  <a:schemeClr val="bg1"/>
                </a:solidFill>
                <a:effectLst/>
              </a:rPr>
              <a:t>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lên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trót</a:t>
            </a:r>
            <a:r>
              <a:rPr lang="en-US" dirty="0" smtClean="0">
                <a:solidFill>
                  <a:schemeClr val="bg1"/>
                </a:solidFill>
              </a:rPr>
              <a:t> </a:t>
            </a:r>
            <a:r>
              <a:rPr lang="en-US" dirty="0" err="1" smtClean="0">
                <a:solidFill>
                  <a:schemeClr val="bg1"/>
                </a:solidFill>
              </a:rPr>
              <a:t>thân</a:t>
            </a:r>
            <a:r>
              <a:rPr lang="en-US" dirty="0" smtClean="0">
                <a:solidFill>
                  <a:schemeClr val="bg1"/>
                </a:solidFill>
              </a:rPr>
              <a:t> con.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yếu</a:t>
            </a:r>
            <a:r>
              <a:rPr lang="en-US" dirty="0" smtClean="0">
                <a:solidFill>
                  <a:schemeClr val="bg1"/>
                </a:solidFill>
              </a:rPr>
              <a:t> </a:t>
            </a:r>
            <a:r>
              <a:rPr lang="en-US" dirty="0" err="1" smtClean="0">
                <a:solidFill>
                  <a:schemeClr val="bg1"/>
                </a:solidFill>
              </a:rPr>
              <a:t>đuối</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phen</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lao</a:t>
            </a:r>
            <a:r>
              <a:rPr lang="en-US" dirty="0" smtClean="0">
                <a:solidFill>
                  <a:schemeClr val="bg1"/>
                </a:solidFill>
              </a:rPr>
              <a:t> </a:t>
            </a:r>
            <a:r>
              <a:rPr lang="en-US" dirty="0" err="1" smtClean="0">
                <a:solidFill>
                  <a:schemeClr val="bg1"/>
                </a:solidFill>
              </a:rPr>
              <a:t>đao</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hư</a:t>
            </a:r>
            <a:r>
              <a:rPr lang="en-US" dirty="0" smtClean="0">
                <a:solidFill>
                  <a:schemeClr val="bg1"/>
                </a:solidFill>
              </a:rPr>
              <a:t> </a:t>
            </a:r>
            <a:r>
              <a:rPr lang="en-US" dirty="0" err="1" smtClean="0">
                <a:solidFill>
                  <a:schemeClr val="bg1"/>
                </a:solidFill>
              </a:rPr>
              <a:t>hao</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thứ</a:t>
            </a:r>
            <a:r>
              <a:rPr lang="en-US" dirty="0" smtClean="0">
                <a:solidFill>
                  <a:schemeClr val="bg1"/>
                </a:solidFill>
              </a:rPr>
              <a:t> </a:t>
            </a:r>
            <a:r>
              <a:rPr lang="en-US" dirty="0" err="1" smtClean="0">
                <a:solidFill>
                  <a:schemeClr val="bg1"/>
                </a:solidFill>
              </a:rPr>
              <a:t>tội</a:t>
            </a:r>
            <a:r>
              <a:rPr lang="en-US" dirty="0" smtClean="0">
                <a:solidFill>
                  <a:schemeClr val="bg1"/>
                </a:solidFill>
              </a:rPr>
              <a:t>.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lên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những</a:t>
            </a:r>
            <a:r>
              <a:rPr lang="en-US" dirty="0" smtClean="0">
                <a:solidFill>
                  <a:schemeClr val="bg1"/>
                </a:solidFill>
              </a:rPr>
              <a:t> tin </a:t>
            </a:r>
            <a:r>
              <a:rPr lang="en-US" dirty="0" err="1" smtClean="0">
                <a:solidFill>
                  <a:schemeClr val="bg1"/>
                </a:solidFill>
              </a:rPr>
              <a:t>yêu</a:t>
            </a:r>
            <a:r>
              <a:rPr lang="en-US" dirty="0" smtClean="0">
                <a:solidFill>
                  <a:schemeClr val="bg1"/>
                </a:solidFill>
              </a:rPr>
              <a:t>. </a:t>
            </a:r>
            <a:r>
              <a:rPr lang="en-US" dirty="0" err="1" smtClean="0">
                <a:solidFill>
                  <a:schemeClr val="bg1"/>
                </a:solidFill>
              </a:rPr>
              <a:t>Niềm</a:t>
            </a:r>
            <a:r>
              <a:rPr lang="en-US" dirty="0" smtClean="0">
                <a:solidFill>
                  <a:schemeClr val="bg1"/>
                </a:solidFill>
              </a:rPr>
              <a:t> tin </a:t>
            </a:r>
            <a:r>
              <a:rPr lang="en-US" dirty="0" err="1" smtClean="0">
                <a:solidFill>
                  <a:schemeClr val="bg1"/>
                </a:solidFill>
              </a:rPr>
              <a:t>nhỏ</a:t>
            </a:r>
            <a:r>
              <a:rPr lang="en-US" dirty="0" smtClean="0">
                <a:solidFill>
                  <a:schemeClr val="bg1"/>
                </a:solidFill>
              </a:rPr>
              <a:t> </a:t>
            </a:r>
            <a:r>
              <a:rPr lang="en-US" dirty="0" err="1" smtClean="0">
                <a:solidFill>
                  <a:schemeClr val="bg1"/>
                </a:solidFill>
              </a:rPr>
              <a:t>bé</a:t>
            </a:r>
            <a:r>
              <a:rPr lang="en-US" dirty="0" smtClean="0">
                <a:solidFill>
                  <a:schemeClr val="bg1"/>
                </a:solidFill>
              </a:rPr>
              <a:t> </a:t>
            </a:r>
            <a:r>
              <a:rPr lang="en-US" dirty="0" err="1" smtClean="0">
                <a:solidFill>
                  <a:schemeClr val="bg1"/>
                </a:solidFill>
              </a:rPr>
              <a:t>rất</a:t>
            </a:r>
            <a:r>
              <a:rPr lang="en-US" dirty="0" smtClean="0">
                <a:solidFill>
                  <a:schemeClr val="bg1"/>
                </a:solidFill>
              </a:rPr>
              <a:t> </a:t>
            </a:r>
            <a:r>
              <a:rPr lang="en-US" dirty="0" err="1" smtClean="0">
                <a:solidFill>
                  <a:schemeClr val="bg1"/>
                </a:solidFill>
              </a:rPr>
              <a:t>chênh</a:t>
            </a:r>
            <a:r>
              <a:rPr lang="en-US" dirty="0" smtClean="0">
                <a:solidFill>
                  <a:schemeClr val="bg1"/>
                </a:solidFill>
              </a:rPr>
              <a:t> </a:t>
            </a:r>
            <a:r>
              <a:rPr lang="en-US" dirty="0" err="1" smtClean="0">
                <a:solidFill>
                  <a:schemeClr val="bg1"/>
                </a:solidFill>
              </a:rPr>
              <a:t>vênh</a:t>
            </a:r>
            <a:r>
              <a:rPr lang="en-US" dirty="0" smtClean="0">
                <a:solidFill>
                  <a:schemeClr val="bg1"/>
                </a:solidFill>
              </a:rPr>
              <a:t>, </a:t>
            </a:r>
            <a:r>
              <a:rPr lang="en-US" dirty="0" err="1" smtClean="0">
                <a:solidFill>
                  <a:schemeClr val="bg1"/>
                </a:solidFill>
              </a:rPr>
              <a:t>rất</a:t>
            </a:r>
            <a:r>
              <a:rPr lang="en-US" dirty="0" smtClean="0">
                <a:solidFill>
                  <a:schemeClr val="bg1"/>
                </a:solidFill>
              </a:rPr>
              <a:t> lung lay </a:t>
            </a:r>
            <a:r>
              <a:rPr lang="en-US" dirty="0" err="1" smtClean="0">
                <a:solidFill>
                  <a:schemeClr val="bg1"/>
                </a:solidFill>
              </a:rPr>
              <a:t>Chúa</a:t>
            </a:r>
            <a:r>
              <a:rPr lang="en-US" dirty="0" smtClean="0">
                <a:solidFill>
                  <a:schemeClr val="bg1"/>
                </a:solidFill>
              </a:rPr>
              <a:t> con </a:t>
            </a:r>
            <a:r>
              <a:rPr lang="en-US" dirty="0" err="1" smtClean="0">
                <a:solidFill>
                  <a:schemeClr val="bg1"/>
                </a:solidFill>
              </a:rPr>
              <a:t>ơi</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xót</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smtClean="0">
                <a:solidFill>
                  <a:srgbClr val="FFFF00"/>
                </a:solidFill>
                <a:effectLst/>
              </a:rPr>
              <a:t>Tk2:</a:t>
            </a:r>
            <a:r>
              <a:rPr lang="en-US" sz="4700" b="0" dirty="0" smtClean="0">
                <a:solidFill>
                  <a:schemeClr val="bg1"/>
                </a:solidFill>
                <a:effectLst/>
              </a:rPr>
              <a:t> </a:t>
            </a:r>
            <a:r>
              <a:rPr lang="en-US" sz="4700" dirty="0" smtClean="0">
                <a:solidFill>
                  <a:schemeClr val="bg1"/>
                </a:solidFill>
              </a:rPr>
              <a:t>Con </a:t>
            </a:r>
            <a:r>
              <a:rPr lang="en-US" sz="4700" dirty="0" err="1" smtClean="0">
                <a:solidFill>
                  <a:schemeClr val="bg1"/>
                </a:solidFill>
              </a:rPr>
              <a:t>vững</a:t>
            </a:r>
            <a:r>
              <a:rPr lang="en-US" sz="4700" dirty="0" smtClean="0">
                <a:solidFill>
                  <a:schemeClr val="bg1"/>
                </a:solidFill>
              </a:rPr>
              <a:t> tin </a:t>
            </a:r>
            <a:r>
              <a:rPr lang="en-US" sz="4700" dirty="0" err="1" smtClean="0">
                <a:solidFill>
                  <a:schemeClr val="bg1"/>
                </a:solidFill>
              </a:rPr>
              <a:t>nơi</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là</a:t>
            </a:r>
            <a:r>
              <a:rPr lang="en-US" sz="4700" dirty="0" smtClean="0">
                <a:solidFill>
                  <a:schemeClr val="bg1"/>
                </a:solidFill>
              </a:rPr>
              <a:t> </a:t>
            </a:r>
            <a:r>
              <a:rPr lang="en-US" sz="4700" dirty="0" err="1" smtClean="0">
                <a:solidFill>
                  <a:schemeClr val="bg1"/>
                </a:solidFill>
              </a:rPr>
              <a:t>nguồn</a:t>
            </a:r>
            <a:r>
              <a:rPr lang="en-US" sz="4700" dirty="0" smtClean="0">
                <a:solidFill>
                  <a:schemeClr val="bg1"/>
                </a:solidFill>
              </a:rPr>
              <a:t> </a:t>
            </a:r>
            <a:r>
              <a:rPr lang="en-US" sz="4700" dirty="0" err="1" smtClean="0">
                <a:solidFill>
                  <a:schemeClr val="bg1"/>
                </a:solidFill>
              </a:rPr>
              <a:t>ánh</a:t>
            </a:r>
            <a:r>
              <a:rPr lang="en-US" sz="4700" dirty="0" smtClean="0">
                <a:solidFill>
                  <a:schemeClr val="bg1"/>
                </a:solidFill>
              </a:rPr>
              <a:t> </a:t>
            </a:r>
            <a:r>
              <a:rPr lang="en-US" sz="4700" dirty="0" err="1" smtClean="0">
                <a:solidFill>
                  <a:schemeClr val="bg1"/>
                </a:solidFill>
              </a:rPr>
              <a:t>sáng</a:t>
            </a:r>
            <a:r>
              <a:rPr lang="en-US" sz="4700" dirty="0" smtClean="0">
                <a:solidFill>
                  <a:schemeClr val="bg1"/>
                </a:solidFill>
              </a:rPr>
              <a:t> </a:t>
            </a:r>
            <a:r>
              <a:rPr lang="en-US" sz="4700" dirty="0" err="1" smtClean="0">
                <a:solidFill>
                  <a:schemeClr val="bg1"/>
                </a:solidFill>
              </a:rPr>
              <a:t>chiếu</a:t>
            </a:r>
            <a:r>
              <a:rPr lang="en-US" sz="4700" dirty="0" smtClean="0">
                <a:solidFill>
                  <a:schemeClr val="bg1"/>
                </a:solidFill>
              </a:rPr>
              <a:t> </a:t>
            </a:r>
            <a:r>
              <a:rPr lang="en-US" sz="4700" dirty="0" err="1" smtClean="0">
                <a:solidFill>
                  <a:schemeClr val="bg1"/>
                </a:solidFill>
              </a:rPr>
              <a:t>đời</a:t>
            </a:r>
            <a:r>
              <a:rPr lang="en-US" sz="4700" dirty="0" smtClean="0">
                <a:solidFill>
                  <a:schemeClr val="bg1"/>
                </a:solidFill>
              </a:rPr>
              <a:t> con. Con </a:t>
            </a:r>
            <a:r>
              <a:rPr lang="en-US" sz="4700" dirty="0" err="1" smtClean="0">
                <a:solidFill>
                  <a:schemeClr val="bg1"/>
                </a:solidFill>
              </a:rPr>
              <a:t>vững</a:t>
            </a:r>
            <a:r>
              <a:rPr lang="en-US" sz="4700" dirty="0" smtClean="0">
                <a:solidFill>
                  <a:schemeClr val="bg1"/>
                </a:solidFill>
              </a:rPr>
              <a:t> tin </a:t>
            </a:r>
            <a:r>
              <a:rPr lang="en-US" sz="4700" dirty="0" err="1" smtClean="0">
                <a:solidFill>
                  <a:schemeClr val="bg1"/>
                </a:solidFill>
              </a:rPr>
              <a:t>nơi</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là</a:t>
            </a:r>
            <a:r>
              <a:rPr lang="en-US" sz="4700" dirty="0" smtClean="0">
                <a:solidFill>
                  <a:schemeClr val="bg1"/>
                </a:solidFill>
              </a:rPr>
              <a:t> </a:t>
            </a:r>
            <a:r>
              <a:rPr lang="en-US" sz="4700" dirty="0" err="1" smtClean="0">
                <a:solidFill>
                  <a:schemeClr val="bg1"/>
                </a:solidFill>
              </a:rPr>
              <a:t>đường</a:t>
            </a:r>
            <a:r>
              <a:rPr lang="en-US" sz="4700" dirty="0" smtClean="0">
                <a:solidFill>
                  <a:schemeClr val="bg1"/>
                </a:solidFill>
              </a:rPr>
              <a:t> </a:t>
            </a:r>
            <a:r>
              <a:rPr lang="en-US" sz="4700" dirty="0" err="1" smtClean="0">
                <a:solidFill>
                  <a:schemeClr val="bg1"/>
                </a:solidFill>
              </a:rPr>
              <a:t>để</a:t>
            </a:r>
            <a:r>
              <a:rPr lang="en-US" sz="4700" dirty="0" smtClean="0">
                <a:solidFill>
                  <a:schemeClr val="bg1"/>
                </a:solidFill>
              </a:rPr>
              <a:t> con </a:t>
            </a:r>
            <a:r>
              <a:rPr lang="en-US" sz="4700" dirty="0" err="1" smtClean="0">
                <a:solidFill>
                  <a:schemeClr val="bg1"/>
                </a:solidFill>
              </a:rPr>
              <a:t>bước</a:t>
            </a:r>
            <a:r>
              <a:rPr lang="en-US" sz="4700" dirty="0" smtClean="0">
                <a:solidFill>
                  <a:schemeClr val="bg1"/>
                </a:solidFill>
              </a:rPr>
              <a:t> </a:t>
            </a:r>
            <a:r>
              <a:rPr lang="en-US" sz="4700" dirty="0" err="1" smtClean="0">
                <a:solidFill>
                  <a:schemeClr val="bg1"/>
                </a:solidFill>
              </a:rPr>
              <a:t>đi</a:t>
            </a:r>
            <a:r>
              <a:rPr lang="en-US" sz="4700" dirty="0" smtClean="0">
                <a:solidFill>
                  <a:schemeClr val="bg1"/>
                </a:solidFill>
              </a:rPr>
              <a:t>. Con </a:t>
            </a:r>
            <a:r>
              <a:rPr lang="en-US" sz="4700" dirty="0" err="1" smtClean="0">
                <a:solidFill>
                  <a:schemeClr val="bg1"/>
                </a:solidFill>
              </a:rPr>
              <a:t>vững</a:t>
            </a:r>
            <a:r>
              <a:rPr lang="en-US" sz="4700" dirty="0" smtClean="0">
                <a:solidFill>
                  <a:schemeClr val="bg1"/>
                </a:solidFill>
              </a:rPr>
              <a:t> tin </a:t>
            </a:r>
            <a:r>
              <a:rPr lang="en-US" sz="4700" dirty="0" err="1" smtClean="0">
                <a:solidFill>
                  <a:schemeClr val="bg1"/>
                </a:solidFill>
              </a:rPr>
              <a:t>nơi</a:t>
            </a:r>
            <a:r>
              <a:rPr lang="en-US" sz="4700" dirty="0" smtClean="0">
                <a:solidFill>
                  <a:schemeClr val="bg1"/>
                </a:solidFill>
              </a:rPr>
              <a:t> </a:t>
            </a:r>
            <a:r>
              <a:rPr lang="en-US" sz="4700" dirty="0" err="1" smtClean="0">
                <a:solidFill>
                  <a:schemeClr val="bg1"/>
                </a:solidFill>
              </a:rPr>
              <a:t>Ngài</a:t>
            </a:r>
            <a:r>
              <a:rPr lang="en-US" sz="4700" dirty="0" smtClean="0">
                <a:solidFill>
                  <a:schemeClr val="bg1"/>
                </a:solidFill>
              </a:rPr>
              <a:t> </a:t>
            </a:r>
            <a:r>
              <a:rPr lang="en-US" sz="4700" dirty="0" err="1" smtClean="0">
                <a:solidFill>
                  <a:schemeClr val="bg1"/>
                </a:solidFill>
              </a:rPr>
              <a:t>dù</a:t>
            </a:r>
            <a:r>
              <a:rPr lang="en-US" sz="4700" dirty="0" smtClean="0">
                <a:solidFill>
                  <a:schemeClr val="bg1"/>
                </a:solidFill>
              </a:rPr>
              <a:t> </a:t>
            </a:r>
            <a:r>
              <a:rPr lang="en-US" sz="4700" dirty="0" err="1" smtClean="0">
                <a:solidFill>
                  <a:schemeClr val="bg1"/>
                </a:solidFill>
              </a:rPr>
              <a:t>bóng</a:t>
            </a:r>
            <a:r>
              <a:rPr lang="en-US" sz="4700" dirty="0" smtClean="0">
                <a:solidFill>
                  <a:schemeClr val="bg1"/>
                </a:solidFill>
              </a:rPr>
              <a:t> </a:t>
            </a:r>
            <a:r>
              <a:rPr lang="en-US" sz="4700" dirty="0" err="1" smtClean="0">
                <a:solidFill>
                  <a:schemeClr val="bg1"/>
                </a:solidFill>
              </a:rPr>
              <a:t>tối</a:t>
            </a:r>
            <a:r>
              <a:rPr lang="en-US" sz="4700" dirty="0" smtClean="0">
                <a:solidFill>
                  <a:schemeClr val="bg1"/>
                </a:solidFill>
              </a:rPr>
              <a:t> </a:t>
            </a:r>
            <a:r>
              <a:rPr lang="en-US" sz="4700" dirty="0" err="1" smtClean="0">
                <a:solidFill>
                  <a:schemeClr val="bg1"/>
                </a:solidFill>
              </a:rPr>
              <a:t>khuất</a:t>
            </a:r>
            <a:r>
              <a:rPr lang="en-US" sz="4700" dirty="0" smtClean="0">
                <a:solidFill>
                  <a:schemeClr val="bg1"/>
                </a:solidFill>
              </a:rPr>
              <a:t> </a:t>
            </a:r>
            <a:r>
              <a:rPr lang="en-US" sz="4700" dirty="0" err="1" smtClean="0">
                <a:solidFill>
                  <a:schemeClr val="bg1"/>
                </a:solidFill>
              </a:rPr>
              <a:t>lối</a:t>
            </a:r>
            <a:r>
              <a:rPr lang="en-US" sz="4700" dirty="0" smtClean="0">
                <a:solidFill>
                  <a:schemeClr val="bg1"/>
                </a:solidFill>
              </a:rPr>
              <a:t> </a:t>
            </a:r>
            <a:r>
              <a:rPr lang="en-US" sz="4700" dirty="0" err="1" smtClean="0">
                <a:solidFill>
                  <a:schemeClr val="bg1"/>
                </a:solidFill>
              </a:rPr>
              <a:t>đi</a:t>
            </a:r>
            <a:r>
              <a:rPr lang="en-US" sz="4700" dirty="0" smtClean="0">
                <a:solidFill>
                  <a:schemeClr val="bg1"/>
                </a:solidFill>
              </a:rPr>
              <a:t>, </a:t>
            </a:r>
            <a:r>
              <a:rPr lang="en-US" sz="4700" dirty="0" err="1" smtClean="0">
                <a:solidFill>
                  <a:schemeClr val="bg1"/>
                </a:solidFill>
              </a:rPr>
              <a:t>dù</a:t>
            </a:r>
            <a:r>
              <a:rPr lang="en-US" sz="4700" dirty="0" smtClean="0">
                <a:solidFill>
                  <a:schemeClr val="bg1"/>
                </a:solidFill>
              </a:rPr>
              <a:t> </a:t>
            </a:r>
            <a:r>
              <a:rPr lang="en-US" sz="4700" dirty="0" err="1" smtClean="0">
                <a:solidFill>
                  <a:schemeClr val="bg1"/>
                </a:solidFill>
              </a:rPr>
              <a:t>mây</a:t>
            </a:r>
            <a:r>
              <a:rPr lang="en-US" sz="4700" dirty="0" smtClean="0">
                <a:solidFill>
                  <a:schemeClr val="bg1"/>
                </a:solidFill>
              </a:rPr>
              <a:t> </a:t>
            </a:r>
            <a:r>
              <a:rPr lang="en-US" sz="4700" dirty="0" err="1" smtClean="0">
                <a:solidFill>
                  <a:schemeClr val="bg1"/>
                </a:solidFill>
              </a:rPr>
              <a:t>đen</a:t>
            </a:r>
            <a:r>
              <a:rPr lang="en-US" sz="4700" dirty="0" smtClean="0">
                <a:solidFill>
                  <a:schemeClr val="bg1"/>
                </a:solidFill>
              </a:rPr>
              <a:t> </a:t>
            </a:r>
            <a:r>
              <a:rPr lang="en-US" sz="4700" dirty="0" err="1" smtClean="0">
                <a:solidFill>
                  <a:schemeClr val="bg1"/>
                </a:solidFill>
              </a:rPr>
              <a:t>giăng</a:t>
            </a:r>
            <a:r>
              <a:rPr lang="en-US" sz="4700" dirty="0" smtClean="0">
                <a:solidFill>
                  <a:schemeClr val="bg1"/>
                </a:solidFill>
              </a:rPr>
              <a:t> </a:t>
            </a:r>
            <a:r>
              <a:rPr lang="en-US" sz="4700" dirty="0" err="1" smtClean="0">
                <a:solidFill>
                  <a:schemeClr val="bg1"/>
                </a:solidFill>
              </a:rPr>
              <a:t>mịt</a:t>
            </a:r>
            <a:r>
              <a:rPr lang="en-US" sz="4700" dirty="0" smtClean="0">
                <a:solidFill>
                  <a:schemeClr val="bg1"/>
                </a:solidFill>
              </a:rPr>
              <a:t> </a:t>
            </a:r>
            <a:r>
              <a:rPr lang="en-US" sz="4700" dirty="0" err="1" smtClean="0">
                <a:solidFill>
                  <a:schemeClr val="bg1"/>
                </a:solidFill>
              </a:rPr>
              <a:t>mù</a:t>
            </a:r>
            <a:r>
              <a:rPr lang="en-US" sz="4700" dirty="0" smtClean="0">
                <a:solidFill>
                  <a:schemeClr val="bg1"/>
                </a:solidFill>
              </a:rPr>
              <a:t> </a:t>
            </a:r>
            <a:r>
              <a:rPr lang="en-US" sz="4700" dirty="0" err="1" smtClean="0">
                <a:solidFill>
                  <a:schemeClr val="bg1"/>
                </a:solidFill>
              </a:rPr>
              <a:t>dựa</a:t>
            </a:r>
            <a:r>
              <a:rPr lang="en-US" sz="4700" dirty="0" smtClean="0">
                <a:solidFill>
                  <a:schemeClr val="bg1"/>
                </a:solidFill>
              </a:rPr>
              <a:t> </a:t>
            </a:r>
            <a:r>
              <a:rPr lang="en-US" sz="4700" dirty="0" err="1" smtClean="0">
                <a:solidFill>
                  <a:schemeClr val="bg1"/>
                </a:solidFill>
              </a:rPr>
              <a:t>vào</a:t>
            </a:r>
            <a:r>
              <a:rPr lang="en-US" sz="4700" dirty="0" smtClean="0">
                <a:solidFill>
                  <a:schemeClr val="bg1"/>
                </a:solidFill>
              </a:rPr>
              <a:t> </a:t>
            </a:r>
            <a:r>
              <a:rPr lang="en-US" sz="4700" dirty="0" err="1" smtClean="0">
                <a:solidFill>
                  <a:schemeClr val="bg1"/>
                </a:solidFill>
              </a:rPr>
              <a:t>Chúa</a:t>
            </a:r>
            <a:r>
              <a:rPr lang="en-US" sz="4700" dirty="0" smtClean="0">
                <a:solidFill>
                  <a:schemeClr val="bg1"/>
                </a:solidFill>
              </a:rPr>
              <a:t> </a:t>
            </a:r>
            <a:r>
              <a:rPr lang="en-US" sz="4700" dirty="0" err="1" smtClean="0">
                <a:solidFill>
                  <a:schemeClr val="bg1"/>
                </a:solidFill>
              </a:rPr>
              <a:t>dẫn</a:t>
            </a:r>
            <a:r>
              <a:rPr lang="en-US" sz="4700" dirty="0" smtClean="0">
                <a:solidFill>
                  <a:schemeClr val="bg1"/>
                </a:solidFill>
              </a:rPr>
              <a:t> </a:t>
            </a:r>
            <a:r>
              <a:rPr lang="en-US" sz="4700" dirty="0" err="1" smtClean="0">
                <a:solidFill>
                  <a:schemeClr val="bg1"/>
                </a:solidFill>
              </a:rPr>
              <a:t>đường</a:t>
            </a:r>
            <a:r>
              <a:rPr lang="en-US" sz="4700" dirty="0" smtClean="0">
                <a:solidFill>
                  <a:schemeClr val="bg1"/>
                </a:solidFill>
              </a:rPr>
              <a:t> </a:t>
            </a:r>
            <a:r>
              <a:rPr lang="en-US" sz="4700" dirty="0" err="1" smtClean="0">
                <a:solidFill>
                  <a:schemeClr val="bg1"/>
                </a:solidFill>
              </a:rPr>
              <a:t>bước</a:t>
            </a:r>
            <a:r>
              <a:rPr lang="en-US" sz="4700" dirty="0" smtClean="0">
                <a:solidFill>
                  <a:schemeClr val="bg1"/>
                </a:solidFill>
              </a:rPr>
              <a:t> </a:t>
            </a:r>
            <a:r>
              <a:rPr lang="en-US" sz="4700" dirty="0" err="1" smtClean="0">
                <a:solidFill>
                  <a:schemeClr val="bg1"/>
                </a:solidFill>
              </a:rPr>
              <a:t>đi</a:t>
            </a:r>
            <a:r>
              <a:rPr lang="en-US" sz="4700" dirty="0" smtClean="0">
                <a:solidFill>
                  <a:schemeClr val="bg1"/>
                </a:solidFill>
              </a:rPr>
              <a:t>. </a:t>
            </a:r>
            <a:endParaRPr lang="en-US" sz="4700" b="0" dirty="0">
              <a:solidFill>
                <a:schemeClr val="bg1"/>
              </a:solidFill>
              <a:effectLst/>
            </a:endParaRPr>
          </a:p>
        </p:txBody>
      </p:sp>
    </p:spTree>
    <p:extLst>
      <p:ext uri="{BB962C8B-B14F-4D97-AF65-F5344CB8AC3E}">
        <p14:creationId xmlns:p14="http://schemas.microsoft.com/office/powerpoint/2010/main" val="2553692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b="0" u="sng" dirty="0" smtClean="0">
                <a:solidFill>
                  <a:srgbClr val="FFFF00"/>
                </a:solidFill>
                <a:effectLst/>
              </a:rPr>
              <a:t>:</a:t>
            </a:r>
            <a:r>
              <a:rPr lang="en-US" sz="6600" b="0" dirty="0" smtClean="0">
                <a:solidFill>
                  <a:schemeClr val="bg1"/>
                </a:solidFill>
                <a:effectLst/>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Cả</a:t>
            </a:r>
            <a:r>
              <a:rPr lang="en-US" sz="6600" dirty="0" smtClean="0">
                <a:solidFill>
                  <a:schemeClr val="bg1"/>
                </a:solidFill>
              </a:rPr>
              <a:t> </a:t>
            </a:r>
            <a:r>
              <a:rPr lang="en-US" sz="6600" dirty="0" err="1" smtClean="0">
                <a:solidFill>
                  <a:schemeClr val="bg1"/>
                </a:solidFill>
              </a:rPr>
              <a:t>uy</a:t>
            </a:r>
            <a:r>
              <a:rPr lang="en-US" sz="6600" dirty="0" smtClean="0">
                <a:solidFill>
                  <a:schemeClr val="bg1"/>
                </a:solidFill>
              </a:rPr>
              <a:t> </a:t>
            </a:r>
            <a:r>
              <a:rPr lang="en-US" sz="6600" dirty="0" err="1" smtClean="0">
                <a:solidFill>
                  <a:schemeClr val="bg1"/>
                </a:solidFill>
              </a:rPr>
              <a:t>quyên</a:t>
            </a:r>
            <a:r>
              <a:rPr lang="en-US" sz="6600" dirty="0" smtClean="0">
                <a:solidFill>
                  <a:schemeClr val="bg1"/>
                </a:solidFill>
              </a:rPr>
              <a:t>. </a:t>
            </a:r>
            <a:r>
              <a:rPr lang="en-US" sz="6600" dirty="0" err="1" smtClean="0">
                <a:solidFill>
                  <a:schemeClr val="bg1"/>
                </a:solidFill>
              </a:rPr>
              <a:t>Trần</a:t>
            </a:r>
            <a:r>
              <a:rPr lang="en-US" sz="6600" dirty="0" smtClean="0">
                <a:solidFill>
                  <a:schemeClr val="bg1"/>
                </a:solidFill>
              </a:rPr>
              <a:t> </a:t>
            </a:r>
            <a:r>
              <a:rPr lang="en-US" sz="6600" dirty="0" err="1" smtClean="0">
                <a:solidFill>
                  <a:schemeClr val="bg1"/>
                </a:solidFill>
              </a:rPr>
              <a:t>hoàn</a:t>
            </a:r>
            <a:r>
              <a:rPr lang="en-US" sz="6600" dirty="0" smtClean="0">
                <a:solidFill>
                  <a:schemeClr val="bg1"/>
                </a:solidFill>
              </a:rPr>
              <a:t> </a:t>
            </a:r>
            <a:r>
              <a:rPr lang="en-US" sz="6600" dirty="0" err="1" smtClean="0">
                <a:solidFill>
                  <a:schemeClr val="bg1"/>
                </a:solidFill>
              </a:rPr>
              <a:t>ơi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r>
              <a:rPr lang="en-US" sz="6600" dirty="0" err="1" smtClean="0">
                <a:solidFill>
                  <a:schemeClr val="bg1"/>
                </a:solidFill>
              </a:rPr>
              <a:t>Triều</a:t>
            </a:r>
            <a:r>
              <a:rPr lang="en-US" sz="6600" dirty="0" smtClean="0">
                <a:solidFill>
                  <a:schemeClr val="bg1"/>
                </a:solidFill>
              </a:rPr>
              <a:t> </a:t>
            </a:r>
            <a:r>
              <a:rPr lang="en-US" sz="6600" dirty="0" err="1" smtClean="0">
                <a:solidFill>
                  <a:schemeClr val="bg1"/>
                </a:solidFill>
              </a:rPr>
              <a:t>thần</a:t>
            </a:r>
            <a:r>
              <a:rPr lang="en-US" sz="6600" dirty="0" smtClean="0">
                <a:solidFill>
                  <a:schemeClr val="bg1"/>
                </a:solidFill>
              </a:rPr>
              <a:t> </a:t>
            </a:r>
            <a:r>
              <a:rPr lang="en-US" sz="6600" dirty="0" err="1" smtClean="0">
                <a:solidFill>
                  <a:schemeClr val="bg1"/>
                </a:solidFill>
              </a:rPr>
              <a:t>ơi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000" dirty="0" smtClean="0">
                <a:solidFill>
                  <a:schemeClr val="bg1"/>
                </a:solidFill>
              </a:rPr>
              <a:t>. </a:t>
            </a:r>
            <a:endParaRPr lang="en-US" sz="6000" b="0" dirty="0">
              <a:solidFill>
                <a:schemeClr val="bg1"/>
              </a:solidFill>
              <a:effectLst/>
            </a:endParaRPr>
          </a:p>
        </p:txBody>
      </p:sp>
    </p:spTree>
    <p:extLst>
      <p:ext uri="{BB962C8B-B14F-4D97-AF65-F5344CB8AC3E}">
        <p14:creationId xmlns:p14="http://schemas.microsoft.com/office/powerpoint/2010/main" val="7559766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err="1" smtClean="0">
                <a:solidFill>
                  <a:srgbClr val="FFFF00"/>
                </a:solidFill>
                <a:effectLst/>
              </a:rPr>
              <a:t>Đk</a:t>
            </a:r>
            <a:r>
              <a:rPr lang="en-US" b="0" u="sng" dirty="0" smtClean="0">
                <a:solidFill>
                  <a:srgbClr val="FFFF00"/>
                </a:solidFill>
                <a:effectLst/>
              </a:rPr>
              <a:t>:</a:t>
            </a:r>
            <a:r>
              <a:rPr lang="en-US" b="0" dirty="0" smtClean="0">
                <a:solidFill>
                  <a:schemeClr val="bg1"/>
                </a:solidFill>
                <a:effectLst/>
              </a:rPr>
              <a:t>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lên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trót</a:t>
            </a:r>
            <a:r>
              <a:rPr lang="en-US" dirty="0" smtClean="0">
                <a:solidFill>
                  <a:schemeClr val="bg1"/>
                </a:solidFill>
              </a:rPr>
              <a:t> </a:t>
            </a:r>
            <a:r>
              <a:rPr lang="en-US" dirty="0" err="1" smtClean="0">
                <a:solidFill>
                  <a:schemeClr val="bg1"/>
                </a:solidFill>
              </a:rPr>
              <a:t>thân</a:t>
            </a:r>
            <a:r>
              <a:rPr lang="en-US" dirty="0" smtClean="0">
                <a:solidFill>
                  <a:schemeClr val="bg1"/>
                </a:solidFill>
              </a:rPr>
              <a:t> con.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yếu</a:t>
            </a:r>
            <a:r>
              <a:rPr lang="en-US" dirty="0" smtClean="0">
                <a:solidFill>
                  <a:schemeClr val="bg1"/>
                </a:solidFill>
              </a:rPr>
              <a:t> </a:t>
            </a:r>
            <a:r>
              <a:rPr lang="en-US" dirty="0" err="1" smtClean="0">
                <a:solidFill>
                  <a:schemeClr val="bg1"/>
                </a:solidFill>
              </a:rPr>
              <a:t>đuối</a:t>
            </a:r>
            <a:r>
              <a:rPr lang="en-US" dirty="0" smtClean="0">
                <a:solidFill>
                  <a:schemeClr val="bg1"/>
                </a:solidFill>
              </a:rPr>
              <a:t> </a:t>
            </a:r>
            <a:r>
              <a:rPr lang="en-US" dirty="0" err="1" smtClean="0">
                <a:solidFill>
                  <a:schemeClr val="bg1"/>
                </a:solidFill>
              </a:rPr>
              <a:t>biết</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phen</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lao</a:t>
            </a:r>
            <a:r>
              <a:rPr lang="en-US" dirty="0" smtClean="0">
                <a:solidFill>
                  <a:schemeClr val="bg1"/>
                </a:solidFill>
              </a:rPr>
              <a:t> </a:t>
            </a:r>
            <a:r>
              <a:rPr lang="en-US" dirty="0" err="1" smtClean="0">
                <a:solidFill>
                  <a:schemeClr val="bg1"/>
                </a:solidFill>
              </a:rPr>
              <a:t>đao</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hư</a:t>
            </a:r>
            <a:r>
              <a:rPr lang="en-US" dirty="0" smtClean="0">
                <a:solidFill>
                  <a:schemeClr val="bg1"/>
                </a:solidFill>
              </a:rPr>
              <a:t> </a:t>
            </a:r>
            <a:r>
              <a:rPr lang="en-US" dirty="0" err="1" smtClean="0">
                <a:solidFill>
                  <a:schemeClr val="bg1"/>
                </a:solidFill>
              </a:rPr>
              <a:t>hao</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thứ</a:t>
            </a:r>
            <a:r>
              <a:rPr lang="en-US" dirty="0" smtClean="0">
                <a:solidFill>
                  <a:schemeClr val="bg1"/>
                </a:solidFill>
              </a:rPr>
              <a:t> </a:t>
            </a:r>
            <a:r>
              <a:rPr lang="en-US" dirty="0" err="1" smtClean="0">
                <a:solidFill>
                  <a:schemeClr val="bg1"/>
                </a:solidFill>
              </a:rPr>
              <a:t>tội</a:t>
            </a:r>
            <a:r>
              <a:rPr lang="en-US" dirty="0" smtClean="0">
                <a:solidFill>
                  <a:schemeClr val="bg1"/>
                </a:solidFill>
              </a:rPr>
              <a:t>. </a:t>
            </a:r>
            <a:r>
              <a:rPr lang="en-US" dirty="0" err="1" smtClean="0">
                <a:solidFill>
                  <a:schemeClr val="bg1"/>
                </a:solidFill>
              </a:rPr>
              <a:t>Nguyện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lên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những</a:t>
            </a:r>
            <a:r>
              <a:rPr lang="en-US" dirty="0" smtClean="0">
                <a:solidFill>
                  <a:schemeClr val="bg1"/>
                </a:solidFill>
              </a:rPr>
              <a:t> tin </a:t>
            </a:r>
            <a:r>
              <a:rPr lang="en-US" dirty="0" err="1" smtClean="0">
                <a:solidFill>
                  <a:schemeClr val="bg1"/>
                </a:solidFill>
              </a:rPr>
              <a:t>yêu</a:t>
            </a:r>
            <a:r>
              <a:rPr lang="en-US" dirty="0" smtClean="0">
                <a:solidFill>
                  <a:schemeClr val="bg1"/>
                </a:solidFill>
              </a:rPr>
              <a:t>. </a:t>
            </a:r>
            <a:r>
              <a:rPr lang="en-US" dirty="0" err="1" smtClean="0">
                <a:solidFill>
                  <a:schemeClr val="bg1"/>
                </a:solidFill>
              </a:rPr>
              <a:t>Niềm</a:t>
            </a:r>
            <a:r>
              <a:rPr lang="en-US" dirty="0" smtClean="0">
                <a:solidFill>
                  <a:schemeClr val="bg1"/>
                </a:solidFill>
              </a:rPr>
              <a:t> tin </a:t>
            </a:r>
            <a:r>
              <a:rPr lang="en-US" dirty="0" err="1" smtClean="0">
                <a:solidFill>
                  <a:schemeClr val="bg1"/>
                </a:solidFill>
              </a:rPr>
              <a:t>nhỏ</a:t>
            </a:r>
            <a:r>
              <a:rPr lang="en-US" dirty="0" smtClean="0">
                <a:solidFill>
                  <a:schemeClr val="bg1"/>
                </a:solidFill>
              </a:rPr>
              <a:t> </a:t>
            </a:r>
            <a:r>
              <a:rPr lang="en-US" dirty="0" err="1" smtClean="0">
                <a:solidFill>
                  <a:schemeClr val="bg1"/>
                </a:solidFill>
              </a:rPr>
              <a:t>bé</a:t>
            </a:r>
            <a:r>
              <a:rPr lang="en-US" dirty="0" smtClean="0">
                <a:solidFill>
                  <a:schemeClr val="bg1"/>
                </a:solidFill>
              </a:rPr>
              <a:t> </a:t>
            </a:r>
            <a:r>
              <a:rPr lang="en-US" dirty="0" err="1" smtClean="0">
                <a:solidFill>
                  <a:schemeClr val="bg1"/>
                </a:solidFill>
              </a:rPr>
              <a:t>rất</a:t>
            </a:r>
            <a:r>
              <a:rPr lang="en-US" dirty="0" smtClean="0">
                <a:solidFill>
                  <a:schemeClr val="bg1"/>
                </a:solidFill>
              </a:rPr>
              <a:t> </a:t>
            </a:r>
            <a:r>
              <a:rPr lang="en-US" dirty="0" err="1" smtClean="0">
                <a:solidFill>
                  <a:schemeClr val="bg1"/>
                </a:solidFill>
              </a:rPr>
              <a:t>chênh</a:t>
            </a:r>
            <a:r>
              <a:rPr lang="en-US" dirty="0" smtClean="0">
                <a:solidFill>
                  <a:schemeClr val="bg1"/>
                </a:solidFill>
              </a:rPr>
              <a:t> </a:t>
            </a:r>
            <a:r>
              <a:rPr lang="en-US" dirty="0" err="1" smtClean="0">
                <a:solidFill>
                  <a:schemeClr val="bg1"/>
                </a:solidFill>
              </a:rPr>
              <a:t>vênh</a:t>
            </a:r>
            <a:r>
              <a:rPr lang="en-US" dirty="0" smtClean="0">
                <a:solidFill>
                  <a:schemeClr val="bg1"/>
                </a:solidFill>
              </a:rPr>
              <a:t>, </a:t>
            </a:r>
            <a:r>
              <a:rPr lang="en-US" dirty="0" err="1" smtClean="0">
                <a:solidFill>
                  <a:schemeClr val="bg1"/>
                </a:solidFill>
              </a:rPr>
              <a:t>rất</a:t>
            </a:r>
            <a:r>
              <a:rPr lang="en-US" dirty="0" smtClean="0">
                <a:solidFill>
                  <a:schemeClr val="bg1"/>
                </a:solidFill>
              </a:rPr>
              <a:t> lung lay </a:t>
            </a:r>
            <a:r>
              <a:rPr lang="en-US" dirty="0" err="1" smtClean="0">
                <a:solidFill>
                  <a:schemeClr val="bg1"/>
                </a:solidFill>
              </a:rPr>
              <a:t>Chúa</a:t>
            </a:r>
            <a:r>
              <a:rPr lang="en-US" dirty="0" smtClean="0">
                <a:solidFill>
                  <a:schemeClr val="bg1"/>
                </a:solidFill>
              </a:rPr>
              <a:t> con </a:t>
            </a:r>
            <a:r>
              <a:rPr lang="en-US" dirty="0" err="1" smtClean="0">
                <a:solidFill>
                  <a:schemeClr val="bg1"/>
                </a:solidFill>
              </a:rPr>
              <a:t>ơi</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xót</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endParaRPr lang="en-US" b="0" dirty="0">
              <a:solidFill>
                <a:schemeClr val="bg1"/>
              </a:solidFill>
              <a:effectLst/>
            </a:endParaRPr>
          </a:p>
        </p:txBody>
      </p:sp>
    </p:spTree>
    <p:extLst>
      <p:ext uri="{BB962C8B-B14F-4D97-AF65-F5344CB8AC3E}">
        <p14:creationId xmlns:p14="http://schemas.microsoft.com/office/powerpoint/2010/main" val="2657734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866862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4000" b="0" dirty="0" err="1" smtClean="0">
                <a:solidFill>
                  <a:srgbClr val="FFFF00"/>
                </a:solidFill>
                <a:effectLst/>
              </a:rPr>
              <a:t>Thánh</a:t>
            </a:r>
            <a:r>
              <a:rPr lang="en-US" sz="4000" b="0" dirty="0" smtClean="0">
                <a:solidFill>
                  <a:srgbClr val="FFFF00"/>
                </a:solidFill>
                <a:effectLst/>
              </a:rPr>
              <a:t> </a:t>
            </a:r>
            <a:r>
              <a:rPr lang="en-US" sz="4000" b="0" dirty="0" err="1" smtClean="0">
                <a:solidFill>
                  <a:srgbClr val="FFFF00"/>
                </a:solidFill>
                <a:effectLst/>
              </a:rPr>
              <a:t>Tâm</a:t>
            </a:r>
            <a:r>
              <a:rPr lang="en-US" sz="4000" b="0" dirty="0" smtClean="0">
                <a:solidFill>
                  <a:srgbClr val="FFFF00"/>
                </a:solidFill>
                <a:effectLst/>
              </a:rPr>
              <a:t> </a:t>
            </a:r>
            <a:r>
              <a:rPr lang="en-US" sz="4000" b="0" dirty="0" err="1" smtClean="0">
                <a:solidFill>
                  <a:srgbClr val="FFFF00"/>
                </a:solidFill>
                <a:effectLst/>
              </a:rPr>
              <a:t>Chúa</a:t>
            </a:r>
            <a:r>
              <a:rPr lang="en-US" sz="4000" b="0" dirty="0" smtClean="0">
                <a:solidFill>
                  <a:srgbClr val="FFFF00"/>
                </a:solidFill>
                <a:effectLst/>
              </a:rPr>
              <a:t> </a:t>
            </a:r>
            <a:r>
              <a:rPr lang="en-US" sz="4000" b="0" dirty="0" err="1" smtClean="0">
                <a:solidFill>
                  <a:srgbClr val="FFFF00"/>
                </a:solidFill>
                <a:effectLst/>
              </a:rPr>
              <a:t>Giêsu</a:t>
            </a:r>
            <a:r>
              <a:rPr lang="en-US" sz="8000" b="0" dirty="0" smtClean="0">
                <a:solidFill>
                  <a:srgbClr val="FFFF00"/>
                </a:solidFill>
                <a:effectLst/>
              </a:rPr>
              <a:t/>
            </a:r>
            <a:br>
              <a:rPr lang="en-US" sz="8000" b="0" dirty="0" smtClean="0">
                <a:solidFill>
                  <a:srgbClr val="FFFF00"/>
                </a:solidFill>
                <a:effectLst/>
              </a:rPr>
            </a:br>
            <a:r>
              <a:rPr lang="en-US" sz="4800" b="0" i="1" dirty="0" err="1" smtClean="0">
                <a:solidFill>
                  <a:schemeClr val="bg1"/>
                </a:solidFill>
                <a:effectLst/>
              </a:rPr>
              <a:t>Huyền</a:t>
            </a:r>
            <a:r>
              <a:rPr lang="en-US" sz="4800" b="0" i="1" dirty="0" smtClean="0">
                <a:solidFill>
                  <a:schemeClr val="bg1"/>
                </a:solidFill>
                <a:effectLst/>
              </a:rPr>
              <a:t> </a:t>
            </a:r>
            <a:r>
              <a:rPr lang="en-US" sz="4800" b="0" i="1" dirty="0" err="1" smtClean="0">
                <a:solidFill>
                  <a:schemeClr val="bg1"/>
                </a:solidFill>
                <a:effectLst/>
              </a:rPr>
              <a:t>Linh</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FF00"/>
                </a:solidFill>
              </a:rPr>
              <a:t>T</a:t>
            </a:r>
            <a:r>
              <a:rPr lang="en-US" b="0" u="sng" smtClean="0">
                <a:solidFill>
                  <a:srgbClr val="FFFF00"/>
                </a:solidFill>
                <a:effectLst/>
              </a:rPr>
              <a:t>k1:</a:t>
            </a:r>
            <a:r>
              <a:rPr lang="en-US" b="0" smtClean="0">
                <a:solidFill>
                  <a:schemeClr val="bg1"/>
                </a:solidFill>
                <a:effectLst/>
              </a:rPr>
              <a:t> </a:t>
            </a:r>
            <a:r>
              <a:rPr lang="vi-VN">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b="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smtClean="0">
                <a:solidFill>
                  <a:srgbClr val="FFFF00"/>
                </a:solidFill>
                <a:effectLst/>
              </a:rPr>
              <a:t>Tk2:</a:t>
            </a:r>
            <a:r>
              <a:rPr lang="en-US" b="0" dirty="0" smtClean="0">
                <a:solidFill>
                  <a:schemeClr val="bg1"/>
                </a:solidFill>
                <a:effectLst/>
              </a:rPr>
              <a:t> </a:t>
            </a:r>
            <a:r>
              <a:rPr lang="vi-VN" dirty="0">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11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smtClean="0">
                <a:solidFill>
                  <a:srgbClr val="FFFF00"/>
                </a:solidFill>
              </a:rPr>
              <a:t>Tk3</a:t>
            </a:r>
            <a:r>
              <a:rPr lang="en-US" sz="6600" b="0" u="sng" dirty="0" smtClean="0">
                <a:solidFill>
                  <a:srgbClr val="FFFF00"/>
                </a:solidFill>
                <a:effectLst/>
              </a:rPr>
              <a:t>:</a:t>
            </a:r>
            <a:r>
              <a:rPr lang="en-US" sz="6600" b="0" dirty="0" smtClean="0">
                <a:solidFill>
                  <a:schemeClr val="bg1"/>
                </a:solidFill>
                <a:effectLst/>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r>
              <a:rPr lang="en-US" sz="6600" dirty="0" err="1" smtClean="0">
                <a:solidFill>
                  <a:schemeClr val="bg1"/>
                </a:solidFill>
              </a:rPr>
              <a:t>trời</a:t>
            </a:r>
            <a:r>
              <a:rPr lang="en-US" sz="6600" dirty="0" smtClean="0">
                <a:solidFill>
                  <a:schemeClr val="bg1"/>
                </a:solidFill>
              </a:rPr>
              <a:t> </a:t>
            </a:r>
            <a:r>
              <a:rPr lang="en-US" sz="6600" dirty="0" err="1" smtClean="0">
                <a:solidFill>
                  <a:schemeClr val="bg1"/>
                </a:solidFill>
              </a:rPr>
              <a:t>đất</a:t>
            </a:r>
            <a:r>
              <a:rPr lang="en-US" sz="6600" dirty="0" smtClean="0">
                <a:solidFill>
                  <a:schemeClr val="bg1"/>
                </a:solidFill>
              </a:rPr>
              <a:t> </a:t>
            </a:r>
            <a:r>
              <a:rPr lang="en-US" sz="6600" dirty="0" err="1" smtClean="0">
                <a:solidFill>
                  <a:schemeClr val="bg1"/>
                </a:solidFill>
              </a:rPr>
              <a:t>bao</a:t>
            </a:r>
            <a:r>
              <a:rPr lang="en-US" sz="6600" dirty="0" smtClean="0">
                <a:solidFill>
                  <a:schemeClr val="bg1"/>
                </a:solidFill>
              </a:rPr>
              <a:t> la </a:t>
            </a:r>
            <a:r>
              <a:rPr lang="en-US" sz="6600" dirty="0" err="1" smtClean="0">
                <a:solidFill>
                  <a:schemeClr val="bg1"/>
                </a:solidFill>
              </a:rPr>
              <a:t>ngợp</a:t>
            </a:r>
            <a:r>
              <a:rPr lang="en-US" sz="6600" dirty="0" smtClean="0">
                <a:solidFill>
                  <a:schemeClr val="bg1"/>
                </a:solidFill>
              </a:rPr>
              <a:t> </a:t>
            </a:r>
            <a:r>
              <a:rPr lang="en-US" sz="6600" dirty="0" err="1" smtClean="0">
                <a:solidFill>
                  <a:schemeClr val="bg1"/>
                </a:solidFill>
              </a:rPr>
              <a:t>kỳ</a:t>
            </a:r>
            <a:r>
              <a:rPr lang="en-US" sz="6600" dirty="0" smtClean="0">
                <a:solidFill>
                  <a:schemeClr val="bg1"/>
                </a:solidFill>
              </a:rPr>
              <a:t> </a:t>
            </a:r>
            <a:r>
              <a:rPr lang="en-US" sz="6600" dirty="0" err="1" smtClean="0">
                <a:solidFill>
                  <a:schemeClr val="bg1"/>
                </a:solidFill>
              </a:rPr>
              <a:t>công</a:t>
            </a:r>
            <a:r>
              <a:rPr lang="en-US" sz="6600" dirty="0" smtClean="0">
                <a:solidFill>
                  <a:schemeClr val="bg1"/>
                </a:solidFill>
              </a:rPr>
              <a:t>, </a:t>
            </a:r>
            <a:r>
              <a:rPr lang="en-US" sz="6600" dirty="0" err="1" smtClean="0">
                <a:solidFill>
                  <a:schemeClr val="bg1"/>
                </a:solidFill>
              </a:rPr>
              <a:t>mừng</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yêu</a:t>
            </a:r>
            <a:r>
              <a:rPr lang="en-US" sz="6600" dirty="0" smtClean="0">
                <a:solidFill>
                  <a:schemeClr val="bg1"/>
                </a:solidFill>
              </a:rPr>
              <a:t> </a:t>
            </a:r>
            <a:r>
              <a:rPr lang="en-US" sz="6600" dirty="0" err="1" smtClean="0">
                <a:solidFill>
                  <a:schemeClr val="bg1"/>
                </a:solidFill>
              </a:rPr>
              <a:t>thương</a:t>
            </a:r>
            <a:r>
              <a:rPr lang="en-US" sz="6600" dirty="0" smtClean="0">
                <a:solidFill>
                  <a:schemeClr val="bg1"/>
                </a:solidFill>
              </a:rPr>
              <a:t> </a:t>
            </a:r>
            <a:r>
              <a:rPr lang="en-US" sz="6600" dirty="0" err="1" smtClean="0">
                <a:solidFill>
                  <a:schemeClr val="bg1"/>
                </a:solidFill>
              </a:rPr>
              <a:t>trần</a:t>
            </a:r>
            <a:r>
              <a:rPr lang="en-US" sz="6600" dirty="0" smtClean="0">
                <a:solidFill>
                  <a:schemeClr val="bg1"/>
                </a:solidFill>
              </a:rPr>
              <a:t> </a:t>
            </a:r>
            <a:r>
              <a:rPr lang="en-US" sz="6600" dirty="0" err="1" smtClean="0">
                <a:solidFill>
                  <a:schemeClr val="bg1"/>
                </a:solidFill>
              </a:rPr>
              <a:t>gian</a:t>
            </a:r>
            <a:r>
              <a:rPr lang="en-US" sz="6600" dirty="0" smtClean="0">
                <a:solidFill>
                  <a:schemeClr val="bg1"/>
                </a:solidFill>
              </a:rPr>
              <a:t> </a:t>
            </a:r>
            <a:r>
              <a:rPr lang="en-US" sz="6600" dirty="0" err="1" smtClean="0">
                <a:solidFill>
                  <a:schemeClr val="bg1"/>
                </a:solidFill>
              </a:rPr>
              <a:t>đến</a:t>
            </a:r>
            <a:r>
              <a:rPr lang="en-US" sz="6600" dirty="0" smtClean="0">
                <a:solidFill>
                  <a:schemeClr val="bg1"/>
                </a:solidFill>
              </a:rPr>
              <a:t> </a:t>
            </a:r>
            <a:r>
              <a:rPr lang="en-US" sz="6600" dirty="0" err="1" smtClean="0">
                <a:solidFill>
                  <a:schemeClr val="bg1"/>
                </a:solidFill>
              </a:rPr>
              <a:t>muôn</a:t>
            </a:r>
            <a:r>
              <a:rPr lang="en-US" sz="6600" dirty="0" smtClean="0">
                <a:solidFill>
                  <a:schemeClr val="bg1"/>
                </a:solidFill>
              </a:rPr>
              <a:t> </a:t>
            </a:r>
            <a:r>
              <a:rPr lang="en-US" sz="6600" dirty="0" err="1" smtClean="0">
                <a:solidFill>
                  <a:schemeClr val="bg1"/>
                </a:solidFill>
              </a:rPr>
              <a:t>đời</a:t>
            </a:r>
            <a:r>
              <a:rPr lang="en-US" sz="6600" dirty="0" smtClean="0">
                <a:solidFill>
                  <a:schemeClr val="bg1"/>
                </a:solidFill>
              </a:rPr>
              <a:t>.</a:t>
            </a:r>
            <a:endParaRPr lang="en-US" sz="6600" b="0" dirty="0">
              <a:solidFill>
                <a:schemeClr val="bg1"/>
              </a:solidFill>
              <a:effectLst/>
            </a:endParaRPr>
          </a:p>
        </p:txBody>
      </p:sp>
    </p:spTree>
    <p:extLst>
      <p:ext uri="{BB962C8B-B14F-4D97-AF65-F5344CB8AC3E}">
        <p14:creationId xmlns:p14="http://schemas.microsoft.com/office/powerpoint/2010/main" val="485085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b="0" u="sng" dirty="0" smtClean="0">
                <a:solidFill>
                  <a:srgbClr val="FFFF00"/>
                </a:solidFill>
                <a:effectLst/>
              </a:rPr>
              <a:t>:</a:t>
            </a:r>
            <a:r>
              <a:rPr lang="en-US" sz="6600" b="0" dirty="0" smtClean="0">
                <a:solidFill>
                  <a:schemeClr val="bg1"/>
                </a:solidFill>
                <a:effectLst/>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smtClean="0">
                <a:solidFill>
                  <a:schemeClr val="bg1"/>
                </a:solidFill>
              </a:rPr>
              <a:t>tụng</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Cả</a:t>
            </a:r>
            <a:r>
              <a:rPr lang="en-US" sz="6600" dirty="0" smtClean="0">
                <a:solidFill>
                  <a:schemeClr val="bg1"/>
                </a:solidFill>
              </a:rPr>
              <a:t> </a:t>
            </a:r>
            <a:r>
              <a:rPr lang="en-US" sz="6600" dirty="0" err="1" smtClean="0">
                <a:solidFill>
                  <a:schemeClr val="bg1"/>
                </a:solidFill>
              </a:rPr>
              <a:t>uy</a:t>
            </a:r>
            <a:r>
              <a:rPr lang="en-US" sz="6600" dirty="0" smtClean="0">
                <a:solidFill>
                  <a:schemeClr val="bg1"/>
                </a:solidFill>
              </a:rPr>
              <a:t> </a:t>
            </a:r>
            <a:r>
              <a:rPr lang="en-US" sz="6600" dirty="0" err="1" smtClean="0">
                <a:solidFill>
                  <a:schemeClr val="bg1"/>
                </a:solidFill>
              </a:rPr>
              <a:t>quyên</a:t>
            </a:r>
            <a:r>
              <a:rPr lang="en-US" sz="6600" dirty="0" smtClean="0">
                <a:solidFill>
                  <a:schemeClr val="bg1"/>
                </a:solidFill>
              </a:rPr>
              <a:t>. </a:t>
            </a:r>
            <a:r>
              <a:rPr lang="en-US" sz="6600" dirty="0" err="1" smtClean="0">
                <a:solidFill>
                  <a:schemeClr val="bg1"/>
                </a:solidFill>
              </a:rPr>
              <a:t>Trần</a:t>
            </a:r>
            <a:r>
              <a:rPr lang="en-US" sz="6600" dirty="0" smtClean="0">
                <a:solidFill>
                  <a:schemeClr val="bg1"/>
                </a:solidFill>
              </a:rPr>
              <a:t> </a:t>
            </a:r>
            <a:r>
              <a:rPr lang="en-US" sz="6600" dirty="0" err="1" smtClean="0">
                <a:solidFill>
                  <a:schemeClr val="bg1"/>
                </a:solidFill>
              </a:rPr>
              <a:t>hoàn</a:t>
            </a:r>
            <a:r>
              <a:rPr lang="en-US" sz="6600" dirty="0" smtClean="0">
                <a:solidFill>
                  <a:schemeClr val="bg1"/>
                </a:solidFill>
              </a:rPr>
              <a:t> </a:t>
            </a:r>
            <a:r>
              <a:rPr lang="en-US" sz="6600" dirty="0" err="1" smtClean="0">
                <a:solidFill>
                  <a:schemeClr val="bg1"/>
                </a:solidFill>
              </a:rPr>
              <a:t>ơi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r>
              <a:rPr lang="en-US" sz="6600" dirty="0" err="1" smtClean="0">
                <a:solidFill>
                  <a:schemeClr val="bg1"/>
                </a:solidFill>
              </a:rPr>
              <a:t>Triều</a:t>
            </a:r>
            <a:r>
              <a:rPr lang="en-US" sz="6600" dirty="0" smtClean="0">
                <a:solidFill>
                  <a:schemeClr val="bg1"/>
                </a:solidFill>
              </a:rPr>
              <a:t> </a:t>
            </a:r>
            <a:r>
              <a:rPr lang="en-US" sz="6600" dirty="0" err="1" smtClean="0">
                <a:solidFill>
                  <a:schemeClr val="bg1"/>
                </a:solidFill>
              </a:rPr>
              <a:t>thần</a:t>
            </a:r>
            <a:r>
              <a:rPr lang="en-US" sz="6600" dirty="0" smtClean="0">
                <a:solidFill>
                  <a:schemeClr val="bg1"/>
                </a:solidFill>
              </a:rPr>
              <a:t> </a:t>
            </a:r>
            <a:r>
              <a:rPr lang="en-US" sz="6600" dirty="0" err="1" smtClean="0">
                <a:solidFill>
                  <a:schemeClr val="bg1"/>
                </a:solidFill>
              </a:rPr>
              <a:t>ơi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lên</a:t>
            </a:r>
            <a:r>
              <a:rPr lang="en-US" sz="6600" dirty="0" smtClean="0">
                <a:solidFill>
                  <a:schemeClr val="bg1"/>
                </a:solidFill>
              </a:rPr>
              <a:t> </a:t>
            </a:r>
            <a:r>
              <a:rPr lang="en-US" sz="6600" dirty="0" err="1" smtClean="0">
                <a:solidFill>
                  <a:schemeClr val="bg1"/>
                </a:solidFill>
              </a:rPr>
              <a:t>đi</a:t>
            </a:r>
            <a:r>
              <a:rPr lang="en-US" sz="6600" dirty="0" smtClean="0">
                <a:solidFill>
                  <a:schemeClr val="bg1"/>
                </a:solidFill>
              </a:rPr>
              <a:t>. </a:t>
            </a:r>
            <a:endParaRPr lang="en-US" sz="6600" b="0" dirty="0">
              <a:solidFill>
                <a:schemeClr val="bg1"/>
              </a:solidFill>
              <a:effectLst/>
            </a:endParaRPr>
          </a:p>
        </p:txBody>
      </p:sp>
    </p:spTree>
    <p:extLst>
      <p:ext uri="{BB962C8B-B14F-4D97-AF65-F5344CB8AC3E}">
        <p14:creationId xmlns:p14="http://schemas.microsoft.com/office/powerpoint/2010/main" val="1434360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1499</Words>
  <Application>Microsoft Office PowerPoint</Application>
  <PresentationFormat>On-screen Show (16:9)</PresentationFormat>
  <Paragraphs>80</Paragraphs>
  <Slides>66</Slides>
  <Notes>0</Notes>
  <HiddenSlides>0</HiddenSlides>
  <MMClips>0</MMClips>
  <ScaleCrop>false</ScaleCrop>
  <HeadingPairs>
    <vt:vector size="4" baseType="variant">
      <vt:variant>
        <vt:lpstr>Theme</vt:lpstr>
      </vt:variant>
      <vt:variant>
        <vt:i4>11</vt:i4>
      </vt:variant>
      <vt:variant>
        <vt:lpstr>Slide Titles</vt:lpstr>
      </vt:variant>
      <vt:variant>
        <vt:i4>66</vt:i4>
      </vt:variant>
    </vt:vector>
  </HeadingPairs>
  <TitlesOfParts>
    <vt:vector size="77" baseType="lpstr">
      <vt:lpstr>Office Theme</vt:lpstr>
      <vt:lpstr>36_Default Design</vt:lpstr>
      <vt:lpstr>10_Office Theme</vt:lpstr>
      <vt:lpstr>37_Default Design</vt:lpstr>
      <vt:lpstr>1_Office Theme</vt:lpstr>
      <vt:lpstr>3_Office Theme</vt:lpstr>
      <vt:lpstr>4_Office Theme</vt:lpstr>
      <vt:lpstr>2_Office Theme</vt:lpstr>
      <vt:lpstr>8_Office Theme</vt:lpstr>
      <vt:lpstr>9_Office Theme</vt:lpstr>
      <vt:lpstr>5_Office Theme</vt:lpstr>
      <vt:lpstr>PowerPoint Presentation</vt:lpstr>
      <vt:lpstr>Ca Nhập Lễ CA LÊN ĐI 3 Lm. Kim Long</vt:lpstr>
      <vt:lpstr>Tk1: Ca lên đi thần thánh trên thiên đình hiển vinh, mừng Chúa yêu thương trần gian đến muôn đời.</vt:lpstr>
      <vt:lpstr>Đk: Ca lên đi chúc tụng Chúa Cả uy quyên. Trần hoàn ơi! Ca lên đi. Triều thần ơi! Ca lên đi. </vt:lpstr>
      <vt:lpstr>Tk2: Ca lên đi mọi thế nhân qua dòng thời gian, mừng Chúa yêu thương trần gian đến muôn đời.</vt:lpstr>
      <vt:lpstr>Đk: Ca lên đi chúc tụng Chúa Cả uy quyên. Trần hoàn ơi! Ca lên đi. Triều thần ơi! Ca lên đi. </vt:lpstr>
      <vt:lpstr>Tk3: Ca lên đi trời đất bao la ngợp kỳ công, mừng Chúa yêu thương trần gian đến muôn đời.</vt:lpstr>
      <vt:lpstr>Đk: Ca lên đi chúc tụng Chúa Cả uy quyên. Trần hoàn ơi! Ca lên đi. Triều thần ơi! Ca lên đi. </vt:lpstr>
      <vt:lpstr>PowerPoint Presentation</vt:lpstr>
      <vt:lpstr> </vt:lpstr>
      <vt:lpstr> </vt:lpstr>
      <vt:lpstr> </vt:lpstr>
      <vt:lpstr> </vt:lpstr>
      <vt:lpstr> </vt:lpstr>
      <vt:lpstr> </vt:lpstr>
      <vt:lpstr> </vt:lpstr>
      <vt:lpstr> </vt:lpstr>
      <vt:lpstr>PowerPoint Presentation</vt:lpstr>
      <vt:lpstr>PowerPoint Presentation</vt:lpstr>
      <vt:lpstr>THÁNH VỊNH 106 CHÚA NHẬT XII THƯỜNG NIÊN NĂM B  LM KIM LONG 04 Câu</vt:lpstr>
      <vt:lpstr>Đk: Hãy tạ ơn Chúa vì Chúa nhân từ, ngàn đời Chúa vẫn trọn tình thương.</vt:lpstr>
      <vt:lpstr>Tk1: Hết những ai xuôi ngược vượt biển buôn cùng bán, vượt triều sóng lèo lái con tàu, bao lần nhìn tận tường việc của Chúa, là bao uy công giữa biển khơi.</vt:lpstr>
      <vt:lpstr>Đk: Hãy tạ ơn Chúa vì Chúa nhân từ, ngàn đời Chúa vẫn trọn tình thương.</vt:lpstr>
      <vt:lpstr>Tk2: Chính Chúa đây ra lệnh bùng lên bao triều sóng, từng triều sóng xô lấp dập dồn, tung họ tận trời rồi dìm vực thẳm, họ lâm nguy như sắp mạng vong.</vt:lpstr>
      <vt:lpstr>Đk: Hãy tạ ơn Chúa vì Chúa nhân từ, ngàn đời Chúa vẫn trọn tình thương.</vt:lpstr>
      <vt:lpstr>Tk3: Chính lúc lâm cơ cùng họ nhớ kêu cầu Chúa, Ngài giựt thoát khởi cơn hiểm nghèo. Tay Ngài truyền dừng lại trận bão táp, truyền cho bao con sóng lặng im.</vt:lpstr>
      <vt:lpstr>Đk: Hãy tạ ơn Chúa vì Chúa nhân từ, ngàn đời Chúa vẫn trọn tình thương.</vt:lpstr>
      <vt:lpstr>Tk4: Sóng nước nay im lặng, họ sướng vui mừng rỡ, và Ngài dẫn về bến trông chờ. Nay họ hiệp lời cảm tạ Thiên Chúa, vì tình thương, vì những kỳ công. </vt:lpstr>
      <vt:lpstr>Đk: Hãy tạ ơn Chúa vì Chúa nhân từ, ngàn đời Chúa vẫn trọn tình thương.</vt:lpstr>
      <vt:lpstr>PowerPoint Presentation</vt:lpstr>
      <vt:lpstr>Một tiên tri vĩ đại đã xuất hiện giữa chúng ta, và Thiên Chúa đã viếng thăm dân Ngài.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Chúa ơi con sẽ ra về để lễ vật lại nơi đây nếu con chợt nhớ hôm qua con bất hòa với anh em mà con chưa có làm hòa. </vt:lpstr>
      <vt:lpstr>Tk1: Vì Chúa nói rằng Chúa ơi và con biết rằng Chúa ơi lễ vật hy tế Chúa sẽ không ưng. Vì Chúa nói rằng Chúa ơi và con biết rằng Chúa ơi Ngài chỉ ưng ý tấm thân hòa bình. </vt:lpstr>
      <vt:lpstr>Đk: Chúa ơi con sẽ ra về để lễ vật lại nơi đây nếu con chợt nhớ hôm qua con bất hòa với anh em mà con chưa có làm hòa. </vt:lpstr>
      <vt:lpstr>Tk2: Vì Chúa nói rằng Chúa ơi và con biết rằng Chúa ơi rượu ngọt bánh trắng Chúa sẽ không ưng. Vì Chúa nói rằng Chúa ơi và con biết rằng Chúa ơi Ngài chỉ ưng ý tấm thân hòa bình. </vt:lpstr>
      <vt:lpstr>PowerPoint Presentation</vt:lpstr>
      <vt:lpstr>PowerPoint Presentation</vt:lpstr>
      <vt:lpstr>PowerPoint Presentation</vt:lpstr>
      <vt:lpstr>Ca Nguyện Hiệp Lễ Con Vững Tin Nơi Ngài Viễn Xứ</vt:lpstr>
      <vt:lpstr>Tk1: Con vững tin nơi Ngài là thành lũy vững chắc chở che. Con vững tin nơi Ngài vì tình Ngài không đổi thay. Con vững tin nơi Ngài dù sóng lớp lớp dâng cao, dù phong ba vây tứ bề tựa vào Chúa con nào hãi chi. </vt:lpstr>
      <vt:lpstr>Đk: Nguyện dâng lên Chúa trót thân con. Đời con yếu đuối biết bao phen đã lao đao, đã hư hao xin Ngài thứ tội. Nguyện dâng lên Chúa những tin yêu. Niềm tin nhỏ bé rất chênh vênh, rất lung lay Chúa con ơi! Xin Ngài xót thương. </vt:lpstr>
      <vt:lpstr>Tk2: Con vững tin nơi Ngài là nguồn ánh sáng chiếu đời con. Con vững tin nơi Ngài là đường để con bước đi. Con vững tin nơi Ngài dù bóng tối khuất lối đi, dù mây đen giăng mịt mù dựa vào Chúa dẫn đường bước đi. </vt:lpstr>
      <vt:lpstr>Đk: Nguyện dâng lên Chúa trót thân con. Đời con yếu đuối biết bao phen đã lao đao, đã hư hao xin Ngài thứ tội. Nguyện dâng lên Chúa những tin yêu. Niềm tin nhỏ bé rất chênh vênh, rất lung lay Chúa con ơi! Xin Ngài xót thương. </vt:lpstr>
      <vt:lpstr>PowerPoint Presentation</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30</cp:revision>
  <dcterms:created xsi:type="dcterms:W3CDTF">2023-05-21T07:25:42Z</dcterms:created>
  <dcterms:modified xsi:type="dcterms:W3CDTF">2024-06-19T22:26:04Z</dcterms:modified>
</cp:coreProperties>
</file>