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84" r:id="rId9"/>
    <p:sldMasterId id="2147483844" r:id="rId10"/>
    <p:sldMasterId id="2147483856" r:id="rId11"/>
    <p:sldMasterId id="2147483868" r:id="rId12"/>
    <p:sldMasterId id="2147483904" r:id="rId13"/>
    <p:sldMasterId id="2147483916" r:id="rId14"/>
    <p:sldMasterId id="2147483928" r:id="rId15"/>
  </p:sldMasterIdLst>
  <p:sldIdLst>
    <p:sldId id="470" r:id="rId16"/>
    <p:sldId id="376" r:id="rId17"/>
    <p:sldId id="491" r:id="rId18"/>
    <p:sldId id="492" r:id="rId19"/>
    <p:sldId id="488" r:id="rId20"/>
    <p:sldId id="256" r:id="rId21"/>
    <p:sldId id="443" r:id="rId22"/>
    <p:sldId id="444" r:id="rId23"/>
    <p:sldId id="496" r:id="rId24"/>
    <p:sldId id="489" r:id="rId25"/>
    <p:sldId id="392" r:id="rId26"/>
    <p:sldId id="393" r:id="rId27"/>
    <p:sldId id="394" r:id="rId28"/>
    <p:sldId id="395" r:id="rId29"/>
    <p:sldId id="396" r:id="rId30"/>
    <p:sldId id="397" r:id="rId31"/>
    <p:sldId id="398" r:id="rId32"/>
    <p:sldId id="399" r:id="rId33"/>
    <p:sldId id="476" r:id="rId34"/>
    <p:sldId id="415" r:id="rId35"/>
    <p:sldId id="479" r:id="rId36"/>
    <p:sldId id="480" r:id="rId37"/>
    <p:sldId id="481" r:id="rId38"/>
    <p:sldId id="482" r:id="rId39"/>
    <p:sldId id="483" r:id="rId40"/>
    <p:sldId id="484" r:id="rId41"/>
    <p:sldId id="485" r:id="rId42"/>
    <p:sldId id="486" r:id="rId43"/>
    <p:sldId id="417" r:id="rId44"/>
    <p:sldId id="487" r:id="rId45"/>
    <p:sldId id="475" r:id="rId46"/>
    <p:sldId id="474"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271" r:id="rId63"/>
    <p:sldId id="273" r:id="rId64"/>
    <p:sldId id="499" r:id="rId65"/>
    <p:sldId id="497" r:id="rId66"/>
    <p:sldId id="500" r:id="rId67"/>
    <p:sldId id="498" r:id="rId68"/>
    <p:sldId id="501" r:id="rId69"/>
    <p:sldId id="276" r:id="rId70"/>
    <p:sldId id="381" r:id="rId71"/>
    <p:sldId id="277" r:id="rId72"/>
    <p:sldId id="278" r:id="rId73"/>
    <p:sldId id="279" r:id="rId74"/>
    <p:sldId id="502" r:id="rId75"/>
    <p:sldId id="504" r:id="rId76"/>
    <p:sldId id="503" r:id="rId77"/>
    <p:sldId id="505" r:id="rId78"/>
    <p:sldId id="495" r:id="rId79"/>
    <p:sldId id="493" r:id="rId80"/>
    <p:sldId id="293" r:id="rId81"/>
    <p:sldId id="294" r:id="rId82"/>
    <p:sldId id="295" r:id="rId83"/>
    <p:sldId id="494"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24" y="-46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085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941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315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152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593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1970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1141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4366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9069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75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25/06/2024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25/06/2024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25/06/2024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03114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25/06/2024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986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288627"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Khôn</a:t>
            </a:r>
            <a:r>
              <a:rPr lang="en-US" sz="3600" dirty="0">
                <a:solidFill>
                  <a:srgbClr val="FFFF00"/>
                </a:solidFill>
              </a:rPr>
              <a:t> </a:t>
            </a:r>
            <a:r>
              <a:rPr lang="en-US" sz="3600" dirty="0" err="1">
                <a:solidFill>
                  <a:srgbClr val="FFFF00"/>
                </a:solidFill>
              </a:rPr>
              <a:t>ngoan</a:t>
            </a:r>
            <a:r>
              <a:rPr lang="en-US" sz="3600" dirty="0">
                <a:solidFill>
                  <a:srgbClr val="FFFF00"/>
                </a:solidFill>
              </a:rPr>
              <a:t>.</a:t>
            </a:r>
          </a:p>
        </p:txBody>
      </p:sp>
      <p:sp>
        <p:nvSpPr>
          <p:cNvPr id="7" name="TextBox 6"/>
          <p:cNvSpPr txBox="1"/>
          <p:nvPr/>
        </p:nvSpPr>
        <p:spPr>
          <a:xfrm>
            <a:off x="228600" y="3486150"/>
            <a:ext cx="6200736" cy="1077218"/>
          </a:xfrm>
          <a:prstGeom prst="rect">
            <a:avLst/>
          </a:prstGeom>
          <a:noFill/>
        </p:spPr>
        <p:txBody>
          <a:bodyPr wrap="none" rtlCol="0">
            <a:spAutoFit/>
          </a:bodyPr>
          <a:lstStyle/>
          <a:p>
            <a:r>
              <a:rPr lang="vi-VN" sz="3200" dirty="0">
                <a:solidFill>
                  <a:srgbClr val="FFFF00"/>
                </a:solidFill>
              </a:rPr>
              <a:t>Chính vì quỷ ganh </a:t>
            </a:r>
            <a:r>
              <a:rPr lang="vi-VN" sz="3200" dirty="0" smtClean="0">
                <a:solidFill>
                  <a:srgbClr val="FFFF00"/>
                </a:solidFill>
              </a:rPr>
              <a:t>tị</a:t>
            </a:r>
            <a:endParaRPr lang="en-US" sz="3200" dirty="0" smtClean="0">
              <a:solidFill>
                <a:srgbClr val="FFFF00"/>
              </a:solidFill>
            </a:endParaRPr>
          </a:p>
          <a:p>
            <a:r>
              <a:rPr lang="vi-VN" sz="3200" dirty="0" smtClean="0">
                <a:solidFill>
                  <a:srgbClr val="FFFF00"/>
                </a:solidFill>
              </a:rPr>
              <a:t>mà </a:t>
            </a:r>
            <a:r>
              <a:rPr lang="vi-VN" sz="3200" dirty="0">
                <a:solidFill>
                  <a:srgbClr val="FFFF00"/>
                </a:solidFill>
              </a:rPr>
              <a:t>cái chết đã xâm nhập thế gian.</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29</a:t>
            </a:r>
            <a:br>
              <a:rPr lang="en-US" dirty="0" smtClean="0">
                <a:solidFill>
                  <a:srgbClr val="FFFF00"/>
                </a:solidFill>
              </a:rPr>
            </a:br>
            <a:r>
              <a:rPr lang="en-US" dirty="0" smtClean="0">
                <a:solidFill>
                  <a:srgbClr val="FFFF00"/>
                </a:solidFill>
              </a:rPr>
              <a:t>CHÚA NHẬT XIII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57838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384592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a:solidFill>
                  <a:schemeClr val="bg1"/>
                </a:solidFill>
              </a:rPr>
              <a:t> </a:t>
            </a:r>
            <a:r>
              <a:rPr lang="vi-VN" sz="4800" smtClean="0">
                <a:solidFill>
                  <a:schemeClr val="bg1"/>
                </a:solidFill>
              </a:rPr>
              <a:t>Con </a:t>
            </a:r>
            <a:r>
              <a:rPr lang="vi-VN" sz="4800">
                <a:solidFill>
                  <a:schemeClr val="bg1"/>
                </a:solidFill>
              </a:rPr>
              <a:t>tán dương Ngài, lạy Chúa, vì Chúa đã cứu con, không để quân thù đắc chí nhạo cười con. Từ cõi âm ty Ngài đã kéo con lên, tưởng đã xuống mồ mà Ngài thương cứu sống.</a:t>
            </a:r>
            <a:endParaRPr lang="en-US" sz="4800">
              <a:solidFill>
                <a:schemeClr val="bg1"/>
              </a:solidFill>
            </a:endParaRPr>
          </a:p>
        </p:txBody>
      </p:sp>
    </p:spTree>
    <p:extLst>
      <p:ext uri="{BB962C8B-B14F-4D97-AF65-F5344CB8AC3E}">
        <p14:creationId xmlns:p14="http://schemas.microsoft.com/office/powerpoint/2010/main" val="2482444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80906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a:solidFill>
                  <a:schemeClr val="bg1"/>
                </a:solidFill>
              </a:rPr>
              <a:t> </a:t>
            </a:r>
            <a:r>
              <a:rPr lang="vi-VN" sz="4800">
                <a:solidFill>
                  <a:schemeClr val="bg1"/>
                </a:solidFill>
              </a:rPr>
              <a:t>Ai tín trung hoài cùng Chúa, nào hát kính Thánh Danh, Qua phút nổi giận, giáng phúc cả đời liên. Lệ có tuôn rơi chập tối tới canh khuya, hừng sáng lên rồi là hò reo múa hát.</a:t>
            </a:r>
            <a:endParaRPr lang="en-US" sz="4800">
              <a:solidFill>
                <a:schemeClr val="bg1"/>
              </a:solidFill>
            </a:endParaRPr>
          </a:p>
        </p:txBody>
      </p:sp>
    </p:spTree>
    <p:extLst>
      <p:ext uri="{BB962C8B-B14F-4D97-AF65-F5344CB8AC3E}">
        <p14:creationId xmlns:p14="http://schemas.microsoft.com/office/powerpoint/2010/main" val="3878753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1689283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Tk3:</a:t>
            </a:r>
            <a:r>
              <a:rPr lang="en-US" sz="4800" smtClean="0">
                <a:solidFill>
                  <a:schemeClr val="bg1"/>
                </a:solidFill>
              </a:rPr>
              <a:t> </a:t>
            </a:r>
            <a:r>
              <a:rPr lang="vi-VN" sz="4800">
                <a:solidFill>
                  <a:schemeClr val="bg1"/>
                </a:solidFill>
              </a:rPr>
              <a:t>Xin lắng nghe lời, lạy Chúa và ghé mắt xót thương. Xin Đấng con thờ giúp đỡ phù trợ con, đổi khúc bi ca thành vũ khúc hân hoan. Xin đến muôn đời ngợi ca danh Chúa mãi.</a:t>
            </a:r>
            <a:endParaRPr lang="en-US" sz="4800">
              <a:solidFill>
                <a:schemeClr val="bg1"/>
              </a:solidFill>
            </a:endParaRPr>
          </a:p>
        </p:txBody>
      </p:sp>
    </p:spTree>
    <p:extLst>
      <p:ext uri="{BB962C8B-B14F-4D97-AF65-F5344CB8AC3E}">
        <p14:creationId xmlns:p14="http://schemas.microsoft.com/office/powerpoint/2010/main" val="105302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4135061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487947"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thứ hai của </a:t>
            </a:r>
            <a:r>
              <a:rPr lang="vi-VN" sz="3600" dirty="0" smtClean="0">
                <a:solidFill>
                  <a:srgbClr val="FFFF00"/>
                </a:solidFill>
              </a:rPr>
              <a:t>thánh</a:t>
            </a:r>
            <a:endParaRPr lang="en-US" sz="3600" dirty="0" smtClean="0">
              <a:solidFill>
                <a:srgbClr val="FFFF00"/>
              </a:solidFill>
            </a:endParaRPr>
          </a:p>
          <a:p>
            <a:r>
              <a:rPr lang="vi-VN" sz="3600" dirty="0" smtClean="0">
                <a:solidFill>
                  <a:srgbClr val="FFFF00"/>
                </a:solidFill>
              </a:rPr>
              <a:t>Phao-lô </a:t>
            </a:r>
            <a:r>
              <a:rPr lang="vi-VN" sz="3600" dirty="0">
                <a:solidFill>
                  <a:srgbClr val="FFFF00"/>
                </a:solidFill>
              </a:rPr>
              <a:t>tông </a:t>
            </a:r>
            <a:r>
              <a:rPr lang="vi-VN" sz="3600" dirty="0" smtClean="0">
                <a:solidFill>
                  <a:srgbClr val="FFFF00"/>
                </a:solidFill>
              </a:rPr>
              <a:t>đồgửi </a:t>
            </a:r>
            <a:r>
              <a:rPr lang="vi-VN" sz="3600" dirty="0">
                <a:solidFill>
                  <a:srgbClr val="FFFF00"/>
                </a:solidFill>
              </a:rPr>
              <a:t>tín hữu Cô-rin-tô.</a:t>
            </a:r>
            <a:endParaRPr lang="en-US" sz="3600" dirty="0">
              <a:solidFill>
                <a:srgbClr val="FFFF00"/>
              </a:solidFill>
            </a:endParaRPr>
          </a:p>
        </p:txBody>
      </p:sp>
      <p:sp>
        <p:nvSpPr>
          <p:cNvPr id="7" name="TextBox 6"/>
          <p:cNvSpPr txBox="1"/>
          <p:nvPr/>
        </p:nvSpPr>
        <p:spPr>
          <a:xfrm>
            <a:off x="76200" y="3582922"/>
            <a:ext cx="7805342" cy="1200329"/>
          </a:xfrm>
          <a:prstGeom prst="rect">
            <a:avLst/>
          </a:prstGeom>
          <a:noFill/>
        </p:spPr>
        <p:txBody>
          <a:bodyPr wrap="none" rtlCol="0">
            <a:spAutoFit/>
          </a:bodyPr>
          <a:lstStyle/>
          <a:p>
            <a:r>
              <a:rPr lang="vi-VN" sz="3600" dirty="0">
                <a:solidFill>
                  <a:srgbClr val="FFFF00"/>
                </a:solidFill>
              </a:rPr>
              <a:t>Anh em có được dư giả, là để giúp </a:t>
            </a:r>
            <a:r>
              <a:rPr lang="vi-VN" sz="3600" dirty="0" smtClean="0">
                <a:solidFill>
                  <a:srgbClr val="FFFF00"/>
                </a:solidFill>
              </a:rPr>
              <a:t>đỡ</a:t>
            </a:r>
            <a:endParaRPr lang="en-US" sz="3600" dirty="0" smtClean="0">
              <a:solidFill>
                <a:srgbClr val="FFFF00"/>
              </a:solidFill>
            </a:endParaRPr>
          </a:p>
          <a:p>
            <a:r>
              <a:rPr lang="vi-VN" sz="3600" dirty="0" smtClean="0">
                <a:solidFill>
                  <a:srgbClr val="FFFF00"/>
                </a:solidFill>
              </a:rPr>
              <a:t>những </a:t>
            </a:r>
            <a:r>
              <a:rPr lang="vi-VN" sz="3600" dirty="0">
                <a:solidFill>
                  <a:srgbClr val="FFFF00"/>
                </a:solidFill>
              </a:rPr>
              <a:t>người đang lâm cảnh túng thiếu.</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3213490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148921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7"/>
            <a:ext cx="9144000" cy="5137766"/>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8814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6200" y="285750"/>
            <a:ext cx="3429000" cy="4401205"/>
          </a:xfrm>
          <a:prstGeom prst="rect">
            <a:avLst/>
          </a:prstGeom>
        </p:spPr>
        <p:txBody>
          <a:bodyPr wrap="square">
            <a:spAutoFit/>
          </a:bodyPr>
          <a:lstStyle/>
          <a:p>
            <a:pPr algn="just"/>
            <a:r>
              <a:rPr lang="en-US" sz="2800" i="1" dirty="0" err="1" smtClean="0">
                <a:solidFill>
                  <a:schemeClr val="bg1"/>
                </a:solidFill>
              </a:rPr>
              <a:t>Anh</a:t>
            </a:r>
            <a:r>
              <a:rPr lang="en-US" sz="2800" i="1" dirty="0" smtClean="0">
                <a:solidFill>
                  <a:schemeClr val="bg1"/>
                </a:solidFill>
              </a:rPr>
              <a:t> </a:t>
            </a:r>
            <a:r>
              <a:rPr lang="en-US" sz="2800" i="1" dirty="0" err="1" smtClean="0">
                <a:solidFill>
                  <a:schemeClr val="bg1"/>
                </a:solidFill>
              </a:rPr>
              <a:t>chị</a:t>
            </a:r>
            <a:r>
              <a:rPr lang="en-US" sz="2800" i="1" dirty="0" smtClean="0">
                <a:solidFill>
                  <a:schemeClr val="bg1"/>
                </a:solidFill>
              </a:rPr>
              <a:t> </a:t>
            </a:r>
            <a:r>
              <a:rPr lang="en-US" sz="2800" i="1" dirty="0" err="1" smtClean="0">
                <a:solidFill>
                  <a:schemeClr val="bg1"/>
                </a:solidFill>
              </a:rPr>
              <a:t>em</a:t>
            </a:r>
            <a:r>
              <a:rPr lang="en-US" sz="2800" i="1" dirty="0" smtClean="0">
                <a:solidFill>
                  <a:schemeClr val="bg1"/>
                </a:solidFill>
              </a:rPr>
              <a:t> </a:t>
            </a:r>
            <a:r>
              <a:rPr lang="en-US" sz="2800" i="1" dirty="0" err="1" smtClean="0">
                <a:solidFill>
                  <a:schemeClr val="bg1"/>
                </a:solidFill>
              </a:rPr>
              <a:t>thân</a:t>
            </a:r>
            <a:r>
              <a:rPr lang="en-US" sz="2800" i="1" dirty="0" smtClean="0">
                <a:solidFill>
                  <a:schemeClr val="bg1"/>
                </a:solidFill>
              </a:rPr>
              <a:t> </a:t>
            </a:r>
            <a:r>
              <a:rPr lang="en-US" sz="2800" i="1" dirty="0" err="1" smtClean="0">
                <a:solidFill>
                  <a:schemeClr val="bg1"/>
                </a:solidFill>
              </a:rPr>
              <a:t>mến</a:t>
            </a:r>
            <a:r>
              <a:rPr lang="en-US" sz="2800" i="1" dirty="0" smtClean="0">
                <a:solidFill>
                  <a:schemeClr val="bg1"/>
                </a:solidFill>
              </a:rPr>
              <a:t>, </a:t>
            </a:r>
            <a:r>
              <a:rPr lang="en-US" sz="2800" i="1" dirty="0" err="1" smtClean="0">
                <a:solidFill>
                  <a:schemeClr val="bg1"/>
                </a:solidFill>
              </a:rPr>
              <a:t>khi</a:t>
            </a:r>
            <a:r>
              <a:rPr lang="en-US" sz="2800" i="1" dirty="0" smtClean="0">
                <a:solidFill>
                  <a:schemeClr val="bg1"/>
                </a:solidFill>
              </a:rPr>
              <a:t> loan </a:t>
            </a:r>
            <a:r>
              <a:rPr lang="en-US" sz="2800" i="1" dirty="0" err="1" smtClean="0">
                <a:solidFill>
                  <a:schemeClr val="bg1"/>
                </a:solidFill>
              </a:rPr>
              <a:t>báo</a:t>
            </a:r>
            <a:r>
              <a:rPr lang="en-US" sz="2800" i="1" dirty="0" smtClean="0">
                <a:solidFill>
                  <a:schemeClr val="bg1"/>
                </a:solidFill>
              </a:rPr>
              <a:t> Tin </a:t>
            </a:r>
            <a:r>
              <a:rPr lang="en-US" sz="2800" i="1" dirty="0" err="1" smtClean="0">
                <a:solidFill>
                  <a:schemeClr val="bg1"/>
                </a:solidFill>
              </a:rPr>
              <a:t>Mừng</a:t>
            </a:r>
            <a:r>
              <a:rPr lang="en-US" sz="2800" i="1" dirty="0" smtClean="0">
                <a:solidFill>
                  <a:schemeClr val="bg1"/>
                </a:solidFill>
              </a:rPr>
              <a:t>, </a:t>
            </a:r>
            <a:r>
              <a:rPr lang="en-US" sz="2800" i="1" dirty="0" err="1" smtClean="0">
                <a:solidFill>
                  <a:schemeClr val="bg1"/>
                </a:solidFill>
              </a:rPr>
              <a:t>Đức</a:t>
            </a:r>
            <a:r>
              <a:rPr lang="en-US" sz="2800" i="1" dirty="0" smtClean="0">
                <a:solidFill>
                  <a:schemeClr val="bg1"/>
                </a:solidFill>
              </a:rPr>
              <a:t> </a:t>
            </a:r>
            <a:r>
              <a:rPr lang="en-US" sz="2800" i="1" dirty="0" err="1" smtClean="0">
                <a:solidFill>
                  <a:schemeClr val="bg1"/>
                </a:solidFill>
              </a:rPr>
              <a:t>Giêsu</a:t>
            </a:r>
            <a:r>
              <a:rPr lang="en-US" sz="2800" i="1" dirty="0" smtClean="0">
                <a:solidFill>
                  <a:schemeClr val="bg1"/>
                </a:solidFill>
              </a:rPr>
              <a:t> </a:t>
            </a:r>
            <a:r>
              <a:rPr lang="en-US" sz="2800" i="1" dirty="0" err="1" smtClean="0">
                <a:solidFill>
                  <a:schemeClr val="bg1"/>
                </a:solidFill>
              </a:rPr>
              <a:t>đã</a:t>
            </a:r>
            <a:r>
              <a:rPr lang="en-US" sz="2800" i="1" dirty="0" smtClean="0">
                <a:solidFill>
                  <a:schemeClr val="bg1"/>
                </a:solidFill>
              </a:rPr>
              <a:t> </a:t>
            </a:r>
            <a:r>
              <a:rPr lang="en-US" sz="2800" i="1" dirty="0" err="1" smtClean="0">
                <a:solidFill>
                  <a:schemeClr val="bg1"/>
                </a:solidFill>
              </a:rPr>
              <a:t>chữa</a:t>
            </a:r>
            <a:r>
              <a:rPr lang="en-US" sz="2800" i="1" dirty="0" smtClean="0">
                <a:solidFill>
                  <a:schemeClr val="bg1"/>
                </a:solidFill>
              </a:rPr>
              <a:t> </a:t>
            </a:r>
            <a:r>
              <a:rPr lang="en-US" sz="2800" i="1" dirty="0" err="1" smtClean="0">
                <a:solidFill>
                  <a:schemeClr val="bg1"/>
                </a:solidFill>
              </a:rPr>
              <a:t>lành</a:t>
            </a:r>
            <a:r>
              <a:rPr lang="en-US" sz="2800" i="1" dirty="0" smtClean="0">
                <a:solidFill>
                  <a:schemeClr val="bg1"/>
                </a:solidFill>
              </a:rPr>
              <a:t> </a:t>
            </a:r>
            <a:r>
              <a:rPr lang="en-US" sz="2800" i="1" smtClean="0">
                <a:solidFill>
                  <a:schemeClr val="bg1"/>
                </a:solidFill>
              </a:rPr>
              <a:t>bệnh </a:t>
            </a:r>
            <a:r>
              <a:rPr lang="en-US" sz="2800" i="1" dirty="0" err="1" smtClean="0">
                <a:solidFill>
                  <a:schemeClr val="bg1"/>
                </a:solidFill>
              </a:rPr>
              <a:t>tật</a:t>
            </a:r>
            <a:r>
              <a:rPr lang="en-US" sz="2800" i="1" dirty="0" smtClean="0">
                <a:solidFill>
                  <a:schemeClr val="bg1"/>
                </a:solidFill>
              </a:rPr>
              <a:t> </a:t>
            </a:r>
            <a:r>
              <a:rPr lang="en-US" sz="2800" i="1" dirty="0" err="1" smtClean="0">
                <a:solidFill>
                  <a:schemeClr val="bg1"/>
                </a:solidFill>
              </a:rPr>
              <a:t>cho</a:t>
            </a:r>
            <a:r>
              <a:rPr lang="en-US" sz="2800" i="1" dirty="0" smtClean="0">
                <a:solidFill>
                  <a:schemeClr val="bg1"/>
                </a:solidFill>
              </a:rPr>
              <a:t> </a:t>
            </a:r>
            <a:r>
              <a:rPr lang="en-US" sz="2800" i="1" dirty="0" err="1" smtClean="0">
                <a:solidFill>
                  <a:schemeClr val="bg1"/>
                </a:solidFill>
              </a:rPr>
              <a:t>những</a:t>
            </a:r>
            <a:r>
              <a:rPr lang="en-US" sz="2800" i="1" dirty="0" smtClean="0">
                <a:solidFill>
                  <a:schemeClr val="bg1"/>
                </a:solidFill>
              </a:rPr>
              <a:t> </a:t>
            </a:r>
            <a:r>
              <a:rPr lang="en-US" sz="2800" i="1" dirty="0" err="1" smtClean="0">
                <a:solidFill>
                  <a:schemeClr val="bg1"/>
                </a:solidFill>
              </a:rPr>
              <a:t>ai</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Người</a:t>
            </a:r>
            <a:r>
              <a:rPr lang="en-US" sz="2800" i="1" dirty="0" smtClean="0">
                <a:solidFill>
                  <a:schemeClr val="bg1"/>
                </a:solidFill>
              </a:rPr>
              <a:t>. </a:t>
            </a:r>
            <a:r>
              <a:rPr lang="en-US" sz="2800" i="1" dirty="0" err="1" smtClean="0">
                <a:solidFill>
                  <a:schemeClr val="bg1"/>
                </a:solidFill>
              </a:rPr>
              <a:t>Luôn</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vào</a:t>
            </a:r>
            <a:r>
              <a:rPr lang="en-US" sz="2800" i="1" dirty="0" smtClean="0">
                <a:solidFill>
                  <a:schemeClr val="bg1"/>
                </a:solidFill>
              </a:rPr>
              <a:t> </a:t>
            </a:r>
            <a:r>
              <a:rPr lang="en-US" sz="2800" i="1" dirty="0" err="1" smtClean="0">
                <a:solidFill>
                  <a:schemeClr val="bg1"/>
                </a:solidFill>
              </a:rPr>
              <a:t>quyền</a:t>
            </a:r>
            <a:r>
              <a:rPr lang="en-US" sz="2800" i="1" dirty="0" smtClean="0">
                <a:solidFill>
                  <a:schemeClr val="bg1"/>
                </a:solidFill>
              </a:rPr>
              <a:t> </a:t>
            </a:r>
            <a:r>
              <a:rPr lang="en-US" sz="2800" i="1" dirty="0" err="1" smtClean="0">
                <a:solidFill>
                  <a:schemeClr val="bg1"/>
                </a:solidFill>
              </a:rPr>
              <a:t>năng</a:t>
            </a:r>
            <a:r>
              <a:rPr lang="en-US" sz="2800" i="1" dirty="0" smtClean="0">
                <a:solidFill>
                  <a:schemeClr val="bg1"/>
                </a:solidFill>
              </a:rPr>
              <a:t> </a:t>
            </a:r>
            <a:r>
              <a:rPr lang="en-US" sz="2800" i="1" dirty="0" err="1" smtClean="0">
                <a:solidFill>
                  <a:schemeClr val="bg1"/>
                </a:solidFill>
              </a:rPr>
              <a:t>của</a:t>
            </a:r>
            <a:r>
              <a:rPr lang="en-US" sz="2800" i="1" dirty="0" smtClean="0">
                <a:solidFill>
                  <a:schemeClr val="bg1"/>
                </a:solidFill>
              </a:rPr>
              <a:t> </a:t>
            </a:r>
            <a:r>
              <a:rPr lang="en-US" sz="2800" i="1" dirty="0" err="1" smtClean="0">
                <a:solidFill>
                  <a:schemeClr val="bg1"/>
                </a:solidFill>
              </a:rPr>
              <a:t>Chúa</a:t>
            </a:r>
            <a:r>
              <a:rPr lang="en-US" sz="2800" i="1" dirty="0" smtClean="0">
                <a:solidFill>
                  <a:schemeClr val="bg1"/>
                </a:solidFill>
              </a:rPr>
              <a:t>, </a:t>
            </a:r>
            <a:r>
              <a:rPr lang="en-US" sz="2800" i="1" dirty="0" err="1" smtClean="0">
                <a:solidFill>
                  <a:schemeClr val="bg1"/>
                </a:solidFill>
              </a:rPr>
              <a:t>chúng</a:t>
            </a:r>
            <a:r>
              <a:rPr lang="en-US" sz="2800" i="1" dirty="0" smtClean="0">
                <a:solidFill>
                  <a:schemeClr val="bg1"/>
                </a:solidFill>
              </a:rPr>
              <a:t> ta </a:t>
            </a:r>
            <a:r>
              <a:rPr lang="en-US" sz="2800" i="1" dirty="0" err="1" smtClean="0">
                <a:solidFill>
                  <a:schemeClr val="bg1"/>
                </a:solidFill>
              </a:rPr>
              <a:t>cùng</a:t>
            </a:r>
            <a:r>
              <a:rPr lang="en-US" sz="2800" i="1" dirty="0" smtClean="0">
                <a:solidFill>
                  <a:schemeClr val="bg1"/>
                </a:solidFill>
              </a:rPr>
              <a:t> </a:t>
            </a:r>
            <a:r>
              <a:rPr lang="en-US" sz="2800" i="1" dirty="0" err="1" smtClean="0">
                <a:solidFill>
                  <a:schemeClr val="bg1"/>
                </a:solidFill>
              </a:rPr>
              <a:t>dâng</a:t>
            </a:r>
            <a:r>
              <a:rPr lang="en-US" sz="2800" i="1" dirty="0" smtClean="0">
                <a:solidFill>
                  <a:schemeClr val="bg1"/>
                </a:solidFill>
              </a:rPr>
              <a:t> </a:t>
            </a:r>
            <a:r>
              <a:rPr lang="en-US" sz="2800" i="1" dirty="0" err="1" smtClean="0">
                <a:solidFill>
                  <a:schemeClr val="bg1"/>
                </a:solidFill>
              </a:rPr>
              <a:t>lời</a:t>
            </a:r>
            <a:r>
              <a:rPr lang="en-US" sz="2800" i="1" dirty="0" smtClean="0">
                <a:solidFill>
                  <a:schemeClr val="bg1"/>
                </a:solidFill>
              </a:rPr>
              <a:t> </a:t>
            </a:r>
            <a:r>
              <a:rPr lang="en-US" sz="2800" i="1" dirty="0" err="1" smtClean="0">
                <a:solidFill>
                  <a:schemeClr val="bg1"/>
                </a:solidFill>
              </a:rPr>
              <a:t>cầu</a:t>
            </a:r>
            <a:r>
              <a:rPr lang="en-US" sz="2800" i="1" dirty="0" smtClean="0">
                <a:solidFill>
                  <a:schemeClr val="bg1"/>
                </a:solidFill>
              </a:rPr>
              <a:t> </a:t>
            </a:r>
            <a:r>
              <a:rPr lang="en-US" sz="2800" i="1" dirty="0" err="1" smtClean="0">
                <a:solidFill>
                  <a:schemeClr val="bg1"/>
                </a:solidFill>
              </a:rPr>
              <a:t>xin</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Trọn</a:t>
            </a:r>
            <a:r>
              <a:rPr lang="en-US" sz="4000" dirty="0" smtClean="0">
                <a:solidFill>
                  <a:srgbClr val="FFFF00"/>
                </a:solidFill>
              </a:rPr>
              <a:t> </a:t>
            </a:r>
            <a:r>
              <a:rPr lang="en-US" sz="4000" dirty="0" err="1">
                <a:solidFill>
                  <a:srgbClr val="FFFF00"/>
                </a:solidFill>
              </a:rPr>
              <a:t>C</a:t>
            </a:r>
            <a:r>
              <a:rPr lang="en-US" sz="4000" dirty="0" err="1" smtClean="0">
                <a:solidFill>
                  <a:srgbClr val="FFFF00"/>
                </a:solidFill>
              </a:rPr>
              <a:t>uộc</a:t>
            </a:r>
            <a:r>
              <a:rPr lang="en-US" sz="4000" dirty="0" smtClean="0">
                <a:solidFill>
                  <a:srgbClr val="FFFF00"/>
                </a:solidFill>
              </a:rPr>
              <a:t> </a:t>
            </a:r>
            <a:r>
              <a:rPr lang="en-US" sz="4000" dirty="0" err="1" smtClean="0">
                <a:solidFill>
                  <a:srgbClr val="FFFF00"/>
                </a:solidFill>
              </a:rPr>
              <a:t>Đ</a:t>
            </a:r>
            <a:r>
              <a:rPr lang="en-US" sz="4000" dirty="0" err="1" smtClean="0">
                <a:solidFill>
                  <a:srgbClr val="FFFF00"/>
                </a:solidFill>
              </a:rPr>
              <a:t>ời</a:t>
            </a:r>
            <a:r>
              <a:rPr lang="en-US" sz="4000" dirty="0">
                <a:solidFill>
                  <a:srgbClr val="FFFF00"/>
                </a:solidFill>
              </a:rPr>
              <a:t/>
            </a:r>
            <a:br>
              <a:rPr lang="en-US" sz="4000" dirty="0">
                <a:solidFill>
                  <a:srgbClr val="FFFF00"/>
                </a:solidFill>
              </a:rPr>
            </a:br>
            <a:r>
              <a:rPr lang="en-US" sz="4000" i="1" dirty="0" err="1" smtClean="0">
                <a:solidFill>
                  <a:schemeClr val="bg1"/>
                </a:solidFill>
              </a:rPr>
              <a:t>Phanxico</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đầy</a:t>
            </a:r>
            <a:r>
              <a:rPr lang="en-US" sz="6000" dirty="0" smtClean="0">
                <a:solidFill>
                  <a:schemeClr val="bg1"/>
                </a:solidFill>
              </a:rPr>
              <a:t> </a:t>
            </a:r>
            <a:r>
              <a:rPr lang="en-US" sz="6000" dirty="0" err="1" smtClean="0">
                <a:solidFill>
                  <a:schemeClr val="bg1"/>
                </a:solidFill>
              </a:rPr>
              <a:t>vơi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en-US" sz="4800" dirty="0" err="1" smtClean="0">
                <a:solidFill>
                  <a:schemeClr val="bg1"/>
                </a:solidFill>
              </a:rPr>
              <a:t>Này</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hương</a:t>
            </a:r>
            <a:r>
              <a:rPr lang="en-US" sz="4800" dirty="0" smtClean="0">
                <a:solidFill>
                  <a:schemeClr val="bg1"/>
                </a:solidFill>
              </a:rPr>
              <a:t> </a:t>
            </a:r>
            <a:r>
              <a:rPr lang="en-US" sz="4800" dirty="0" err="1" smtClean="0">
                <a:solidFill>
                  <a:schemeClr val="bg1"/>
                </a:solidFill>
              </a:rPr>
              <a:t>hoa</a:t>
            </a:r>
            <a:r>
              <a:rPr lang="en-US" sz="4800" dirty="0" smtClean="0">
                <a:solidFill>
                  <a:schemeClr val="bg1"/>
                </a:solidFill>
              </a:rPr>
              <a:t> </a:t>
            </a:r>
            <a:r>
              <a:rPr lang="en-US" sz="4800" dirty="0" err="1" smtClean="0">
                <a:solidFill>
                  <a:schemeClr val="bg1"/>
                </a:solidFill>
              </a:rPr>
              <a:t>đồng</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quê</a:t>
            </a:r>
            <a:r>
              <a:rPr lang="en-US" sz="4800" dirty="0" smtClean="0">
                <a:solidFill>
                  <a:schemeClr val="bg1"/>
                </a:solidFill>
              </a:rPr>
              <a:t> </a:t>
            </a:r>
            <a:r>
              <a:rPr lang="en-US" sz="4800" dirty="0" err="1" smtClean="0">
                <a:solidFill>
                  <a:schemeClr val="bg1"/>
                </a:solidFill>
              </a:rPr>
              <a:t>nhà</a:t>
            </a:r>
            <a:r>
              <a:rPr lang="en-US" sz="4800" dirty="0" smtClean="0">
                <a:solidFill>
                  <a:schemeClr val="bg1"/>
                </a:solidFill>
              </a:rPr>
              <a:t>. </a:t>
            </a:r>
            <a:r>
              <a:rPr lang="en-US" sz="4800" dirty="0" err="1" smtClean="0">
                <a:solidFill>
                  <a:schemeClr val="bg1"/>
                </a:solidFill>
              </a:rPr>
              <a:t>Này</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hương</a:t>
            </a:r>
            <a:r>
              <a:rPr lang="en-US" sz="4800" dirty="0" smtClean="0">
                <a:solidFill>
                  <a:schemeClr val="bg1"/>
                </a:solidFill>
              </a:rPr>
              <a:t> </a:t>
            </a:r>
            <a:r>
              <a:rPr lang="en-US" sz="4800" dirty="0" err="1" smtClean="0">
                <a:solidFill>
                  <a:schemeClr val="bg1"/>
                </a:solidFill>
              </a:rPr>
              <a:t>hoa</a:t>
            </a:r>
            <a:r>
              <a:rPr lang="en-US" sz="4800" dirty="0" smtClean="0">
                <a:solidFill>
                  <a:schemeClr val="bg1"/>
                </a:solidFill>
              </a:rPr>
              <a:t> </a:t>
            </a:r>
            <a:r>
              <a:rPr lang="en-US" sz="4800" dirty="0" err="1" smtClean="0">
                <a:solidFill>
                  <a:schemeClr val="bg1"/>
                </a:solidFill>
              </a:rPr>
              <a:t>vườn</a:t>
            </a:r>
            <a:r>
              <a:rPr lang="en-US" sz="4800" dirty="0" smtClean="0">
                <a:solidFill>
                  <a:schemeClr val="bg1"/>
                </a:solidFill>
              </a:rPr>
              <a:t> </a:t>
            </a:r>
            <a:r>
              <a:rPr lang="en-US" sz="4800" dirty="0" err="1" smtClean="0">
                <a:solidFill>
                  <a:schemeClr val="bg1"/>
                </a:solidFill>
              </a:rPr>
              <a:t>trái</a:t>
            </a:r>
            <a:r>
              <a:rPr lang="en-US" sz="4800" dirty="0" smtClean="0">
                <a:solidFill>
                  <a:schemeClr val="bg1"/>
                </a:solidFill>
              </a:rPr>
              <a:t> </a:t>
            </a:r>
            <a:r>
              <a:rPr lang="en-US" sz="4800" dirty="0" err="1" smtClean="0">
                <a:solidFill>
                  <a:schemeClr val="bg1"/>
                </a:solidFill>
              </a:rPr>
              <a:t>phương</a:t>
            </a:r>
            <a:r>
              <a:rPr lang="en-US" sz="4800" dirty="0" smtClean="0">
                <a:solidFill>
                  <a:schemeClr val="bg1"/>
                </a:solidFill>
              </a:rPr>
              <a:t> </a:t>
            </a:r>
            <a:r>
              <a:rPr lang="en-US" sz="4800" dirty="0" err="1" smtClean="0">
                <a:solidFill>
                  <a:schemeClr val="bg1"/>
                </a:solidFill>
              </a:rPr>
              <a:t>xa</a:t>
            </a:r>
            <a:r>
              <a:rPr lang="en-US" sz="4800" dirty="0" smtClean="0">
                <a:solidFill>
                  <a:schemeClr val="bg1"/>
                </a:solidFill>
              </a:rPr>
              <a:t>. </a:t>
            </a:r>
            <a:r>
              <a:rPr lang="en-US" sz="4800" dirty="0" err="1" smtClean="0">
                <a:solidFill>
                  <a:schemeClr val="bg1"/>
                </a:solidFill>
              </a:rPr>
              <a:t>Hiệp</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Cha </a:t>
            </a:r>
            <a:r>
              <a:rPr lang="en-US" sz="4800" dirty="0" err="1" smtClean="0">
                <a:solidFill>
                  <a:schemeClr val="bg1"/>
                </a:solidFill>
              </a:rPr>
              <a:t>cùng</a:t>
            </a:r>
            <a:r>
              <a:rPr lang="en-US" sz="4800" dirty="0" smtClean="0">
                <a:solidFill>
                  <a:schemeClr val="bg1"/>
                </a:solidFill>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câu</a:t>
            </a:r>
            <a:r>
              <a:rPr lang="en-US" sz="4800" dirty="0" smtClean="0">
                <a:solidFill>
                  <a:schemeClr val="bg1"/>
                </a:solidFill>
              </a:rPr>
              <a:t> </a:t>
            </a:r>
            <a:r>
              <a:rPr lang="en-US" sz="4800" dirty="0" err="1" smtClean="0">
                <a:solidFill>
                  <a:schemeClr val="bg1"/>
                </a:solidFill>
              </a:rPr>
              <a:t>ca</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a:t>
            </a:r>
            <a:r>
              <a:rPr lang="en-US" sz="4800" dirty="0" err="1" smtClean="0">
                <a:solidFill>
                  <a:schemeClr val="bg1"/>
                </a:solidFill>
              </a:rPr>
              <a:t>niềm</a:t>
            </a:r>
            <a:r>
              <a:rPr lang="en-US" sz="4800" dirty="0" smtClean="0">
                <a:solidFill>
                  <a:schemeClr val="bg1"/>
                </a:solidFill>
              </a:rPr>
              <a:t> </a:t>
            </a:r>
            <a:r>
              <a:rPr lang="en-US" sz="4800" dirty="0" err="1" smtClean="0">
                <a:solidFill>
                  <a:schemeClr val="bg1"/>
                </a:solidFill>
              </a:rPr>
              <a:t>mơ</a:t>
            </a:r>
            <a:r>
              <a:rPr lang="en-US" sz="4800" dirty="0" smtClean="0">
                <a:solidFill>
                  <a:schemeClr val="bg1"/>
                </a:solidFill>
              </a:rPr>
              <a:t> </a:t>
            </a:r>
            <a:r>
              <a:rPr lang="en-US" sz="4800" dirty="0" err="1" smtClean="0">
                <a:solidFill>
                  <a:schemeClr val="bg1"/>
                </a:solidFill>
              </a:rPr>
              <a:t>ước</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sống</a:t>
            </a:r>
            <a:r>
              <a:rPr lang="en-US" sz="4800" dirty="0" smtClean="0">
                <a:solidFill>
                  <a:schemeClr val="bg1"/>
                </a:solidFill>
              </a:rPr>
              <a:t> an </a:t>
            </a:r>
            <a:r>
              <a:rPr lang="en-US" sz="4800" dirty="0" err="1" smtClean="0">
                <a:solidFill>
                  <a:schemeClr val="bg1"/>
                </a:solidFill>
              </a:rPr>
              <a:t>hòa</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đầy</a:t>
            </a:r>
            <a:r>
              <a:rPr lang="en-US" sz="6000" dirty="0" smtClean="0">
                <a:solidFill>
                  <a:schemeClr val="bg1"/>
                </a:solidFill>
              </a:rPr>
              <a:t> </a:t>
            </a:r>
            <a:r>
              <a:rPr lang="en-US" sz="6000" dirty="0" err="1" smtClean="0">
                <a:solidFill>
                  <a:schemeClr val="bg1"/>
                </a:solidFill>
              </a:rPr>
              <a:t>vơi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879759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en-US" sz="4800" dirty="0" err="1" smtClean="0">
                <a:solidFill>
                  <a:schemeClr val="bg1"/>
                </a:solidFill>
              </a:rPr>
              <a:t>Trời</a:t>
            </a:r>
            <a:r>
              <a:rPr lang="en-US" sz="4800" dirty="0" smtClean="0">
                <a:solidFill>
                  <a:schemeClr val="bg1"/>
                </a:solidFill>
              </a:rPr>
              <a:t> </a:t>
            </a:r>
            <a:r>
              <a:rPr lang="en-US" sz="4800" dirty="0" err="1" smtClean="0">
                <a:solidFill>
                  <a:schemeClr val="bg1"/>
                </a:solidFill>
              </a:rPr>
              <a:t>dọi</a:t>
            </a:r>
            <a:r>
              <a:rPr lang="en-US" sz="4800" dirty="0" smtClean="0">
                <a:solidFill>
                  <a:schemeClr val="bg1"/>
                </a:solidFill>
              </a:rPr>
              <a:t> </a:t>
            </a:r>
            <a:r>
              <a:rPr lang="en-US" sz="4800" dirty="0" err="1" smtClean="0">
                <a:solidFill>
                  <a:schemeClr val="bg1"/>
                </a:solidFill>
              </a:rPr>
              <a:t>tia</a:t>
            </a:r>
            <a:r>
              <a:rPr lang="en-US" sz="4800" dirty="0" smtClean="0">
                <a:solidFill>
                  <a:schemeClr val="bg1"/>
                </a:solidFill>
              </a:rPr>
              <a:t> </a:t>
            </a:r>
            <a:r>
              <a:rPr lang="en-US" sz="4800" dirty="0" err="1" smtClean="0">
                <a:solidFill>
                  <a:schemeClr val="bg1"/>
                </a:solidFill>
              </a:rPr>
              <a:t>nắng</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trái</a:t>
            </a:r>
            <a:r>
              <a:rPr lang="en-US" sz="4800" dirty="0" smtClean="0">
                <a:solidFill>
                  <a:schemeClr val="bg1"/>
                </a:solidFill>
              </a:rPr>
              <a:t> </a:t>
            </a:r>
            <a:r>
              <a:rPr lang="en-US" sz="4800" dirty="0" err="1" smtClean="0">
                <a:solidFill>
                  <a:schemeClr val="bg1"/>
                </a:solidFill>
              </a:rPr>
              <a:t>đơm</a:t>
            </a:r>
            <a:r>
              <a:rPr lang="en-US" sz="4800" dirty="0" smtClean="0">
                <a:solidFill>
                  <a:schemeClr val="bg1"/>
                </a:solidFill>
              </a:rPr>
              <a:t> </a:t>
            </a:r>
            <a:r>
              <a:rPr lang="en-US" sz="4800" dirty="0" err="1" smtClean="0">
                <a:solidFill>
                  <a:schemeClr val="bg1"/>
                </a:solidFill>
              </a:rPr>
              <a:t>cành</a:t>
            </a:r>
            <a:r>
              <a:rPr lang="en-US" sz="4800" dirty="0" smtClean="0">
                <a:solidFill>
                  <a:schemeClr val="bg1"/>
                </a:solidFill>
              </a:rPr>
              <a:t>. </a:t>
            </a:r>
            <a:r>
              <a:rPr lang="en-US" sz="4800" dirty="0" err="1" smtClean="0">
                <a:solidFill>
                  <a:schemeClr val="bg1"/>
                </a:solidFill>
              </a:rPr>
              <a:t>Trời</a:t>
            </a:r>
            <a:r>
              <a:rPr lang="en-US" sz="4800" dirty="0" smtClean="0">
                <a:solidFill>
                  <a:schemeClr val="bg1"/>
                </a:solidFill>
              </a:rPr>
              <a:t> </a:t>
            </a:r>
            <a:r>
              <a:rPr lang="en-US" sz="4800" dirty="0" err="1" smtClean="0">
                <a:solidFill>
                  <a:schemeClr val="bg1"/>
                </a:solidFill>
              </a:rPr>
              <a:t>làm</a:t>
            </a:r>
            <a:r>
              <a:rPr lang="en-US" sz="4800" dirty="0" smtClean="0">
                <a:solidFill>
                  <a:schemeClr val="bg1"/>
                </a:solidFill>
              </a:rPr>
              <a:t> </a:t>
            </a:r>
            <a:r>
              <a:rPr lang="en-US" sz="4800" dirty="0" err="1" smtClean="0">
                <a:solidFill>
                  <a:schemeClr val="bg1"/>
                </a:solidFill>
              </a:rPr>
              <a:t>cơn</a:t>
            </a:r>
            <a:r>
              <a:rPr lang="en-US" sz="4800" dirty="0" smtClean="0">
                <a:solidFill>
                  <a:schemeClr val="bg1"/>
                </a:solidFill>
              </a:rPr>
              <a:t> </a:t>
            </a:r>
            <a:r>
              <a:rPr lang="en-US" sz="4800" dirty="0" err="1" smtClean="0">
                <a:solidFill>
                  <a:schemeClr val="bg1"/>
                </a:solidFill>
              </a:rPr>
              <a:t>mưa</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nhanh</a:t>
            </a:r>
            <a:r>
              <a:rPr lang="en-US" sz="4800" dirty="0" smtClean="0">
                <a:solidFill>
                  <a:schemeClr val="bg1"/>
                </a:solidFill>
              </a:rPr>
              <a:t>. </a:t>
            </a:r>
            <a:r>
              <a:rPr lang="en-US" sz="4800" dirty="0" err="1" smtClean="0">
                <a:solidFill>
                  <a:schemeClr val="bg1"/>
                </a:solidFill>
              </a:rPr>
              <a:t>Trời</a:t>
            </a:r>
            <a:r>
              <a:rPr lang="en-US" sz="4800" dirty="0" smtClean="0">
                <a:solidFill>
                  <a:schemeClr val="bg1"/>
                </a:solidFill>
              </a:rPr>
              <a:t> </a:t>
            </a:r>
            <a:r>
              <a:rPr lang="en-US" sz="4800" dirty="0" err="1" smtClean="0">
                <a:solidFill>
                  <a:schemeClr val="bg1"/>
                </a:solidFill>
              </a:rPr>
              <a:t>dệt</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trái</a:t>
            </a:r>
            <a:r>
              <a:rPr lang="en-US" sz="4800" dirty="0" smtClean="0">
                <a:solidFill>
                  <a:schemeClr val="bg1"/>
                </a:solidFill>
              </a:rPr>
              <a:t> </a:t>
            </a:r>
            <a:r>
              <a:rPr lang="en-US" sz="4800" dirty="0" err="1" smtClean="0">
                <a:solidFill>
                  <a:schemeClr val="bg1"/>
                </a:solidFill>
              </a:rPr>
              <a:t>tim</a:t>
            </a:r>
            <a:r>
              <a:rPr lang="en-US" sz="4800" dirty="0" smtClean="0">
                <a:solidFill>
                  <a:schemeClr val="bg1"/>
                </a:solidFill>
              </a:rPr>
              <a:t> </a:t>
            </a:r>
            <a:r>
              <a:rPr lang="en-US" sz="4800" dirty="0" err="1" smtClean="0">
                <a:solidFill>
                  <a:schemeClr val="bg1"/>
                </a:solidFill>
              </a:rPr>
              <a:t>xanh</a:t>
            </a:r>
            <a:r>
              <a:rPr lang="en-US" sz="4800" dirty="0" smtClean="0">
                <a:solidFill>
                  <a:schemeClr val="bg1"/>
                </a:solidFill>
              </a:rPr>
              <a:t>. </a:t>
            </a:r>
            <a:r>
              <a:rPr lang="en-US" sz="4800" dirty="0" err="1" smtClean="0">
                <a:solidFill>
                  <a:schemeClr val="bg1"/>
                </a:solidFill>
              </a:rPr>
              <a:t>Nhờ</a:t>
            </a:r>
            <a:r>
              <a:rPr lang="en-US" sz="4800" dirty="0" smtClean="0">
                <a:solidFill>
                  <a:schemeClr val="bg1"/>
                </a:solidFill>
              </a:rPr>
              <a:t> </a:t>
            </a:r>
            <a:r>
              <a:rPr lang="en-US" sz="4800" dirty="0" err="1" smtClean="0">
                <a:solidFill>
                  <a:schemeClr val="bg1"/>
                </a:solidFill>
              </a:rPr>
              <a:t>Trời</a:t>
            </a:r>
            <a:r>
              <a:rPr lang="en-US" sz="4800" dirty="0" smtClean="0">
                <a:solidFill>
                  <a:schemeClr val="bg1"/>
                </a:solidFill>
              </a:rPr>
              <a:t> con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sống</a:t>
            </a:r>
            <a:r>
              <a:rPr lang="en-US" sz="4800" dirty="0" smtClean="0">
                <a:solidFill>
                  <a:schemeClr val="bg1"/>
                </a:solidFill>
              </a:rPr>
              <a:t> an </a:t>
            </a:r>
            <a:r>
              <a:rPr lang="en-US" sz="4800" dirty="0" err="1" smtClean="0">
                <a:solidFill>
                  <a:schemeClr val="bg1"/>
                </a:solidFill>
              </a:rPr>
              <a:t>lành</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2640401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đầy</a:t>
            </a:r>
            <a:r>
              <a:rPr lang="en-US" sz="6000" dirty="0" smtClean="0">
                <a:solidFill>
                  <a:schemeClr val="bg1"/>
                </a:solidFill>
              </a:rPr>
              <a:t> </a:t>
            </a:r>
            <a:r>
              <a:rPr lang="en-US" sz="6000" dirty="0" err="1" smtClean="0">
                <a:solidFill>
                  <a:schemeClr val="bg1"/>
                </a:solidFill>
              </a:rPr>
              <a:t>vơi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8797599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Tk3:</a:t>
            </a:r>
            <a:r>
              <a:rPr lang="en-US" sz="4800" b="0" dirty="0" smtClean="0">
                <a:solidFill>
                  <a:schemeClr val="bg1"/>
                </a:solidFill>
                <a:effectLst/>
              </a:rPr>
              <a:t> </a:t>
            </a:r>
            <a:r>
              <a:rPr lang="en-US" sz="4800" dirty="0" err="1" smtClean="0">
                <a:solidFill>
                  <a:schemeClr val="bg1"/>
                </a:solidFill>
              </a:rPr>
              <a:t>Nguyện</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rượu</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tìm</a:t>
            </a:r>
            <a:r>
              <a:rPr lang="en-US" sz="4800" dirty="0" smtClean="0">
                <a:solidFill>
                  <a:schemeClr val="bg1"/>
                </a:solidFill>
              </a:rPr>
              <a:t> </a:t>
            </a:r>
            <a:r>
              <a:rPr lang="en-US" sz="4800" dirty="0" err="1" smtClean="0">
                <a:solidFill>
                  <a:schemeClr val="bg1"/>
                </a:solidFill>
              </a:rPr>
              <a:t>chăm</a:t>
            </a:r>
            <a:r>
              <a:rPr lang="en-US" sz="4800" dirty="0" smtClean="0">
                <a:solidFill>
                  <a:schemeClr val="bg1"/>
                </a:solidFill>
              </a:rPr>
              <a:t> lo </a:t>
            </a:r>
            <a:r>
              <a:rPr lang="en-US" sz="4800" dirty="0" err="1" smtClean="0">
                <a:solidFill>
                  <a:schemeClr val="bg1"/>
                </a:solidFill>
              </a:rPr>
              <a:t>hạnh</a:t>
            </a:r>
            <a:r>
              <a:rPr lang="en-US" sz="4800" dirty="0" smtClean="0">
                <a:solidFill>
                  <a:schemeClr val="bg1"/>
                </a:solidFill>
              </a:rPr>
              <a:t> </a:t>
            </a:r>
            <a:r>
              <a:rPr lang="en-US" sz="4800" dirty="0" err="1" smtClean="0">
                <a:solidFill>
                  <a:schemeClr val="bg1"/>
                </a:solidFill>
              </a:rPr>
              <a:t>phúc</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nơi</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rượu</a:t>
            </a:r>
            <a:r>
              <a:rPr lang="en-US" sz="4800" dirty="0" smtClean="0">
                <a:solidFill>
                  <a:schemeClr val="bg1"/>
                </a:solidFill>
              </a:rPr>
              <a:t> </a:t>
            </a:r>
            <a:r>
              <a:rPr lang="en-US" sz="4800" dirty="0" err="1" smtClean="0">
                <a:solidFill>
                  <a:schemeClr val="bg1"/>
                </a:solidFill>
              </a:rPr>
              <a:t>thơm</a:t>
            </a:r>
            <a:r>
              <a:rPr lang="en-US" sz="4800" dirty="0" smtClean="0">
                <a:solidFill>
                  <a:schemeClr val="bg1"/>
                </a:solidFill>
              </a:rPr>
              <a:t> </a:t>
            </a:r>
            <a:r>
              <a:rPr lang="en-US" sz="4800" dirty="0" err="1" smtClean="0">
                <a:solidFill>
                  <a:schemeClr val="bg1"/>
                </a:solidFill>
              </a:rPr>
              <a:t>ngon</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tinh</a:t>
            </a:r>
            <a:r>
              <a:rPr lang="en-US" sz="4800" dirty="0" smtClean="0">
                <a:solidFill>
                  <a:schemeClr val="bg1"/>
                </a:solidFill>
              </a:rPr>
              <a:t> </a:t>
            </a:r>
            <a:r>
              <a:rPr lang="en-US" sz="4800" dirty="0" err="1" smtClean="0">
                <a:solidFill>
                  <a:schemeClr val="bg1"/>
                </a:solidFill>
              </a:rPr>
              <a:t>khôi</a:t>
            </a:r>
            <a:r>
              <a:rPr lang="en-US" sz="4800" dirty="0" smtClean="0">
                <a:solidFill>
                  <a:schemeClr val="bg1"/>
                </a:solidFill>
              </a:rPr>
              <a:t>. </a:t>
            </a:r>
            <a:r>
              <a:rPr lang="en-US" sz="4800" dirty="0" err="1" smtClean="0">
                <a:solidFill>
                  <a:schemeClr val="bg1"/>
                </a:solidFill>
              </a:rPr>
              <a:t>Trọn</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 </a:t>
            </a:r>
            <a:r>
              <a:rPr lang="en-US" sz="4800" dirty="0" err="1" smtClean="0">
                <a:solidFill>
                  <a:schemeClr val="bg1"/>
                </a:solidFill>
              </a:rPr>
              <a:t>sống</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762117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đầy</a:t>
            </a:r>
            <a:r>
              <a:rPr lang="en-US" sz="6000" dirty="0" smtClean="0">
                <a:solidFill>
                  <a:schemeClr val="bg1"/>
                </a:solidFill>
              </a:rPr>
              <a:t> </a:t>
            </a:r>
            <a:r>
              <a:rPr lang="en-US" sz="6000" dirty="0" err="1" smtClean="0">
                <a:solidFill>
                  <a:schemeClr val="bg1"/>
                </a:solidFill>
              </a:rPr>
              <a:t>vơi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879759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Xin</a:t>
            </a:r>
            <a:r>
              <a:rPr lang="en-US" sz="6600" dirty="0" smtClean="0">
                <a:solidFill>
                  <a:srgbClr val="FFFF00"/>
                </a:solidFill>
              </a:rPr>
              <a:t> </a:t>
            </a:r>
            <a:r>
              <a:rPr lang="en-US" sz="6600" dirty="0" err="1" smtClean="0">
                <a:solidFill>
                  <a:srgbClr val="FFFF00"/>
                </a:solidFill>
              </a:rPr>
              <a:t>Chạm</a:t>
            </a:r>
            <a:r>
              <a:rPr lang="en-US" sz="6600" dirty="0" smtClean="0">
                <a:solidFill>
                  <a:srgbClr val="FFFF00"/>
                </a:solidFill>
              </a:rPr>
              <a:t> </a:t>
            </a:r>
            <a:r>
              <a:rPr lang="en-US" sz="6600" dirty="0" err="1" smtClean="0">
                <a:solidFill>
                  <a:srgbClr val="FFFF00"/>
                </a:solidFill>
              </a:rPr>
              <a:t>Đến</a:t>
            </a:r>
            <a:r>
              <a:rPr lang="en-US" sz="6600" dirty="0" smtClean="0">
                <a:solidFill>
                  <a:srgbClr val="FFFF00"/>
                </a:solidFill>
              </a:rPr>
              <a:t> </a:t>
            </a:r>
            <a:r>
              <a:rPr lang="en-US" sz="6600" dirty="0" err="1" smtClean="0">
                <a:solidFill>
                  <a:srgbClr val="FFFF00"/>
                </a:solidFill>
              </a:rPr>
              <a:t>Chúa</a:t>
            </a:r>
            <a:r>
              <a:rPr lang="en-US" sz="6600" b="0" dirty="0" smtClean="0">
                <a:solidFill>
                  <a:srgbClr val="FFFF00"/>
                </a:solidFill>
                <a:effectLst/>
              </a:rPr>
              <a:t/>
            </a:r>
            <a:br>
              <a:rPr lang="en-US" sz="6600" b="0" dirty="0" smtClean="0">
                <a:solidFill>
                  <a:srgbClr val="FFFF00"/>
                </a:solidFill>
                <a:effectLst/>
              </a:rPr>
            </a:br>
            <a:r>
              <a:rPr lang="en-US" sz="4000" i="1" dirty="0" err="1" smtClean="0">
                <a:solidFill>
                  <a:schemeClr val="bg1"/>
                </a:solidFill>
              </a:rPr>
              <a:t>Thiên</a:t>
            </a:r>
            <a:r>
              <a:rPr lang="en-US" sz="4000" i="1" dirty="0" smtClean="0">
                <a:solidFill>
                  <a:schemeClr val="bg1"/>
                </a:solidFill>
              </a:rPr>
              <a:t> </a:t>
            </a:r>
            <a:r>
              <a:rPr lang="en-US" sz="4000" i="1" dirty="0" err="1" smtClean="0">
                <a:solidFill>
                  <a:schemeClr val="bg1"/>
                </a:solidFill>
              </a:rPr>
              <a:t>Lý</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Tk1</a:t>
            </a:r>
            <a:r>
              <a:rPr lang="en-US" sz="4600" b="0" u="sng" dirty="0" smtClean="0">
                <a:solidFill>
                  <a:srgbClr val="FFFF00"/>
                </a:solidFill>
                <a:effectLst/>
              </a:rPr>
              <a:t>:</a:t>
            </a:r>
            <a:r>
              <a:rPr lang="en-US" sz="4600" b="0" dirty="0" smtClean="0">
                <a:solidFill>
                  <a:schemeClr val="bg1"/>
                </a:solidFill>
                <a:effectLst/>
              </a:rPr>
              <a:t> </a:t>
            </a:r>
            <a:r>
              <a:rPr lang="en-US" sz="4600" dirty="0" smtClean="0">
                <a:solidFill>
                  <a:schemeClr val="bg1"/>
                </a:solidFill>
              </a:rPr>
              <a:t>Con </a:t>
            </a:r>
            <a:r>
              <a:rPr lang="en-US" sz="4600" dirty="0" err="1" smtClean="0">
                <a:solidFill>
                  <a:schemeClr val="bg1"/>
                </a:solidFill>
              </a:rPr>
              <a:t>thầm</a:t>
            </a:r>
            <a:r>
              <a:rPr lang="en-US" sz="4600" dirty="0" smtClean="0">
                <a:solidFill>
                  <a:schemeClr val="bg1"/>
                </a:solidFill>
              </a:rPr>
              <a:t> </a:t>
            </a:r>
            <a:r>
              <a:rPr lang="en-US" sz="4600" dirty="0" err="1" smtClean="0">
                <a:solidFill>
                  <a:schemeClr val="bg1"/>
                </a:solidFill>
              </a:rPr>
              <a:t>nhủ</a:t>
            </a:r>
            <a:r>
              <a:rPr lang="en-US" sz="4600" dirty="0" smtClean="0">
                <a:solidFill>
                  <a:schemeClr val="bg1"/>
                </a:solidFill>
              </a:rPr>
              <a:t> </a:t>
            </a:r>
            <a:r>
              <a:rPr lang="en-US" sz="4600" dirty="0" err="1" smtClean="0">
                <a:solidFill>
                  <a:schemeClr val="bg1"/>
                </a:solidFill>
              </a:rPr>
              <a:t>rằng</a:t>
            </a:r>
            <a:r>
              <a:rPr lang="en-US" sz="4600" dirty="0" smtClean="0">
                <a:solidFill>
                  <a:schemeClr val="bg1"/>
                </a:solidFill>
              </a:rPr>
              <a:t>: </a:t>
            </a:r>
            <a:r>
              <a:rPr lang="en-US" sz="4600" dirty="0" err="1" smtClean="0">
                <a:solidFill>
                  <a:schemeClr val="bg1"/>
                </a:solidFill>
              </a:rPr>
              <a:t>Nếu</a:t>
            </a:r>
            <a:r>
              <a:rPr lang="en-US" sz="4600" dirty="0" smtClean="0">
                <a:solidFill>
                  <a:schemeClr val="bg1"/>
                </a:solidFill>
              </a:rPr>
              <a:t>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chạm</a:t>
            </a:r>
            <a:r>
              <a:rPr lang="en-US" sz="4600" dirty="0" smtClean="0">
                <a:solidFill>
                  <a:schemeClr val="bg1"/>
                </a:solidFill>
              </a:rPr>
              <a:t> </a:t>
            </a:r>
            <a:r>
              <a:rPr lang="en-US" sz="4600" dirty="0" err="1" smtClean="0">
                <a:solidFill>
                  <a:schemeClr val="bg1"/>
                </a:solidFill>
              </a:rPr>
              <a:t>đến</a:t>
            </a:r>
            <a:r>
              <a:rPr lang="en-US" sz="4600" dirty="0" smtClean="0">
                <a:solidFill>
                  <a:schemeClr val="bg1"/>
                </a:solidFill>
              </a:rPr>
              <a:t> </a:t>
            </a:r>
            <a:r>
              <a:rPr lang="en-US" sz="4600" dirty="0" err="1" smtClean="0">
                <a:solidFill>
                  <a:schemeClr val="bg1"/>
                </a:solidFill>
              </a:rPr>
              <a:t>áo</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Chỉ</a:t>
            </a:r>
            <a:r>
              <a:rPr lang="en-US" sz="4600" dirty="0" smtClean="0">
                <a:solidFill>
                  <a:schemeClr val="bg1"/>
                </a:solidFill>
              </a:rPr>
              <a:t> </a:t>
            </a:r>
            <a:r>
              <a:rPr lang="en-US" sz="4600" dirty="0" err="1" smtClean="0">
                <a:solidFill>
                  <a:schemeClr val="bg1"/>
                </a:solidFill>
              </a:rPr>
              <a:t>chạm</a:t>
            </a:r>
            <a:r>
              <a:rPr lang="en-US" sz="4600" dirty="0" smtClean="0">
                <a:solidFill>
                  <a:schemeClr val="bg1"/>
                </a:solidFill>
              </a:rPr>
              <a:t> </a:t>
            </a:r>
            <a:r>
              <a:rPr lang="en-US" sz="4600" dirty="0" err="1" smtClean="0">
                <a:solidFill>
                  <a:schemeClr val="bg1"/>
                </a:solidFill>
              </a:rPr>
              <a:t>vào</a:t>
            </a:r>
            <a:r>
              <a:rPr lang="en-US" sz="4600" dirty="0" smtClean="0">
                <a:solidFill>
                  <a:schemeClr val="bg1"/>
                </a:solidFill>
              </a:rPr>
              <a:t> </a:t>
            </a:r>
            <a:r>
              <a:rPr lang="en-US" sz="4600" dirty="0" err="1" smtClean="0">
                <a:solidFill>
                  <a:schemeClr val="bg1"/>
                </a:solidFill>
              </a:rPr>
              <a:t>thôi</a:t>
            </a:r>
            <a:r>
              <a:rPr lang="en-US" sz="4600" dirty="0" smtClean="0">
                <a:solidFill>
                  <a:schemeClr val="bg1"/>
                </a:solidFill>
              </a:rPr>
              <a:t> </a:t>
            </a:r>
            <a:r>
              <a:rPr lang="en-US" sz="4600" dirty="0" err="1" smtClean="0">
                <a:solidFill>
                  <a:schemeClr val="bg1"/>
                </a:solidFill>
              </a:rPr>
              <a:t>thì</a:t>
            </a:r>
            <a:r>
              <a:rPr lang="en-US" sz="4600" dirty="0" smtClean="0">
                <a:solidFill>
                  <a:schemeClr val="bg1"/>
                </a:solidFill>
              </a:rPr>
              <a:t> con </a:t>
            </a:r>
            <a:r>
              <a:rPr lang="en-US" sz="4600" dirty="0" err="1" smtClean="0">
                <a:solidFill>
                  <a:schemeClr val="bg1"/>
                </a:solidFill>
              </a:rPr>
              <a:t>sẽ</a:t>
            </a:r>
            <a:r>
              <a:rPr lang="en-US" sz="4600" dirty="0" smtClean="0">
                <a:solidFill>
                  <a:schemeClr val="bg1"/>
                </a:solidFill>
              </a:rPr>
              <a:t>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lành</a:t>
            </a:r>
            <a:r>
              <a:rPr lang="en-US" sz="4600" dirty="0" smtClean="0">
                <a:solidFill>
                  <a:schemeClr val="bg1"/>
                </a:solidFill>
              </a:rPr>
              <a:t> </a:t>
            </a:r>
            <a:r>
              <a:rPr lang="en-US" sz="4600" dirty="0" err="1" smtClean="0">
                <a:solidFill>
                  <a:schemeClr val="bg1"/>
                </a:solidFill>
              </a:rPr>
              <a:t>bệnh</a:t>
            </a:r>
            <a:r>
              <a:rPr lang="en-US" sz="4600" dirty="0" smtClean="0">
                <a:solidFill>
                  <a:schemeClr val="bg1"/>
                </a:solidFill>
              </a:rPr>
              <a:t>. Con </a:t>
            </a:r>
            <a:r>
              <a:rPr lang="en-US" sz="4600" dirty="0" err="1" smtClean="0">
                <a:solidFill>
                  <a:schemeClr val="bg1"/>
                </a:solidFill>
              </a:rPr>
              <a:t>hằng</a:t>
            </a:r>
            <a:r>
              <a:rPr lang="en-US" sz="4600" dirty="0" smtClean="0">
                <a:solidFill>
                  <a:schemeClr val="bg1"/>
                </a:solidFill>
              </a:rPr>
              <a:t> tin </a:t>
            </a:r>
            <a:r>
              <a:rPr lang="en-US" sz="4600" dirty="0" err="1" smtClean="0">
                <a:solidFill>
                  <a:schemeClr val="bg1"/>
                </a:solidFill>
              </a:rPr>
              <a:t>tưởng</a:t>
            </a:r>
            <a:r>
              <a:rPr lang="en-US" sz="4600" dirty="0" smtClean="0">
                <a:solidFill>
                  <a:schemeClr val="bg1"/>
                </a:solidFill>
              </a:rPr>
              <a:t> </a:t>
            </a:r>
            <a:r>
              <a:rPr lang="en-US" sz="4600" dirty="0" err="1" smtClean="0">
                <a:solidFill>
                  <a:schemeClr val="bg1"/>
                </a:solidFill>
              </a:rPr>
              <a:t>tìm</a:t>
            </a:r>
            <a:r>
              <a:rPr lang="en-US" sz="4600" dirty="0" smtClean="0">
                <a:solidFill>
                  <a:schemeClr val="bg1"/>
                </a:solidFill>
              </a:rPr>
              <a:t> </a:t>
            </a:r>
            <a:r>
              <a:rPr lang="en-US" sz="4600" dirty="0" err="1" smtClean="0">
                <a:solidFill>
                  <a:schemeClr val="bg1"/>
                </a:solidFill>
              </a:rPr>
              <a:t>nơi</a:t>
            </a:r>
            <a:r>
              <a:rPr lang="en-US" sz="4600" dirty="0" smtClean="0">
                <a:solidFill>
                  <a:schemeClr val="bg1"/>
                </a:solidFill>
              </a:rPr>
              <a:t> </a:t>
            </a:r>
            <a:r>
              <a:rPr lang="en-US" sz="4600" dirty="0" err="1" smtClean="0">
                <a:solidFill>
                  <a:schemeClr val="bg1"/>
                </a:solidFill>
              </a:rPr>
              <a:t>nương</a:t>
            </a:r>
            <a:r>
              <a:rPr lang="en-US" sz="4600" dirty="0" smtClean="0">
                <a:solidFill>
                  <a:schemeClr val="bg1"/>
                </a:solidFill>
              </a:rPr>
              <a:t> </a:t>
            </a:r>
            <a:r>
              <a:rPr lang="en-US" sz="4600" dirty="0" err="1" smtClean="0">
                <a:solidFill>
                  <a:schemeClr val="bg1"/>
                </a:solidFill>
              </a:rPr>
              <a:t>tựa</a:t>
            </a:r>
            <a:r>
              <a:rPr lang="en-US" sz="4600" dirty="0" smtClean="0">
                <a:solidFill>
                  <a:schemeClr val="bg1"/>
                </a:solidFill>
              </a:rPr>
              <a:t> </a:t>
            </a:r>
            <a:r>
              <a:rPr lang="en-US" sz="4600" dirty="0" err="1" smtClean="0">
                <a:solidFill>
                  <a:schemeClr val="bg1"/>
                </a:solidFill>
              </a:rPr>
              <a:t>bên</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thương</a:t>
            </a:r>
            <a:r>
              <a:rPr lang="en-US" sz="4600" dirty="0" smtClean="0">
                <a:solidFill>
                  <a:schemeClr val="bg1"/>
                </a:solidFill>
              </a:rPr>
              <a:t> </a:t>
            </a:r>
            <a:r>
              <a:rPr lang="en-US" sz="4600" dirty="0" err="1" smtClean="0">
                <a:solidFill>
                  <a:schemeClr val="bg1"/>
                </a:solidFill>
              </a:rPr>
              <a:t>chữa</a:t>
            </a:r>
            <a:r>
              <a:rPr lang="en-US" sz="4600" dirty="0" smtClean="0">
                <a:solidFill>
                  <a:schemeClr val="bg1"/>
                </a:solidFill>
              </a:rPr>
              <a:t> </a:t>
            </a:r>
            <a:r>
              <a:rPr lang="en-US" sz="4600" dirty="0" err="1" smtClean="0">
                <a:solidFill>
                  <a:schemeClr val="bg1"/>
                </a:solidFill>
              </a:rPr>
              <a:t>lành</a:t>
            </a:r>
            <a:r>
              <a:rPr lang="en-US" sz="4600" dirty="0" smtClean="0">
                <a:solidFill>
                  <a:schemeClr val="bg1"/>
                </a:solidFill>
              </a:rPr>
              <a:t> </a:t>
            </a:r>
            <a:r>
              <a:rPr lang="en-US" sz="4600" dirty="0" err="1" smtClean="0">
                <a:solidFill>
                  <a:schemeClr val="bg1"/>
                </a:solidFill>
              </a:rPr>
              <a:t>hết</a:t>
            </a:r>
            <a:r>
              <a:rPr lang="en-US" sz="4600" dirty="0" smtClean="0">
                <a:solidFill>
                  <a:schemeClr val="bg1"/>
                </a:solidFill>
              </a:rPr>
              <a:t> </a:t>
            </a:r>
            <a:r>
              <a:rPr lang="en-US" sz="4600" dirty="0" err="1" smtClean="0">
                <a:solidFill>
                  <a:schemeClr val="bg1"/>
                </a:solidFill>
              </a:rPr>
              <a:t>mọi</a:t>
            </a:r>
            <a:r>
              <a:rPr lang="en-US" sz="4600" dirty="0" smtClean="0">
                <a:solidFill>
                  <a:schemeClr val="bg1"/>
                </a:solidFill>
              </a:rPr>
              <a:t> </a:t>
            </a:r>
            <a:r>
              <a:rPr lang="en-US" sz="4600" dirty="0" err="1" smtClean="0">
                <a:solidFill>
                  <a:schemeClr val="bg1"/>
                </a:solidFill>
              </a:rPr>
              <a:t>bênh</a:t>
            </a:r>
            <a:r>
              <a:rPr lang="en-US" sz="4600" dirty="0" smtClean="0">
                <a:solidFill>
                  <a:schemeClr val="bg1"/>
                </a:solidFill>
              </a:rPr>
              <a:t> </a:t>
            </a:r>
            <a:r>
              <a:rPr lang="en-US" sz="4600" dirty="0" err="1" smtClean="0">
                <a:solidFill>
                  <a:schemeClr val="bg1"/>
                </a:solidFill>
              </a:rPr>
              <a:t>tật</a:t>
            </a:r>
            <a:r>
              <a:rPr lang="en-US" sz="4600" dirty="0" smtClean="0">
                <a:solidFill>
                  <a:schemeClr val="bg1"/>
                </a:solidFill>
              </a:rPr>
              <a:t> </a:t>
            </a:r>
            <a:r>
              <a:rPr lang="en-US" sz="4600" dirty="0" err="1" smtClean="0">
                <a:solidFill>
                  <a:schemeClr val="bg1"/>
                </a:solidFill>
              </a:rPr>
              <a:t>của</a:t>
            </a:r>
            <a:r>
              <a:rPr lang="en-US" sz="4600" dirty="0" smtClean="0">
                <a:solidFill>
                  <a:schemeClr val="bg1"/>
                </a:solidFill>
              </a:rPr>
              <a:t> con. </a:t>
            </a:r>
            <a:endParaRPr lang="en-US"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có</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lời</a:t>
            </a:r>
            <a:r>
              <a:rPr lang="en-US" sz="4600" dirty="0" smtClean="0">
                <a:solidFill>
                  <a:schemeClr val="bg1"/>
                </a:solidFill>
              </a:rPr>
              <a:t> ban </a:t>
            </a:r>
            <a:r>
              <a:rPr lang="en-US" sz="4600" dirty="0" err="1" smtClean="0">
                <a:solidFill>
                  <a:schemeClr val="bg1"/>
                </a:solidFill>
              </a:rPr>
              <a:t>cho</a:t>
            </a:r>
            <a:r>
              <a:rPr lang="en-US" sz="4600" dirty="0" smtClean="0">
                <a:solidFill>
                  <a:schemeClr val="bg1"/>
                </a:solidFill>
              </a:rPr>
              <a:t> con </a:t>
            </a:r>
            <a:r>
              <a:rPr lang="en-US" sz="4600" dirty="0" err="1" smtClean="0">
                <a:solidFill>
                  <a:schemeClr val="bg1"/>
                </a:solidFill>
              </a:rPr>
              <a:t>sự</a:t>
            </a:r>
            <a:r>
              <a:rPr lang="en-US" sz="4600" dirty="0" smtClean="0">
                <a:solidFill>
                  <a:schemeClr val="bg1"/>
                </a:solidFill>
              </a:rPr>
              <a:t> </a:t>
            </a:r>
            <a:r>
              <a:rPr lang="en-US" sz="4600" dirty="0" err="1" smtClean="0">
                <a:solidFill>
                  <a:schemeClr val="bg1"/>
                </a:solidFill>
              </a:rPr>
              <a:t>sống</a:t>
            </a:r>
            <a:r>
              <a:rPr lang="en-US" sz="4600" dirty="0" smtClean="0">
                <a:solidFill>
                  <a:schemeClr val="bg1"/>
                </a:solidFill>
              </a:rPr>
              <a:t> </a:t>
            </a:r>
            <a:r>
              <a:rPr lang="en-US" sz="4600" dirty="0" err="1" smtClean="0">
                <a:solidFill>
                  <a:schemeClr val="bg1"/>
                </a:solidFill>
              </a:rPr>
              <a:t>muôn</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nên</a:t>
            </a:r>
            <a:r>
              <a:rPr lang="en-US" sz="4600" dirty="0" smtClean="0">
                <a:solidFill>
                  <a:schemeClr val="bg1"/>
                </a:solidFill>
              </a:rPr>
              <a:t> con </a:t>
            </a:r>
            <a:r>
              <a:rPr lang="en-US" sz="4600" dirty="0" err="1" smtClean="0">
                <a:solidFill>
                  <a:schemeClr val="bg1"/>
                </a:solidFill>
              </a:rPr>
              <a:t>cậy</a:t>
            </a:r>
            <a:r>
              <a:rPr lang="en-US" sz="4600" dirty="0" smtClean="0">
                <a:solidFill>
                  <a:schemeClr val="bg1"/>
                </a:solidFill>
              </a:rPr>
              <a:t> </a:t>
            </a:r>
            <a:r>
              <a:rPr lang="en-US" sz="4600" dirty="0" err="1" smtClean="0">
                <a:solidFill>
                  <a:schemeClr val="bg1"/>
                </a:solidFill>
              </a:rPr>
              <a:t>trông</a:t>
            </a:r>
            <a:r>
              <a:rPr lang="en-US" sz="4600" dirty="0" smtClean="0">
                <a:solidFill>
                  <a:schemeClr val="bg1"/>
                </a:solidFill>
              </a:rPr>
              <a:t> </a:t>
            </a:r>
            <a:r>
              <a:rPr lang="en-US" sz="4600" dirty="0" err="1" smtClean="0">
                <a:solidFill>
                  <a:schemeClr val="bg1"/>
                </a:solidFill>
              </a:rPr>
              <a:t>sắt</a:t>
            </a:r>
            <a:r>
              <a:rPr lang="en-US" sz="4600" dirty="0" smtClean="0">
                <a:solidFill>
                  <a:schemeClr val="bg1"/>
                </a:solidFill>
              </a:rPr>
              <a:t> son. </a:t>
            </a:r>
            <a:r>
              <a:rPr lang="en-US" sz="4600" dirty="0" err="1" smtClean="0">
                <a:solidFill>
                  <a:schemeClr val="bg1"/>
                </a:solidFill>
              </a:rPr>
              <a:t>Chúa</a:t>
            </a:r>
            <a:r>
              <a:rPr lang="en-US" sz="4600" dirty="0" smtClean="0">
                <a:solidFill>
                  <a:schemeClr val="bg1"/>
                </a:solidFill>
              </a:rPr>
              <a:t> ban </a:t>
            </a:r>
            <a:r>
              <a:rPr lang="en-US" sz="4600" dirty="0" err="1" smtClean="0">
                <a:solidFill>
                  <a:schemeClr val="bg1"/>
                </a:solidFill>
              </a:rPr>
              <a:t>hồng</a:t>
            </a:r>
            <a:r>
              <a:rPr lang="en-US" sz="4600" dirty="0" smtClean="0">
                <a:solidFill>
                  <a:schemeClr val="bg1"/>
                </a:solidFill>
              </a:rPr>
              <a:t> </a:t>
            </a:r>
            <a:r>
              <a:rPr lang="en-US" sz="4600" dirty="0" err="1" smtClean="0">
                <a:solidFill>
                  <a:schemeClr val="bg1"/>
                </a:solidFill>
              </a:rPr>
              <a:t>ân</a:t>
            </a:r>
            <a:r>
              <a:rPr lang="en-US" sz="4600" dirty="0" smtClean="0">
                <a:solidFill>
                  <a:schemeClr val="bg1"/>
                </a:solidFill>
              </a:rPr>
              <a:t> </a:t>
            </a:r>
            <a:r>
              <a:rPr lang="en-US" sz="4600" dirty="0" err="1" smtClean="0">
                <a:solidFill>
                  <a:schemeClr val="bg1"/>
                </a:solidFill>
              </a:rPr>
              <a:t>xuống</a:t>
            </a:r>
            <a:r>
              <a:rPr lang="en-US" sz="4600" dirty="0" smtClean="0">
                <a:solidFill>
                  <a:schemeClr val="bg1"/>
                </a:solidFill>
              </a:rPr>
              <a:t> </a:t>
            </a:r>
            <a:r>
              <a:rPr lang="en-US" sz="4600" dirty="0" err="1" smtClean="0">
                <a:solidFill>
                  <a:schemeClr val="bg1"/>
                </a:solidFill>
              </a:rPr>
              <a:t>cho</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giữ</a:t>
            </a:r>
            <a:r>
              <a:rPr lang="en-US" sz="4600" dirty="0" smtClean="0">
                <a:solidFill>
                  <a:schemeClr val="bg1"/>
                </a:solidFill>
              </a:rPr>
              <a:t> </a:t>
            </a:r>
            <a:r>
              <a:rPr lang="en-US" sz="4600" dirty="0" err="1" smtClean="0">
                <a:solidFill>
                  <a:schemeClr val="bg1"/>
                </a:solidFill>
              </a:rPr>
              <a:t>trọn</a:t>
            </a:r>
            <a:r>
              <a:rPr lang="en-US" sz="4600" dirty="0" smtClean="0">
                <a:solidFill>
                  <a:schemeClr val="bg1"/>
                </a:solidFill>
              </a:rPr>
              <a:t>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vững</a:t>
            </a:r>
            <a:r>
              <a:rPr lang="en-US" sz="4600" dirty="0" smtClean="0">
                <a:solidFill>
                  <a:schemeClr val="bg1"/>
                </a:solidFill>
              </a:rPr>
              <a:t> </a:t>
            </a:r>
            <a:r>
              <a:rPr lang="en-US" sz="4600" dirty="0" err="1" smtClean="0">
                <a:solidFill>
                  <a:schemeClr val="bg1"/>
                </a:solidFill>
              </a:rPr>
              <a:t>vàng</a:t>
            </a:r>
            <a:r>
              <a:rPr lang="en-US" sz="4600" dirty="0" smtClean="0">
                <a:solidFill>
                  <a:schemeClr val="bg1"/>
                </a:solidFill>
              </a:rPr>
              <a:t> </a:t>
            </a:r>
            <a:r>
              <a:rPr lang="en-US" sz="4600" dirty="0" err="1" smtClean="0">
                <a:solidFill>
                  <a:schemeClr val="bg1"/>
                </a:solidFill>
              </a:rPr>
              <a:t>tuyệt</a:t>
            </a:r>
            <a:r>
              <a:rPr lang="en-US" sz="4600" dirty="0" smtClean="0">
                <a:solidFill>
                  <a:schemeClr val="bg1"/>
                </a:solidFill>
              </a:rPr>
              <a:t> </a:t>
            </a:r>
            <a:r>
              <a:rPr lang="en-US" sz="4600" dirty="0" err="1" smtClean="0">
                <a:solidFill>
                  <a:schemeClr val="bg1"/>
                </a:solidFill>
              </a:rPr>
              <a:t>đối</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smtClean="0">
                <a:solidFill>
                  <a:srgbClr val="FFFF00"/>
                </a:solidFill>
              </a:rPr>
              <a:t>Con </a:t>
            </a:r>
            <a:r>
              <a:rPr lang="en-US" sz="6000" dirty="0" err="1" smtClean="0">
                <a:solidFill>
                  <a:srgbClr val="FFFF00"/>
                </a:solidFill>
              </a:rPr>
              <a:t>Sẽ</a:t>
            </a:r>
            <a:r>
              <a:rPr lang="en-US" sz="6000" dirty="0" smtClean="0">
                <a:solidFill>
                  <a:srgbClr val="FFFF00"/>
                </a:solidFill>
              </a:rPr>
              <a:t> </a:t>
            </a:r>
            <a:r>
              <a:rPr lang="en-US" sz="6000" dirty="0" err="1" smtClean="0">
                <a:solidFill>
                  <a:srgbClr val="FFFF00"/>
                </a:solidFill>
              </a:rPr>
              <a:t>Tiến</a:t>
            </a:r>
            <a:r>
              <a:rPr lang="en-US" sz="6000" dirty="0" smtClean="0">
                <a:solidFill>
                  <a:srgbClr val="FFFF00"/>
                </a:solidFill>
              </a:rPr>
              <a:t> </a:t>
            </a:r>
            <a:r>
              <a:rPr lang="en-US" sz="6000" dirty="0" err="1" smtClean="0">
                <a:solidFill>
                  <a:srgbClr val="FFFF00"/>
                </a:solidFill>
              </a:rPr>
              <a:t>Lên</a:t>
            </a:r>
            <a:r>
              <a:rPr lang="en-US" sz="6000" b="0" dirty="0" smtClean="0">
                <a:solidFill>
                  <a:srgbClr val="FFFF00"/>
                </a:solidFill>
                <a:effectLst/>
              </a:rPr>
              <a:t/>
            </a:r>
            <a:br>
              <a:rPr lang="en-US" sz="6000" b="0" dirty="0" smtClean="0">
                <a:solidFill>
                  <a:srgbClr val="FFFF00"/>
                </a:solidFill>
                <a:effectLst/>
              </a:rPr>
            </a:br>
            <a:r>
              <a:rPr lang="en-US" sz="4800" i="1" dirty="0" err="1" smtClean="0">
                <a:solidFill>
                  <a:schemeClr val="bg1"/>
                </a:solidFill>
              </a:rPr>
              <a:t>Hoàng</a:t>
            </a:r>
            <a:r>
              <a:rPr lang="en-US" sz="4800" i="1" dirty="0" smtClean="0">
                <a:solidFill>
                  <a:schemeClr val="bg1"/>
                </a:solidFill>
              </a:rPr>
              <a:t> </a:t>
            </a:r>
            <a:r>
              <a:rPr lang="en-US" sz="4800" i="1" dirty="0" err="1" smtClean="0">
                <a:solidFill>
                  <a:schemeClr val="bg1"/>
                </a:solidFill>
              </a:rPr>
              <a:t>Phúc</a:t>
            </a:r>
            <a:r>
              <a:rPr lang="en-US" sz="4800" i="1" dirty="0" smtClean="0">
                <a:solidFill>
                  <a:schemeClr val="bg1"/>
                </a:solidFill>
              </a:rPr>
              <a:t>- </a:t>
            </a:r>
            <a:r>
              <a:rPr lang="en-US" sz="4800" i="1" dirty="0" err="1" smtClean="0">
                <a:solidFill>
                  <a:schemeClr val="bg1"/>
                </a:solidFill>
              </a:rPr>
              <a:t>Hoàng</a:t>
            </a:r>
            <a:r>
              <a:rPr lang="en-US" sz="4800" i="1" dirty="0" smtClean="0">
                <a:solidFill>
                  <a:schemeClr val="bg1"/>
                </a:solidFill>
              </a:rPr>
              <a:t> </a:t>
            </a:r>
            <a:r>
              <a:rPr lang="en-US" sz="4800" i="1" dirty="0" err="1" smtClean="0">
                <a:solidFill>
                  <a:schemeClr val="bg1"/>
                </a:solidFill>
              </a:rPr>
              <a:t>Ngô</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Tk2</a:t>
            </a:r>
            <a:r>
              <a:rPr lang="en-US" sz="4600" b="0" u="sng" dirty="0" smtClean="0">
                <a:solidFill>
                  <a:srgbClr val="FFFF00"/>
                </a:solidFill>
                <a:effectLst/>
              </a:rPr>
              <a:t>:</a:t>
            </a:r>
            <a:r>
              <a:rPr lang="en-US" sz="4600" b="0" dirty="0" smtClean="0">
                <a:solidFill>
                  <a:schemeClr val="bg1"/>
                </a:solidFill>
                <a:effectLst/>
              </a:rPr>
              <a:t> </a:t>
            </a:r>
            <a:r>
              <a:rPr lang="en-US" sz="4600" dirty="0" err="1" smtClean="0">
                <a:solidFill>
                  <a:schemeClr val="bg1"/>
                </a:solidFill>
              </a:rPr>
              <a:t>Vạn</a:t>
            </a:r>
            <a:r>
              <a:rPr lang="en-US" sz="4600" dirty="0" smtClean="0">
                <a:solidFill>
                  <a:schemeClr val="bg1"/>
                </a:solidFill>
              </a:rPr>
              <a:t> </a:t>
            </a:r>
            <a:r>
              <a:rPr lang="en-US" sz="4600" dirty="0" err="1" smtClean="0">
                <a:solidFill>
                  <a:schemeClr val="bg1"/>
                </a:solidFill>
              </a:rPr>
              <a:t>lạy</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Trời</a:t>
            </a:r>
            <a:r>
              <a:rPr lang="en-US" sz="4600" dirty="0" smtClean="0">
                <a:solidFill>
                  <a:schemeClr val="bg1"/>
                </a:solidFill>
              </a:rPr>
              <a:t> </a:t>
            </a:r>
            <a:r>
              <a:rPr lang="en-US" sz="4600" dirty="0" err="1" smtClean="0">
                <a:solidFill>
                  <a:schemeClr val="bg1"/>
                </a:solidFill>
              </a:rPr>
              <a:t>rủ</a:t>
            </a:r>
            <a:r>
              <a:rPr lang="en-US" sz="4600" dirty="0" smtClean="0">
                <a:solidFill>
                  <a:schemeClr val="bg1"/>
                </a:solidFill>
              </a:rPr>
              <a:t> </a:t>
            </a:r>
            <a:r>
              <a:rPr lang="en-US" sz="4600" dirty="0" err="1" smtClean="0">
                <a:solidFill>
                  <a:schemeClr val="bg1"/>
                </a:solidFill>
              </a:rPr>
              <a:t>lòng</a:t>
            </a:r>
            <a:r>
              <a:rPr lang="en-US" sz="4600" dirty="0" smtClean="0">
                <a:solidFill>
                  <a:schemeClr val="bg1"/>
                </a:solidFill>
              </a:rPr>
              <a:t> </a:t>
            </a:r>
            <a:r>
              <a:rPr lang="en-US" sz="4600" dirty="0" err="1" smtClean="0">
                <a:solidFill>
                  <a:schemeClr val="bg1"/>
                </a:solidFill>
              </a:rPr>
              <a:t>thương</a:t>
            </a:r>
            <a:r>
              <a:rPr lang="en-US" sz="4600" dirty="0" smtClean="0">
                <a:solidFill>
                  <a:schemeClr val="bg1"/>
                </a:solidFill>
              </a:rPr>
              <a:t> </a:t>
            </a:r>
            <a:r>
              <a:rPr lang="en-US" sz="4600" dirty="0" err="1" smtClean="0">
                <a:solidFill>
                  <a:schemeClr val="bg1"/>
                </a:solidFill>
              </a:rPr>
              <a:t>đến</a:t>
            </a:r>
            <a:r>
              <a:rPr lang="en-US" sz="4600" dirty="0" smtClean="0">
                <a:solidFill>
                  <a:schemeClr val="bg1"/>
                </a:solidFill>
              </a:rPr>
              <a:t> </a:t>
            </a:r>
            <a:r>
              <a:rPr lang="en-US" sz="4600" dirty="0" err="1" smtClean="0">
                <a:solidFill>
                  <a:schemeClr val="bg1"/>
                </a:solidFill>
              </a:rPr>
              <a:t>cứu</a:t>
            </a:r>
            <a:r>
              <a:rPr lang="en-US" sz="4600" dirty="0" smtClean="0">
                <a:solidFill>
                  <a:schemeClr val="bg1"/>
                </a:solidFill>
              </a:rPr>
              <a:t> </a:t>
            </a:r>
            <a:r>
              <a:rPr lang="en-US" sz="4600" dirty="0" err="1" smtClean="0">
                <a:solidFill>
                  <a:schemeClr val="bg1"/>
                </a:solidFill>
              </a:rPr>
              <a:t>chuwaxXin</a:t>
            </a:r>
            <a:r>
              <a:rPr lang="en-US" sz="4600" dirty="0" smtClean="0">
                <a:solidFill>
                  <a:schemeClr val="bg1"/>
                </a:solidFill>
              </a:rPr>
              <a:t> </a:t>
            </a:r>
            <a:r>
              <a:rPr lang="en-US" sz="4600" dirty="0" err="1" smtClean="0">
                <a:solidFill>
                  <a:schemeClr val="bg1"/>
                </a:solidFill>
              </a:rPr>
              <a:t>Ngài</a:t>
            </a:r>
            <a:r>
              <a:rPr lang="en-US" sz="4600" dirty="0" smtClean="0">
                <a:solidFill>
                  <a:schemeClr val="bg1"/>
                </a:solidFill>
              </a:rPr>
              <a:t> </a:t>
            </a:r>
            <a:r>
              <a:rPr lang="en-US" sz="4600" dirty="0" err="1" smtClean="0">
                <a:solidFill>
                  <a:schemeClr val="bg1"/>
                </a:solidFill>
              </a:rPr>
              <a:t>đặt</a:t>
            </a:r>
            <a:r>
              <a:rPr lang="en-US" sz="4600" dirty="0" smtClean="0">
                <a:solidFill>
                  <a:schemeClr val="bg1"/>
                </a:solidFill>
              </a:rPr>
              <a:t> </a:t>
            </a:r>
            <a:r>
              <a:rPr lang="en-US" sz="4600" dirty="0" err="1" smtClean="0">
                <a:solidFill>
                  <a:schemeClr val="bg1"/>
                </a:solidFill>
              </a:rPr>
              <a:t>tay</a:t>
            </a:r>
            <a:r>
              <a:rPr lang="en-US" sz="4600" dirty="0" smtClean="0">
                <a:solidFill>
                  <a:schemeClr val="bg1"/>
                </a:solidFill>
              </a:rPr>
              <a:t> </a:t>
            </a:r>
            <a:r>
              <a:rPr lang="en-US" sz="4600" dirty="0" err="1" smtClean="0">
                <a:solidFill>
                  <a:schemeClr val="bg1"/>
                </a:solidFill>
              </a:rPr>
              <a:t>để</a:t>
            </a:r>
            <a:r>
              <a:rPr lang="en-US" sz="4600" dirty="0" smtClean="0">
                <a:solidFill>
                  <a:schemeClr val="bg1"/>
                </a:solidFill>
              </a:rPr>
              <a:t> </a:t>
            </a:r>
            <a:r>
              <a:rPr lang="en-US" sz="4600" dirty="0" err="1" smtClean="0">
                <a:solidFill>
                  <a:schemeClr val="bg1"/>
                </a:solidFill>
              </a:rPr>
              <a:t>cho</a:t>
            </a:r>
            <a:r>
              <a:rPr lang="en-US" sz="4600" dirty="0" smtClean="0">
                <a:solidFill>
                  <a:schemeClr val="bg1"/>
                </a:solidFill>
              </a:rPr>
              <a:t> con </a:t>
            </a:r>
            <a:r>
              <a:rPr lang="en-US" sz="4600" dirty="0" err="1" smtClean="0">
                <a:solidFill>
                  <a:schemeClr val="bg1"/>
                </a:solidFill>
              </a:rPr>
              <a:t>trẻ</a:t>
            </a:r>
            <a:r>
              <a:rPr lang="en-US" sz="4600" dirty="0" smtClean="0">
                <a:solidFill>
                  <a:schemeClr val="bg1"/>
                </a:solidFill>
              </a:rPr>
              <a:t> </a:t>
            </a:r>
            <a:r>
              <a:rPr lang="en-US" sz="4600" dirty="0" err="1" smtClean="0">
                <a:solidFill>
                  <a:schemeClr val="bg1"/>
                </a:solidFill>
              </a:rPr>
              <a:t>phục</a:t>
            </a:r>
            <a:r>
              <a:rPr lang="en-US" sz="4600" dirty="0" smtClean="0">
                <a:solidFill>
                  <a:schemeClr val="bg1"/>
                </a:solidFill>
              </a:rPr>
              <a:t> </a:t>
            </a:r>
            <a:r>
              <a:rPr lang="en-US" sz="4600" dirty="0" err="1" smtClean="0">
                <a:solidFill>
                  <a:schemeClr val="bg1"/>
                </a:solidFill>
              </a:rPr>
              <a:t>hồi</a:t>
            </a:r>
            <a:r>
              <a:rPr lang="en-US" sz="4600" dirty="0" smtClean="0">
                <a:solidFill>
                  <a:schemeClr val="bg1"/>
                </a:solidFill>
              </a:rPr>
              <a:t>. Con </a:t>
            </a:r>
            <a:r>
              <a:rPr lang="en-US" sz="4600" dirty="0" err="1" smtClean="0">
                <a:solidFill>
                  <a:schemeClr val="bg1"/>
                </a:solidFill>
              </a:rPr>
              <a:t>thật</a:t>
            </a:r>
            <a:r>
              <a:rPr lang="en-US" sz="4600" dirty="0" smtClean="0">
                <a:solidFill>
                  <a:schemeClr val="bg1"/>
                </a:solidFill>
              </a:rPr>
              <a:t> tin </a:t>
            </a:r>
            <a:r>
              <a:rPr lang="en-US" sz="4600" dirty="0" err="1" smtClean="0">
                <a:solidFill>
                  <a:schemeClr val="bg1"/>
                </a:solidFill>
              </a:rPr>
              <a:t>tưởng</a:t>
            </a:r>
            <a:r>
              <a:rPr lang="en-US" sz="4600" dirty="0" smtClean="0">
                <a:solidFill>
                  <a:schemeClr val="bg1"/>
                </a:solidFill>
              </a:rPr>
              <a:t> </a:t>
            </a:r>
            <a:r>
              <a:rPr lang="en-US" sz="4600" dirty="0" err="1" smtClean="0">
                <a:solidFill>
                  <a:schemeClr val="bg1"/>
                </a:solidFill>
              </a:rPr>
              <a:t>Ngài</a:t>
            </a:r>
            <a:r>
              <a:rPr lang="en-US" sz="4600" dirty="0" smtClean="0">
                <a:solidFill>
                  <a:schemeClr val="bg1"/>
                </a:solidFill>
              </a:rPr>
              <a:t> ban </a:t>
            </a:r>
            <a:r>
              <a:rPr lang="en-US" sz="4600" dirty="0" err="1" smtClean="0">
                <a:solidFill>
                  <a:schemeClr val="bg1"/>
                </a:solidFill>
              </a:rPr>
              <a:t>phát</a:t>
            </a:r>
            <a:r>
              <a:rPr lang="en-US" sz="4600" dirty="0" smtClean="0">
                <a:solidFill>
                  <a:schemeClr val="bg1"/>
                </a:solidFill>
              </a:rPr>
              <a:t> </a:t>
            </a:r>
            <a:r>
              <a:rPr lang="en-US" sz="4600" dirty="0" err="1" smtClean="0">
                <a:solidFill>
                  <a:schemeClr val="bg1"/>
                </a:solidFill>
              </a:rPr>
              <a:t>nguồn</a:t>
            </a:r>
            <a:r>
              <a:rPr lang="en-US" sz="4600" dirty="0" smtClean="0">
                <a:solidFill>
                  <a:schemeClr val="bg1"/>
                </a:solidFill>
              </a:rPr>
              <a:t> </a:t>
            </a:r>
            <a:r>
              <a:rPr lang="en-US" sz="4600" dirty="0" err="1" smtClean="0">
                <a:solidFill>
                  <a:schemeClr val="bg1"/>
                </a:solidFill>
              </a:rPr>
              <a:t>sự</a:t>
            </a:r>
            <a:r>
              <a:rPr lang="en-US" sz="4600" dirty="0" smtClean="0">
                <a:solidFill>
                  <a:schemeClr val="bg1"/>
                </a:solidFill>
              </a:rPr>
              <a:t> </a:t>
            </a:r>
            <a:r>
              <a:rPr lang="en-US" sz="4600" dirty="0" err="1" smtClean="0">
                <a:solidFill>
                  <a:schemeClr val="bg1"/>
                </a:solidFill>
              </a:rPr>
              <a:t>sống</a:t>
            </a:r>
            <a:r>
              <a:rPr lang="en-US" sz="4600" dirty="0" smtClean="0">
                <a:solidFill>
                  <a:schemeClr val="bg1"/>
                </a:solidFill>
              </a:rPr>
              <a:t>. </a:t>
            </a:r>
            <a:r>
              <a:rPr lang="en-US" sz="4600" dirty="0" err="1" smtClean="0">
                <a:solidFill>
                  <a:schemeClr val="bg1"/>
                </a:solidFill>
              </a:rPr>
              <a:t>Đã</a:t>
            </a:r>
            <a:r>
              <a:rPr lang="en-US" sz="4600" dirty="0" smtClean="0">
                <a:solidFill>
                  <a:schemeClr val="bg1"/>
                </a:solidFill>
              </a:rPr>
              <a:t> </a:t>
            </a:r>
            <a:r>
              <a:rPr lang="en-US" sz="4600" dirty="0" err="1" smtClean="0">
                <a:solidFill>
                  <a:schemeClr val="bg1"/>
                </a:solidFill>
              </a:rPr>
              <a:t>cho</a:t>
            </a:r>
            <a:r>
              <a:rPr lang="en-US" sz="4600" dirty="0" smtClean="0">
                <a:solidFill>
                  <a:schemeClr val="bg1"/>
                </a:solidFill>
              </a:rPr>
              <a:t> con </a:t>
            </a:r>
            <a:r>
              <a:rPr lang="en-US" sz="4600" dirty="0" err="1" smtClean="0">
                <a:solidFill>
                  <a:schemeClr val="bg1"/>
                </a:solidFill>
              </a:rPr>
              <a:t>trẻ</a:t>
            </a:r>
            <a:r>
              <a:rPr lang="en-US" sz="4600" dirty="0" smtClean="0">
                <a:solidFill>
                  <a:schemeClr val="bg1"/>
                </a:solidFill>
              </a:rPr>
              <a:t> </a:t>
            </a:r>
            <a:r>
              <a:rPr lang="en-US" sz="4600" dirty="0" err="1" smtClean="0">
                <a:solidFill>
                  <a:schemeClr val="bg1"/>
                </a:solidFill>
              </a:rPr>
              <a:t>sống</a:t>
            </a:r>
            <a:r>
              <a:rPr lang="en-US" sz="4600" dirty="0" smtClean="0">
                <a:solidFill>
                  <a:schemeClr val="bg1"/>
                </a:solidFill>
              </a:rPr>
              <a:t> </a:t>
            </a:r>
            <a:r>
              <a:rPr lang="en-US" sz="4600" dirty="0" err="1" smtClean="0">
                <a:solidFill>
                  <a:schemeClr val="bg1"/>
                </a:solidFill>
              </a:rPr>
              <a:t>lại</a:t>
            </a:r>
            <a:r>
              <a:rPr lang="en-US" sz="4600" dirty="0" smtClean="0">
                <a:solidFill>
                  <a:schemeClr val="bg1"/>
                </a:solidFill>
              </a:rPr>
              <a:t> </a:t>
            </a:r>
            <a:r>
              <a:rPr lang="en-US" sz="4600" dirty="0" err="1" smtClean="0">
                <a:solidFill>
                  <a:schemeClr val="bg1"/>
                </a:solidFill>
              </a:rPr>
              <a:t>thỏa</a:t>
            </a:r>
            <a:r>
              <a:rPr lang="en-US" sz="4600" dirty="0" smtClean="0">
                <a:solidFill>
                  <a:schemeClr val="bg1"/>
                </a:solidFill>
              </a:rPr>
              <a:t> </a:t>
            </a:r>
            <a:r>
              <a:rPr lang="en-US" sz="4600" dirty="0" err="1" smtClean="0">
                <a:solidFill>
                  <a:schemeClr val="bg1"/>
                </a:solidFill>
              </a:rPr>
              <a:t>lòng</a:t>
            </a:r>
            <a:r>
              <a:rPr lang="en-US" sz="4600" dirty="0" smtClean="0">
                <a:solidFill>
                  <a:schemeClr val="bg1"/>
                </a:solidFill>
              </a:rPr>
              <a:t> </a:t>
            </a:r>
            <a:r>
              <a:rPr lang="en-US" sz="4600" dirty="0" err="1" smtClean="0">
                <a:solidFill>
                  <a:schemeClr val="bg1"/>
                </a:solidFill>
              </a:rPr>
              <a:t>ươc</a:t>
            </a:r>
            <a:r>
              <a:rPr lang="en-US" sz="4600" dirty="0" smtClean="0">
                <a:solidFill>
                  <a:schemeClr val="bg1"/>
                </a:solidFill>
              </a:rPr>
              <a:t> </a:t>
            </a:r>
            <a:r>
              <a:rPr lang="en-US" sz="4600" dirty="0" err="1" smtClean="0">
                <a:solidFill>
                  <a:schemeClr val="bg1"/>
                </a:solidFill>
              </a:rPr>
              <a:t>mong</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26081509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có</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lời</a:t>
            </a:r>
            <a:r>
              <a:rPr lang="en-US" sz="4600" dirty="0" smtClean="0">
                <a:solidFill>
                  <a:schemeClr val="bg1"/>
                </a:solidFill>
              </a:rPr>
              <a:t> ban </a:t>
            </a:r>
            <a:r>
              <a:rPr lang="en-US" sz="4600" dirty="0" err="1" smtClean="0">
                <a:solidFill>
                  <a:schemeClr val="bg1"/>
                </a:solidFill>
              </a:rPr>
              <a:t>cho</a:t>
            </a:r>
            <a:r>
              <a:rPr lang="en-US" sz="4600" dirty="0" smtClean="0">
                <a:solidFill>
                  <a:schemeClr val="bg1"/>
                </a:solidFill>
              </a:rPr>
              <a:t> con </a:t>
            </a:r>
            <a:r>
              <a:rPr lang="en-US" sz="4600" dirty="0" err="1" smtClean="0">
                <a:solidFill>
                  <a:schemeClr val="bg1"/>
                </a:solidFill>
              </a:rPr>
              <a:t>sự</a:t>
            </a:r>
            <a:r>
              <a:rPr lang="en-US" sz="4600" dirty="0" smtClean="0">
                <a:solidFill>
                  <a:schemeClr val="bg1"/>
                </a:solidFill>
              </a:rPr>
              <a:t> </a:t>
            </a:r>
            <a:r>
              <a:rPr lang="en-US" sz="4600" dirty="0" err="1" smtClean="0">
                <a:solidFill>
                  <a:schemeClr val="bg1"/>
                </a:solidFill>
              </a:rPr>
              <a:t>sống</a:t>
            </a:r>
            <a:r>
              <a:rPr lang="en-US" sz="4600" dirty="0" smtClean="0">
                <a:solidFill>
                  <a:schemeClr val="bg1"/>
                </a:solidFill>
              </a:rPr>
              <a:t> </a:t>
            </a:r>
            <a:r>
              <a:rPr lang="en-US" sz="4600" dirty="0" err="1" smtClean="0">
                <a:solidFill>
                  <a:schemeClr val="bg1"/>
                </a:solidFill>
              </a:rPr>
              <a:t>muôn</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nên</a:t>
            </a:r>
            <a:r>
              <a:rPr lang="en-US" sz="4600" dirty="0" smtClean="0">
                <a:solidFill>
                  <a:schemeClr val="bg1"/>
                </a:solidFill>
              </a:rPr>
              <a:t> con </a:t>
            </a:r>
            <a:r>
              <a:rPr lang="en-US" sz="4600" dirty="0" err="1" smtClean="0">
                <a:solidFill>
                  <a:schemeClr val="bg1"/>
                </a:solidFill>
              </a:rPr>
              <a:t>cậy</a:t>
            </a:r>
            <a:r>
              <a:rPr lang="en-US" sz="4600" dirty="0" smtClean="0">
                <a:solidFill>
                  <a:schemeClr val="bg1"/>
                </a:solidFill>
              </a:rPr>
              <a:t> </a:t>
            </a:r>
            <a:r>
              <a:rPr lang="en-US" sz="4600" dirty="0" err="1" smtClean="0">
                <a:solidFill>
                  <a:schemeClr val="bg1"/>
                </a:solidFill>
              </a:rPr>
              <a:t>trông</a:t>
            </a:r>
            <a:r>
              <a:rPr lang="en-US" sz="4600" dirty="0" smtClean="0">
                <a:solidFill>
                  <a:schemeClr val="bg1"/>
                </a:solidFill>
              </a:rPr>
              <a:t> </a:t>
            </a:r>
            <a:r>
              <a:rPr lang="en-US" sz="4600" dirty="0" err="1" smtClean="0">
                <a:solidFill>
                  <a:schemeClr val="bg1"/>
                </a:solidFill>
              </a:rPr>
              <a:t>sắt</a:t>
            </a:r>
            <a:r>
              <a:rPr lang="en-US" sz="4600" dirty="0" smtClean="0">
                <a:solidFill>
                  <a:schemeClr val="bg1"/>
                </a:solidFill>
              </a:rPr>
              <a:t> son. </a:t>
            </a:r>
            <a:r>
              <a:rPr lang="en-US" sz="4600" dirty="0" err="1" smtClean="0">
                <a:solidFill>
                  <a:schemeClr val="bg1"/>
                </a:solidFill>
              </a:rPr>
              <a:t>Chúa</a:t>
            </a:r>
            <a:r>
              <a:rPr lang="en-US" sz="4600" dirty="0" smtClean="0">
                <a:solidFill>
                  <a:schemeClr val="bg1"/>
                </a:solidFill>
              </a:rPr>
              <a:t> ban </a:t>
            </a:r>
            <a:r>
              <a:rPr lang="en-US" sz="4600" dirty="0" err="1" smtClean="0">
                <a:solidFill>
                  <a:schemeClr val="bg1"/>
                </a:solidFill>
              </a:rPr>
              <a:t>hồng</a:t>
            </a:r>
            <a:r>
              <a:rPr lang="en-US" sz="4600" dirty="0" smtClean="0">
                <a:solidFill>
                  <a:schemeClr val="bg1"/>
                </a:solidFill>
              </a:rPr>
              <a:t> </a:t>
            </a:r>
            <a:r>
              <a:rPr lang="en-US" sz="4600" dirty="0" err="1" smtClean="0">
                <a:solidFill>
                  <a:schemeClr val="bg1"/>
                </a:solidFill>
              </a:rPr>
              <a:t>ân</a:t>
            </a:r>
            <a:r>
              <a:rPr lang="en-US" sz="4600" dirty="0" smtClean="0">
                <a:solidFill>
                  <a:schemeClr val="bg1"/>
                </a:solidFill>
              </a:rPr>
              <a:t> </a:t>
            </a:r>
            <a:r>
              <a:rPr lang="en-US" sz="4600" dirty="0" err="1" smtClean="0">
                <a:solidFill>
                  <a:schemeClr val="bg1"/>
                </a:solidFill>
              </a:rPr>
              <a:t>xuống</a:t>
            </a:r>
            <a:r>
              <a:rPr lang="en-US" sz="4600" dirty="0" smtClean="0">
                <a:solidFill>
                  <a:schemeClr val="bg1"/>
                </a:solidFill>
              </a:rPr>
              <a:t> </a:t>
            </a:r>
            <a:r>
              <a:rPr lang="en-US" sz="4600" dirty="0" err="1" smtClean="0">
                <a:solidFill>
                  <a:schemeClr val="bg1"/>
                </a:solidFill>
              </a:rPr>
              <a:t>cho</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giữ</a:t>
            </a:r>
            <a:r>
              <a:rPr lang="en-US" sz="4600" dirty="0" smtClean="0">
                <a:solidFill>
                  <a:schemeClr val="bg1"/>
                </a:solidFill>
              </a:rPr>
              <a:t> </a:t>
            </a:r>
            <a:r>
              <a:rPr lang="en-US" sz="4600" dirty="0" err="1" smtClean="0">
                <a:solidFill>
                  <a:schemeClr val="bg1"/>
                </a:solidFill>
              </a:rPr>
              <a:t>trọn</a:t>
            </a:r>
            <a:r>
              <a:rPr lang="en-US" sz="4600" dirty="0" smtClean="0">
                <a:solidFill>
                  <a:schemeClr val="bg1"/>
                </a:solidFill>
              </a:rPr>
              <a:t>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vững</a:t>
            </a:r>
            <a:r>
              <a:rPr lang="en-US" sz="4600" dirty="0" smtClean="0">
                <a:solidFill>
                  <a:schemeClr val="bg1"/>
                </a:solidFill>
              </a:rPr>
              <a:t> </a:t>
            </a:r>
            <a:r>
              <a:rPr lang="en-US" sz="4600" dirty="0" err="1" smtClean="0">
                <a:solidFill>
                  <a:schemeClr val="bg1"/>
                </a:solidFill>
              </a:rPr>
              <a:t>vàng</a:t>
            </a:r>
            <a:r>
              <a:rPr lang="en-US" sz="4600" dirty="0" smtClean="0">
                <a:solidFill>
                  <a:schemeClr val="bg1"/>
                </a:solidFill>
              </a:rPr>
              <a:t> </a:t>
            </a:r>
            <a:r>
              <a:rPr lang="en-US" sz="4600" dirty="0" err="1" smtClean="0">
                <a:solidFill>
                  <a:schemeClr val="bg1"/>
                </a:solidFill>
              </a:rPr>
              <a:t>tuyệt</a:t>
            </a:r>
            <a:r>
              <a:rPr lang="en-US" sz="4600" dirty="0" smtClean="0">
                <a:solidFill>
                  <a:schemeClr val="bg1"/>
                </a:solidFill>
              </a:rPr>
              <a:t> </a:t>
            </a:r>
            <a:r>
              <a:rPr lang="en-US" sz="4600" dirty="0" err="1" smtClean="0">
                <a:solidFill>
                  <a:schemeClr val="bg1"/>
                </a:solidFill>
              </a:rPr>
              <a:t>đối</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3344937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Tk3</a:t>
            </a:r>
            <a:r>
              <a:rPr lang="en-US" sz="4600" b="0" u="sng" dirty="0" smtClean="0">
                <a:solidFill>
                  <a:srgbClr val="FFFF00"/>
                </a:solidFill>
                <a:effectLst/>
              </a:rPr>
              <a:t>:</a:t>
            </a:r>
            <a:r>
              <a:rPr lang="en-US" sz="4600" b="0" dirty="0" smtClean="0">
                <a:solidFill>
                  <a:schemeClr val="bg1"/>
                </a:solidFill>
                <a:effectLst/>
              </a:rPr>
              <a:t> </a:t>
            </a:r>
            <a:r>
              <a:rPr lang="en-US" sz="4600" dirty="0" err="1" smtClean="0">
                <a:solidFill>
                  <a:schemeClr val="bg1"/>
                </a:solidFill>
              </a:rPr>
              <a:t>Khi</a:t>
            </a:r>
            <a:r>
              <a:rPr lang="en-US" sz="4600" dirty="0" smtClean="0">
                <a:solidFill>
                  <a:schemeClr val="bg1"/>
                </a:solidFill>
              </a:rPr>
              <a:t> </a:t>
            </a:r>
            <a:r>
              <a:rPr lang="en-US" sz="4600" dirty="0" err="1" smtClean="0">
                <a:solidFill>
                  <a:schemeClr val="bg1"/>
                </a:solidFill>
              </a:rPr>
              <a:t>gặp</a:t>
            </a:r>
            <a:r>
              <a:rPr lang="en-US" sz="4600" dirty="0" smtClean="0">
                <a:solidFill>
                  <a:schemeClr val="bg1"/>
                </a:solidFill>
              </a:rPr>
              <a:t> </a:t>
            </a:r>
            <a:r>
              <a:rPr lang="en-US" sz="4600" dirty="0" err="1" smtClean="0">
                <a:solidFill>
                  <a:schemeClr val="bg1"/>
                </a:solidFill>
              </a:rPr>
              <a:t>thất</a:t>
            </a:r>
            <a:r>
              <a:rPr lang="en-US" sz="4600" dirty="0" smtClean="0">
                <a:solidFill>
                  <a:schemeClr val="bg1"/>
                </a:solidFill>
              </a:rPr>
              <a:t> </a:t>
            </a:r>
            <a:r>
              <a:rPr lang="en-US" sz="4600" dirty="0" err="1" smtClean="0">
                <a:solidFill>
                  <a:schemeClr val="bg1"/>
                </a:solidFill>
              </a:rPr>
              <a:t>bại</a:t>
            </a:r>
            <a:r>
              <a:rPr lang="en-US" sz="4600" dirty="0" smtClean="0">
                <a:solidFill>
                  <a:schemeClr val="bg1"/>
                </a:solidFill>
              </a:rPr>
              <a:t> </a:t>
            </a:r>
            <a:r>
              <a:rPr lang="en-US" sz="4600" dirty="0" err="1" smtClean="0">
                <a:solidFill>
                  <a:schemeClr val="bg1"/>
                </a:solidFill>
              </a:rPr>
              <a:t>sẽ</a:t>
            </a:r>
            <a:r>
              <a:rPr lang="en-US" sz="4600" dirty="0" smtClean="0">
                <a:solidFill>
                  <a:schemeClr val="bg1"/>
                </a:solidFill>
              </a:rPr>
              <a:t> </a:t>
            </a:r>
            <a:r>
              <a:rPr lang="en-US" sz="4600" dirty="0" err="1" smtClean="0">
                <a:solidFill>
                  <a:schemeClr val="bg1"/>
                </a:solidFill>
              </a:rPr>
              <a:t>làm</a:t>
            </a:r>
            <a:r>
              <a:rPr lang="en-US" sz="4600" dirty="0" smtClean="0">
                <a:solidFill>
                  <a:schemeClr val="bg1"/>
                </a:solidFill>
              </a:rPr>
              <a:t> </a:t>
            </a:r>
            <a:r>
              <a:rPr lang="en-US" sz="4600" dirty="0" err="1" smtClean="0">
                <a:solidFill>
                  <a:schemeClr val="bg1"/>
                </a:solidFill>
              </a:rPr>
              <a:t>lòng</a:t>
            </a:r>
            <a:r>
              <a:rPr lang="en-US" sz="4600" dirty="0" smtClean="0">
                <a:solidFill>
                  <a:schemeClr val="bg1"/>
                </a:solidFill>
              </a:rPr>
              <a:t> con lung lay. </a:t>
            </a:r>
            <a:r>
              <a:rPr lang="en-US" sz="4600" dirty="0" err="1" smtClean="0">
                <a:solidFill>
                  <a:schemeClr val="bg1"/>
                </a:solidFill>
              </a:rPr>
              <a:t>Xin</a:t>
            </a:r>
            <a:r>
              <a:rPr lang="en-US" sz="4600" dirty="0" smtClean="0">
                <a:solidFill>
                  <a:schemeClr val="bg1"/>
                </a:solidFill>
              </a:rPr>
              <a:t> </a:t>
            </a:r>
            <a:r>
              <a:rPr lang="en-US" sz="4600" dirty="0" err="1" smtClean="0">
                <a:solidFill>
                  <a:schemeClr val="bg1"/>
                </a:solidFill>
              </a:rPr>
              <a:t>Ngài</a:t>
            </a:r>
            <a:r>
              <a:rPr lang="en-US" sz="4600" dirty="0" smtClean="0">
                <a:solidFill>
                  <a:schemeClr val="bg1"/>
                </a:solidFill>
              </a:rPr>
              <a:t> </a:t>
            </a:r>
            <a:r>
              <a:rPr lang="en-US" sz="4600" dirty="0" err="1" smtClean="0">
                <a:solidFill>
                  <a:schemeClr val="bg1"/>
                </a:solidFill>
              </a:rPr>
              <a:t>củng</a:t>
            </a:r>
            <a:r>
              <a:rPr lang="en-US" sz="4600" dirty="0" smtClean="0">
                <a:solidFill>
                  <a:schemeClr val="bg1"/>
                </a:solidFill>
              </a:rPr>
              <a:t> </a:t>
            </a:r>
            <a:r>
              <a:rPr lang="en-US" sz="4600" dirty="0" err="1" smtClean="0">
                <a:solidFill>
                  <a:schemeClr val="bg1"/>
                </a:solidFill>
              </a:rPr>
              <a:t>cố</a:t>
            </a:r>
            <a:r>
              <a:rPr lang="en-US" sz="4600" dirty="0" smtClean="0">
                <a:solidFill>
                  <a:schemeClr val="bg1"/>
                </a:solidFill>
              </a:rPr>
              <a:t>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mãnh</a:t>
            </a:r>
            <a:r>
              <a:rPr lang="en-US" sz="4600" dirty="0" smtClean="0">
                <a:solidFill>
                  <a:schemeClr val="bg1"/>
                </a:solidFill>
              </a:rPr>
              <a:t> </a:t>
            </a:r>
            <a:r>
              <a:rPr lang="en-US" sz="4600" dirty="0" err="1" smtClean="0">
                <a:solidFill>
                  <a:schemeClr val="bg1"/>
                </a:solidFill>
              </a:rPr>
              <a:t>liệt</a:t>
            </a:r>
            <a:r>
              <a:rPr lang="en-US" sz="4600" dirty="0" smtClean="0">
                <a:solidFill>
                  <a:schemeClr val="bg1"/>
                </a:solidFill>
              </a:rPr>
              <a:t> </a:t>
            </a:r>
            <a:r>
              <a:rPr lang="en-US" sz="4600" dirty="0" err="1" smtClean="0">
                <a:solidFill>
                  <a:schemeClr val="bg1"/>
                </a:solidFill>
              </a:rPr>
              <a:t>từng</a:t>
            </a:r>
            <a:r>
              <a:rPr lang="en-US" sz="4600" dirty="0" smtClean="0">
                <a:solidFill>
                  <a:schemeClr val="bg1"/>
                </a:solidFill>
              </a:rPr>
              <a:t> </a:t>
            </a:r>
            <a:r>
              <a:rPr lang="en-US" sz="4600" dirty="0" err="1" smtClean="0">
                <a:solidFill>
                  <a:schemeClr val="bg1"/>
                </a:solidFill>
              </a:rPr>
              <a:t>ngày</a:t>
            </a:r>
            <a:r>
              <a:rPr lang="en-US" sz="4600" dirty="0" smtClean="0">
                <a:solidFill>
                  <a:schemeClr val="bg1"/>
                </a:solidFill>
              </a:rPr>
              <a:t>. </a:t>
            </a:r>
            <a:r>
              <a:rPr lang="en-US" sz="4600" dirty="0" err="1" smtClean="0">
                <a:solidFill>
                  <a:schemeClr val="bg1"/>
                </a:solidFill>
              </a:rPr>
              <a:t>Nên</a:t>
            </a:r>
            <a:r>
              <a:rPr lang="en-US" sz="4600" dirty="0" smtClean="0">
                <a:solidFill>
                  <a:schemeClr val="bg1"/>
                </a:solidFill>
              </a:rPr>
              <a:t> </a:t>
            </a:r>
            <a:r>
              <a:rPr lang="en-US" sz="4600" dirty="0" err="1" smtClean="0">
                <a:solidFill>
                  <a:schemeClr val="bg1"/>
                </a:solidFill>
              </a:rPr>
              <a:t>nguồn</a:t>
            </a:r>
            <a:r>
              <a:rPr lang="en-US" sz="4600" dirty="0" smtClean="0">
                <a:solidFill>
                  <a:schemeClr val="bg1"/>
                </a:solidFill>
              </a:rPr>
              <a:t> </a:t>
            </a:r>
            <a:r>
              <a:rPr lang="en-US" sz="4600" dirty="0" err="1" smtClean="0">
                <a:solidFill>
                  <a:schemeClr val="bg1"/>
                </a:solidFill>
              </a:rPr>
              <a:t>sức</a:t>
            </a:r>
            <a:r>
              <a:rPr lang="en-US" sz="4600" dirty="0" smtClean="0">
                <a:solidFill>
                  <a:schemeClr val="bg1"/>
                </a:solidFill>
              </a:rPr>
              <a:t> </a:t>
            </a:r>
            <a:r>
              <a:rPr lang="en-US" sz="4600" dirty="0" err="1" smtClean="0">
                <a:solidFill>
                  <a:schemeClr val="bg1"/>
                </a:solidFill>
              </a:rPr>
              <a:t>mạnh</a:t>
            </a:r>
            <a:r>
              <a:rPr lang="en-US" sz="4600" dirty="0" smtClean="0">
                <a:solidFill>
                  <a:schemeClr val="bg1"/>
                </a:solidFill>
              </a:rPr>
              <a:t> </a:t>
            </a:r>
            <a:r>
              <a:rPr lang="en-US" sz="4600" dirty="0" err="1" smtClean="0">
                <a:solidFill>
                  <a:schemeClr val="bg1"/>
                </a:solidFill>
              </a:rPr>
              <a:t>vượt</a:t>
            </a:r>
            <a:r>
              <a:rPr lang="en-US" sz="4600" dirty="0" smtClean="0">
                <a:solidFill>
                  <a:schemeClr val="bg1"/>
                </a:solidFill>
              </a:rPr>
              <a:t> qua </a:t>
            </a:r>
            <a:r>
              <a:rPr lang="en-US" sz="4600" dirty="0" err="1" smtClean="0">
                <a:solidFill>
                  <a:schemeClr val="bg1"/>
                </a:solidFill>
              </a:rPr>
              <a:t>xác</a:t>
            </a:r>
            <a:r>
              <a:rPr lang="en-US" sz="4600" dirty="0" smtClean="0">
                <a:solidFill>
                  <a:schemeClr val="bg1"/>
                </a:solidFill>
              </a:rPr>
              <a:t> </a:t>
            </a:r>
            <a:r>
              <a:rPr lang="en-US" sz="4600" dirty="0" err="1" smtClean="0">
                <a:solidFill>
                  <a:schemeClr val="bg1"/>
                </a:solidFill>
              </a:rPr>
              <a:t>hèn</a:t>
            </a:r>
            <a:r>
              <a:rPr lang="en-US" sz="4600" dirty="0" smtClean="0">
                <a:solidFill>
                  <a:schemeClr val="bg1"/>
                </a:solidFill>
              </a:rPr>
              <a:t> </a:t>
            </a:r>
            <a:r>
              <a:rPr lang="en-US" sz="4600" dirty="0" err="1" smtClean="0">
                <a:solidFill>
                  <a:schemeClr val="bg1"/>
                </a:solidFill>
              </a:rPr>
              <a:t>yếu</a:t>
            </a:r>
            <a:r>
              <a:rPr lang="en-US" sz="4600" dirty="0" smtClean="0">
                <a:solidFill>
                  <a:schemeClr val="bg1"/>
                </a:solidFill>
              </a:rPr>
              <a:t> </a:t>
            </a:r>
            <a:r>
              <a:rPr lang="en-US" sz="4600" dirty="0" err="1" smtClean="0">
                <a:solidFill>
                  <a:schemeClr val="bg1"/>
                </a:solidFill>
              </a:rPr>
              <a:t>đuối</a:t>
            </a:r>
            <a:r>
              <a:rPr lang="en-US" sz="4600" dirty="0" smtClean="0">
                <a:solidFill>
                  <a:schemeClr val="bg1"/>
                </a:solidFill>
              </a:rPr>
              <a:t>. </a:t>
            </a:r>
            <a:r>
              <a:rPr lang="en-US" sz="4600" dirty="0" err="1" smtClean="0">
                <a:solidFill>
                  <a:schemeClr val="bg1"/>
                </a:solidFill>
              </a:rPr>
              <a:t>Đức</a:t>
            </a:r>
            <a:r>
              <a:rPr lang="en-US" sz="4600" dirty="0" smtClean="0">
                <a:solidFill>
                  <a:schemeClr val="bg1"/>
                </a:solidFill>
              </a:rPr>
              <a:t> tin </a:t>
            </a:r>
            <a:r>
              <a:rPr lang="en-US" sz="4600" dirty="0" err="1" smtClean="0">
                <a:solidFill>
                  <a:schemeClr val="bg1"/>
                </a:solidFill>
              </a:rPr>
              <a:t>kiên</a:t>
            </a:r>
            <a:r>
              <a:rPr lang="en-US" sz="4600" dirty="0" smtClean="0">
                <a:solidFill>
                  <a:schemeClr val="bg1"/>
                </a:solidFill>
              </a:rPr>
              <a:t> </a:t>
            </a:r>
            <a:r>
              <a:rPr lang="en-US" sz="4600" dirty="0" err="1" smtClean="0">
                <a:solidFill>
                  <a:schemeClr val="bg1"/>
                </a:solidFill>
              </a:rPr>
              <a:t>cường</a:t>
            </a:r>
            <a:r>
              <a:rPr lang="en-US" sz="4600" dirty="0" smtClean="0">
                <a:solidFill>
                  <a:schemeClr val="bg1"/>
                </a:solidFill>
              </a:rPr>
              <a:t> </a:t>
            </a:r>
            <a:r>
              <a:rPr lang="en-US" sz="4600" dirty="0" err="1" smtClean="0">
                <a:solidFill>
                  <a:schemeClr val="bg1"/>
                </a:solidFill>
              </a:rPr>
              <a:t>mãi</a:t>
            </a:r>
            <a:r>
              <a:rPr lang="en-US" sz="4600" dirty="0" smtClean="0">
                <a:solidFill>
                  <a:schemeClr val="bg1"/>
                </a:solidFill>
              </a:rPr>
              <a:t> </a:t>
            </a:r>
            <a:r>
              <a:rPr lang="en-US" sz="4600" dirty="0" err="1" smtClean="0">
                <a:solidFill>
                  <a:schemeClr val="bg1"/>
                </a:solidFill>
              </a:rPr>
              <a:t>đặt</a:t>
            </a:r>
            <a:r>
              <a:rPr lang="en-US" sz="4600" dirty="0" smtClean="0">
                <a:solidFill>
                  <a:schemeClr val="bg1"/>
                </a:solidFill>
              </a:rPr>
              <a:t> </a:t>
            </a:r>
            <a:r>
              <a:rPr lang="en-US" sz="4600" dirty="0" err="1" smtClean="0">
                <a:solidFill>
                  <a:schemeClr val="bg1"/>
                </a:solidFill>
              </a:rPr>
              <a:t>trọn</a:t>
            </a:r>
            <a:r>
              <a:rPr lang="en-US" sz="4600" dirty="0" smtClean="0">
                <a:solidFill>
                  <a:schemeClr val="bg1"/>
                </a:solidFill>
              </a:rPr>
              <a:t> </a:t>
            </a:r>
            <a:r>
              <a:rPr lang="en-US" sz="4600" dirty="0" err="1" smtClean="0">
                <a:solidFill>
                  <a:schemeClr val="bg1"/>
                </a:solidFill>
              </a:rPr>
              <a:t>vào</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thôi</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18392672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có</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lời</a:t>
            </a:r>
            <a:r>
              <a:rPr lang="en-US" sz="4600" dirty="0" smtClean="0">
                <a:solidFill>
                  <a:schemeClr val="bg1"/>
                </a:solidFill>
              </a:rPr>
              <a:t> ban </a:t>
            </a:r>
            <a:r>
              <a:rPr lang="en-US" sz="4600" dirty="0" err="1" smtClean="0">
                <a:solidFill>
                  <a:schemeClr val="bg1"/>
                </a:solidFill>
              </a:rPr>
              <a:t>cho</a:t>
            </a:r>
            <a:r>
              <a:rPr lang="en-US" sz="4600" dirty="0" smtClean="0">
                <a:solidFill>
                  <a:schemeClr val="bg1"/>
                </a:solidFill>
              </a:rPr>
              <a:t> con </a:t>
            </a:r>
            <a:r>
              <a:rPr lang="en-US" sz="4600" dirty="0" err="1" smtClean="0">
                <a:solidFill>
                  <a:schemeClr val="bg1"/>
                </a:solidFill>
              </a:rPr>
              <a:t>sự</a:t>
            </a:r>
            <a:r>
              <a:rPr lang="en-US" sz="4600" dirty="0" smtClean="0">
                <a:solidFill>
                  <a:schemeClr val="bg1"/>
                </a:solidFill>
              </a:rPr>
              <a:t> </a:t>
            </a:r>
            <a:r>
              <a:rPr lang="en-US" sz="4600" dirty="0" err="1" smtClean="0">
                <a:solidFill>
                  <a:schemeClr val="bg1"/>
                </a:solidFill>
              </a:rPr>
              <a:t>sống</a:t>
            </a:r>
            <a:r>
              <a:rPr lang="en-US" sz="4600" dirty="0" smtClean="0">
                <a:solidFill>
                  <a:schemeClr val="bg1"/>
                </a:solidFill>
              </a:rPr>
              <a:t> </a:t>
            </a:r>
            <a:r>
              <a:rPr lang="en-US" sz="4600" dirty="0" err="1" smtClean="0">
                <a:solidFill>
                  <a:schemeClr val="bg1"/>
                </a:solidFill>
              </a:rPr>
              <a:t>muôn</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nên</a:t>
            </a:r>
            <a:r>
              <a:rPr lang="en-US" sz="4600" dirty="0" smtClean="0">
                <a:solidFill>
                  <a:schemeClr val="bg1"/>
                </a:solidFill>
              </a:rPr>
              <a:t> con </a:t>
            </a:r>
            <a:r>
              <a:rPr lang="en-US" sz="4600" dirty="0" err="1" smtClean="0">
                <a:solidFill>
                  <a:schemeClr val="bg1"/>
                </a:solidFill>
              </a:rPr>
              <a:t>cậy</a:t>
            </a:r>
            <a:r>
              <a:rPr lang="en-US" sz="4600" dirty="0" smtClean="0">
                <a:solidFill>
                  <a:schemeClr val="bg1"/>
                </a:solidFill>
              </a:rPr>
              <a:t> </a:t>
            </a:r>
            <a:r>
              <a:rPr lang="en-US" sz="4600" dirty="0" err="1" smtClean="0">
                <a:solidFill>
                  <a:schemeClr val="bg1"/>
                </a:solidFill>
              </a:rPr>
              <a:t>trông</a:t>
            </a:r>
            <a:r>
              <a:rPr lang="en-US" sz="4600" dirty="0" smtClean="0">
                <a:solidFill>
                  <a:schemeClr val="bg1"/>
                </a:solidFill>
              </a:rPr>
              <a:t> </a:t>
            </a:r>
            <a:r>
              <a:rPr lang="en-US" sz="4600" dirty="0" err="1" smtClean="0">
                <a:solidFill>
                  <a:schemeClr val="bg1"/>
                </a:solidFill>
              </a:rPr>
              <a:t>sắt</a:t>
            </a:r>
            <a:r>
              <a:rPr lang="en-US" sz="4600" dirty="0" smtClean="0">
                <a:solidFill>
                  <a:schemeClr val="bg1"/>
                </a:solidFill>
              </a:rPr>
              <a:t> son. </a:t>
            </a:r>
            <a:r>
              <a:rPr lang="en-US" sz="4600" dirty="0" err="1" smtClean="0">
                <a:solidFill>
                  <a:schemeClr val="bg1"/>
                </a:solidFill>
              </a:rPr>
              <a:t>Chúa</a:t>
            </a:r>
            <a:r>
              <a:rPr lang="en-US" sz="4600" dirty="0" smtClean="0">
                <a:solidFill>
                  <a:schemeClr val="bg1"/>
                </a:solidFill>
              </a:rPr>
              <a:t> ban </a:t>
            </a:r>
            <a:r>
              <a:rPr lang="en-US" sz="4600" dirty="0" err="1" smtClean="0">
                <a:solidFill>
                  <a:schemeClr val="bg1"/>
                </a:solidFill>
              </a:rPr>
              <a:t>hồng</a:t>
            </a:r>
            <a:r>
              <a:rPr lang="en-US" sz="4600" dirty="0" smtClean="0">
                <a:solidFill>
                  <a:schemeClr val="bg1"/>
                </a:solidFill>
              </a:rPr>
              <a:t> </a:t>
            </a:r>
            <a:r>
              <a:rPr lang="en-US" sz="4600" dirty="0" err="1" smtClean="0">
                <a:solidFill>
                  <a:schemeClr val="bg1"/>
                </a:solidFill>
              </a:rPr>
              <a:t>ân</a:t>
            </a:r>
            <a:r>
              <a:rPr lang="en-US" sz="4600" dirty="0" smtClean="0">
                <a:solidFill>
                  <a:schemeClr val="bg1"/>
                </a:solidFill>
              </a:rPr>
              <a:t> </a:t>
            </a:r>
            <a:r>
              <a:rPr lang="en-US" sz="4600" dirty="0" err="1" smtClean="0">
                <a:solidFill>
                  <a:schemeClr val="bg1"/>
                </a:solidFill>
              </a:rPr>
              <a:t>xuống</a:t>
            </a:r>
            <a:r>
              <a:rPr lang="en-US" sz="4600" dirty="0" smtClean="0">
                <a:solidFill>
                  <a:schemeClr val="bg1"/>
                </a:solidFill>
              </a:rPr>
              <a:t> </a:t>
            </a:r>
            <a:r>
              <a:rPr lang="en-US" sz="4600" dirty="0" err="1" smtClean="0">
                <a:solidFill>
                  <a:schemeClr val="bg1"/>
                </a:solidFill>
              </a:rPr>
              <a:t>cho</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giữ</a:t>
            </a:r>
            <a:r>
              <a:rPr lang="en-US" sz="4600" dirty="0" smtClean="0">
                <a:solidFill>
                  <a:schemeClr val="bg1"/>
                </a:solidFill>
              </a:rPr>
              <a:t> </a:t>
            </a:r>
            <a:r>
              <a:rPr lang="en-US" sz="4600" dirty="0" err="1" smtClean="0">
                <a:solidFill>
                  <a:schemeClr val="bg1"/>
                </a:solidFill>
              </a:rPr>
              <a:t>trọn</a:t>
            </a:r>
            <a:r>
              <a:rPr lang="en-US" sz="4600" dirty="0" smtClean="0">
                <a:solidFill>
                  <a:schemeClr val="bg1"/>
                </a:solidFill>
              </a:rPr>
              <a:t>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vững</a:t>
            </a:r>
            <a:r>
              <a:rPr lang="en-US" sz="4600" dirty="0" smtClean="0">
                <a:solidFill>
                  <a:schemeClr val="bg1"/>
                </a:solidFill>
              </a:rPr>
              <a:t> </a:t>
            </a:r>
            <a:r>
              <a:rPr lang="en-US" sz="4600" dirty="0" err="1" smtClean="0">
                <a:solidFill>
                  <a:schemeClr val="bg1"/>
                </a:solidFill>
              </a:rPr>
              <a:t>vàng</a:t>
            </a:r>
            <a:r>
              <a:rPr lang="en-US" sz="4600" dirty="0" smtClean="0">
                <a:solidFill>
                  <a:schemeClr val="bg1"/>
                </a:solidFill>
              </a:rPr>
              <a:t> </a:t>
            </a:r>
            <a:r>
              <a:rPr lang="en-US" sz="4600" dirty="0" err="1" smtClean="0">
                <a:solidFill>
                  <a:schemeClr val="bg1"/>
                </a:solidFill>
              </a:rPr>
              <a:t>tuyệt</a:t>
            </a:r>
            <a:r>
              <a:rPr lang="en-US" sz="4600" dirty="0" smtClean="0">
                <a:solidFill>
                  <a:schemeClr val="bg1"/>
                </a:solidFill>
              </a:rPr>
              <a:t> </a:t>
            </a:r>
            <a:r>
              <a:rPr lang="en-US" sz="4600" dirty="0" err="1" smtClean="0">
                <a:solidFill>
                  <a:schemeClr val="bg1"/>
                </a:solidFill>
              </a:rPr>
              <a:t>đối</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33449379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8562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5400" b="0" dirty="0" smtClean="0">
                <a:solidFill>
                  <a:srgbClr val="FFFF00"/>
                </a:solidFill>
                <a:effectLst/>
              </a:rPr>
              <a:t>TÔN VƯƠNG THÁNH TÂM</a:t>
            </a:r>
            <a:r>
              <a:rPr lang="en-US" sz="5400" b="0" dirty="0" smtClean="0">
                <a:solidFill>
                  <a:srgbClr val="FFFF00"/>
                </a:solidFill>
                <a:effectLst/>
              </a:rPr>
              <a:t/>
            </a:r>
            <a:br>
              <a:rPr lang="en-US" sz="5400" b="0" dirty="0" smtClean="0">
                <a:solidFill>
                  <a:srgbClr val="FFFF00"/>
                </a:solidFill>
                <a:effectLst/>
              </a:rPr>
            </a:br>
            <a:r>
              <a:rPr lang="en-US" sz="5400" i="1" dirty="0" err="1" smtClean="0">
                <a:solidFill>
                  <a:schemeClr val="bg1"/>
                </a:solidFill>
              </a:rPr>
              <a:t>Thiên</a:t>
            </a:r>
            <a:r>
              <a:rPr lang="en-US" sz="5400" i="1" dirty="0" smtClean="0">
                <a:solidFill>
                  <a:schemeClr val="bg1"/>
                </a:solidFill>
              </a:rPr>
              <a:t> </a:t>
            </a:r>
            <a:r>
              <a:rPr lang="en-US" sz="5400" i="1" dirty="0" err="1" smtClean="0">
                <a:solidFill>
                  <a:schemeClr val="bg1"/>
                </a:solidFill>
              </a:rPr>
              <a:t>Phước</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err="1" smtClean="0">
                <a:solidFill>
                  <a:schemeClr val="bg1"/>
                </a:solidFill>
              </a:rPr>
              <a:t>Lạy</a:t>
            </a:r>
            <a:r>
              <a:rPr lang="en-US" sz="5400" dirty="0" smtClean="0">
                <a:solidFill>
                  <a:schemeClr val="bg1"/>
                </a:solidFill>
              </a:rPr>
              <a:t> </a:t>
            </a:r>
            <a:r>
              <a:rPr lang="en-US" sz="5400" dirty="0" err="1" smtClean="0">
                <a:solidFill>
                  <a:schemeClr val="bg1"/>
                </a:solidFill>
              </a:rPr>
              <a:t>Trái</a:t>
            </a:r>
            <a:r>
              <a:rPr lang="en-US" sz="5400" dirty="0" smtClean="0">
                <a:solidFill>
                  <a:schemeClr val="bg1"/>
                </a:solidFill>
              </a:rPr>
              <a:t> Tim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Giê</a:t>
            </a:r>
            <a:r>
              <a:rPr lang="en-US" sz="5400" dirty="0" smtClean="0">
                <a:solidFill>
                  <a:schemeClr val="bg1"/>
                </a:solidFill>
              </a:rPr>
              <a:t> </a:t>
            </a:r>
            <a:r>
              <a:rPr lang="en-US" sz="5400" dirty="0" err="1" smtClean="0">
                <a:solidFill>
                  <a:schemeClr val="bg1"/>
                </a:solidFill>
              </a:rPr>
              <a:t>su</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Vua</a:t>
            </a:r>
            <a:r>
              <a:rPr lang="en-US" sz="5400" dirty="0" smtClean="0">
                <a:solidFill>
                  <a:schemeClr val="bg1"/>
                </a:solidFill>
              </a:rPr>
              <a:t> </a:t>
            </a:r>
            <a:r>
              <a:rPr lang="en-US" sz="5400" dirty="0" err="1" smtClean="0">
                <a:solidFill>
                  <a:schemeClr val="bg1"/>
                </a:solidFill>
              </a:rPr>
              <a:t>cai</a:t>
            </a:r>
            <a:r>
              <a:rPr lang="en-US" sz="5400" dirty="0" smtClean="0">
                <a:solidFill>
                  <a:schemeClr val="bg1"/>
                </a:solidFill>
              </a:rPr>
              <a:t> </a:t>
            </a:r>
            <a:r>
              <a:rPr lang="en-US" sz="5400" dirty="0" err="1" smtClean="0">
                <a:solidFill>
                  <a:schemeClr val="bg1"/>
                </a:solidFill>
              </a:rPr>
              <a:t>trị</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loài</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Trái</a:t>
            </a:r>
            <a:r>
              <a:rPr lang="en-US" sz="5400" dirty="0" smtClean="0">
                <a:solidFill>
                  <a:schemeClr val="bg1"/>
                </a:solidFill>
              </a:rPr>
              <a:t> Tim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Vua</a:t>
            </a:r>
            <a:r>
              <a:rPr lang="en-US" sz="5400" dirty="0" smtClean="0">
                <a:solidFill>
                  <a:schemeClr val="bg1"/>
                </a:solidFill>
              </a:rPr>
              <a:t> </a:t>
            </a:r>
            <a:r>
              <a:rPr lang="en-US" sz="5400" dirty="0" err="1" smtClean="0">
                <a:solidFill>
                  <a:schemeClr val="bg1"/>
                </a:solidFill>
              </a:rPr>
              <a:t>cai</a:t>
            </a:r>
            <a:r>
              <a:rPr lang="en-US" sz="5400" dirty="0" smtClean="0">
                <a:solidFill>
                  <a:schemeClr val="bg1"/>
                </a:solidFill>
              </a:rPr>
              <a:t> </a:t>
            </a:r>
            <a:r>
              <a:rPr lang="en-US" sz="5400" dirty="0" err="1" smtClean="0">
                <a:solidFill>
                  <a:schemeClr val="bg1"/>
                </a:solidFill>
              </a:rPr>
              <a:t>trị</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con </a:t>
            </a:r>
            <a:r>
              <a:rPr lang="en-US" sz="5400" dirty="0" err="1" smtClean="0">
                <a:solidFill>
                  <a:schemeClr val="bg1"/>
                </a:solidFill>
              </a:rPr>
              <a:t>suốt</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smtClean="0">
                <a:solidFill>
                  <a:srgbClr val="FFFF00"/>
                </a:solidFill>
              </a:rPr>
              <a:t>(3 </a:t>
            </a:r>
            <a:r>
              <a:rPr lang="en-US" sz="5400" dirty="0" err="1" smtClean="0">
                <a:solidFill>
                  <a:srgbClr val="FFFF00"/>
                </a:solidFill>
              </a:rPr>
              <a:t>lần</a:t>
            </a:r>
            <a:r>
              <a:rPr lang="en-US" sz="5400" dirty="0" smtClean="0">
                <a:solidFill>
                  <a:srgbClr val="FFFF00"/>
                </a:solidFill>
              </a:rPr>
              <a:t>)</a:t>
            </a:r>
            <a:endParaRPr lang="en-US" sz="5400" b="0" dirty="0">
              <a:solidFill>
                <a:srgbClr val="FFFF0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Đk</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smtClean="0">
                <a:solidFill>
                  <a:srgbClr val="FFFF00"/>
                </a:solidFill>
                <a:effectLst/>
                <a:latin typeface="+mj-lt"/>
              </a:rPr>
              <a:t>ĐK:</a:t>
            </a:r>
            <a:r>
              <a:rPr lang="vi-VN" sz="6000" b="0" dirty="0" smtClean="0">
                <a:solidFill>
                  <a:schemeClr val="bg1"/>
                </a:solidFill>
                <a:effectLst/>
                <a:latin typeface="+mj-lt"/>
              </a:rPr>
              <a:t> </a:t>
            </a:r>
            <a:r>
              <a:rPr lang="en-US" sz="6000" b="0" dirty="0" smtClean="0">
                <a:solidFill>
                  <a:schemeClr val="bg1"/>
                </a:solidFill>
                <a:effectLst/>
                <a:latin typeface="+mj-lt"/>
              </a:rPr>
              <a:t>Con </a:t>
            </a:r>
            <a:r>
              <a:rPr lang="en-US" sz="6000" b="0" dirty="0" err="1" smtClean="0">
                <a:solidFill>
                  <a:schemeClr val="bg1"/>
                </a:solidFill>
                <a:effectLst/>
                <a:latin typeface="+mj-lt"/>
              </a:rPr>
              <a:t>sẽ</a:t>
            </a:r>
            <a:r>
              <a:rPr lang="en-US" sz="6000" b="0" dirty="0" smtClean="0">
                <a:solidFill>
                  <a:schemeClr val="bg1"/>
                </a:solidFill>
                <a:effectLst/>
                <a:latin typeface="+mj-lt"/>
              </a:rPr>
              <a:t> </a:t>
            </a:r>
            <a:r>
              <a:rPr lang="en-US" sz="6000" b="0" dirty="0" err="1" smtClean="0">
                <a:solidFill>
                  <a:schemeClr val="bg1"/>
                </a:solidFill>
                <a:effectLst/>
                <a:latin typeface="+mj-lt"/>
              </a:rPr>
              <a:t>tiến</a:t>
            </a:r>
            <a:r>
              <a:rPr lang="en-US" sz="6000" b="0" dirty="0" smtClean="0">
                <a:solidFill>
                  <a:schemeClr val="bg1"/>
                </a:solidFill>
                <a:effectLst/>
                <a:latin typeface="+mj-lt"/>
              </a:rPr>
              <a:t> </a:t>
            </a:r>
            <a:r>
              <a:rPr lang="en-US" sz="6000" b="0" dirty="0" err="1" smtClean="0">
                <a:solidFill>
                  <a:schemeClr val="bg1"/>
                </a:solidFill>
                <a:effectLst/>
                <a:latin typeface="+mj-lt"/>
              </a:rPr>
              <a:t>lên</a:t>
            </a:r>
            <a:r>
              <a:rPr lang="en-US" sz="6000" b="0" dirty="0" smtClean="0">
                <a:solidFill>
                  <a:schemeClr val="bg1"/>
                </a:solidFill>
                <a:effectLst/>
                <a:latin typeface="+mj-lt"/>
              </a:rPr>
              <a:t> </a:t>
            </a:r>
            <a:r>
              <a:rPr lang="en-US" sz="6000" b="0" dirty="0" err="1" smtClean="0">
                <a:solidFill>
                  <a:schemeClr val="bg1"/>
                </a:solidFill>
                <a:effectLst/>
                <a:latin typeface="+mj-lt"/>
              </a:rPr>
              <a:t>bàn</a:t>
            </a:r>
            <a:r>
              <a:rPr lang="en-US" sz="6000" b="0" dirty="0" smtClean="0">
                <a:solidFill>
                  <a:schemeClr val="bg1"/>
                </a:solidFill>
                <a:effectLst/>
                <a:latin typeface="+mj-lt"/>
              </a:rPr>
              <a:t> </a:t>
            </a:r>
            <a:r>
              <a:rPr lang="en-US" sz="6000" b="0" dirty="0" err="1" smtClean="0">
                <a:solidFill>
                  <a:schemeClr val="bg1"/>
                </a:solidFill>
                <a:effectLst/>
                <a:latin typeface="+mj-lt"/>
              </a:rPr>
              <a:t>thờ</a:t>
            </a:r>
            <a:r>
              <a:rPr lang="en-US" sz="6000" b="0" dirty="0" smtClean="0">
                <a:solidFill>
                  <a:schemeClr val="bg1"/>
                </a:solidFill>
                <a:effectLst/>
                <a:latin typeface="+mj-lt"/>
              </a:rPr>
              <a:t> </a:t>
            </a:r>
            <a:r>
              <a:rPr lang="en-US" sz="6000" b="0" dirty="0" err="1" smtClean="0">
                <a:solidFill>
                  <a:schemeClr val="bg1"/>
                </a:solidFill>
                <a:effectLst/>
                <a:latin typeface="+mj-lt"/>
              </a:rPr>
              <a:t>vì</a:t>
            </a:r>
            <a:r>
              <a:rPr lang="en-US" sz="6000" b="0" dirty="0" smtClean="0">
                <a:solidFill>
                  <a:schemeClr val="bg1"/>
                </a:solidFill>
                <a:effectLst/>
                <a:latin typeface="+mj-lt"/>
              </a:rPr>
              <a:t> </a:t>
            </a:r>
            <a:r>
              <a:rPr lang="en-US" sz="6000" b="0" dirty="0" err="1" smtClean="0">
                <a:solidFill>
                  <a:schemeClr val="bg1"/>
                </a:solidFill>
                <a:effectLst/>
                <a:latin typeface="+mj-lt"/>
              </a:rPr>
              <a:t>chính</a:t>
            </a:r>
            <a:r>
              <a:rPr lang="en-US" sz="6000" b="0" dirty="0" smtClean="0">
                <a:solidFill>
                  <a:schemeClr val="bg1"/>
                </a:solidFill>
                <a:effectLst/>
                <a:latin typeface="+mj-lt"/>
              </a:rPr>
              <a:t> </a:t>
            </a:r>
            <a:r>
              <a:rPr lang="en-US" sz="6000" b="0" dirty="0" err="1" smtClean="0">
                <a:solidFill>
                  <a:schemeClr val="bg1"/>
                </a:solidFill>
                <a:effectLst/>
                <a:latin typeface="+mj-lt"/>
              </a:rPr>
              <a:t>Chúa</a:t>
            </a:r>
            <a:r>
              <a:rPr lang="en-US" sz="6000" b="0" dirty="0" smtClean="0">
                <a:solidFill>
                  <a:schemeClr val="bg1"/>
                </a:solidFill>
                <a:effectLst/>
                <a:latin typeface="+mj-lt"/>
              </a:rPr>
              <a:t> </a:t>
            </a:r>
            <a:r>
              <a:rPr lang="en-US" sz="6000" b="0" dirty="0" err="1" smtClean="0">
                <a:solidFill>
                  <a:schemeClr val="bg1"/>
                </a:solidFill>
                <a:effectLst/>
                <a:latin typeface="+mj-lt"/>
              </a:rPr>
              <a:t>làm</a:t>
            </a:r>
            <a:r>
              <a:rPr lang="en-US" sz="6000" b="0" dirty="0" smtClean="0">
                <a:solidFill>
                  <a:schemeClr val="bg1"/>
                </a:solidFill>
                <a:effectLst/>
                <a:latin typeface="+mj-lt"/>
              </a:rPr>
              <a:t> </a:t>
            </a:r>
            <a:r>
              <a:rPr lang="en-US" sz="6000" b="0" dirty="0" err="1" smtClean="0">
                <a:solidFill>
                  <a:schemeClr val="bg1"/>
                </a:solidFill>
                <a:effectLst/>
                <a:latin typeface="+mj-lt"/>
              </a:rPr>
              <a:t>tuổi</a:t>
            </a:r>
            <a:r>
              <a:rPr lang="en-US" sz="6000" b="0" dirty="0" smtClean="0">
                <a:solidFill>
                  <a:schemeClr val="bg1"/>
                </a:solidFill>
                <a:effectLst/>
                <a:latin typeface="+mj-lt"/>
              </a:rPr>
              <a:t> </a:t>
            </a:r>
            <a:r>
              <a:rPr lang="en-US" sz="6000" b="0" dirty="0" err="1" smtClean="0">
                <a:solidFill>
                  <a:schemeClr val="bg1"/>
                </a:solidFill>
                <a:effectLst/>
                <a:latin typeface="+mj-lt"/>
              </a:rPr>
              <a:t>xuân</a:t>
            </a:r>
            <a:r>
              <a:rPr lang="en-US" sz="6000" b="0" dirty="0" smtClean="0">
                <a:solidFill>
                  <a:schemeClr val="bg1"/>
                </a:solidFill>
                <a:effectLst/>
                <a:latin typeface="+mj-lt"/>
              </a:rPr>
              <a:t> </a:t>
            </a:r>
            <a:r>
              <a:rPr lang="en-US" sz="6000" b="0" dirty="0" err="1" smtClean="0">
                <a:solidFill>
                  <a:schemeClr val="bg1"/>
                </a:solidFill>
                <a:effectLst/>
                <a:latin typeface="+mj-lt"/>
              </a:rPr>
              <a:t>ca</a:t>
            </a:r>
            <a:r>
              <a:rPr lang="en-US" sz="6000" b="0" dirty="0" smtClean="0">
                <a:solidFill>
                  <a:schemeClr val="bg1"/>
                </a:solidFill>
                <a:effectLst/>
                <a:latin typeface="+mj-lt"/>
              </a:rPr>
              <a:t> </a:t>
            </a:r>
            <a:r>
              <a:rPr lang="en-US" sz="6000" b="0" dirty="0" err="1" smtClean="0">
                <a:solidFill>
                  <a:schemeClr val="bg1"/>
                </a:solidFill>
                <a:effectLst/>
                <a:latin typeface="+mj-lt"/>
              </a:rPr>
              <a:t>khúc</a:t>
            </a:r>
            <a:r>
              <a:rPr lang="en-US" sz="6000" b="0" dirty="0" smtClean="0">
                <a:solidFill>
                  <a:schemeClr val="bg1"/>
                </a:solidFill>
                <a:effectLst/>
                <a:latin typeface="+mj-lt"/>
              </a:rPr>
              <a:t> </a:t>
            </a:r>
            <a:r>
              <a:rPr lang="en-US" sz="6000" b="0" dirty="0" err="1" smtClean="0">
                <a:solidFill>
                  <a:schemeClr val="bg1"/>
                </a:solidFill>
                <a:effectLst/>
                <a:latin typeface="+mj-lt"/>
              </a:rPr>
              <a:t>hân</a:t>
            </a:r>
            <a:r>
              <a:rPr lang="en-US" sz="6000" b="0" dirty="0" smtClean="0">
                <a:solidFill>
                  <a:schemeClr val="bg1"/>
                </a:solidFill>
                <a:effectLst/>
                <a:latin typeface="+mj-lt"/>
              </a:rPr>
              <a:t> </a:t>
            </a:r>
            <a:r>
              <a:rPr lang="en-US" sz="6000" b="0" dirty="0" err="1" smtClean="0">
                <a:solidFill>
                  <a:schemeClr val="bg1"/>
                </a:solidFill>
                <a:effectLst/>
                <a:latin typeface="+mj-lt"/>
              </a:rPr>
              <a:t>hoan</a:t>
            </a:r>
            <a:r>
              <a:rPr lang="en-US" sz="6000" b="0" dirty="0" smtClean="0">
                <a:solidFill>
                  <a:schemeClr val="bg1"/>
                </a:solidFill>
                <a:effectLst/>
                <a:latin typeface="+mj-lt"/>
              </a:rPr>
              <a:t>. Con </a:t>
            </a:r>
            <a:r>
              <a:rPr lang="en-US" sz="6000" b="0" dirty="0" err="1" smtClean="0">
                <a:solidFill>
                  <a:schemeClr val="bg1"/>
                </a:solidFill>
                <a:effectLst/>
                <a:latin typeface="+mj-lt"/>
              </a:rPr>
              <a:t>sẽ</a:t>
            </a:r>
            <a:r>
              <a:rPr lang="en-US" sz="6000" b="0" dirty="0" smtClean="0">
                <a:solidFill>
                  <a:schemeClr val="bg1"/>
                </a:solidFill>
                <a:effectLst/>
                <a:latin typeface="+mj-lt"/>
              </a:rPr>
              <a:t> </a:t>
            </a:r>
            <a:r>
              <a:rPr lang="en-US" sz="6000" b="0" dirty="0" err="1" smtClean="0">
                <a:solidFill>
                  <a:schemeClr val="bg1"/>
                </a:solidFill>
                <a:effectLst/>
                <a:latin typeface="+mj-lt"/>
              </a:rPr>
              <a:t>tiến</a:t>
            </a:r>
            <a:r>
              <a:rPr lang="en-US" sz="6000" b="0" dirty="0" smtClean="0">
                <a:solidFill>
                  <a:schemeClr val="bg1"/>
                </a:solidFill>
                <a:effectLst/>
                <a:latin typeface="+mj-lt"/>
              </a:rPr>
              <a:t> </a:t>
            </a:r>
            <a:r>
              <a:rPr lang="en-US" sz="6000" b="0" dirty="0" err="1" smtClean="0">
                <a:solidFill>
                  <a:schemeClr val="bg1"/>
                </a:solidFill>
                <a:effectLst/>
                <a:latin typeface="+mj-lt"/>
              </a:rPr>
              <a:t>lên</a:t>
            </a:r>
            <a:r>
              <a:rPr lang="en-US" sz="6000" b="0" dirty="0" smtClean="0">
                <a:solidFill>
                  <a:schemeClr val="bg1"/>
                </a:solidFill>
                <a:effectLst/>
                <a:latin typeface="+mj-lt"/>
              </a:rPr>
              <a:t> </a:t>
            </a:r>
            <a:r>
              <a:rPr lang="en-US" sz="6000" b="0" dirty="0" err="1" smtClean="0">
                <a:solidFill>
                  <a:schemeClr val="bg1"/>
                </a:solidFill>
                <a:effectLst/>
                <a:latin typeface="+mj-lt"/>
              </a:rPr>
              <a:t>bàn</a:t>
            </a:r>
            <a:r>
              <a:rPr lang="en-US" sz="6000" b="0" dirty="0" smtClean="0">
                <a:solidFill>
                  <a:schemeClr val="bg1"/>
                </a:solidFill>
                <a:effectLst/>
                <a:latin typeface="+mj-lt"/>
              </a:rPr>
              <a:t> </a:t>
            </a:r>
            <a:r>
              <a:rPr lang="en-US" sz="6000" b="0" dirty="0" err="1" smtClean="0">
                <a:solidFill>
                  <a:schemeClr val="bg1"/>
                </a:solidFill>
                <a:effectLst/>
                <a:latin typeface="+mj-lt"/>
              </a:rPr>
              <a:t>thánh</a:t>
            </a:r>
            <a:r>
              <a:rPr lang="en-US" sz="6000" b="0" dirty="0" smtClean="0">
                <a:solidFill>
                  <a:schemeClr val="bg1"/>
                </a:solidFill>
                <a:effectLst/>
                <a:latin typeface="+mj-lt"/>
              </a:rPr>
              <a:t>, </a:t>
            </a:r>
            <a:r>
              <a:rPr lang="en-US" sz="6000" b="0" dirty="0" err="1" smtClean="0">
                <a:solidFill>
                  <a:schemeClr val="bg1"/>
                </a:solidFill>
                <a:effectLst/>
                <a:latin typeface="+mj-lt"/>
              </a:rPr>
              <a:t>tế</a:t>
            </a:r>
            <a:r>
              <a:rPr lang="en-US" sz="6000" b="0" dirty="0" smtClean="0">
                <a:solidFill>
                  <a:schemeClr val="bg1"/>
                </a:solidFill>
                <a:effectLst/>
                <a:latin typeface="+mj-lt"/>
              </a:rPr>
              <a:t> </a:t>
            </a:r>
            <a:r>
              <a:rPr lang="en-US" sz="6000" b="0" dirty="0" err="1" smtClean="0">
                <a:solidFill>
                  <a:schemeClr val="bg1"/>
                </a:solidFill>
                <a:effectLst/>
                <a:latin typeface="+mj-lt"/>
              </a:rPr>
              <a:t>lễ</a:t>
            </a:r>
            <a:r>
              <a:rPr lang="en-US" sz="6000" b="0" dirty="0" smtClean="0">
                <a:solidFill>
                  <a:schemeClr val="bg1"/>
                </a:solidFill>
                <a:effectLst/>
                <a:latin typeface="+mj-lt"/>
              </a:rPr>
              <a:t> </a:t>
            </a:r>
            <a:r>
              <a:rPr lang="en-US" sz="6000" b="0" dirty="0" err="1" smtClean="0">
                <a:solidFill>
                  <a:schemeClr val="bg1"/>
                </a:solidFill>
                <a:effectLst/>
                <a:latin typeface="+mj-lt"/>
              </a:rPr>
              <a:t>mình</a:t>
            </a:r>
            <a:r>
              <a:rPr lang="en-US" sz="6000" b="0" dirty="0" smtClean="0">
                <a:solidFill>
                  <a:schemeClr val="bg1"/>
                </a:solidFill>
                <a:effectLst/>
                <a:latin typeface="+mj-lt"/>
              </a:rPr>
              <a:t> </a:t>
            </a:r>
            <a:r>
              <a:rPr lang="en-US" sz="6000" b="0" dirty="0" err="1" smtClean="0">
                <a:solidFill>
                  <a:schemeClr val="bg1"/>
                </a:solidFill>
                <a:effectLst/>
                <a:latin typeface="+mj-lt"/>
              </a:rPr>
              <a:t>làm</a:t>
            </a:r>
            <a:r>
              <a:rPr lang="en-US" sz="6000" b="0" dirty="0" smtClean="0">
                <a:solidFill>
                  <a:schemeClr val="bg1"/>
                </a:solidFill>
                <a:effectLst/>
                <a:latin typeface="+mj-lt"/>
              </a:rPr>
              <a:t> </a:t>
            </a:r>
            <a:r>
              <a:rPr lang="en-US" sz="6000" b="0" dirty="0" err="1" smtClean="0">
                <a:solidFill>
                  <a:schemeClr val="bg1"/>
                </a:solidFill>
                <a:effectLst/>
                <a:latin typeface="+mj-lt"/>
              </a:rPr>
              <a:t>của</a:t>
            </a:r>
            <a:r>
              <a:rPr lang="en-US" sz="6000" b="0" dirty="0" smtClean="0">
                <a:solidFill>
                  <a:schemeClr val="bg1"/>
                </a:solidFill>
                <a:effectLst/>
                <a:latin typeface="+mj-lt"/>
              </a:rPr>
              <a:t> </a:t>
            </a:r>
            <a:r>
              <a:rPr lang="en-US" sz="6000" b="0" dirty="0" err="1" smtClean="0">
                <a:solidFill>
                  <a:schemeClr val="bg1"/>
                </a:solidFill>
                <a:effectLst/>
                <a:latin typeface="+mj-lt"/>
              </a:rPr>
              <a:t>lễ</a:t>
            </a:r>
            <a:r>
              <a:rPr lang="en-US" sz="6000" b="0" dirty="0" smtClean="0">
                <a:solidFill>
                  <a:schemeClr val="bg1"/>
                </a:solidFill>
                <a:effectLst/>
                <a:latin typeface="+mj-lt"/>
              </a:rPr>
              <a:t> </a:t>
            </a:r>
            <a:r>
              <a:rPr lang="en-US" sz="6000" b="0" dirty="0" err="1" smtClean="0">
                <a:solidFill>
                  <a:schemeClr val="bg1"/>
                </a:solidFill>
                <a:effectLst/>
                <a:latin typeface="+mj-lt"/>
              </a:rPr>
              <a:t>sy</a:t>
            </a:r>
            <a:r>
              <a:rPr lang="en-US" sz="6000" b="0" dirty="0" smtClean="0">
                <a:solidFill>
                  <a:schemeClr val="bg1"/>
                </a:solidFill>
                <a:effectLst/>
                <a:latin typeface="+mj-lt"/>
              </a:rPr>
              <a:t> </a:t>
            </a:r>
            <a:r>
              <a:rPr lang="en-US" sz="6000" b="0" dirty="0" err="1" smtClean="0">
                <a:solidFill>
                  <a:schemeClr val="bg1"/>
                </a:solidFill>
                <a:effectLst/>
                <a:latin typeface="+mj-lt"/>
              </a:rPr>
              <a:t>sinh</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smtClean="0">
                <a:solidFill>
                  <a:srgbClr val="FFFF00"/>
                </a:solidFill>
                <a:effectLst/>
                <a:latin typeface="+mj-lt"/>
              </a:rPr>
              <a:t>Tk</a:t>
            </a:r>
            <a:r>
              <a:rPr lang="en-US" sz="4800" u="sng" dirty="0">
                <a:solidFill>
                  <a:srgbClr val="FFFF00"/>
                </a:solidFill>
                <a:latin typeface="+mj-lt"/>
              </a:rPr>
              <a:t>2</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b="0" dirty="0" err="1" smtClean="0">
                <a:solidFill>
                  <a:schemeClr val="bg1"/>
                </a:solidFill>
                <a:effectLst/>
                <a:latin typeface="+mj-lt"/>
              </a:rPr>
              <a:t>Từ</a:t>
            </a:r>
            <a:r>
              <a:rPr lang="en-US" sz="4800" b="0" dirty="0" smtClean="0">
                <a:solidFill>
                  <a:schemeClr val="bg1"/>
                </a:solidFill>
                <a:effectLst/>
                <a:latin typeface="+mj-lt"/>
              </a:rPr>
              <a:t> </a:t>
            </a:r>
            <a:r>
              <a:rPr lang="en-US" sz="4800" b="0" dirty="0" err="1" smtClean="0">
                <a:solidFill>
                  <a:schemeClr val="bg1"/>
                </a:solidFill>
                <a:effectLst/>
                <a:latin typeface="+mj-lt"/>
              </a:rPr>
              <a:t>hừng</a:t>
            </a:r>
            <a:r>
              <a:rPr lang="en-US" sz="4800" b="0" dirty="0" smtClean="0">
                <a:solidFill>
                  <a:schemeClr val="bg1"/>
                </a:solidFill>
                <a:effectLst/>
                <a:latin typeface="+mj-lt"/>
              </a:rPr>
              <a:t> </a:t>
            </a:r>
            <a:r>
              <a:rPr lang="en-US" sz="4800" b="0" dirty="0" err="1" smtClean="0">
                <a:solidFill>
                  <a:schemeClr val="bg1"/>
                </a:solidFill>
                <a:effectLst/>
                <a:latin typeface="+mj-lt"/>
              </a:rPr>
              <a:t>đông</a:t>
            </a:r>
            <a:r>
              <a:rPr lang="en-US" sz="4800" b="0" dirty="0" smtClean="0">
                <a:solidFill>
                  <a:schemeClr val="bg1"/>
                </a:solidFill>
                <a:effectLst/>
                <a:latin typeface="+mj-lt"/>
              </a:rPr>
              <a:t> </a:t>
            </a:r>
            <a:r>
              <a:rPr lang="en-US" sz="4800" b="0" dirty="0" err="1" smtClean="0">
                <a:solidFill>
                  <a:schemeClr val="bg1"/>
                </a:solidFill>
                <a:effectLst/>
                <a:latin typeface="+mj-lt"/>
              </a:rPr>
              <a:t>lên</a:t>
            </a:r>
            <a:r>
              <a:rPr lang="en-US" sz="4800" b="0" dirty="0" smtClean="0">
                <a:solidFill>
                  <a:schemeClr val="bg1"/>
                </a:solidFill>
                <a:effectLst/>
                <a:latin typeface="+mj-lt"/>
              </a:rPr>
              <a:t> </a:t>
            </a:r>
            <a:r>
              <a:rPr lang="en-US" sz="4800" b="0" dirty="0" err="1" smtClean="0">
                <a:solidFill>
                  <a:schemeClr val="bg1"/>
                </a:solidFill>
                <a:effectLst/>
                <a:latin typeface="+mj-lt"/>
              </a:rPr>
              <a:t>cho</a:t>
            </a:r>
            <a:r>
              <a:rPr lang="en-US" sz="4800" b="0" dirty="0" smtClean="0">
                <a:solidFill>
                  <a:schemeClr val="bg1"/>
                </a:solidFill>
                <a:effectLst/>
                <a:latin typeface="+mj-lt"/>
              </a:rPr>
              <a:t> </a:t>
            </a:r>
            <a:r>
              <a:rPr lang="en-US" sz="4800" b="0" dirty="0" err="1" smtClean="0">
                <a:solidFill>
                  <a:schemeClr val="bg1"/>
                </a:solidFill>
                <a:effectLst/>
                <a:latin typeface="+mj-lt"/>
              </a:rPr>
              <a:t>đến</a:t>
            </a:r>
            <a:r>
              <a:rPr lang="en-US" sz="4800" b="0" dirty="0" smtClean="0">
                <a:solidFill>
                  <a:schemeClr val="bg1"/>
                </a:solidFill>
                <a:effectLst/>
                <a:latin typeface="+mj-lt"/>
              </a:rPr>
              <a:t> </a:t>
            </a:r>
            <a:r>
              <a:rPr lang="en-US" sz="4800" b="0" dirty="0" err="1" smtClean="0">
                <a:solidFill>
                  <a:schemeClr val="bg1"/>
                </a:solidFill>
                <a:effectLst/>
                <a:latin typeface="+mj-lt"/>
              </a:rPr>
              <a:t>hết</a:t>
            </a:r>
            <a:r>
              <a:rPr lang="en-US" sz="4800" b="0" dirty="0" smtClean="0">
                <a:solidFill>
                  <a:schemeClr val="bg1"/>
                </a:solidFill>
                <a:effectLst/>
                <a:latin typeface="+mj-lt"/>
              </a:rPr>
              <a:t> </a:t>
            </a:r>
            <a:r>
              <a:rPr lang="en-US" sz="4800" b="0" dirty="0" err="1" smtClean="0">
                <a:solidFill>
                  <a:schemeClr val="bg1"/>
                </a:solidFill>
                <a:effectLst/>
                <a:latin typeface="+mj-lt"/>
              </a:rPr>
              <a:t>đêm</a:t>
            </a:r>
            <a:r>
              <a:rPr lang="en-US" sz="4800" b="0" dirty="0" smtClean="0">
                <a:solidFill>
                  <a:schemeClr val="bg1"/>
                </a:solidFill>
                <a:effectLst/>
                <a:latin typeface="+mj-lt"/>
              </a:rPr>
              <a:t> </a:t>
            </a:r>
            <a:r>
              <a:rPr lang="en-US" sz="4800" b="0" dirty="0" err="1" smtClean="0">
                <a:solidFill>
                  <a:schemeClr val="bg1"/>
                </a:solidFill>
                <a:effectLst/>
                <a:latin typeface="+mj-lt"/>
              </a:rPr>
              <a:t>thâu</a:t>
            </a:r>
            <a:r>
              <a:rPr lang="en-US" sz="4800" b="0" dirty="0" smtClean="0">
                <a:solidFill>
                  <a:schemeClr val="bg1"/>
                </a:solidFill>
                <a:effectLst/>
                <a:latin typeface="+mj-lt"/>
              </a:rPr>
              <a:t> </a:t>
            </a:r>
            <a:r>
              <a:rPr lang="en-US" sz="4800" b="0" dirty="0" err="1" smtClean="0">
                <a:solidFill>
                  <a:schemeClr val="bg1"/>
                </a:solidFill>
                <a:effectLst/>
                <a:latin typeface="+mj-lt"/>
              </a:rPr>
              <a:t>sống</a:t>
            </a:r>
            <a:r>
              <a:rPr lang="en-US" sz="4800" b="0" dirty="0" smtClean="0">
                <a:solidFill>
                  <a:schemeClr val="bg1"/>
                </a:solidFill>
                <a:effectLst/>
                <a:latin typeface="+mj-lt"/>
              </a:rPr>
              <a:t> </a:t>
            </a:r>
            <a:r>
              <a:rPr lang="en-US" sz="4800" b="0" dirty="0" err="1" smtClean="0">
                <a:solidFill>
                  <a:schemeClr val="bg1"/>
                </a:solidFill>
                <a:effectLst/>
                <a:latin typeface="+mj-lt"/>
              </a:rPr>
              <a:t>trong</a:t>
            </a:r>
            <a:r>
              <a:rPr lang="en-US" sz="4800" b="0" dirty="0" smtClean="0">
                <a:solidFill>
                  <a:schemeClr val="bg1"/>
                </a:solidFill>
                <a:effectLst/>
                <a:latin typeface="+mj-lt"/>
              </a:rPr>
              <a:t> </a:t>
            </a:r>
            <a:r>
              <a:rPr lang="en-US" sz="4800" b="0" dirty="0" err="1" smtClean="0">
                <a:solidFill>
                  <a:schemeClr val="bg1"/>
                </a:solidFill>
                <a:effectLst/>
                <a:latin typeface="+mj-lt"/>
              </a:rPr>
              <a:t>lâu</a:t>
            </a:r>
            <a:r>
              <a:rPr lang="en-US" sz="4800" b="0" dirty="0" smtClean="0">
                <a:solidFill>
                  <a:schemeClr val="bg1"/>
                </a:solidFill>
                <a:effectLst/>
                <a:latin typeface="+mj-lt"/>
              </a:rPr>
              <a:t> </a:t>
            </a:r>
            <a:r>
              <a:rPr lang="en-US" sz="4800" b="0" dirty="0" err="1" smtClean="0">
                <a:solidFill>
                  <a:schemeClr val="bg1"/>
                </a:solidFill>
                <a:effectLst/>
                <a:latin typeface="+mj-lt"/>
              </a:rPr>
              <a:t>đài</a:t>
            </a:r>
            <a:r>
              <a:rPr lang="en-US" sz="4800" b="0" dirty="0" smtClean="0">
                <a:solidFill>
                  <a:schemeClr val="bg1"/>
                </a:solidFill>
                <a:effectLst/>
                <a:latin typeface="+mj-lt"/>
              </a:rPr>
              <a:t> </a:t>
            </a:r>
            <a:r>
              <a:rPr lang="en-US" sz="4800" b="0" dirty="0" err="1" smtClean="0">
                <a:solidFill>
                  <a:schemeClr val="bg1"/>
                </a:solidFill>
                <a:effectLst/>
                <a:latin typeface="+mj-lt"/>
              </a:rPr>
              <a:t>ơn</a:t>
            </a:r>
            <a:r>
              <a:rPr lang="en-US" sz="4800" b="0" dirty="0" smtClean="0">
                <a:solidFill>
                  <a:schemeClr val="bg1"/>
                </a:solidFill>
                <a:effectLst/>
                <a:latin typeface="+mj-lt"/>
              </a:rPr>
              <a:t> </a:t>
            </a:r>
            <a:r>
              <a:rPr lang="en-US" sz="4800" b="0" dirty="0" err="1" smtClean="0">
                <a:solidFill>
                  <a:schemeClr val="bg1"/>
                </a:solidFill>
                <a:effectLst/>
                <a:latin typeface="+mj-lt"/>
              </a:rPr>
              <a:t>thánh</a:t>
            </a:r>
            <a:r>
              <a:rPr lang="en-US" sz="4800" b="0" dirty="0" smtClean="0">
                <a:solidFill>
                  <a:schemeClr val="bg1"/>
                </a:solidFill>
                <a:effectLst/>
                <a:latin typeface="+mj-lt"/>
              </a:rPr>
              <a:t> </a:t>
            </a:r>
            <a:r>
              <a:rPr lang="en-US" sz="4800" b="0" dirty="0" err="1" smtClean="0">
                <a:solidFill>
                  <a:schemeClr val="bg1"/>
                </a:solidFill>
                <a:effectLst/>
                <a:latin typeface="+mj-lt"/>
              </a:rPr>
              <a:t>nhiệm</a:t>
            </a:r>
            <a:r>
              <a:rPr lang="en-US" sz="4800" b="0" dirty="0" smtClean="0">
                <a:solidFill>
                  <a:schemeClr val="bg1"/>
                </a:solidFill>
                <a:effectLst/>
                <a:latin typeface="+mj-lt"/>
              </a:rPr>
              <a:t> </a:t>
            </a:r>
            <a:r>
              <a:rPr lang="en-US" sz="4800" b="0" dirty="0" err="1" smtClean="0">
                <a:solidFill>
                  <a:schemeClr val="bg1"/>
                </a:solidFill>
                <a:effectLst/>
                <a:latin typeface="+mj-lt"/>
              </a:rPr>
              <a:t>mầu</a:t>
            </a:r>
            <a:r>
              <a:rPr lang="en-US" sz="4800" b="0" dirty="0" smtClean="0">
                <a:solidFill>
                  <a:schemeClr val="bg1"/>
                </a:solidFill>
                <a:effectLst/>
                <a:latin typeface="+mj-lt"/>
              </a:rPr>
              <a:t>, </a:t>
            </a:r>
            <a:r>
              <a:rPr lang="en-US" sz="4800" b="0" dirty="0" err="1" smtClean="0">
                <a:solidFill>
                  <a:schemeClr val="bg1"/>
                </a:solidFill>
                <a:effectLst/>
                <a:latin typeface="+mj-lt"/>
              </a:rPr>
              <a:t>chính</a:t>
            </a:r>
            <a:r>
              <a:rPr lang="en-US" sz="4800" b="0" dirty="0" smtClean="0">
                <a:solidFill>
                  <a:schemeClr val="bg1"/>
                </a:solidFill>
                <a:effectLst/>
                <a:latin typeface="+mj-lt"/>
              </a:rPr>
              <a:t> </a:t>
            </a:r>
            <a:r>
              <a:rPr lang="en-US" sz="4800" b="0" dirty="0" err="1" smtClean="0">
                <a:solidFill>
                  <a:schemeClr val="bg1"/>
                </a:solidFill>
                <a:effectLst/>
                <a:latin typeface="+mj-lt"/>
              </a:rPr>
              <a:t>Chúa</a:t>
            </a:r>
            <a:r>
              <a:rPr lang="en-US" sz="4800" b="0" dirty="0" smtClean="0">
                <a:solidFill>
                  <a:schemeClr val="bg1"/>
                </a:solidFill>
                <a:effectLst/>
                <a:latin typeface="+mj-lt"/>
              </a:rPr>
              <a:t> </a:t>
            </a:r>
            <a:r>
              <a:rPr lang="en-US" sz="4800" b="0" dirty="0" err="1" smtClean="0">
                <a:solidFill>
                  <a:schemeClr val="bg1"/>
                </a:solidFill>
                <a:effectLst/>
                <a:latin typeface="+mj-lt"/>
              </a:rPr>
              <a:t>gia</a:t>
            </a:r>
            <a:r>
              <a:rPr lang="en-US" sz="4800" b="0" dirty="0" smtClean="0">
                <a:solidFill>
                  <a:schemeClr val="bg1"/>
                </a:solidFill>
                <a:effectLst/>
                <a:latin typeface="+mj-lt"/>
              </a:rPr>
              <a:t> </a:t>
            </a:r>
            <a:r>
              <a:rPr lang="en-US" sz="4800" b="0" dirty="0" err="1" smtClean="0">
                <a:solidFill>
                  <a:schemeClr val="bg1"/>
                </a:solidFill>
                <a:effectLst/>
                <a:latin typeface="+mj-lt"/>
              </a:rPr>
              <a:t>nghiệp</a:t>
            </a:r>
            <a:r>
              <a:rPr lang="en-US" sz="4800" b="0" dirty="0" smtClean="0">
                <a:solidFill>
                  <a:schemeClr val="bg1"/>
                </a:solidFill>
                <a:effectLst/>
                <a:latin typeface="+mj-lt"/>
              </a:rPr>
              <a:t> </a:t>
            </a:r>
            <a:r>
              <a:rPr lang="en-US" sz="4800" b="0" dirty="0" err="1" smtClean="0">
                <a:solidFill>
                  <a:schemeClr val="bg1"/>
                </a:solidFill>
                <a:effectLst/>
                <a:latin typeface="+mj-lt"/>
              </a:rPr>
              <a:t>và</a:t>
            </a:r>
            <a:r>
              <a:rPr lang="en-US" sz="4800" b="0" dirty="0" smtClean="0">
                <a:solidFill>
                  <a:schemeClr val="bg1"/>
                </a:solidFill>
                <a:effectLst/>
                <a:latin typeface="+mj-lt"/>
              </a:rPr>
              <a:t> </a:t>
            </a:r>
            <a:r>
              <a:rPr lang="en-US" sz="4800" b="0" dirty="0" err="1" smtClean="0">
                <a:solidFill>
                  <a:schemeClr val="bg1"/>
                </a:solidFill>
                <a:effectLst/>
                <a:latin typeface="+mj-lt"/>
              </a:rPr>
              <a:t>nguồn</a:t>
            </a:r>
            <a:r>
              <a:rPr lang="en-US" sz="4800" b="0" dirty="0" smtClean="0">
                <a:solidFill>
                  <a:schemeClr val="bg1"/>
                </a:solidFill>
                <a:effectLst/>
                <a:latin typeface="+mj-lt"/>
              </a:rPr>
              <a:t> </a:t>
            </a:r>
            <a:r>
              <a:rPr lang="en-US" sz="4800" b="0" dirty="0" err="1" smtClean="0">
                <a:solidFill>
                  <a:schemeClr val="bg1"/>
                </a:solidFill>
                <a:effectLst/>
                <a:latin typeface="+mj-lt"/>
              </a:rPr>
              <a:t>ơn</a:t>
            </a:r>
            <a:r>
              <a:rPr lang="en-US" sz="4800" b="0" dirty="0" smtClean="0">
                <a:solidFill>
                  <a:schemeClr val="bg1"/>
                </a:solidFill>
                <a:effectLst/>
                <a:latin typeface="+mj-lt"/>
              </a:rPr>
              <a:t> </a:t>
            </a:r>
            <a:r>
              <a:rPr lang="en-US" sz="4800" b="0" dirty="0" err="1" smtClean="0">
                <a:solidFill>
                  <a:schemeClr val="bg1"/>
                </a:solidFill>
                <a:effectLst/>
                <a:latin typeface="+mj-lt"/>
              </a:rPr>
              <a:t>cứu</a:t>
            </a:r>
            <a:r>
              <a:rPr lang="en-US" sz="4800" b="0" dirty="0" smtClean="0">
                <a:solidFill>
                  <a:schemeClr val="bg1"/>
                </a:solidFill>
                <a:effectLst/>
                <a:latin typeface="+mj-lt"/>
              </a:rPr>
              <a:t> </a:t>
            </a:r>
            <a:r>
              <a:rPr lang="en-US" sz="4800" b="0" dirty="0" err="1" smtClean="0">
                <a:solidFill>
                  <a:schemeClr val="bg1"/>
                </a:solidFill>
                <a:effectLst/>
                <a:latin typeface="+mj-lt"/>
              </a:rPr>
              <a:t>thoát</a:t>
            </a:r>
            <a:r>
              <a:rPr lang="en-US" sz="4800" b="0" dirty="0" smtClean="0">
                <a:solidFill>
                  <a:schemeClr val="bg1"/>
                </a:solidFill>
                <a:effectLst/>
                <a:latin typeface="+mj-lt"/>
              </a:rPr>
              <a:t> </a:t>
            </a:r>
            <a:r>
              <a:rPr lang="en-US" sz="4800" b="0" dirty="0" err="1" smtClean="0">
                <a:solidFill>
                  <a:schemeClr val="bg1"/>
                </a:solidFill>
                <a:effectLst/>
                <a:latin typeface="+mj-lt"/>
              </a:rPr>
              <a:t>Chúa</a:t>
            </a:r>
            <a:r>
              <a:rPr lang="en-US" sz="4800" b="0" dirty="0" smtClean="0">
                <a:solidFill>
                  <a:schemeClr val="bg1"/>
                </a:solidFill>
                <a:effectLst/>
                <a:latin typeface="+mj-lt"/>
              </a:rPr>
              <a:t> </a:t>
            </a:r>
            <a:r>
              <a:rPr lang="en-US" sz="4800" b="0" dirty="0" err="1" smtClean="0">
                <a:solidFill>
                  <a:schemeClr val="bg1"/>
                </a:solidFill>
                <a:effectLst/>
                <a:latin typeface="+mj-lt"/>
              </a:rPr>
              <a:t>dắt</a:t>
            </a:r>
            <a:r>
              <a:rPr lang="en-US" sz="4800" b="0" dirty="0" smtClean="0">
                <a:solidFill>
                  <a:schemeClr val="bg1"/>
                </a:solidFill>
                <a:effectLst/>
                <a:latin typeface="+mj-lt"/>
              </a:rPr>
              <a:t> </a:t>
            </a:r>
            <a:r>
              <a:rPr lang="en-US" sz="4800" b="0" dirty="0" err="1" smtClean="0">
                <a:solidFill>
                  <a:schemeClr val="bg1"/>
                </a:solidFill>
                <a:effectLst/>
                <a:latin typeface="+mj-lt"/>
              </a:rPr>
              <a:t>dìu</a:t>
            </a:r>
            <a:r>
              <a:rPr lang="en-US" sz="4800" b="0" dirty="0" smtClean="0">
                <a:solidFill>
                  <a:schemeClr val="bg1"/>
                </a:solidFill>
                <a:effectLst/>
                <a:latin typeface="+mj-lt"/>
              </a:rPr>
              <a:t> </a:t>
            </a:r>
            <a:r>
              <a:rPr lang="en-US" sz="4800" b="0" dirty="0" err="1" smtClean="0">
                <a:solidFill>
                  <a:schemeClr val="bg1"/>
                </a:solidFill>
                <a:effectLst/>
                <a:latin typeface="+mj-lt"/>
              </a:rPr>
              <a:t>tôi</a:t>
            </a:r>
            <a:r>
              <a:rPr lang="en-US" sz="4800" b="0" dirty="0" smtClean="0">
                <a:solidFill>
                  <a:schemeClr val="bg1"/>
                </a:solidFill>
                <a:effectLst/>
                <a:latin typeface="+mj-lt"/>
              </a:rPr>
              <a:t> </a:t>
            </a:r>
            <a:r>
              <a:rPr lang="en-US" sz="4800" b="0" dirty="0" err="1" smtClean="0">
                <a:solidFill>
                  <a:schemeClr val="bg1"/>
                </a:solidFill>
                <a:effectLst/>
                <a:latin typeface="+mj-lt"/>
              </a:rPr>
              <a:t>trong</a:t>
            </a:r>
            <a:r>
              <a:rPr lang="en-US" sz="4800" b="0" dirty="0" smtClean="0">
                <a:solidFill>
                  <a:schemeClr val="bg1"/>
                </a:solidFill>
                <a:effectLst/>
                <a:latin typeface="+mj-lt"/>
              </a:rPr>
              <a:t> </a:t>
            </a:r>
            <a:r>
              <a:rPr lang="en-US" sz="4800" b="0" dirty="0" err="1" smtClean="0">
                <a:solidFill>
                  <a:schemeClr val="bg1"/>
                </a:solidFill>
                <a:effectLst/>
                <a:latin typeface="+mj-lt"/>
              </a:rPr>
              <a:t>sáng</a:t>
            </a:r>
            <a:r>
              <a:rPr lang="en-US" sz="4800" b="0" dirty="0" smtClean="0">
                <a:solidFill>
                  <a:schemeClr val="bg1"/>
                </a:solidFill>
                <a:effectLst/>
                <a:latin typeface="+mj-lt"/>
              </a:rPr>
              <a:t> </a:t>
            </a:r>
            <a:r>
              <a:rPr lang="en-US" sz="4800" b="0" dirty="0" err="1" smtClean="0">
                <a:solidFill>
                  <a:schemeClr val="bg1"/>
                </a:solidFill>
                <a:effectLst/>
                <a:latin typeface="+mj-lt"/>
              </a:rPr>
              <a:t>thật</a:t>
            </a:r>
            <a:r>
              <a:rPr lang="en-US" sz="4800" b="0" dirty="0" smtClean="0">
                <a:solidFill>
                  <a:schemeClr val="bg1"/>
                </a:solidFill>
                <a:effectLst/>
                <a:latin typeface="+mj-lt"/>
              </a:rPr>
              <a:t> </a:t>
            </a:r>
            <a:r>
              <a:rPr lang="en-US" sz="4800" b="0" dirty="0" err="1" smtClean="0">
                <a:solidFill>
                  <a:schemeClr val="bg1"/>
                </a:solidFill>
                <a:effectLst/>
                <a:latin typeface="+mj-lt"/>
              </a:rPr>
              <a:t>về</a:t>
            </a:r>
            <a:r>
              <a:rPr lang="en-US" sz="4800" b="0" dirty="0" smtClean="0">
                <a:solidFill>
                  <a:schemeClr val="bg1"/>
                </a:solidFill>
                <a:effectLst/>
                <a:latin typeface="+mj-lt"/>
              </a:rPr>
              <a:t> </a:t>
            </a:r>
            <a:r>
              <a:rPr lang="en-US" sz="4800" b="0" dirty="0" err="1" smtClean="0">
                <a:solidFill>
                  <a:schemeClr val="bg1"/>
                </a:solidFill>
                <a:effectLst/>
                <a:latin typeface="+mj-lt"/>
              </a:rPr>
              <a:t>trời</a:t>
            </a:r>
            <a:r>
              <a:rPr lang="en-US" sz="4800" b="0" dirty="0" smtClean="0">
                <a:solidFill>
                  <a:schemeClr val="bg1"/>
                </a:solidFill>
                <a:effectLst/>
                <a:latin typeface="+mj-lt"/>
              </a:rPr>
              <a:t> </a:t>
            </a:r>
            <a:r>
              <a:rPr lang="en-US" sz="4800" b="0" dirty="0" err="1" smtClean="0">
                <a:solidFill>
                  <a:schemeClr val="bg1"/>
                </a:solidFill>
                <a:effectLst/>
                <a:latin typeface="+mj-lt"/>
              </a:rPr>
              <a:t>cao</a:t>
            </a:r>
            <a:r>
              <a:rPr lang="en-US" sz="4800" b="0" dirty="0" smtClean="0">
                <a:solidFill>
                  <a:schemeClr val="bg1"/>
                </a:solidFill>
                <a:effectLst/>
                <a:latin typeface="+mj-lt"/>
              </a:rPr>
              <a:t>. </a:t>
            </a:r>
            <a:endParaRPr lang="vi-VN" sz="48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smtClean="0">
                <a:solidFill>
                  <a:srgbClr val="FFFF00"/>
                </a:solidFill>
                <a:effectLst/>
                <a:latin typeface="+mj-lt"/>
              </a:rPr>
              <a:t>ĐK:</a:t>
            </a:r>
            <a:r>
              <a:rPr lang="vi-VN" sz="6000" b="0" dirty="0" smtClean="0">
                <a:solidFill>
                  <a:schemeClr val="bg1"/>
                </a:solidFill>
                <a:effectLst/>
                <a:latin typeface="+mj-lt"/>
              </a:rPr>
              <a:t> </a:t>
            </a:r>
            <a:r>
              <a:rPr lang="en-US" sz="6000" b="0" dirty="0" smtClean="0">
                <a:solidFill>
                  <a:schemeClr val="bg1"/>
                </a:solidFill>
                <a:effectLst/>
                <a:latin typeface="+mj-lt"/>
              </a:rPr>
              <a:t>Con </a:t>
            </a:r>
            <a:r>
              <a:rPr lang="en-US" sz="6000" b="0" dirty="0" err="1" smtClean="0">
                <a:solidFill>
                  <a:schemeClr val="bg1"/>
                </a:solidFill>
                <a:effectLst/>
                <a:latin typeface="+mj-lt"/>
              </a:rPr>
              <a:t>sẽ</a:t>
            </a:r>
            <a:r>
              <a:rPr lang="en-US" sz="6000" b="0" dirty="0" smtClean="0">
                <a:solidFill>
                  <a:schemeClr val="bg1"/>
                </a:solidFill>
                <a:effectLst/>
                <a:latin typeface="+mj-lt"/>
              </a:rPr>
              <a:t> </a:t>
            </a:r>
            <a:r>
              <a:rPr lang="en-US" sz="6000" b="0" dirty="0" err="1" smtClean="0">
                <a:solidFill>
                  <a:schemeClr val="bg1"/>
                </a:solidFill>
                <a:effectLst/>
                <a:latin typeface="+mj-lt"/>
              </a:rPr>
              <a:t>tiến</a:t>
            </a:r>
            <a:r>
              <a:rPr lang="en-US" sz="6000" b="0" dirty="0" smtClean="0">
                <a:solidFill>
                  <a:schemeClr val="bg1"/>
                </a:solidFill>
                <a:effectLst/>
                <a:latin typeface="+mj-lt"/>
              </a:rPr>
              <a:t> </a:t>
            </a:r>
            <a:r>
              <a:rPr lang="en-US" sz="6000" b="0" dirty="0" err="1" smtClean="0">
                <a:solidFill>
                  <a:schemeClr val="bg1"/>
                </a:solidFill>
                <a:effectLst/>
                <a:latin typeface="+mj-lt"/>
              </a:rPr>
              <a:t>lên</a:t>
            </a:r>
            <a:r>
              <a:rPr lang="en-US" sz="6000" b="0" dirty="0" smtClean="0">
                <a:solidFill>
                  <a:schemeClr val="bg1"/>
                </a:solidFill>
                <a:effectLst/>
                <a:latin typeface="+mj-lt"/>
              </a:rPr>
              <a:t> </a:t>
            </a:r>
            <a:r>
              <a:rPr lang="en-US" sz="6000" b="0" dirty="0" err="1" smtClean="0">
                <a:solidFill>
                  <a:schemeClr val="bg1"/>
                </a:solidFill>
                <a:effectLst/>
                <a:latin typeface="+mj-lt"/>
              </a:rPr>
              <a:t>bàn</a:t>
            </a:r>
            <a:r>
              <a:rPr lang="en-US" sz="6000" b="0" dirty="0" smtClean="0">
                <a:solidFill>
                  <a:schemeClr val="bg1"/>
                </a:solidFill>
                <a:effectLst/>
                <a:latin typeface="+mj-lt"/>
              </a:rPr>
              <a:t> </a:t>
            </a:r>
            <a:r>
              <a:rPr lang="en-US" sz="6000" b="0" dirty="0" err="1" smtClean="0">
                <a:solidFill>
                  <a:schemeClr val="bg1"/>
                </a:solidFill>
                <a:effectLst/>
                <a:latin typeface="+mj-lt"/>
              </a:rPr>
              <a:t>thờ</a:t>
            </a:r>
            <a:r>
              <a:rPr lang="en-US" sz="6000" b="0" dirty="0" smtClean="0">
                <a:solidFill>
                  <a:schemeClr val="bg1"/>
                </a:solidFill>
                <a:effectLst/>
                <a:latin typeface="+mj-lt"/>
              </a:rPr>
              <a:t> </a:t>
            </a:r>
            <a:r>
              <a:rPr lang="en-US" sz="6000" b="0" dirty="0" err="1" smtClean="0">
                <a:solidFill>
                  <a:schemeClr val="bg1"/>
                </a:solidFill>
                <a:effectLst/>
                <a:latin typeface="+mj-lt"/>
              </a:rPr>
              <a:t>vì</a:t>
            </a:r>
            <a:r>
              <a:rPr lang="en-US" sz="6000" b="0" dirty="0" smtClean="0">
                <a:solidFill>
                  <a:schemeClr val="bg1"/>
                </a:solidFill>
                <a:effectLst/>
                <a:latin typeface="+mj-lt"/>
              </a:rPr>
              <a:t> </a:t>
            </a:r>
            <a:r>
              <a:rPr lang="en-US" sz="6000" b="0" dirty="0" err="1" smtClean="0">
                <a:solidFill>
                  <a:schemeClr val="bg1"/>
                </a:solidFill>
                <a:effectLst/>
                <a:latin typeface="+mj-lt"/>
              </a:rPr>
              <a:t>chính</a:t>
            </a:r>
            <a:r>
              <a:rPr lang="en-US" sz="6000" b="0" dirty="0" smtClean="0">
                <a:solidFill>
                  <a:schemeClr val="bg1"/>
                </a:solidFill>
                <a:effectLst/>
                <a:latin typeface="+mj-lt"/>
              </a:rPr>
              <a:t> </a:t>
            </a:r>
            <a:r>
              <a:rPr lang="en-US" sz="6000" b="0" dirty="0" err="1" smtClean="0">
                <a:solidFill>
                  <a:schemeClr val="bg1"/>
                </a:solidFill>
                <a:effectLst/>
                <a:latin typeface="+mj-lt"/>
              </a:rPr>
              <a:t>Chúa</a:t>
            </a:r>
            <a:r>
              <a:rPr lang="en-US" sz="6000" b="0" dirty="0" smtClean="0">
                <a:solidFill>
                  <a:schemeClr val="bg1"/>
                </a:solidFill>
                <a:effectLst/>
                <a:latin typeface="+mj-lt"/>
              </a:rPr>
              <a:t> </a:t>
            </a:r>
            <a:r>
              <a:rPr lang="en-US" sz="6000" b="0" dirty="0" err="1" smtClean="0">
                <a:solidFill>
                  <a:schemeClr val="bg1"/>
                </a:solidFill>
                <a:effectLst/>
                <a:latin typeface="+mj-lt"/>
              </a:rPr>
              <a:t>làm</a:t>
            </a:r>
            <a:r>
              <a:rPr lang="en-US" sz="6000" b="0" dirty="0" smtClean="0">
                <a:solidFill>
                  <a:schemeClr val="bg1"/>
                </a:solidFill>
                <a:effectLst/>
                <a:latin typeface="+mj-lt"/>
              </a:rPr>
              <a:t> </a:t>
            </a:r>
            <a:r>
              <a:rPr lang="en-US" sz="6000" b="0" dirty="0" err="1" smtClean="0">
                <a:solidFill>
                  <a:schemeClr val="bg1"/>
                </a:solidFill>
                <a:effectLst/>
                <a:latin typeface="+mj-lt"/>
              </a:rPr>
              <a:t>tuổi</a:t>
            </a:r>
            <a:r>
              <a:rPr lang="en-US" sz="6000" b="0" dirty="0" smtClean="0">
                <a:solidFill>
                  <a:schemeClr val="bg1"/>
                </a:solidFill>
                <a:effectLst/>
                <a:latin typeface="+mj-lt"/>
              </a:rPr>
              <a:t> </a:t>
            </a:r>
            <a:r>
              <a:rPr lang="en-US" sz="6000" b="0" dirty="0" err="1" smtClean="0">
                <a:solidFill>
                  <a:schemeClr val="bg1"/>
                </a:solidFill>
                <a:effectLst/>
                <a:latin typeface="+mj-lt"/>
              </a:rPr>
              <a:t>xuân</a:t>
            </a:r>
            <a:r>
              <a:rPr lang="en-US" sz="6000" b="0" dirty="0" smtClean="0">
                <a:solidFill>
                  <a:schemeClr val="bg1"/>
                </a:solidFill>
                <a:effectLst/>
                <a:latin typeface="+mj-lt"/>
              </a:rPr>
              <a:t> </a:t>
            </a:r>
            <a:r>
              <a:rPr lang="en-US" sz="6000" b="0" dirty="0" err="1" smtClean="0">
                <a:solidFill>
                  <a:schemeClr val="bg1"/>
                </a:solidFill>
                <a:effectLst/>
                <a:latin typeface="+mj-lt"/>
              </a:rPr>
              <a:t>ca</a:t>
            </a:r>
            <a:r>
              <a:rPr lang="en-US" sz="6000" b="0" dirty="0" smtClean="0">
                <a:solidFill>
                  <a:schemeClr val="bg1"/>
                </a:solidFill>
                <a:effectLst/>
                <a:latin typeface="+mj-lt"/>
              </a:rPr>
              <a:t> </a:t>
            </a:r>
            <a:r>
              <a:rPr lang="en-US" sz="6000" b="0" dirty="0" err="1" smtClean="0">
                <a:solidFill>
                  <a:schemeClr val="bg1"/>
                </a:solidFill>
                <a:effectLst/>
                <a:latin typeface="+mj-lt"/>
              </a:rPr>
              <a:t>khúc</a:t>
            </a:r>
            <a:r>
              <a:rPr lang="en-US" sz="6000" b="0" dirty="0" smtClean="0">
                <a:solidFill>
                  <a:schemeClr val="bg1"/>
                </a:solidFill>
                <a:effectLst/>
                <a:latin typeface="+mj-lt"/>
              </a:rPr>
              <a:t> </a:t>
            </a:r>
            <a:r>
              <a:rPr lang="en-US" sz="6000" b="0" dirty="0" err="1" smtClean="0">
                <a:solidFill>
                  <a:schemeClr val="bg1"/>
                </a:solidFill>
                <a:effectLst/>
                <a:latin typeface="+mj-lt"/>
              </a:rPr>
              <a:t>hân</a:t>
            </a:r>
            <a:r>
              <a:rPr lang="en-US" sz="6000" b="0" dirty="0" smtClean="0">
                <a:solidFill>
                  <a:schemeClr val="bg1"/>
                </a:solidFill>
                <a:effectLst/>
                <a:latin typeface="+mj-lt"/>
              </a:rPr>
              <a:t> </a:t>
            </a:r>
            <a:r>
              <a:rPr lang="en-US" sz="6000" b="0" dirty="0" err="1" smtClean="0">
                <a:solidFill>
                  <a:schemeClr val="bg1"/>
                </a:solidFill>
                <a:effectLst/>
                <a:latin typeface="+mj-lt"/>
              </a:rPr>
              <a:t>hoan</a:t>
            </a:r>
            <a:r>
              <a:rPr lang="en-US" sz="6000" b="0" dirty="0" smtClean="0">
                <a:solidFill>
                  <a:schemeClr val="bg1"/>
                </a:solidFill>
                <a:effectLst/>
                <a:latin typeface="+mj-lt"/>
              </a:rPr>
              <a:t>. Con </a:t>
            </a:r>
            <a:r>
              <a:rPr lang="en-US" sz="6000" b="0" dirty="0" err="1" smtClean="0">
                <a:solidFill>
                  <a:schemeClr val="bg1"/>
                </a:solidFill>
                <a:effectLst/>
                <a:latin typeface="+mj-lt"/>
              </a:rPr>
              <a:t>sẽ</a:t>
            </a:r>
            <a:r>
              <a:rPr lang="en-US" sz="6000" b="0" dirty="0" smtClean="0">
                <a:solidFill>
                  <a:schemeClr val="bg1"/>
                </a:solidFill>
                <a:effectLst/>
                <a:latin typeface="+mj-lt"/>
              </a:rPr>
              <a:t> </a:t>
            </a:r>
            <a:r>
              <a:rPr lang="en-US" sz="6000" b="0" dirty="0" err="1" smtClean="0">
                <a:solidFill>
                  <a:schemeClr val="bg1"/>
                </a:solidFill>
                <a:effectLst/>
                <a:latin typeface="+mj-lt"/>
              </a:rPr>
              <a:t>tiến</a:t>
            </a:r>
            <a:r>
              <a:rPr lang="en-US" sz="6000" b="0" dirty="0" smtClean="0">
                <a:solidFill>
                  <a:schemeClr val="bg1"/>
                </a:solidFill>
                <a:effectLst/>
                <a:latin typeface="+mj-lt"/>
              </a:rPr>
              <a:t> </a:t>
            </a:r>
            <a:r>
              <a:rPr lang="en-US" sz="6000" b="0" dirty="0" err="1" smtClean="0">
                <a:solidFill>
                  <a:schemeClr val="bg1"/>
                </a:solidFill>
                <a:effectLst/>
                <a:latin typeface="+mj-lt"/>
              </a:rPr>
              <a:t>lên</a:t>
            </a:r>
            <a:r>
              <a:rPr lang="en-US" sz="6000" b="0" dirty="0" smtClean="0">
                <a:solidFill>
                  <a:schemeClr val="bg1"/>
                </a:solidFill>
                <a:effectLst/>
                <a:latin typeface="+mj-lt"/>
              </a:rPr>
              <a:t> </a:t>
            </a:r>
            <a:r>
              <a:rPr lang="en-US" sz="6000" b="0" dirty="0" err="1" smtClean="0">
                <a:solidFill>
                  <a:schemeClr val="bg1"/>
                </a:solidFill>
                <a:effectLst/>
                <a:latin typeface="+mj-lt"/>
              </a:rPr>
              <a:t>bàn</a:t>
            </a:r>
            <a:r>
              <a:rPr lang="en-US" sz="6000" b="0" dirty="0" smtClean="0">
                <a:solidFill>
                  <a:schemeClr val="bg1"/>
                </a:solidFill>
                <a:effectLst/>
                <a:latin typeface="+mj-lt"/>
              </a:rPr>
              <a:t> </a:t>
            </a:r>
            <a:r>
              <a:rPr lang="en-US" sz="6000" b="0" dirty="0" err="1" smtClean="0">
                <a:solidFill>
                  <a:schemeClr val="bg1"/>
                </a:solidFill>
                <a:effectLst/>
                <a:latin typeface="+mj-lt"/>
              </a:rPr>
              <a:t>thánh</a:t>
            </a:r>
            <a:r>
              <a:rPr lang="en-US" sz="6000" b="0" dirty="0" smtClean="0">
                <a:solidFill>
                  <a:schemeClr val="bg1"/>
                </a:solidFill>
                <a:effectLst/>
                <a:latin typeface="+mj-lt"/>
              </a:rPr>
              <a:t>, </a:t>
            </a:r>
            <a:r>
              <a:rPr lang="en-US" sz="6000" b="0" dirty="0" err="1" smtClean="0">
                <a:solidFill>
                  <a:schemeClr val="bg1"/>
                </a:solidFill>
                <a:effectLst/>
                <a:latin typeface="+mj-lt"/>
              </a:rPr>
              <a:t>tế</a:t>
            </a:r>
            <a:r>
              <a:rPr lang="en-US" sz="6000" b="0" dirty="0" smtClean="0">
                <a:solidFill>
                  <a:schemeClr val="bg1"/>
                </a:solidFill>
                <a:effectLst/>
                <a:latin typeface="+mj-lt"/>
              </a:rPr>
              <a:t> </a:t>
            </a:r>
            <a:r>
              <a:rPr lang="en-US" sz="6000" b="0" dirty="0" err="1" smtClean="0">
                <a:solidFill>
                  <a:schemeClr val="bg1"/>
                </a:solidFill>
                <a:effectLst/>
                <a:latin typeface="+mj-lt"/>
              </a:rPr>
              <a:t>lễ</a:t>
            </a:r>
            <a:r>
              <a:rPr lang="en-US" sz="6000" b="0" dirty="0" smtClean="0">
                <a:solidFill>
                  <a:schemeClr val="bg1"/>
                </a:solidFill>
                <a:effectLst/>
                <a:latin typeface="+mj-lt"/>
              </a:rPr>
              <a:t> </a:t>
            </a:r>
            <a:r>
              <a:rPr lang="en-US" sz="6000" b="0" dirty="0" err="1" smtClean="0">
                <a:solidFill>
                  <a:schemeClr val="bg1"/>
                </a:solidFill>
                <a:effectLst/>
                <a:latin typeface="+mj-lt"/>
              </a:rPr>
              <a:t>mình</a:t>
            </a:r>
            <a:r>
              <a:rPr lang="en-US" sz="6000" b="0" dirty="0" smtClean="0">
                <a:solidFill>
                  <a:schemeClr val="bg1"/>
                </a:solidFill>
                <a:effectLst/>
                <a:latin typeface="+mj-lt"/>
              </a:rPr>
              <a:t> </a:t>
            </a:r>
            <a:r>
              <a:rPr lang="en-US" sz="6000" b="0" dirty="0" err="1" smtClean="0">
                <a:solidFill>
                  <a:schemeClr val="bg1"/>
                </a:solidFill>
                <a:effectLst/>
                <a:latin typeface="+mj-lt"/>
              </a:rPr>
              <a:t>làm</a:t>
            </a:r>
            <a:r>
              <a:rPr lang="en-US" sz="6000" b="0" dirty="0" smtClean="0">
                <a:solidFill>
                  <a:schemeClr val="bg1"/>
                </a:solidFill>
                <a:effectLst/>
                <a:latin typeface="+mj-lt"/>
              </a:rPr>
              <a:t> </a:t>
            </a:r>
            <a:r>
              <a:rPr lang="en-US" sz="6000" b="0" dirty="0" err="1" smtClean="0">
                <a:solidFill>
                  <a:schemeClr val="bg1"/>
                </a:solidFill>
                <a:effectLst/>
                <a:latin typeface="+mj-lt"/>
              </a:rPr>
              <a:t>của</a:t>
            </a:r>
            <a:r>
              <a:rPr lang="en-US" sz="6000" b="0" dirty="0" smtClean="0">
                <a:solidFill>
                  <a:schemeClr val="bg1"/>
                </a:solidFill>
                <a:effectLst/>
                <a:latin typeface="+mj-lt"/>
              </a:rPr>
              <a:t> </a:t>
            </a:r>
            <a:r>
              <a:rPr lang="en-US" sz="6000" b="0" dirty="0" err="1" smtClean="0">
                <a:solidFill>
                  <a:schemeClr val="bg1"/>
                </a:solidFill>
                <a:effectLst/>
                <a:latin typeface="+mj-lt"/>
              </a:rPr>
              <a:t>lễ</a:t>
            </a:r>
            <a:r>
              <a:rPr lang="en-US" sz="6000" b="0" dirty="0" smtClean="0">
                <a:solidFill>
                  <a:schemeClr val="bg1"/>
                </a:solidFill>
                <a:effectLst/>
                <a:latin typeface="+mj-lt"/>
              </a:rPr>
              <a:t> </a:t>
            </a:r>
            <a:r>
              <a:rPr lang="en-US" sz="6000" b="0" dirty="0" err="1" smtClean="0">
                <a:solidFill>
                  <a:schemeClr val="bg1"/>
                </a:solidFill>
                <a:effectLst/>
                <a:latin typeface="+mj-lt"/>
              </a:rPr>
              <a:t>sy</a:t>
            </a:r>
            <a:r>
              <a:rPr lang="en-US" sz="6000" b="0" dirty="0" smtClean="0">
                <a:solidFill>
                  <a:schemeClr val="bg1"/>
                </a:solidFill>
                <a:effectLst/>
                <a:latin typeface="+mj-lt"/>
              </a:rPr>
              <a:t> </a:t>
            </a:r>
            <a:r>
              <a:rPr lang="en-US" sz="6000" b="0" dirty="0" err="1" smtClean="0">
                <a:solidFill>
                  <a:schemeClr val="bg1"/>
                </a:solidFill>
                <a:effectLst/>
                <a:latin typeface="+mj-lt"/>
              </a:rPr>
              <a:t>sinh</a:t>
            </a:r>
            <a:endParaRPr lang="vi-VN" sz="6000" b="0" dirty="0">
              <a:solidFill>
                <a:schemeClr val="bg1"/>
              </a:solidFill>
              <a:effectLst/>
              <a:latin typeface="+mj-lt"/>
            </a:endParaRPr>
          </a:p>
        </p:txBody>
      </p:sp>
    </p:spTree>
    <p:extLst>
      <p:ext uri="{BB962C8B-B14F-4D97-AF65-F5344CB8AC3E}">
        <p14:creationId xmlns:p14="http://schemas.microsoft.com/office/powerpoint/2010/main" val="7863392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770</TotalTime>
  <Words>1507</Words>
  <Application>Microsoft Office PowerPoint</Application>
  <PresentationFormat>On-screen Show (16:9)</PresentationFormat>
  <Paragraphs>87</Paragraphs>
  <Slides>69</Slides>
  <Notes>0</Notes>
  <HiddenSlides>0</HiddenSlides>
  <MMClips>0</MMClips>
  <ScaleCrop>false</ScaleCrop>
  <HeadingPairs>
    <vt:vector size="4" baseType="variant">
      <vt:variant>
        <vt:lpstr>Theme</vt:lpstr>
      </vt:variant>
      <vt:variant>
        <vt:i4>15</vt:i4>
      </vt:variant>
      <vt:variant>
        <vt:lpstr>Slide Titles</vt:lpstr>
      </vt:variant>
      <vt:variant>
        <vt:i4>69</vt:i4>
      </vt:variant>
    </vt:vector>
  </HeadingPairs>
  <TitlesOfParts>
    <vt:vector size="84" baseType="lpstr">
      <vt:lpstr>Office Theme</vt:lpstr>
      <vt:lpstr>12_Office Theme</vt:lpstr>
      <vt:lpstr>36_Default Design</vt:lpstr>
      <vt:lpstr>10_Office Theme</vt:lpstr>
      <vt:lpstr>37_Default Design</vt:lpstr>
      <vt:lpstr>1_Office Theme</vt:lpstr>
      <vt:lpstr>3_Office Theme</vt:lpstr>
      <vt:lpstr>4_Office Theme</vt:lpstr>
      <vt:lpstr>Default Design</vt:lpstr>
      <vt:lpstr>8_Office Theme</vt:lpstr>
      <vt:lpstr>11_Office Theme</vt:lpstr>
      <vt:lpstr>2_Office Theme</vt:lpstr>
      <vt:lpstr>6_Office Theme</vt:lpstr>
      <vt:lpstr>7_Office Theme</vt:lpstr>
      <vt:lpstr>9_Office Theme</vt:lpstr>
      <vt:lpstr>PowerPoint Presentation</vt:lpstr>
      <vt:lpstr>TẬP HÁT CỘNG ĐOÀN</vt:lpstr>
      <vt:lpstr>Đk: Con sẽ ca tụng Ngài, lạy Chúa vì Chúa đã cứu thoát con.</vt:lpstr>
      <vt:lpstr>Đấng cứu độ chúng ta là Đức Giê-su Ki-tô đã tiêu diệt thần chết, và dùng Tin Mừng mà làm sáng tỏ phúc trường sinh. </vt:lpstr>
      <vt:lpstr>PowerPoint Presentation</vt:lpstr>
      <vt:lpstr>Ca Nhập Lễ Con Sẽ Tiến Lên Hoàng Phúc- Hoàng Ngô</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29 CHÚA NHẬT XIII THƯỜNG NIÊN NĂM B  LM KIM LONG 03 Câu</vt:lpstr>
      <vt:lpstr>Đk: Con sẽ ca tụng Ngài, lạy Chúa vì Chúa đã cứu thoát con.</vt:lpstr>
      <vt:lpstr>Tk1: Con tán dương Ngài, lạy Chúa, vì Chúa đã cứu con, không để quân thù đắc chí nhạo cười con. Từ cõi âm ty Ngài đã kéo con lên, tưởng đã xuống mồ mà Ngài thương cứu sống.</vt:lpstr>
      <vt:lpstr>Đk: Con sẽ ca tụng Ngài, lạy Chúa vì Chúa đã cứu thoát con.</vt:lpstr>
      <vt:lpstr>Tk2: Ai tín trung hoài cùng Chúa, nào hát kính Thánh Danh, Qua phút nổi giận, giáng phúc cả đời liên. Lệ có tuôn rơi chập tối tới canh khuya, hừng sáng lên rồi là hò reo múa hát.</vt:lpstr>
      <vt:lpstr>Đk: Con sẽ ca tụng Ngài, lạy Chúa vì Chúa đã cứu thoát con.</vt:lpstr>
      <vt:lpstr>Tk3: Xin lắng nghe lời, lạy Chúa và ghé mắt xót thương. Xin Đấng con thờ giúp đỡ phù trợ con, đổi khúc bi ca thành vũ khúc hân hoan. Xin đến muôn đời ngợi ca danh Chúa mãi.</vt:lpstr>
      <vt:lpstr>Đk: Con sẽ ca tụng Ngài, lạy Chúa vì Chúa đã cứu thoát con.</vt:lpstr>
      <vt:lpstr>PowerPoint Presentation</vt:lpstr>
      <vt:lpstr>Đấng cứu độ chúng ta là Đức Giê-su Ki-tô đã tiêu diệt thần chết, và dùng Tin Mừng mà làm sáng tỏ phúc trường sinh.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Xin dâng lên dâng trọn cuộc đời với bao yêu thương đầy vơi. </vt:lpstr>
      <vt:lpstr>Tk1: Này là hương hoa đồng lúa quê nhà. Này là hương hoa vườn trái phương xa. Hiệp lòng dâng Cha cùng với câu ca và niềm mơ ước đời sống an hòa. </vt:lpstr>
      <vt:lpstr>ĐK: Xin dâng lên dâng trọn cuộc đời với bao yêu thương đầy vơi. </vt:lpstr>
      <vt:lpstr>Tk2: Trời dọi tia nắng để trái đơm cành. Trời làm cơn mưa để lúa lên nhanh. Trời dệt yêu thương để trái tim xanh. Nhờ Trời con có đời sống an lành. </vt:lpstr>
      <vt:lpstr>ĐK: Xin dâng lên dâng trọn cuộc đời với bao yêu thương đầy vơi. </vt:lpstr>
      <vt:lpstr>Tk3: Nguyện đời con như rượu bánh cho người. Đời tìm chăm lo hạnh phúc muôn nơi. Là rượu thơm ngon là bánh tinh khôi. Trọn đời con sống là lễ dâng Ngài. </vt:lpstr>
      <vt:lpstr>ĐK: Xin dâng lên dâng trọn cuộc đời với bao yêu thương đầy vơi. </vt:lpstr>
      <vt:lpstr>PowerPoint Presentation</vt:lpstr>
      <vt:lpstr>PowerPoint Presentation</vt:lpstr>
      <vt:lpstr>Ca Nguyện Hiệp Lễ Xin Chạm Đến Chúa Thiên Lý</vt:lpstr>
      <vt:lpstr>Tk1: Con thầm nhủ rằng: Nếu được chạm đến áo Chúa. Chỉ chạm vào thôi thì con sẽ được lành bệnh. Con hằng tin tưởng tìm nơi nương tựa bên Chúa. Chúa thương chữa lành hết mọi bênh tật của con. </vt:lpstr>
      <vt:lpstr>Đk: Chúa có những lời ban cho con sự sống muôn đời nên con cậy trông sắt son. Chúa ban hồng ân xuống cho người giữ trọn niềm tin, niềm tin vững vàng tuyệt đối. </vt:lpstr>
      <vt:lpstr>Tk2: Vạn lạy Chúa Trời rủ lòng thương đến cứu chuwaxXin Ngài đặt tay để cho con trẻ phục hồi. Con thật tin tưởng Ngài ban phát nguồn sự sống. Đã cho con trẻ sống lại thỏa lòng ươc mong. </vt:lpstr>
      <vt:lpstr>Đk: Chúa có những lời ban cho con sự sống muôn đời nên con cậy trông sắt son. Chúa ban hồng ân xuống cho người giữ trọn niềm tin, niềm tin vững vàng tuyệt đối. </vt:lpstr>
      <vt:lpstr>Tk3: Khi gặp thất bại sẽ làm lòng con lung lay. Xin Ngài củng cố niềm tin mãnh liệt từng ngày. Nên nguồn sức mạnh vượt qua xác hèn yếu đuối. Đức tin kiên cường mãi đặt trọn vào Chúa thôi. </vt:lpstr>
      <vt:lpstr>Đk: Chúa có những lời ban cho con sự sống muôn đời nên con cậy trông sắt son. Chúa ban hồng ân xuống cho người giữ trọn niềm tin, niềm tin vững vàng tuyệt đối. </vt:lpstr>
      <vt:lpstr>PowerPoint Presentation</vt:lpstr>
      <vt:lpstr>PowerPoint Presentation</vt:lpstr>
      <vt:lpstr>Ca Kết Lễ TÔN VƯƠNG THÁNH TÂM Thiên Phước</vt:lpstr>
      <vt:lpstr>Lạy Trái Tim Chúa Giê su là Vua cai trị mọi loài. Xin Trái Tim Chúa làm Vua cai trị lòng con suốt đời. (3 lần)</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Admin</cp:lastModifiedBy>
  <cp:revision>39</cp:revision>
  <dcterms:created xsi:type="dcterms:W3CDTF">2023-05-21T07:25:42Z</dcterms:created>
  <dcterms:modified xsi:type="dcterms:W3CDTF">2024-06-25T13:48:32Z</dcterms:modified>
</cp:coreProperties>
</file>