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928" r:id="rId12"/>
    <p:sldMasterId id="2147483940" r:id="rId13"/>
  </p:sldMasterIdLst>
  <p:sldIdLst>
    <p:sldId id="507" r:id="rId14"/>
    <p:sldId id="376" r:id="rId15"/>
    <p:sldId id="522" r:id="rId16"/>
    <p:sldId id="523" r:id="rId17"/>
    <p:sldId id="508" r:id="rId18"/>
    <p:sldId id="256" r:id="rId19"/>
    <p:sldId id="443" r:id="rId20"/>
    <p:sldId id="444" r:id="rId21"/>
    <p:sldId id="480" r:id="rId22"/>
    <p:sldId id="446" r:id="rId23"/>
    <p:sldId id="481" r:id="rId24"/>
    <p:sldId id="479" r:id="rId25"/>
    <p:sldId id="482" r:id="rId26"/>
    <p:sldId id="509" r:id="rId27"/>
    <p:sldId id="392" r:id="rId28"/>
    <p:sldId id="393" r:id="rId29"/>
    <p:sldId id="394" r:id="rId30"/>
    <p:sldId id="395" r:id="rId31"/>
    <p:sldId id="396" r:id="rId32"/>
    <p:sldId id="397" r:id="rId33"/>
    <p:sldId id="398" r:id="rId34"/>
    <p:sldId id="399" r:id="rId35"/>
    <p:sldId id="511" r:id="rId36"/>
    <p:sldId id="415" r:id="rId37"/>
    <p:sldId id="513" r:id="rId38"/>
    <p:sldId id="514" r:id="rId39"/>
    <p:sldId id="515" r:id="rId40"/>
    <p:sldId id="516" r:id="rId41"/>
    <p:sldId id="517" r:id="rId42"/>
    <p:sldId id="518" r:id="rId43"/>
    <p:sldId id="519" r:id="rId44"/>
    <p:sldId id="520" r:id="rId45"/>
    <p:sldId id="417" r:id="rId46"/>
    <p:sldId id="521" r:id="rId47"/>
    <p:sldId id="475" r:id="rId48"/>
    <p:sldId id="474"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271" r:id="rId65"/>
    <p:sldId id="272" r:id="rId66"/>
    <p:sldId id="528" r:id="rId67"/>
    <p:sldId id="273" r:id="rId68"/>
    <p:sldId id="529" r:id="rId69"/>
    <p:sldId id="276" r:id="rId70"/>
    <p:sldId id="503" r:id="rId71"/>
    <p:sldId id="277" r:id="rId72"/>
    <p:sldId id="278" r:id="rId73"/>
    <p:sldId id="279" r:id="rId74"/>
    <p:sldId id="531" r:id="rId75"/>
    <p:sldId id="532" r:id="rId76"/>
    <p:sldId id="290" r:id="rId77"/>
    <p:sldId id="530" r:id="rId78"/>
    <p:sldId id="533" r:id="rId79"/>
    <p:sldId id="512" r:id="rId80"/>
    <p:sldId id="526" r:id="rId81"/>
    <p:sldId id="293" r:id="rId82"/>
    <p:sldId id="294" r:id="rId83"/>
    <p:sldId id="295" r:id="rId84"/>
    <p:sldId id="52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tableStyles" Target="tableStyle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b="0" u="sng" smtClean="0">
                <a:solidFill>
                  <a:srgbClr val="FFFF00"/>
                </a:solidFill>
                <a:effectLst/>
                <a:latin typeface="+mj-lt"/>
              </a:rPr>
              <a:t>2</a:t>
            </a:r>
            <a:r>
              <a:rPr lang="vi-VN" sz="7200" b="0" u="sng" smtClean="0">
                <a:solidFill>
                  <a:srgbClr val="FFFF00"/>
                </a:solidFill>
                <a:effectLst/>
                <a:latin typeface="+mj-lt"/>
              </a:rPr>
              <a:t>.</a:t>
            </a:r>
            <a:r>
              <a:rPr lang="vi-VN" sz="7200" b="0">
                <a:solidFill>
                  <a:schemeClr val="bg1"/>
                </a:solidFill>
                <a:effectLst/>
                <a:latin typeface="+mj-lt"/>
              </a:rPr>
              <a:t> </a:t>
            </a:r>
            <a:r>
              <a:rPr lang="vi-VN" sz="7200">
                <a:solidFill>
                  <a:schemeClr val="bg1"/>
                </a:solidFill>
                <a:latin typeface="+mj-lt"/>
              </a:rPr>
              <a:t>Ấy là người sống đạo công bình tận tình bác ái. Coi ai cũng là anh em, yêu thương chẳng trừ một ai.</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u="sng">
                <a:solidFill>
                  <a:srgbClr val="FFFF00"/>
                </a:solidFill>
                <a:latin typeface="+mj-lt"/>
              </a:rPr>
              <a:t>3</a:t>
            </a:r>
            <a:r>
              <a:rPr lang="vi-VN" sz="7200" b="0" u="sng" smtClean="0">
                <a:solidFill>
                  <a:srgbClr val="FFFF00"/>
                </a:solidFill>
                <a:effectLst/>
                <a:latin typeface="+mj-lt"/>
              </a:rPr>
              <a:t>.</a:t>
            </a:r>
            <a:r>
              <a:rPr lang="vi-VN" sz="7200" b="0" smtClean="0">
                <a:solidFill>
                  <a:schemeClr val="bg1"/>
                </a:solidFill>
                <a:effectLst/>
                <a:latin typeface="+mj-lt"/>
              </a:rPr>
              <a:t> </a:t>
            </a:r>
            <a:r>
              <a:rPr lang="vi-VN" sz="7200">
                <a:solidFill>
                  <a:schemeClr val="bg1"/>
                </a:solidFill>
                <a:latin typeface="+mj-lt"/>
              </a:rPr>
              <a:t>Ấy là người thánh thiện theo đường lành đường vị tha. Năng suy gẫm lời Ngài ban, luôn tuân giữ luật Ngài ra.</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228600" y="3486150"/>
            <a:ext cx="8730275" cy="1077218"/>
          </a:xfrm>
          <a:prstGeom prst="rect">
            <a:avLst/>
          </a:prstGeom>
          <a:noFill/>
        </p:spPr>
        <p:txBody>
          <a:bodyPr wrap="none" rtlCol="0">
            <a:spAutoFit/>
          </a:bodyPr>
          <a:lstStyle/>
          <a:p>
            <a:r>
              <a:rPr lang="vi-VN" sz="3200" dirty="0">
                <a:solidFill>
                  <a:srgbClr val="FFFF00"/>
                </a:solidFill>
              </a:rPr>
              <a:t>Chúng vốn là nòi phản loạn, chúng phải biết </a:t>
            </a:r>
            <a:r>
              <a:rPr lang="vi-VN" sz="3200" dirty="0" smtClean="0">
                <a:solidFill>
                  <a:srgbClr val="FFFF00"/>
                </a:solidFill>
              </a:rPr>
              <a:t>rằng</a:t>
            </a:r>
            <a:endParaRPr lang="en-US" sz="3200" dirty="0" smtClean="0">
              <a:solidFill>
                <a:srgbClr val="FFFF00"/>
              </a:solidFill>
            </a:endParaRPr>
          </a:p>
          <a:p>
            <a:r>
              <a:rPr lang="vi-VN" sz="3200" dirty="0" smtClean="0">
                <a:solidFill>
                  <a:srgbClr val="FFFF00"/>
                </a:solidFill>
              </a:rPr>
              <a:t>có </a:t>
            </a:r>
            <a:r>
              <a:rPr lang="vi-VN" sz="3200" dirty="0">
                <a:solidFill>
                  <a:srgbClr val="FFFF00"/>
                </a:solidFill>
              </a:rPr>
              <a:t>một ngôn sứ đang ở giữa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122</a:t>
            </a:r>
            <a:br>
              <a:rPr lang="en-US" smtClean="0">
                <a:solidFill>
                  <a:srgbClr val="FFFF00"/>
                </a:solidFill>
              </a:rPr>
            </a:br>
            <a:r>
              <a:rPr lang="en-US" smtClean="0">
                <a:solidFill>
                  <a:srgbClr val="FFFF00"/>
                </a:solidFill>
              </a:rPr>
              <a:t>CHÚA NHẬT XIV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270950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18732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Con ngước mắt hướng nhìn lên Chúa, Đấng đang ngự trên trời, thực là như mắt gia nhân hướng nhìn tay ông chủ của mình.</a:t>
            </a:r>
            <a:endParaRPr lang="en-US" sz="600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2507735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a:solidFill>
                  <a:schemeClr val="bg1"/>
                </a:solidFill>
              </a:rPr>
              <a:t> </a:t>
            </a:r>
            <a:r>
              <a:rPr lang="vi-VN" sz="6000">
                <a:solidFill>
                  <a:schemeClr val="bg1"/>
                </a:solidFill>
              </a:rPr>
              <a:t>Như mắt những nữ tỳ chăm chú ngó tay bà chủ mình, Nào nhìn lên Chúa ta luôn tới tận khi nao Ngài xót phận.</a:t>
            </a:r>
            <a:endParaRPr lang="en-US" sz="600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23797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11389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Tk3:</a:t>
            </a:r>
            <a:r>
              <a:rPr lang="en-US" sz="6000" smtClean="0">
                <a:solidFill>
                  <a:schemeClr val="bg1"/>
                </a:solidFill>
              </a:rPr>
              <a:t> </a:t>
            </a:r>
            <a:r>
              <a:rPr lang="vi-VN" sz="6000">
                <a:solidFill>
                  <a:schemeClr val="bg1"/>
                </a:solidFill>
              </a:rPr>
              <a:t>Xin Chúa kíp đoái tình thương xót chúng con bị khinh miệt, lời phường tự mãn chê bai, tiếng bọn kiêu căng hùa chế nhạo.</a:t>
            </a:r>
            <a:endParaRPr lang="en-US" sz="600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38655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627409"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đồ gửi tín hữu Cô-rin-tô.</a:t>
            </a:r>
            <a:endParaRPr lang="en-US" sz="3600" dirty="0">
              <a:solidFill>
                <a:srgbClr val="FFFF00"/>
              </a:solidFill>
            </a:endParaRPr>
          </a:p>
        </p:txBody>
      </p:sp>
      <p:sp>
        <p:nvSpPr>
          <p:cNvPr id="7" name="TextBox 6"/>
          <p:cNvSpPr txBox="1"/>
          <p:nvPr/>
        </p:nvSpPr>
        <p:spPr>
          <a:xfrm>
            <a:off x="152400" y="3257550"/>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a:t>
            </a:r>
            <a:r>
              <a:rPr lang="vi-VN" sz="3600" dirty="0" smtClean="0">
                <a:solidFill>
                  <a:srgbClr val="FFFF00"/>
                </a:solidFill>
              </a:rPr>
              <a:t>sức</a:t>
            </a:r>
            <a:endParaRPr lang="en-US" sz="3600" dirty="0" smtClean="0">
              <a:solidFill>
                <a:srgbClr val="FFFF00"/>
              </a:solidFill>
            </a:endParaRPr>
          </a:p>
          <a:p>
            <a:r>
              <a:rPr lang="vi-VN" sz="3600" dirty="0" smtClean="0">
                <a:solidFill>
                  <a:srgbClr val="FFFF00"/>
                </a:solidFill>
              </a:rPr>
              <a:t>mạnh </a:t>
            </a:r>
            <a:r>
              <a:rPr lang="vi-VN" sz="3600" dirty="0">
                <a:solidFill>
                  <a:srgbClr val="FFFF00"/>
                </a:solidFill>
              </a:rPr>
              <a:t>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14393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8431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yêu</a:t>
            </a:r>
            <a:r>
              <a:rPr lang="en-US" sz="3600" dirty="0" smtClean="0">
                <a:solidFill>
                  <a:srgbClr val="FFFF00"/>
                </a:solidFill>
              </a:rPr>
              <a:t> </a:t>
            </a:r>
            <a:r>
              <a:rPr lang="en-US" sz="3600" dirty="0" err="1" smtClean="0">
                <a:solidFill>
                  <a:srgbClr val="FFFF00"/>
                </a:solidFill>
              </a:rPr>
              <a:t>thương</a:t>
            </a:r>
            <a:r>
              <a:rPr lang="en-US" sz="3600" dirty="0" smtClean="0">
                <a:solidFill>
                  <a:srgbClr val="FFFF00"/>
                </a:solidFill>
              </a:rPr>
              <a:t> </a:t>
            </a:r>
            <a:r>
              <a:rPr lang="en-US" sz="3600" dirty="0" err="1" smtClean="0">
                <a:solidFill>
                  <a:srgbClr val="FFFF00"/>
                </a:solidFill>
              </a:rPr>
              <a:t>và</a:t>
            </a:r>
            <a:r>
              <a:rPr lang="en-US" sz="3600" dirty="0" smtClean="0">
                <a:solidFill>
                  <a:srgbClr val="FFFF00"/>
                </a:solidFill>
              </a:rPr>
              <a:t> </a:t>
            </a:r>
            <a:r>
              <a:rPr lang="en-US" sz="3600" dirty="0" err="1" smtClean="0">
                <a:solidFill>
                  <a:srgbClr val="FFFF00"/>
                </a:solidFill>
              </a:rPr>
              <a:t>muốn</a:t>
            </a:r>
            <a:r>
              <a:rPr lang="en-US" sz="3600" dirty="0" smtClean="0">
                <a:solidFill>
                  <a:srgbClr val="FFFF00"/>
                </a:solidFill>
              </a:rPr>
              <a:t> </a:t>
            </a:r>
            <a:r>
              <a:rPr lang="en-US" sz="3600" dirty="0" err="1" smtClean="0">
                <a:solidFill>
                  <a:srgbClr val="FFFF00"/>
                </a:solidFill>
              </a:rPr>
              <a:t>cứu</a:t>
            </a:r>
            <a:r>
              <a:rPr lang="en-US" sz="3600" dirty="0" smtClean="0">
                <a:solidFill>
                  <a:srgbClr val="FFFF00"/>
                </a:solidFill>
              </a:rPr>
              <a:t> </a:t>
            </a:r>
            <a:r>
              <a:rPr lang="en-US" sz="3600" dirty="0" err="1" smtClean="0">
                <a:solidFill>
                  <a:srgbClr val="FFFF00"/>
                </a:solidFill>
              </a:rPr>
              <a:t>rỗi</a:t>
            </a:r>
            <a:r>
              <a:rPr lang="en-US" sz="3600" dirty="0" smtClean="0">
                <a:solidFill>
                  <a:srgbClr val="FFFF00"/>
                </a:solidFill>
              </a:rPr>
              <a:t> </a:t>
            </a:r>
            <a:r>
              <a:rPr lang="en-US" sz="3600" dirty="0" err="1" smtClean="0">
                <a:solidFill>
                  <a:srgbClr val="FFFF00"/>
                </a:solidFill>
              </a:rPr>
              <a:t>toàn</a:t>
            </a:r>
            <a:r>
              <a:rPr lang="en-US" sz="3600" dirty="0" smtClean="0">
                <a:solidFill>
                  <a:srgbClr val="FFFF00"/>
                </a:solidFill>
              </a:rPr>
              <a:t> </a:t>
            </a:r>
            <a:r>
              <a:rPr lang="en-US" sz="3600" dirty="0" err="1" smtClean="0">
                <a:solidFill>
                  <a:srgbClr val="FFFF00"/>
                </a:solidFill>
              </a:rPr>
              <a:t>thể</a:t>
            </a:r>
            <a:r>
              <a:rPr lang="en-US" sz="3600" dirty="0" smtClean="0">
                <a:solidFill>
                  <a:srgbClr val="FFFF00"/>
                </a:solidFill>
              </a:rPr>
              <a:t> </a:t>
            </a:r>
            <a:r>
              <a:rPr lang="en-US" sz="3600" dirty="0" err="1" smtClean="0">
                <a:solidFill>
                  <a:srgbClr val="FFFF00"/>
                </a:solidFill>
              </a:rPr>
              <a:t>nhân</a:t>
            </a:r>
            <a:r>
              <a:rPr lang="en-US" sz="3600" dirty="0" smtClean="0">
                <a:solidFill>
                  <a:srgbClr val="FFFF00"/>
                </a:solidFill>
              </a:rPr>
              <a:t> </a:t>
            </a:r>
            <a:r>
              <a:rPr lang="en-US" sz="3600" dirty="0" err="1" smtClean="0">
                <a:solidFill>
                  <a:srgbClr val="FFFF00"/>
                </a:solidFill>
              </a:rPr>
              <a:t>loại</a:t>
            </a:r>
            <a:r>
              <a:rPr lang="en-US" sz="3600" dirty="0" smtClean="0">
                <a:solidFill>
                  <a:srgbClr val="FFFF00"/>
                </a:solidFill>
              </a:rPr>
              <a:t>. </a:t>
            </a:r>
            <a:r>
              <a:rPr lang="en-US" sz="3600" dirty="0" err="1" smtClean="0">
                <a:solidFill>
                  <a:srgbClr val="FFFF00"/>
                </a:solidFill>
              </a:rPr>
              <a:t>Vì</a:t>
            </a:r>
            <a:r>
              <a:rPr lang="en-US" sz="3600" dirty="0" smtClean="0">
                <a:solidFill>
                  <a:srgbClr val="FFFF00"/>
                </a:solidFill>
              </a:rPr>
              <a:t> </a:t>
            </a:r>
            <a:r>
              <a:rPr lang="en-US" sz="3600" dirty="0" err="1" smtClean="0">
                <a:solidFill>
                  <a:srgbClr val="FFFF00"/>
                </a:solidFill>
              </a:rPr>
              <a:t>thế</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hãy</a:t>
            </a:r>
            <a:r>
              <a:rPr lang="en-US" sz="3600" dirty="0" smtClean="0">
                <a:solidFill>
                  <a:srgbClr val="FFFF00"/>
                </a:solidFill>
              </a:rPr>
              <a:t> </a:t>
            </a:r>
            <a:r>
              <a:rPr lang="en-US" sz="3600" dirty="0" err="1" smtClean="0">
                <a:solidFill>
                  <a:srgbClr val="FFFF00"/>
                </a:solidFill>
              </a:rPr>
              <a:t>thành</a:t>
            </a:r>
            <a:r>
              <a:rPr lang="en-US" sz="3600" dirty="0" smtClean="0">
                <a:solidFill>
                  <a:srgbClr val="FFFF00"/>
                </a:solidFill>
              </a:rPr>
              <a:t> </a:t>
            </a:r>
            <a:r>
              <a:rPr lang="en-US" sz="3600" dirty="0" err="1" smtClean="0">
                <a:solidFill>
                  <a:srgbClr val="FFFF00"/>
                </a:solidFill>
              </a:rPr>
              <a:t>khẩn</a:t>
            </a:r>
            <a:r>
              <a:rPr lang="en-US" sz="3600" dirty="0" smtClean="0">
                <a:solidFill>
                  <a:srgbClr val="FFFF00"/>
                </a:solidFill>
              </a:rPr>
              <a:t> </a:t>
            </a:r>
            <a:r>
              <a:rPr lang="en-US" sz="3600" dirty="0" err="1" smtClean="0">
                <a:solidFill>
                  <a:srgbClr val="FFFF00"/>
                </a:solidFill>
              </a:rPr>
              <a:t>kêu</a:t>
            </a:r>
            <a:r>
              <a:rPr lang="en-US" sz="3600" dirty="0" smtClean="0">
                <a:solidFill>
                  <a:srgbClr val="FFFF00"/>
                </a:solidFill>
              </a:rPr>
              <a:t> </a:t>
            </a:r>
            <a:r>
              <a:rPr lang="en-US" sz="3600" dirty="0" err="1" smtClean="0">
                <a:solidFill>
                  <a:srgbClr val="FFFF00"/>
                </a:solidFill>
              </a:rPr>
              <a:t>xin</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smtClean="0">
                <a:solidFill>
                  <a:srgbClr val="FFFF00"/>
                </a:solidFill>
              </a:rPr>
              <a:t>ĐÂY BÁNH MIẾN</a:t>
            </a:r>
          </a:p>
          <a:p>
            <a:pPr algn="ctr"/>
            <a:r>
              <a:rPr lang="en-US" sz="4000" i="1" dirty="0" err="1" smtClean="0">
                <a:solidFill>
                  <a:schemeClr val="bg1"/>
                </a:solidFill>
              </a:rPr>
              <a:t>Trọng</a:t>
            </a:r>
            <a:r>
              <a:rPr lang="en-US" sz="4000" i="1" dirty="0" smtClean="0">
                <a:solidFill>
                  <a:schemeClr val="bg1"/>
                </a:solidFill>
              </a:rPr>
              <a:t> </a:t>
            </a:r>
            <a:r>
              <a:rPr lang="en-US" sz="4000" i="1" dirty="0" err="1" smtClean="0">
                <a:solidFill>
                  <a:schemeClr val="bg1"/>
                </a:solidFill>
              </a:rPr>
              <a:t>Linh</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bánh</a:t>
            </a:r>
            <a:r>
              <a:rPr lang="en-US" altLang="en-US" sz="5400" b="1" dirty="0">
                <a:solidFill>
                  <a:schemeClr val="bg1"/>
                </a:solidFill>
              </a:rPr>
              <a:t> </a:t>
            </a:r>
            <a:r>
              <a:rPr lang="en-US" altLang="en-US" sz="5400" b="1" dirty="0" err="1">
                <a:solidFill>
                  <a:schemeClr val="bg1"/>
                </a:solidFill>
              </a:rPr>
              <a:t>miến</a:t>
            </a:r>
            <a:r>
              <a:rPr lang="en-US" altLang="en-US" sz="5400" b="1" dirty="0">
                <a:solidFill>
                  <a:schemeClr val="bg1"/>
                </a:solidFill>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rượu</a:t>
            </a:r>
            <a:r>
              <a:rPr lang="en-US" altLang="en-US" sz="5400" b="1" dirty="0">
                <a:solidFill>
                  <a:schemeClr val="bg1"/>
                </a:solidFill>
              </a:rPr>
              <a:t> </a:t>
            </a:r>
            <a:r>
              <a:rPr lang="en-US" altLang="en-US" sz="5400" b="1" dirty="0" err="1">
                <a:solidFill>
                  <a:schemeClr val="bg1"/>
                </a:solidFill>
              </a:rPr>
              <a:t>nho</a:t>
            </a:r>
            <a:r>
              <a:rPr lang="en-US" altLang="en-US" sz="5400" b="1" dirty="0">
                <a:solidFill>
                  <a:schemeClr val="bg1"/>
                </a:solidFill>
              </a:rPr>
              <a:t> </a:t>
            </a:r>
            <a:r>
              <a:rPr lang="en-US" altLang="en-US" sz="5400" b="1" dirty="0" err="1">
                <a:solidFill>
                  <a:schemeClr val="bg1"/>
                </a:solidFill>
              </a:rPr>
              <a:t>khiết</a:t>
            </a:r>
            <a:r>
              <a:rPr lang="en-US" altLang="en-US" sz="5400" b="1" dirty="0">
                <a:solidFill>
                  <a:schemeClr val="bg1"/>
                </a:solidFill>
              </a:rPr>
              <a:t> </a:t>
            </a:r>
            <a:r>
              <a:rPr lang="en-US" altLang="en-US" sz="5400" b="1" dirty="0" err="1">
                <a:solidFill>
                  <a:schemeClr val="bg1"/>
                </a:solidFill>
              </a:rPr>
              <a:t>tinh</a:t>
            </a:r>
            <a:r>
              <a:rPr lang="en-US" altLang="en-US" sz="5400" b="1" dirty="0">
                <a:solidFill>
                  <a:schemeClr val="bg1"/>
                </a:solidFill>
              </a:rPr>
              <a:t> </a:t>
            </a:r>
            <a:r>
              <a:rPr lang="en-US" altLang="en-US" sz="5400" b="1" dirty="0" err="1">
                <a:solidFill>
                  <a:schemeClr val="bg1"/>
                </a:solidFill>
              </a:rPr>
              <a:t>lòng</a:t>
            </a:r>
            <a:r>
              <a:rPr lang="en-US" altLang="en-US" sz="5400" b="1" dirty="0">
                <a:solidFill>
                  <a:schemeClr val="bg1"/>
                </a:solidFill>
              </a:rPr>
              <a:t> </a:t>
            </a:r>
            <a:r>
              <a:rPr lang="en-US" altLang="en-US" sz="5400" b="1" dirty="0" err="1">
                <a:solidFill>
                  <a:schemeClr val="bg1"/>
                </a:solidFill>
              </a:rPr>
              <a:t>chân</a:t>
            </a:r>
            <a:r>
              <a:rPr lang="en-US" altLang="en-US" sz="5400" b="1" dirty="0">
                <a:solidFill>
                  <a:schemeClr val="bg1"/>
                </a:solidFill>
              </a:rPr>
              <a:t> </a:t>
            </a:r>
            <a:r>
              <a:rPr lang="en-US" altLang="en-US" sz="5400" b="1" dirty="0" err="1">
                <a:solidFill>
                  <a:schemeClr val="bg1"/>
                </a:solidFill>
              </a:rPr>
              <a:t>thành</a:t>
            </a:r>
            <a:r>
              <a:rPr lang="en-US" altLang="en-US" sz="5400" b="1" dirty="0">
                <a:solidFill>
                  <a:schemeClr val="bg1"/>
                </a:solidFill>
              </a:rPr>
              <a:t> </a:t>
            </a:r>
            <a:r>
              <a:rPr lang="en-US" altLang="en-US" sz="5400" b="1" dirty="0" err="1">
                <a:solidFill>
                  <a:schemeClr val="bg1"/>
                </a:solidFill>
              </a:rPr>
              <a:t>cùng</a:t>
            </a:r>
            <a:r>
              <a:rPr lang="en-US" altLang="en-US" sz="5400" b="1" dirty="0">
                <a:solidFill>
                  <a:schemeClr val="bg1"/>
                </a:solidFill>
              </a:rPr>
              <a:t> </a:t>
            </a:r>
            <a:r>
              <a:rPr lang="en-US" altLang="en-US" sz="5400" b="1" dirty="0" err="1">
                <a:solidFill>
                  <a:schemeClr val="bg1"/>
                </a:solidFill>
              </a:rPr>
              <a:t>dâng</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hiển</a:t>
            </a:r>
            <a:r>
              <a:rPr lang="en-US" altLang="en-US" sz="5400" b="1" dirty="0">
                <a:solidFill>
                  <a:schemeClr val="bg1"/>
                </a:solidFill>
              </a:rPr>
              <a:t> </a:t>
            </a:r>
            <a:r>
              <a:rPr lang="en-US" altLang="en-US" sz="5400" b="1" dirty="0" err="1">
                <a:solidFill>
                  <a:schemeClr val="bg1"/>
                </a:solidFill>
              </a:rPr>
              <a:t>vinh</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khói</a:t>
            </a:r>
            <a:r>
              <a:rPr lang="en-US" altLang="en-US" sz="5400" b="1" dirty="0">
                <a:solidFill>
                  <a:schemeClr val="bg1"/>
                </a:solidFill>
              </a:rPr>
              <a:t> </a:t>
            </a:r>
            <a:r>
              <a:rPr lang="en-US" altLang="en-US" sz="5400" b="1" dirty="0" err="1">
                <a:solidFill>
                  <a:schemeClr val="bg1"/>
                </a:solidFill>
              </a:rPr>
              <a:t>trắng</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trầm</a:t>
            </a:r>
            <a:r>
              <a:rPr lang="en-US" altLang="en-US" sz="5400" b="1" dirty="0">
                <a:solidFill>
                  <a:schemeClr val="bg1"/>
                </a:solidFill>
              </a:rPr>
              <a:t> </a:t>
            </a:r>
            <a:r>
              <a:rPr lang="en-US" altLang="en-US" sz="5400" b="1" dirty="0" err="1">
                <a:solidFill>
                  <a:schemeClr val="bg1"/>
                </a:solidFill>
              </a:rPr>
              <a:t>hương</a:t>
            </a:r>
            <a:r>
              <a:rPr lang="en-US" altLang="en-US" sz="5400" b="1" dirty="0">
                <a:solidFill>
                  <a:schemeClr val="bg1"/>
                </a:solidFill>
              </a:rPr>
              <a:t> </a:t>
            </a:r>
            <a:r>
              <a:rPr lang="en-US" altLang="en-US" sz="5400" b="1" dirty="0" err="1">
                <a:solidFill>
                  <a:schemeClr val="bg1"/>
                </a:solidFill>
              </a:rPr>
              <a:t>ngát</a:t>
            </a:r>
            <a:r>
              <a:rPr lang="en-US" altLang="en-US" sz="5400" b="1" dirty="0">
                <a:solidFill>
                  <a:schemeClr val="bg1"/>
                </a:solidFill>
              </a:rPr>
              <a:t> </a:t>
            </a:r>
            <a:r>
              <a:rPr lang="en-US" altLang="en-US" sz="5400" b="1" dirty="0" err="1">
                <a:solidFill>
                  <a:schemeClr val="bg1"/>
                </a:solidFill>
              </a:rPr>
              <a:t>thơm</a:t>
            </a:r>
            <a:r>
              <a:rPr lang="en-US" altLang="en-US" sz="5400" b="1" dirty="0">
                <a:solidFill>
                  <a:schemeClr val="bg1"/>
                </a:solidFill>
              </a:rPr>
              <a:t> </a:t>
            </a:r>
            <a:r>
              <a:rPr lang="en-US" altLang="en-US" sz="5400" b="1" dirty="0" err="1">
                <a:solidFill>
                  <a:schemeClr val="bg1"/>
                </a:solidFill>
              </a:rPr>
              <a:t>cầu</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thương</a:t>
            </a:r>
            <a:r>
              <a:rPr lang="en-US" altLang="en-US" sz="5400" b="1" dirty="0">
                <a:solidFill>
                  <a:schemeClr val="bg1"/>
                </a:solidFill>
              </a:rPr>
              <a:t> </a:t>
            </a:r>
            <a:r>
              <a:rPr lang="en-US" altLang="en-US" sz="5400" b="1" dirty="0" err="1">
                <a:solidFill>
                  <a:schemeClr val="bg1"/>
                </a:solidFill>
              </a:rPr>
              <a:t>nhận</a:t>
            </a:r>
            <a:r>
              <a:rPr lang="en-US" altLang="en-US" sz="5400" b="1" dirty="0">
                <a:solidFill>
                  <a:schemeClr val="bg1"/>
                </a:solidFill>
              </a:rPr>
              <a:t> </a:t>
            </a:r>
            <a:r>
              <a:rPr lang="en-US" altLang="en-US" sz="5400" b="1" dirty="0" err="1">
                <a:solidFill>
                  <a:schemeClr val="bg1"/>
                </a:solidFill>
              </a:rPr>
              <a:t>của</a:t>
            </a:r>
            <a:r>
              <a:rPr lang="en-US" altLang="en-US" sz="5400" b="1" dirty="0">
                <a:solidFill>
                  <a:schemeClr val="bg1"/>
                </a:solidFill>
              </a:rPr>
              <a:t> </a:t>
            </a:r>
            <a:r>
              <a:rPr lang="en-US" altLang="en-US" sz="5400" b="1" dirty="0" err="1">
                <a:solidFill>
                  <a:schemeClr val="bg1"/>
                </a:solidFill>
              </a:rPr>
              <a:t>lễ</a:t>
            </a:r>
            <a:r>
              <a:rPr lang="en-US" altLang="en-US" sz="5400" b="1" dirty="0">
                <a:solidFill>
                  <a:schemeClr val="bg1"/>
                </a:solidFill>
              </a:rPr>
              <a:t> </a:t>
            </a:r>
            <a:r>
              <a:rPr lang="en-US" altLang="en-US" sz="5400" b="1" dirty="0" err="1">
                <a:solidFill>
                  <a:schemeClr val="bg1"/>
                </a:solidFill>
              </a:rPr>
              <a:t>hy</a:t>
            </a:r>
            <a:r>
              <a:rPr lang="en-US" altLang="en-US" sz="5400" b="1" dirty="0">
                <a:solidFill>
                  <a:schemeClr val="bg1"/>
                </a:solidFill>
              </a:rPr>
              <a:t> </a:t>
            </a:r>
            <a:r>
              <a:rPr lang="en-US" altLang="en-US" sz="5400" b="1" dirty="0" err="1">
                <a:solidFill>
                  <a:schemeClr val="bg1"/>
                </a:solidFill>
              </a:rPr>
              <a:t>sinh</a:t>
            </a:r>
            <a:r>
              <a:rPr lang="en-US" altLang="en-US" sz="5400" b="1" dirty="0">
                <a:solidFill>
                  <a:schemeClr val="bg1"/>
                </a:solidFill>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6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chemeClr val="bg1"/>
                </a:solidFill>
              </a:rPr>
              <a:t>Chúng</a:t>
            </a:r>
            <a:r>
              <a:rPr lang="en-US" sz="5400" b="1" dirty="0">
                <a:solidFill>
                  <a:schemeClr val="bg1"/>
                </a:solidFill>
              </a:rPr>
              <a:t> con </a:t>
            </a:r>
            <a:r>
              <a:rPr lang="en-US" sz="5400" b="1" dirty="0" err="1">
                <a:solidFill>
                  <a:schemeClr val="bg1"/>
                </a:solidFill>
              </a:rPr>
              <a:t>cùng</a:t>
            </a:r>
            <a:r>
              <a:rPr lang="en-US" sz="5400" b="1" dirty="0">
                <a:solidFill>
                  <a:schemeClr val="bg1"/>
                </a:solidFill>
              </a:rPr>
              <a:t> </a:t>
            </a:r>
            <a:r>
              <a:rPr lang="en-US" sz="5400" b="1" dirty="0" err="1">
                <a:solidFill>
                  <a:schemeClr val="bg1"/>
                </a:solidFill>
              </a:rPr>
              <a:t>dâng</a:t>
            </a:r>
            <a:r>
              <a:rPr lang="en-US" sz="5400" b="1" dirty="0">
                <a:solidFill>
                  <a:schemeClr val="bg1"/>
                </a:solidFill>
              </a:rPr>
              <a:t> </a:t>
            </a:r>
            <a:r>
              <a:rPr lang="en-US" sz="5400" b="1" dirty="0" err="1">
                <a:solidFill>
                  <a:schemeClr val="bg1"/>
                </a:solidFill>
              </a:rPr>
              <a:t>tiến</a:t>
            </a:r>
            <a:r>
              <a:rPr lang="en-US" sz="5400" b="1" dirty="0">
                <a:solidFill>
                  <a:schemeClr val="bg1"/>
                </a:solidFill>
              </a:rPr>
              <a:t> </a:t>
            </a:r>
            <a:r>
              <a:rPr lang="en-US" sz="5400" b="1" dirty="0" err="1">
                <a:solidFill>
                  <a:schemeClr val="bg1"/>
                </a:solidFill>
              </a:rPr>
              <a:t>lên</a:t>
            </a:r>
            <a:r>
              <a:rPr lang="en-US" sz="5400" b="1" dirty="0">
                <a:solidFill>
                  <a:schemeClr val="bg1"/>
                </a:solidFill>
              </a:rPr>
              <a:t> </a:t>
            </a:r>
            <a:r>
              <a:rPr lang="en-US" sz="5400" b="1" dirty="0" err="1">
                <a:solidFill>
                  <a:schemeClr val="bg1"/>
                </a:solidFill>
              </a:rPr>
              <a:t>ngai</a:t>
            </a:r>
            <a:r>
              <a:rPr lang="en-US" sz="5400" b="1" dirty="0">
                <a:solidFill>
                  <a:schemeClr val="bg1"/>
                </a:solidFill>
              </a:rPr>
              <a:t> </a:t>
            </a:r>
            <a:r>
              <a:rPr lang="en-US" sz="5400" b="1" dirty="0" err="1">
                <a:solidFill>
                  <a:schemeClr val="bg1"/>
                </a:solidFill>
              </a:rPr>
              <a:t>thiêng</a:t>
            </a:r>
            <a:r>
              <a:rPr lang="en-US" sz="5400" b="1" dirty="0">
                <a:solidFill>
                  <a:schemeClr val="bg1"/>
                </a:solidFill>
              </a:rPr>
              <a:t> </a:t>
            </a:r>
            <a:r>
              <a:rPr lang="en-US" sz="5400" b="1" dirty="0" err="1">
                <a:solidFill>
                  <a:schemeClr val="bg1"/>
                </a:solidFill>
              </a:rPr>
              <a:t>trong</a:t>
            </a:r>
            <a:r>
              <a:rPr lang="en-US" sz="5400" b="1" dirty="0">
                <a:solidFill>
                  <a:schemeClr val="bg1"/>
                </a:solidFill>
              </a:rPr>
              <a:t> </a:t>
            </a:r>
            <a:r>
              <a:rPr lang="en-US" sz="5400" b="1" dirty="0" err="1">
                <a:solidFill>
                  <a:schemeClr val="bg1"/>
                </a:solidFill>
              </a:rPr>
              <a:t>chén</a:t>
            </a:r>
            <a:r>
              <a:rPr lang="en-US" sz="5400" b="1" dirty="0">
                <a:solidFill>
                  <a:schemeClr val="bg1"/>
                </a:solidFill>
              </a:rPr>
              <a:t> </a:t>
            </a:r>
            <a:r>
              <a:rPr lang="en-US" sz="5400" b="1" dirty="0" err="1">
                <a:solidFill>
                  <a:schemeClr val="bg1"/>
                </a:solidFill>
              </a:rPr>
              <a:t>vàng</a:t>
            </a:r>
            <a:r>
              <a:rPr lang="en-US" sz="5400" b="1" dirty="0">
                <a:solidFill>
                  <a:schemeClr val="bg1"/>
                </a:solidFill>
              </a:rPr>
              <a:t> </a:t>
            </a:r>
            <a:r>
              <a:rPr lang="en-US" sz="5400" b="1" dirty="0" err="1">
                <a:solidFill>
                  <a:schemeClr val="bg1"/>
                </a:solidFill>
              </a:rPr>
              <a:t>cuộc</a:t>
            </a:r>
            <a:r>
              <a:rPr lang="en-US" sz="5400" b="1" dirty="0">
                <a:solidFill>
                  <a:schemeClr val="bg1"/>
                </a:solidFill>
              </a:rPr>
              <a:t> </a:t>
            </a:r>
            <a:r>
              <a:rPr lang="en-US" sz="5400" b="1" dirty="0" err="1">
                <a:solidFill>
                  <a:schemeClr val="bg1"/>
                </a:solidFill>
              </a:rPr>
              <a:t>sống</a:t>
            </a:r>
            <a:r>
              <a:rPr lang="en-US" sz="5400" b="1" dirty="0">
                <a:solidFill>
                  <a:schemeClr val="bg1"/>
                </a:solidFill>
              </a:rPr>
              <a:t> </a:t>
            </a:r>
            <a:r>
              <a:rPr lang="en-US" sz="5400" b="1" dirty="0" err="1">
                <a:solidFill>
                  <a:schemeClr val="bg1"/>
                </a:solidFill>
              </a:rPr>
              <a:t>bao</a:t>
            </a:r>
            <a:r>
              <a:rPr lang="en-US" sz="5400" b="1" dirty="0">
                <a:solidFill>
                  <a:schemeClr val="bg1"/>
                </a:solidFill>
              </a:rPr>
              <a:t> </a:t>
            </a:r>
            <a:r>
              <a:rPr lang="en-US" sz="5400" b="1" dirty="0" err="1">
                <a:solidFill>
                  <a:schemeClr val="bg1"/>
                </a:solidFill>
              </a:rPr>
              <a:t>tình</a:t>
            </a:r>
            <a:r>
              <a:rPr lang="en-US" sz="5400" b="1" dirty="0">
                <a:solidFill>
                  <a:schemeClr val="bg1"/>
                </a:solidFill>
              </a:rPr>
              <a:t> </a:t>
            </a:r>
            <a:r>
              <a:rPr lang="en-US" sz="5400" b="1" dirty="0" err="1">
                <a:solidFill>
                  <a:schemeClr val="bg1"/>
                </a:solidFill>
              </a:rPr>
              <a:t>yêu</a:t>
            </a:r>
            <a:r>
              <a:rPr lang="en-US" sz="5400" b="1" dirty="0">
                <a:solidFill>
                  <a:schemeClr val="bg1"/>
                </a:solidFill>
              </a:rPr>
              <a:t>. </a:t>
            </a:r>
            <a:r>
              <a:rPr lang="en-US" sz="5400" b="1" dirty="0" err="1">
                <a:solidFill>
                  <a:schemeClr val="bg1"/>
                </a:solidFill>
              </a:rPr>
              <a:t>Cầu</a:t>
            </a:r>
            <a:r>
              <a:rPr lang="en-US" sz="5400" b="1" dirty="0">
                <a:solidFill>
                  <a:schemeClr val="bg1"/>
                </a:solidFill>
              </a:rPr>
              <a:t> </a:t>
            </a:r>
            <a:r>
              <a:rPr lang="en-US" sz="5400" b="1" dirty="0" err="1">
                <a:solidFill>
                  <a:schemeClr val="bg1"/>
                </a:solidFill>
              </a:rPr>
              <a:t>xin</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thương</a:t>
            </a:r>
            <a:r>
              <a:rPr lang="en-US" sz="5400" b="1" dirty="0">
                <a:solidFill>
                  <a:schemeClr val="bg1"/>
                </a:solidFill>
              </a:rPr>
              <a:t> </a:t>
            </a:r>
            <a:r>
              <a:rPr lang="en-US" sz="5400" b="1" dirty="0" err="1">
                <a:solidFill>
                  <a:schemeClr val="bg1"/>
                </a:solidFill>
              </a:rPr>
              <a:t>hiệp</a:t>
            </a:r>
            <a:r>
              <a:rPr lang="en-US" sz="5400" b="1" dirty="0">
                <a:solidFill>
                  <a:schemeClr val="bg1"/>
                </a:solidFill>
              </a:rPr>
              <a:t> </a:t>
            </a:r>
            <a:r>
              <a:rPr lang="en-US" sz="5400" b="1" dirty="0" err="1">
                <a:solidFill>
                  <a:schemeClr val="bg1"/>
                </a:solidFill>
              </a:rPr>
              <a:t>nhất</a:t>
            </a:r>
            <a:r>
              <a:rPr lang="en-US" sz="5400" b="1" dirty="0">
                <a:solidFill>
                  <a:schemeClr val="bg1"/>
                </a:solidFill>
              </a:rPr>
              <a:t> </a:t>
            </a:r>
            <a:r>
              <a:rPr lang="en-US" sz="5400" b="1" dirty="0" err="1">
                <a:solidFill>
                  <a:schemeClr val="bg1"/>
                </a:solidFill>
              </a:rPr>
              <a:t>chúng</a:t>
            </a:r>
            <a:r>
              <a:rPr lang="en-US" sz="5400" b="1" dirty="0">
                <a:solidFill>
                  <a:schemeClr val="bg1"/>
                </a:solidFill>
              </a:rPr>
              <a:t> con </a:t>
            </a:r>
            <a:r>
              <a:rPr lang="en-US" sz="5400" b="1" dirty="0" err="1">
                <a:solidFill>
                  <a:schemeClr val="bg1"/>
                </a:solidFill>
              </a:rPr>
              <a:t>trong</a:t>
            </a:r>
            <a:r>
              <a:rPr lang="en-US" sz="5400" b="1" dirty="0">
                <a:solidFill>
                  <a:schemeClr val="bg1"/>
                </a:solidFill>
              </a:rPr>
              <a:t> </a:t>
            </a:r>
            <a:r>
              <a:rPr lang="en-US" sz="5400" b="1" dirty="0" err="1">
                <a:solidFill>
                  <a:schemeClr val="bg1"/>
                </a:solidFill>
              </a:rPr>
              <a:t>tình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mến</a:t>
            </a:r>
            <a:r>
              <a:rPr lang="en-US" sz="5400" b="1" dirty="0">
                <a:solidFill>
                  <a:schemeClr val="bg1"/>
                </a:solidFill>
              </a:rPr>
              <a:t> </a:t>
            </a:r>
            <a:r>
              <a:rPr lang="en-US" sz="5400" b="1" dirty="0" err="1">
                <a:solidFill>
                  <a:schemeClr val="bg1"/>
                </a:solidFill>
              </a:rPr>
              <a:t>thương</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đời</a:t>
            </a:r>
            <a:r>
              <a:rPr lang="en-US" sz="5400" b="1" dirty="0">
                <a:solidFill>
                  <a:schemeClr val="bg1"/>
                </a:solidFill>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bánh</a:t>
            </a:r>
            <a:r>
              <a:rPr lang="en-US" altLang="en-US" sz="5400" b="1" dirty="0">
                <a:solidFill>
                  <a:schemeClr val="bg1"/>
                </a:solidFill>
              </a:rPr>
              <a:t> </a:t>
            </a:r>
            <a:r>
              <a:rPr lang="en-US" altLang="en-US" sz="5400" b="1" dirty="0" err="1">
                <a:solidFill>
                  <a:schemeClr val="bg1"/>
                </a:solidFill>
              </a:rPr>
              <a:t>miến</a:t>
            </a:r>
            <a:r>
              <a:rPr lang="en-US" altLang="en-US" sz="5400" b="1" dirty="0">
                <a:solidFill>
                  <a:schemeClr val="bg1"/>
                </a:solidFill>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rượu</a:t>
            </a:r>
            <a:r>
              <a:rPr lang="en-US" altLang="en-US" sz="5400" b="1" dirty="0">
                <a:solidFill>
                  <a:schemeClr val="bg1"/>
                </a:solidFill>
              </a:rPr>
              <a:t> </a:t>
            </a:r>
            <a:r>
              <a:rPr lang="en-US" altLang="en-US" sz="5400" b="1" dirty="0" err="1">
                <a:solidFill>
                  <a:schemeClr val="bg1"/>
                </a:solidFill>
              </a:rPr>
              <a:t>nho</a:t>
            </a:r>
            <a:r>
              <a:rPr lang="en-US" altLang="en-US" sz="5400" b="1" dirty="0">
                <a:solidFill>
                  <a:schemeClr val="bg1"/>
                </a:solidFill>
              </a:rPr>
              <a:t> </a:t>
            </a:r>
            <a:r>
              <a:rPr lang="en-US" altLang="en-US" sz="5400" b="1" dirty="0" err="1">
                <a:solidFill>
                  <a:schemeClr val="bg1"/>
                </a:solidFill>
              </a:rPr>
              <a:t>khiết</a:t>
            </a:r>
            <a:r>
              <a:rPr lang="en-US" altLang="en-US" sz="5400" b="1" dirty="0">
                <a:solidFill>
                  <a:schemeClr val="bg1"/>
                </a:solidFill>
              </a:rPr>
              <a:t> </a:t>
            </a:r>
            <a:r>
              <a:rPr lang="en-US" altLang="en-US" sz="5400" b="1" dirty="0" err="1">
                <a:solidFill>
                  <a:schemeClr val="bg1"/>
                </a:solidFill>
              </a:rPr>
              <a:t>tinh</a:t>
            </a:r>
            <a:r>
              <a:rPr lang="en-US" altLang="en-US" sz="5400" b="1" dirty="0">
                <a:solidFill>
                  <a:schemeClr val="bg1"/>
                </a:solidFill>
              </a:rPr>
              <a:t> </a:t>
            </a:r>
            <a:r>
              <a:rPr lang="en-US" altLang="en-US" sz="5400" b="1" dirty="0" err="1">
                <a:solidFill>
                  <a:schemeClr val="bg1"/>
                </a:solidFill>
              </a:rPr>
              <a:t>lòng</a:t>
            </a:r>
            <a:r>
              <a:rPr lang="en-US" altLang="en-US" sz="5400" b="1" dirty="0">
                <a:solidFill>
                  <a:schemeClr val="bg1"/>
                </a:solidFill>
              </a:rPr>
              <a:t> </a:t>
            </a:r>
            <a:r>
              <a:rPr lang="en-US" altLang="en-US" sz="5400" b="1" dirty="0" err="1">
                <a:solidFill>
                  <a:schemeClr val="bg1"/>
                </a:solidFill>
              </a:rPr>
              <a:t>chân</a:t>
            </a:r>
            <a:r>
              <a:rPr lang="en-US" altLang="en-US" sz="5400" b="1" dirty="0">
                <a:solidFill>
                  <a:schemeClr val="bg1"/>
                </a:solidFill>
              </a:rPr>
              <a:t> </a:t>
            </a:r>
            <a:r>
              <a:rPr lang="en-US" altLang="en-US" sz="5400" b="1" dirty="0" err="1">
                <a:solidFill>
                  <a:schemeClr val="bg1"/>
                </a:solidFill>
              </a:rPr>
              <a:t>thành</a:t>
            </a:r>
            <a:r>
              <a:rPr lang="en-US" altLang="en-US" sz="5400" b="1" dirty="0">
                <a:solidFill>
                  <a:schemeClr val="bg1"/>
                </a:solidFill>
              </a:rPr>
              <a:t> </a:t>
            </a:r>
            <a:r>
              <a:rPr lang="en-US" altLang="en-US" sz="5400" b="1" dirty="0" err="1">
                <a:solidFill>
                  <a:schemeClr val="bg1"/>
                </a:solidFill>
              </a:rPr>
              <a:t>cùng</a:t>
            </a:r>
            <a:r>
              <a:rPr lang="en-US" altLang="en-US" sz="5400" b="1" dirty="0">
                <a:solidFill>
                  <a:schemeClr val="bg1"/>
                </a:solidFill>
              </a:rPr>
              <a:t> </a:t>
            </a:r>
            <a:r>
              <a:rPr lang="en-US" altLang="en-US" sz="5400" b="1" dirty="0" err="1">
                <a:solidFill>
                  <a:schemeClr val="bg1"/>
                </a:solidFill>
              </a:rPr>
              <a:t>dâng</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hiển</a:t>
            </a:r>
            <a:r>
              <a:rPr lang="en-US" altLang="en-US" sz="5400" b="1" dirty="0">
                <a:solidFill>
                  <a:schemeClr val="bg1"/>
                </a:solidFill>
              </a:rPr>
              <a:t> </a:t>
            </a:r>
            <a:r>
              <a:rPr lang="en-US" altLang="en-US" sz="5400" b="1" dirty="0" err="1">
                <a:solidFill>
                  <a:schemeClr val="bg1"/>
                </a:solidFill>
              </a:rPr>
              <a:t>vinh</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khói</a:t>
            </a:r>
            <a:r>
              <a:rPr lang="en-US" altLang="en-US" sz="5400" b="1" dirty="0">
                <a:solidFill>
                  <a:schemeClr val="bg1"/>
                </a:solidFill>
              </a:rPr>
              <a:t> </a:t>
            </a:r>
            <a:r>
              <a:rPr lang="en-US" altLang="en-US" sz="5400" b="1" dirty="0" err="1">
                <a:solidFill>
                  <a:schemeClr val="bg1"/>
                </a:solidFill>
              </a:rPr>
              <a:t>trắng</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trầm</a:t>
            </a:r>
            <a:r>
              <a:rPr lang="en-US" altLang="en-US" sz="5400" b="1" dirty="0">
                <a:solidFill>
                  <a:schemeClr val="bg1"/>
                </a:solidFill>
              </a:rPr>
              <a:t> </a:t>
            </a:r>
            <a:r>
              <a:rPr lang="en-US" altLang="en-US" sz="5400" b="1" dirty="0" err="1">
                <a:solidFill>
                  <a:schemeClr val="bg1"/>
                </a:solidFill>
              </a:rPr>
              <a:t>hương</a:t>
            </a:r>
            <a:r>
              <a:rPr lang="en-US" altLang="en-US" sz="5400" b="1" dirty="0">
                <a:solidFill>
                  <a:schemeClr val="bg1"/>
                </a:solidFill>
              </a:rPr>
              <a:t> </a:t>
            </a:r>
            <a:r>
              <a:rPr lang="en-US" altLang="en-US" sz="5400" b="1" dirty="0" err="1">
                <a:solidFill>
                  <a:schemeClr val="bg1"/>
                </a:solidFill>
              </a:rPr>
              <a:t>ngát</a:t>
            </a:r>
            <a:r>
              <a:rPr lang="en-US" altLang="en-US" sz="5400" b="1" dirty="0">
                <a:solidFill>
                  <a:schemeClr val="bg1"/>
                </a:solidFill>
              </a:rPr>
              <a:t> </a:t>
            </a:r>
            <a:r>
              <a:rPr lang="en-US" altLang="en-US" sz="5400" b="1" dirty="0" err="1">
                <a:solidFill>
                  <a:schemeClr val="bg1"/>
                </a:solidFill>
              </a:rPr>
              <a:t>thơm</a:t>
            </a:r>
            <a:r>
              <a:rPr lang="en-US" altLang="en-US" sz="5400" b="1" dirty="0">
                <a:solidFill>
                  <a:schemeClr val="bg1"/>
                </a:solidFill>
              </a:rPr>
              <a:t> </a:t>
            </a:r>
            <a:r>
              <a:rPr lang="en-US" altLang="en-US" sz="5400" b="1" dirty="0" err="1">
                <a:solidFill>
                  <a:schemeClr val="bg1"/>
                </a:solidFill>
              </a:rPr>
              <a:t>cầu</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thương</a:t>
            </a:r>
            <a:r>
              <a:rPr lang="en-US" altLang="en-US" sz="5400" b="1" dirty="0">
                <a:solidFill>
                  <a:schemeClr val="bg1"/>
                </a:solidFill>
              </a:rPr>
              <a:t> </a:t>
            </a:r>
            <a:r>
              <a:rPr lang="en-US" altLang="en-US" sz="5400" b="1" dirty="0" err="1">
                <a:solidFill>
                  <a:schemeClr val="bg1"/>
                </a:solidFill>
              </a:rPr>
              <a:t>nhận</a:t>
            </a:r>
            <a:r>
              <a:rPr lang="en-US" altLang="en-US" sz="5400" b="1" dirty="0">
                <a:solidFill>
                  <a:schemeClr val="bg1"/>
                </a:solidFill>
              </a:rPr>
              <a:t> </a:t>
            </a:r>
            <a:r>
              <a:rPr lang="en-US" altLang="en-US" sz="5400" b="1" dirty="0" err="1">
                <a:solidFill>
                  <a:schemeClr val="bg1"/>
                </a:solidFill>
              </a:rPr>
              <a:t>của</a:t>
            </a:r>
            <a:r>
              <a:rPr lang="en-US" altLang="en-US" sz="5400" b="1" dirty="0">
                <a:solidFill>
                  <a:schemeClr val="bg1"/>
                </a:solidFill>
              </a:rPr>
              <a:t> </a:t>
            </a:r>
            <a:r>
              <a:rPr lang="en-US" altLang="en-US" sz="5400" b="1" dirty="0" err="1">
                <a:solidFill>
                  <a:schemeClr val="bg1"/>
                </a:solidFill>
              </a:rPr>
              <a:t>lễ</a:t>
            </a:r>
            <a:r>
              <a:rPr lang="en-US" altLang="en-US" sz="5400" b="1" dirty="0">
                <a:solidFill>
                  <a:schemeClr val="bg1"/>
                </a:solidFill>
              </a:rPr>
              <a:t> </a:t>
            </a:r>
            <a:r>
              <a:rPr lang="en-US" altLang="en-US" sz="5400" b="1" dirty="0" err="1">
                <a:solidFill>
                  <a:schemeClr val="bg1"/>
                </a:solidFill>
              </a:rPr>
              <a:t>hy</a:t>
            </a:r>
            <a:r>
              <a:rPr lang="en-US" altLang="en-US" sz="5400" b="1" dirty="0">
                <a:solidFill>
                  <a:schemeClr val="bg1"/>
                </a:solidFill>
              </a:rPr>
              <a:t> </a:t>
            </a:r>
            <a:r>
              <a:rPr lang="en-US" altLang="en-US" sz="5400" b="1" dirty="0" err="1">
                <a:solidFill>
                  <a:schemeClr val="bg1"/>
                </a:solidFill>
              </a:rPr>
              <a:t>sinh</a:t>
            </a:r>
            <a:r>
              <a:rPr lang="en-US" altLang="en-US" sz="5400" b="1" dirty="0">
                <a:solidFill>
                  <a:schemeClr val="bg1"/>
                </a:solidFill>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2082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27385" indent="0" algn="just"/>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6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chemeClr val="bg1"/>
                </a:solidFill>
              </a:rPr>
              <a:t>Hướng</a:t>
            </a:r>
            <a:r>
              <a:rPr lang="en-US" sz="5400" b="1" dirty="0">
                <a:solidFill>
                  <a:schemeClr val="bg1"/>
                </a:solidFill>
              </a:rPr>
              <a:t> </a:t>
            </a:r>
            <a:r>
              <a:rPr lang="en-US" sz="5400" b="1" dirty="0" err="1">
                <a:solidFill>
                  <a:schemeClr val="bg1"/>
                </a:solidFill>
              </a:rPr>
              <a:t>tâm</a:t>
            </a:r>
            <a:r>
              <a:rPr lang="en-US" sz="5400" b="1" dirty="0">
                <a:solidFill>
                  <a:schemeClr val="bg1"/>
                </a:solidFill>
              </a:rPr>
              <a:t> </a:t>
            </a:r>
            <a:r>
              <a:rPr lang="en-US" sz="5400" b="1" dirty="0" err="1">
                <a:solidFill>
                  <a:schemeClr val="bg1"/>
                </a:solidFill>
              </a:rPr>
              <a:t>hồn</a:t>
            </a:r>
            <a:r>
              <a:rPr lang="en-US" sz="5400" b="1" dirty="0">
                <a:solidFill>
                  <a:schemeClr val="bg1"/>
                </a:solidFill>
              </a:rPr>
              <a:t> </a:t>
            </a:r>
            <a:r>
              <a:rPr lang="en-US" sz="5400" b="1" dirty="0" err="1">
                <a:solidFill>
                  <a:schemeClr val="bg1"/>
                </a:solidFill>
              </a:rPr>
              <a:t>lên</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trong</a:t>
            </a:r>
            <a:r>
              <a:rPr lang="en-US" sz="5400" b="1" dirty="0">
                <a:solidFill>
                  <a:schemeClr val="bg1"/>
                </a:solidFill>
              </a:rPr>
              <a:t> tin </a:t>
            </a:r>
            <a:r>
              <a:rPr lang="en-US" sz="5400" b="1" dirty="0" err="1">
                <a:solidFill>
                  <a:schemeClr val="bg1"/>
                </a:solidFill>
              </a:rPr>
              <a:t>yêu</a:t>
            </a:r>
            <a:r>
              <a:rPr lang="en-US" sz="5400" b="1" dirty="0">
                <a:solidFill>
                  <a:schemeClr val="bg1"/>
                </a:solidFill>
              </a:rPr>
              <a:t> </a:t>
            </a:r>
            <a:r>
              <a:rPr lang="en-US" sz="5400" b="1" dirty="0" err="1">
                <a:solidFill>
                  <a:schemeClr val="bg1"/>
                </a:solidFill>
              </a:rPr>
              <a:t>dâng</a:t>
            </a:r>
            <a:r>
              <a:rPr lang="en-US" sz="5400" b="1" dirty="0">
                <a:solidFill>
                  <a:schemeClr val="bg1"/>
                </a:solidFill>
              </a:rPr>
              <a:t> </a:t>
            </a:r>
            <a:r>
              <a:rPr lang="en-US" sz="5400" b="1" dirty="0" err="1">
                <a:solidFill>
                  <a:schemeClr val="bg1"/>
                </a:solidFill>
              </a:rPr>
              <a:t>trót</a:t>
            </a:r>
            <a:r>
              <a:rPr lang="en-US" sz="5400" b="1" dirty="0">
                <a:solidFill>
                  <a:schemeClr val="bg1"/>
                </a:solidFill>
              </a:rPr>
              <a:t> </a:t>
            </a:r>
            <a:r>
              <a:rPr lang="en-US" sz="5400" b="1" dirty="0" err="1">
                <a:solidFill>
                  <a:schemeClr val="bg1"/>
                </a:solidFill>
              </a:rPr>
              <a:t>đời</a:t>
            </a:r>
            <a:r>
              <a:rPr lang="en-US" sz="5400" b="1" dirty="0">
                <a:solidFill>
                  <a:schemeClr val="bg1"/>
                </a:solidFill>
              </a:rPr>
              <a:t> </a:t>
            </a:r>
            <a:r>
              <a:rPr lang="en-US" sz="5400" b="1" dirty="0" err="1">
                <a:solidFill>
                  <a:schemeClr val="bg1"/>
                </a:solidFill>
              </a:rPr>
              <a:t>khổ</a:t>
            </a:r>
            <a:r>
              <a:rPr lang="en-US" sz="5400" b="1" dirty="0">
                <a:solidFill>
                  <a:schemeClr val="bg1"/>
                </a:solidFill>
              </a:rPr>
              <a:t> </a:t>
            </a:r>
            <a:r>
              <a:rPr lang="en-US" sz="5400" b="1" dirty="0" err="1">
                <a:solidFill>
                  <a:schemeClr val="bg1"/>
                </a:solidFill>
              </a:rPr>
              <a:t>giá</a:t>
            </a:r>
            <a:r>
              <a:rPr lang="en-US" sz="5400" b="1" dirty="0">
                <a:solidFill>
                  <a:schemeClr val="bg1"/>
                </a:solidFill>
              </a:rPr>
              <a:t> </a:t>
            </a:r>
            <a:r>
              <a:rPr lang="en-US" sz="5400" b="1" dirty="0" err="1">
                <a:solidFill>
                  <a:schemeClr val="bg1"/>
                </a:solidFill>
              </a:rPr>
              <a:t>nơi</a:t>
            </a:r>
            <a:r>
              <a:rPr lang="en-US" sz="5400" b="1" dirty="0">
                <a:solidFill>
                  <a:schemeClr val="bg1"/>
                </a:solidFill>
              </a:rPr>
              <a:t> </a:t>
            </a:r>
            <a:r>
              <a:rPr lang="en-US" sz="5400" b="1" dirty="0" err="1">
                <a:solidFill>
                  <a:schemeClr val="bg1"/>
                </a:solidFill>
              </a:rPr>
              <a:t>trần</a:t>
            </a:r>
            <a:r>
              <a:rPr lang="en-US" sz="5400" b="1" dirty="0">
                <a:solidFill>
                  <a:schemeClr val="bg1"/>
                </a:solidFill>
              </a:rPr>
              <a:t> </a:t>
            </a:r>
            <a:r>
              <a:rPr lang="en-US" sz="5400" b="1" dirty="0" err="1">
                <a:solidFill>
                  <a:schemeClr val="bg1"/>
                </a:solidFill>
              </a:rPr>
              <a:t>gian</a:t>
            </a:r>
            <a:r>
              <a:rPr lang="en-US" sz="5400" b="1" dirty="0">
                <a:solidFill>
                  <a:schemeClr val="bg1"/>
                </a:solidFill>
              </a:rPr>
              <a:t>. </a:t>
            </a:r>
            <a:r>
              <a:rPr lang="en-US" sz="5400" b="1" dirty="0" err="1">
                <a:solidFill>
                  <a:schemeClr val="bg1"/>
                </a:solidFill>
              </a:rPr>
              <a:t>Cầu</a:t>
            </a:r>
            <a:r>
              <a:rPr lang="en-US" sz="5400" b="1" dirty="0">
                <a:solidFill>
                  <a:schemeClr val="bg1"/>
                </a:solidFill>
              </a:rPr>
              <a:t> </a:t>
            </a:r>
            <a:r>
              <a:rPr lang="en-US" sz="5400" b="1" dirty="0" err="1">
                <a:solidFill>
                  <a:schemeClr val="bg1"/>
                </a:solidFill>
              </a:rPr>
              <a:t>xin</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thương</a:t>
            </a:r>
            <a:r>
              <a:rPr lang="en-US" sz="5400" b="1" dirty="0">
                <a:solidFill>
                  <a:schemeClr val="bg1"/>
                </a:solidFill>
              </a:rPr>
              <a:t> </a:t>
            </a:r>
            <a:r>
              <a:rPr lang="en-US" sz="5400" b="1" dirty="0" err="1">
                <a:solidFill>
                  <a:schemeClr val="bg1"/>
                </a:solidFill>
              </a:rPr>
              <a:t>hộ</a:t>
            </a:r>
            <a:r>
              <a:rPr lang="en-US" sz="5400" b="1" dirty="0">
                <a:solidFill>
                  <a:schemeClr val="bg1"/>
                </a:solidFill>
              </a:rPr>
              <a:t> </a:t>
            </a:r>
            <a:r>
              <a:rPr lang="en-US" sz="5400" b="1" dirty="0" err="1">
                <a:solidFill>
                  <a:schemeClr val="bg1"/>
                </a:solidFill>
              </a:rPr>
              <a:t>giúp</a:t>
            </a:r>
            <a:r>
              <a:rPr lang="en-US" sz="5400" b="1" dirty="0">
                <a:solidFill>
                  <a:schemeClr val="bg1"/>
                </a:solidFill>
              </a:rPr>
              <a:t> </a:t>
            </a:r>
            <a:r>
              <a:rPr lang="en-US" sz="5400" b="1" dirty="0" err="1">
                <a:solidFill>
                  <a:schemeClr val="bg1"/>
                </a:solidFill>
              </a:rPr>
              <a:t>chúng</a:t>
            </a:r>
            <a:r>
              <a:rPr lang="en-US" sz="5400" b="1" dirty="0">
                <a:solidFill>
                  <a:schemeClr val="bg1"/>
                </a:solidFill>
              </a:rPr>
              <a:t> con </a:t>
            </a:r>
            <a:r>
              <a:rPr lang="en-US" sz="5400" b="1" dirty="0" err="1">
                <a:solidFill>
                  <a:schemeClr val="bg1"/>
                </a:solidFill>
              </a:rPr>
              <a:t>tiến</a:t>
            </a:r>
            <a:r>
              <a:rPr lang="en-US" sz="5400" b="1" dirty="0">
                <a:solidFill>
                  <a:schemeClr val="bg1"/>
                </a:solidFill>
              </a:rPr>
              <a:t> </a:t>
            </a:r>
            <a:r>
              <a:rPr lang="en-US" sz="5400" b="1" dirty="0" err="1">
                <a:solidFill>
                  <a:schemeClr val="bg1"/>
                </a:solidFill>
              </a:rPr>
              <a:t>về</a:t>
            </a:r>
            <a:r>
              <a:rPr lang="en-US" sz="5400" b="1" dirty="0">
                <a:solidFill>
                  <a:schemeClr val="bg1"/>
                </a:solidFill>
              </a:rPr>
              <a:t> </a:t>
            </a:r>
            <a:r>
              <a:rPr lang="en-US" sz="5400" b="1" dirty="0" err="1">
                <a:solidFill>
                  <a:schemeClr val="bg1"/>
                </a:solidFill>
              </a:rPr>
              <a:t>tới</a:t>
            </a:r>
            <a:r>
              <a:rPr lang="en-US" sz="5400" b="1" dirty="0">
                <a:solidFill>
                  <a:schemeClr val="bg1"/>
                </a:solidFill>
              </a:rPr>
              <a:t> </a:t>
            </a:r>
            <a:r>
              <a:rPr lang="en-US" sz="5400" b="1" dirty="0" err="1">
                <a:solidFill>
                  <a:schemeClr val="bg1"/>
                </a:solidFill>
              </a:rPr>
              <a:t>ánh</a:t>
            </a:r>
            <a:r>
              <a:rPr lang="en-US" sz="5400" b="1" dirty="0">
                <a:solidFill>
                  <a:schemeClr val="bg1"/>
                </a:solidFill>
              </a:rPr>
              <a:t> </a:t>
            </a:r>
            <a:r>
              <a:rPr lang="en-US" sz="5400" b="1" dirty="0" err="1">
                <a:solidFill>
                  <a:schemeClr val="bg1"/>
                </a:solidFill>
              </a:rPr>
              <a:t>quang</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đòi</a:t>
            </a:r>
            <a:r>
              <a:rPr lang="en-US" sz="5400" b="1" dirty="0">
                <a:solidFill>
                  <a:schemeClr val="bg1"/>
                </a:solidFill>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bánh</a:t>
            </a:r>
            <a:r>
              <a:rPr lang="en-US" altLang="en-US" sz="5400" b="1" dirty="0">
                <a:solidFill>
                  <a:schemeClr val="bg1"/>
                </a:solidFill>
              </a:rPr>
              <a:t> </a:t>
            </a:r>
            <a:r>
              <a:rPr lang="en-US" altLang="en-US" sz="5400" b="1" dirty="0" err="1">
                <a:solidFill>
                  <a:schemeClr val="bg1"/>
                </a:solidFill>
              </a:rPr>
              <a:t>miến</a:t>
            </a:r>
            <a:r>
              <a:rPr lang="en-US" altLang="en-US" sz="5400" b="1" dirty="0">
                <a:solidFill>
                  <a:schemeClr val="bg1"/>
                </a:solidFill>
              </a:rPr>
              <a:t> </a:t>
            </a:r>
            <a:r>
              <a:rPr lang="en-US" altLang="en-US" sz="5400" b="1" dirty="0" err="1">
                <a:solidFill>
                  <a:schemeClr val="bg1"/>
                </a:solidFill>
              </a:rPr>
              <a:t>đây</a:t>
            </a:r>
            <a:r>
              <a:rPr lang="en-US" altLang="en-US" sz="5400" b="1" dirty="0">
                <a:solidFill>
                  <a:schemeClr val="bg1"/>
                </a:solidFill>
              </a:rPr>
              <a:t> </a:t>
            </a:r>
            <a:r>
              <a:rPr lang="en-US" altLang="en-US" sz="5400" b="1" dirty="0" err="1">
                <a:solidFill>
                  <a:schemeClr val="bg1"/>
                </a:solidFill>
              </a:rPr>
              <a:t>rượu</a:t>
            </a:r>
            <a:r>
              <a:rPr lang="en-US" altLang="en-US" sz="5400" b="1" dirty="0">
                <a:solidFill>
                  <a:schemeClr val="bg1"/>
                </a:solidFill>
              </a:rPr>
              <a:t> </a:t>
            </a:r>
            <a:r>
              <a:rPr lang="en-US" altLang="en-US" sz="5400" b="1" dirty="0" err="1">
                <a:solidFill>
                  <a:schemeClr val="bg1"/>
                </a:solidFill>
              </a:rPr>
              <a:t>nho</a:t>
            </a:r>
            <a:r>
              <a:rPr lang="en-US" altLang="en-US" sz="5400" b="1" dirty="0">
                <a:solidFill>
                  <a:schemeClr val="bg1"/>
                </a:solidFill>
              </a:rPr>
              <a:t> </a:t>
            </a:r>
            <a:r>
              <a:rPr lang="en-US" altLang="en-US" sz="5400" b="1" dirty="0" err="1">
                <a:solidFill>
                  <a:schemeClr val="bg1"/>
                </a:solidFill>
              </a:rPr>
              <a:t>khiết</a:t>
            </a:r>
            <a:r>
              <a:rPr lang="en-US" altLang="en-US" sz="5400" b="1" dirty="0">
                <a:solidFill>
                  <a:schemeClr val="bg1"/>
                </a:solidFill>
              </a:rPr>
              <a:t> </a:t>
            </a:r>
            <a:r>
              <a:rPr lang="en-US" altLang="en-US" sz="5400" b="1" dirty="0" err="1">
                <a:solidFill>
                  <a:schemeClr val="bg1"/>
                </a:solidFill>
              </a:rPr>
              <a:t>tinh</a:t>
            </a:r>
            <a:r>
              <a:rPr lang="en-US" altLang="en-US" sz="5400" b="1" dirty="0">
                <a:solidFill>
                  <a:schemeClr val="bg1"/>
                </a:solidFill>
              </a:rPr>
              <a:t> </a:t>
            </a:r>
            <a:r>
              <a:rPr lang="en-US" altLang="en-US" sz="5400" b="1" dirty="0" err="1">
                <a:solidFill>
                  <a:schemeClr val="bg1"/>
                </a:solidFill>
              </a:rPr>
              <a:t>lòng</a:t>
            </a:r>
            <a:r>
              <a:rPr lang="en-US" altLang="en-US" sz="5400" b="1" dirty="0">
                <a:solidFill>
                  <a:schemeClr val="bg1"/>
                </a:solidFill>
              </a:rPr>
              <a:t> </a:t>
            </a:r>
            <a:r>
              <a:rPr lang="en-US" altLang="en-US" sz="5400" b="1" dirty="0" err="1">
                <a:solidFill>
                  <a:schemeClr val="bg1"/>
                </a:solidFill>
              </a:rPr>
              <a:t>chân</a:t>
            </a:r>
            <a:r>
              <a:rPr lang="en-US" altLang="en-US" sz="5400" b="1" dirty="0">
                <a:solidFill>
                  <a:schemeClr val="bg1"/>
                </a:solidFill>
              </a:rPr>
              <a:t> </a:t>
            </a:r>
            <a:r>
              <a:rPr lang="en-US" altLang="en-US" sz="5400" b="1" dirty="0" err="1">
                <a:solidFill>
                  <a:schemeClr val="bg1"/>
                </a:solidFill>
              </a:rPr>
              <a:t>thành</a:t>
            </a:r>
            <a:r>
              <a:rPr lang="en-US" altLang="en-US" sz="5400" b="1" dirty="0">
                <a:solidFill>
                  <a:schemeClr val="bg1"/>
                </a:solidFill>
              </a:rPr>
              <a:t> </a:t>
            </a:r>
            <a:r>
              <a:rPr lang="en-US" altLang="en-US" sz="5400" b="1" dirty="0" err="1">
                <a:solidFill>
                  <a:schemeClr val="bg1"/>
                </a:solidFill>
              </a:rPr>
              <a:t>cùng</a:t>
            </a:r>
            <a:r>
              <a:rPr lang="en-US" altLang="en-US" sz="5400" b="1" dirty="0">
                <a:solidFill>
                  <a:schemeClr val="bg1"/>
                </a:solidFill>
              </a:rPr>
              <a:t> </a:t>
            </a:r>
            <a:r>
              <a:rPr lang="en-US" altLang="en-US" sz="5400" b="1" dirty="0" err="1">
                <a:solidFill>
                  <a:schemeClr val="bg1"/>
                </a:solidFill>
              </a:rPr>
              <a:t>dâng</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hiển</a:t>
            </a:r>
            <a:r>
              <a:rPr lang="en-US" altLang="en-US" sz="5400" b="1" dirty="0">
                <a:solidFill>
                  <a:schemeClr val="bg1"/>
                </a:solidFill>
              </a:rPr>
              <a:t> </a:t>
            </a:r>
            <a:r>
              <a:rPr lang="en-US" altLang="en-US" sz="5400" b="1" dirty="0" err="1">
                <a:solidFill>
                  <a:schemeClr val="bg1"/>
                </a:solidFill>
              </a:rPr>
              <a:t>vinh</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khói</a:t>
            </a:r>
            <a:r>
              <a:rPr lang="en-US" altLang="en-US" sz="5400" b="1" dirty="0">
                <a:solidFill>
                  <a:schemeClr val="bg1"/>
                </a:solidFill>
              </a:rPr>
              <a:t> </a:t>
            </a:r>
            <a:r>
              <a:rPr lang="en-US" altLang="en-US" sz="5400" b="1" dirty="0" err="1">
                <a:solidFill>
                  <a:schemeClr val="bg1"/>
                </a:solidFill>
              </a:rPr>
              <a:t>trắng</a:t>
            </a:r>
            <a:r>
              <a:rPr lang="en-US" altLang="en-US" sz="5400" b="1" dirty="0">
                <a:solidFill>
                  <a:schemeClr val="bg1"/>
                </a:solidFill>
              </a:rPr>
              <a:t> </a:t>
            </a:r>
            <a:r>
              <a:rPr lang="en-US" altLang="en-US" sz="5400" b="1" dirty="0" err="1">
                <a:solidFill>
                  <a:schemeClr val="bg1"/>
                </a:solidFill>
              </a:rPr>
              <a:t>như</a:t>
            </a:r>
            <a:r>
              <a:rPr lang="en-US" altLang="en-US" sz="5400" b="1" dirty="0">
                <a:solidFill>
                  <a:schemeClr val="bg1"/>
                </a:solidFill>
              </a:rPr>
              <a:t> </a:t>
            </a:r>
            <a:r>
              <a:rPr lang="en-US" altLang="en-US" sz="5400" b="1" dirty="0" err="1">
                <a:solidFill>
                  <a:schemeClr val="bg1"/>
                </a:solidFill>
              </a:rPr>
              <a:t>trầm</a:t>
            </a:r>
            <a:r>
              <a:rPr lang="en-US" altLang="en-US" sz="5400" b="1" dirty="0">
                <a:solidFill>
                  <a:schemeClr val="bg1"/>
                </a:solidFill>
              </a:rPr>
              <a:t> </a:t>
            </a:r>
            <a:r>
              <a:rPr lang="en-US" altLang="en-US" sz="5400" b="1" dirty="0" err="1">
                <a:solidFill>
                  <a:schemeClr val="bg1"/>
                </a:solidFill>
              </a:rPr>
              <a:t>hương</a:t>
            </a:r>
            <a:r>
              <a:rPr lang="en-US" altLang="en-US" sz="5400" b="1" dirty="0">
                <a:solidFill>
                  <a:schemeClr val="bg1"/>
                </a:solidFill>
              </a:rPr>
              <a:t> </a:t>
            </a:r>
            <a:r>
              <a:rPr lang="en-US" altLang="en-US" sz="5400" b="1" dirty="0" err="1">
                <a:solidFill>
                  <a:schemeClr val="bg1"/>
                </a:solidFill>
              </a:rPr>
              <a:t>ngát</a:t>
            </a:r>
            <a:r>
              <a:rPr lang="en-US" altLang="en-US" sz="5400" b="1" dirty="0">
                <a:solidFill>
                  <a:schemeClr val="bg1"/>
                </a:solidFill>
              </a:rPr>
              <a:t> </a:t>
            </a:r>
            <a:r>
              <a:rPr lang="en-US" altLang="en-US" sz="5400" b="1" dirty="0" err="1">
                <a:solidFill>
                  <a:schemeClr val="bg1"/>
                </a:solidFill>
              </a:rPr>
              <a:t>thơm</a:t>
            </a:r>
            <a:r>
              <a:rPr lang="en-US" altLang="en-US" sz="5400" b="1" dirty="0">
                <a:solidFill>
                  <a:schemeClr val="bg1"/>
                </a:solidFill>
              </a:rPr>
              <a:t> </a:t>
            </a:r>
            <a:r>
              <a:rPr lang="en-US" altLang="en-US" sz="5400" b="1" dirty="0" err="1">
                <a:solidFill>
                  <a:schemeClr val="bg1"/>
                </a:solidFill>
              </a:rPr>
              <a:t>cầu</a:t>
            </a:r>
            <a:r>
              <a:rPr lang="en-US" altLang="en-US" sz="5400" b="1" dirty="0">
                <a:solidFill>
                  <a:schemeClr val="bg1"/>
                </a:solidFill>
              </a:rPr>
              <a:t> </a:t>
            </a:r>
            <a:r>
              <a:rPr lang="en-US" altLang="en-US" sz="5400" b="1" dirty="0" err="1">
                <a:solidFill>
                  <a:schemeClr val="bg1"/>
                </a:solidFill>
              </a:rPr>
              <a:t>Chúa</a:t>
            </a:r>
            <a:r>
              <a:rPr lang="en-US" altLang="en-US" sz="5400" b="1" dirty="0">
                <a:solidFill>
                  <a:schemeClr val="bg1"/>
                </a:solidFill>
              </a:rPr>
              <a:t> </a:t>
            </a:r>
            <a:r>
              <a:rPr lang="en-US" altLang="en-US" sz="5400" b="1" dirty="0" err="1">
                <a:solidFill>
                  <a:schemeClr val="bg1"/>
                </a:solidFill>
              </a:rPr>
              <a:t>thương</a:t>
            </a:r>
            <a:r>
              <a:rPr lang="en-US" altLang="en-US" sz="5400" b="1" dirty="0">
                <a:solidFill>
                  <a:schemeClr val="bg1"/>
                </a:solidFill>
              </a:rPr>
              <a:t> </a:t>
            </a:r>
            <a:r>
              <a:rPr lang="en-US" altLang="en-US" sz="5400" b="1" dirty="0" err="1">
                <a:solidFill>
                  <a:schemeClr val="bg1"/>
                </a:solidFill>
              </a:rPr>
              <a:t>nhận</a:t>
            </a:r>
            <a:r>
              <a:rPr lang="en-US" altLang="en-US" sz="5400" b="1" dirty="0">
                <a:solidFill>
                  <a:schemeClr val="bg1"/>
                </a:solidFill>
              </a:rPr>
              <a:t> </a:t>
            </a:r>
            <a:r>
              <a:rPr lang="en-US" altLang="en-US" sz="5400" b="1" dirty="0" err="1">
                <a:solidFill>
                  <a:schemeClr val="bg1"/>
                </a:solidFill>
              </a:rPr>
              <a:t>của</a:t>
            </a:r>
            <a:r>
              <a:rPr lang="en-US" altLang="en-US" sz="5400" b="1" dirty="0">
                <a:solidFill>
                  <a:schemeClr val="bg1"/>
                </a:solidFill>
              </a:rPr>
              <a:t> </a:t>
            </a:r>
            <a:r>
              <a:rPr lang="en-US" altLang="en-US" sz="5400" b="1" dirty="0" err="1">
                <a:solidFill>
                  <a:schemeClr val="bg1"/>
                </a:solidFill>
              </a:rPr>
              <a:t>lễ</a:t>
            </a:r>
            <a:r>
              <a:rPr lang="en-US" altLang="en-US" sz="5400" b="1" dirty="0">
                <a:solidFill>
                  <a:schemeClr val="bg1"/>
                </a:solidFill>
              </a:rPr>
              <a:t> </a:t>
            </a:r>
            <a:r>
              <a:rPr lang="en-US" altLang="en-US" sz="5400" b="1" dirty="0" err="1">
                <a:solidFill>
                  <a:schemeClr val="bg1"/>
                </a:solidFill>
              </a:rPr>
              <a:t>hy</a:t>
            </a:r>
            <a:r>
              <a:rPr lang="en-US" altLang="en-US" sz="5400" b="1" dirty="0">
                <a:solidFill>
                  <a:schemeClr val="bg1"/>
                </a:solidFill>
              </a:rPr>
              <a:t> </a:t>
            </a:r>
            <a:r>
              <a:rPr lang="en-US" altLang="en-US" sz="5400" b="1" dirty="0" err="1">
                <a:solidFill>
                  <a:schemeClr val="bg1"/>
                </a:solidFill>
              </a:rPr>
              <a:t>sinh</a:t>
            </a:r>
            <a:r>
              <a:rPr lang="en-US" altLang="en-US" sz="5400" b="1" dirty="0">
                <a:solidFill>
                  <a:schemeClr val="bg1"/>
                </a:solidFill>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2082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CẦN RA KHỎI MÌNH</a:t>
            </a:r>
            <a:br>
              <a:rPr lang="en-US" sz="6600" dirty="0" smtClean="0">
                <a:solidFill>
                  <a:srgbClr val="FFFF00"/>
                </a:solidFill>
              </a:rPr>
            </a:br>
            <a:r>
              <a:rPr lang="en-US" sz="4000" i="1" dirty="0" smtClean="0">
                <a:solidFill>
                  <a:schemeClr val="bg1"/>
                </a:solidFill>
              </a:rPr>
              <a:t>Lm. </a:t>
            </a:r>
            <a:r>
              <a:rPr lang="en-US" sz="4000" i="1" dirty="0" err="1" smtClean="0">
                <a:solidFill>
                  <a:schemeClr val="bg1"/>
                </a:solidFill>
              </a:rPr>
              <a:t>Thái</a:t>
            </a:r>
            <a:r>
              <a:rPr lang="en-US" sz="4000" i="1" dirty="0" smtClean="0">
                <a:solidFill>
                  <a:schemeClr val="bg1"/>
                </a:solidFill>
              </a:rPr>
              <a:t> </a:t>
            </a:r>
            <a:r>
              <a:rPr lang="en-US" sz="4000" i="1" dirty="0" err="1" smtClean="0">
                <a:solidFill>
                  <a:schemeClr val="bg1"/>
                </a:solidFill>
              </a:rPr>
              <a:t>Nguyên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Trèo</a:t>
            </a:r>
            <a:r>
              <a:rPr lang="en-US" sz="6000" dirty="0" smtClean="0">
                <a:solidFill>
                  <a:srgbClr val="FFFF00"/>
                </a:solidFill>
              </a:rPr>
              <a:t> </a:t>
            </a:r>
            <a:r>
              <a:rPr lang="en-US" sz="6000" dirty="0" err="1" smtClean="0">
                <a:solidFill>
                  <a:srgbClr val="FFFF00"/>
                </a:solidFill>
              </a:rPr>
              <a:t>Lên</a:t>
            </a:r>
            <a:r>
              <a:rPr lang="en-US" sz="6000" dirty="0" smtClean="0">
                <a:solidFill>
                  <a:srgbClr val="FFFF00"/>
                </a:solidFill>
              </a:rPr>
              <a:t> Cao </a:t>
            </a:r>
            <a:r>
              <a:rPr lang="en-US" sz="6000" dirty="0" err="1" smtClean="0">
                <a:solidFill>
                  <a:srgbClr val="FFFF00"/>
                </a:solidFill>
              </a:rPr>
              <a:t>Sơn</a:t>
            </a:r>
            <a:r>
              <a:rPr lang="en-US" sz="6000" b="0" dirty="0" smtClean="0">
                <a:solidFill>
                  <a:srgbClr val="FFFF00"/>
                </a:solidFill>
                <a:effectLst/>
              </a:rPr>
              <a:t/>
            </a:r>
            <a:br>
              <a:rPr lang="en-US" sz="6000" b="0" dirty="0" smtClean="0">
                <a:solidFill>
                  <a:srgbClr val="FFFF00"/>
                </a:solidFill>
                <a:effectLst/>
              </a:rPr>
            </a:br>
            <a:r>
              <a:rPr lang="en-US" sz="6000" i="1" dirty="0" smtClean="0">
                <a:solidFill>
                  <a:schemeClr val="bg1"/>
                </a:solidFill>
              </a:rPr>
              <a:t>Nam </a:t>
            </a:r>
            <a:r>
              <a:rPr lang="en-US" sz="6000" i="1" dirty="0" err="1" smtClean="0">
                <a:solidFill>
                  <a:schemeClr val="bg1"/>
                </a:solidFill>
              </a:rPr>
              <a:t>Hoa</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err="1" smtClean="0">
                <a:solidFill>
                  <a:schemeClr val="bg1"/>
                </a:solidFill>
              </a:rPr>
              <a:t>Người</a:t>
            </a:r>
            <a:r>
              <a:rPr lang="en-US" dirty="0" smtClean="0">
                <a:solidFill>
                  <a:schemeClr val="bg1"/>
                </a:solidFill>
              </a:rPr>
              <a:t> ta </a:t>
            </a:r>
            <a:r>
              <a:rPr lang="en-US" dirty="0" err="1" smtClean="0">
                <a:solidFill>
                  <a:schemeClr val="bg1"/>
                </a:solidFill>
              </a:rPr>
              <a:t>không</a:t>
            </a:r>
            <a:r>
              <a:rPr lang="en-US" dirty="0" smtClean="0">
                <a:solidFill>
                  <a:schemeClr val="bg1"/>
                </a:solidFill>
              </a:rPr>
              <a:t> tin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bình</a:t>
            </a:r>
            <a:r>
              <a:rPr lang="en-US" dirty="0" smtClean="0">
                <a:solidFill>
                  <a:schemeClr val="bg1"/>
                </a:solidFill>
              </a:rPr>
              <a:t> </a:t>
            </a:r>
            <a:r>
              <a:rPr lang="en-US" dirty="0" err="1" smtClean="0">
                <a:solidFill>
                  <a:schemeClr val="bg1"/>
                </a:solidFill>
              </a:rPr>
              <a:t>thường</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quen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nghèo</a:t>
            </a:r>
            <a:r>
              <a:rPr lang="en-US" dirty="0" smtClean="0">
                <a:solidFill>
                  <a:schemeClr val="bg1"/>
                </a:solidFill>
              </a:rPr>
              <a:t> </a:t>
            </a:r>
            <a:r>
              <a:rPr lang="en-US" dirty="0" err="1" smtClean="0">
                <a:solidFill>
                  <a:schemeClr val="bg1"/>
                </a:solidFill>
              </a:rPr>
              <a:t>hèn</a:t>
            </a:r>
            <a:r>
              <a:rPr lang="en-US" dirty="0" smtClean="0">
                <a:solidFill>
                  <a:schemeClr val="bg1"/>
                </a:solidFill>
              </a:rPr>
              <a:t> </a:t>
            </a:r>
            <a:r>
              <a:rPr lang="en-US" dirty="0" err="1" smtClean="0">
                <a:solidFill>
                  <a:schemeClr val="bg1"/>
                </a:solidFill>
              </a:rPr>
              <a:t>xem</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mọi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đóng</a:t>
            </a:r>
            <a:r>
              <a:rPr lang="en-US" dirty="0" smtClean="0">
                <a:solidFill>
                  <a:schemeClr val="bg1"/>
                </a:solidFill>
              </a:rPr>
              <a:t> </a:t>
            </a:r>
            <a:r>
              <a:rPr lang="en-US" dirty="0" err="1" smtClean="0">
                <a:solidFill>
                  <a:schemeClr val="bg1"/>
                </a:solidFill>
              </a:rPr>
              <a:t>khung</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kiến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anh</a:t>
            </a:r>
            <a:r>
              <a:rPr lang="en-US" dirty="0" smtClean="0">
                <a:solidFill>
                  <a:schemeClr val="bg1"/>
                </a:solidFill>
              </a:rPr>
              <a:t> </a:t>
            </a:r>
            <a:r>
              <a:rPr lang="en-US" dirty="0" err="1" smtClean="0">
                <a:solidFill>
                  <a:schemeClr val="bg1"/>
                </a:solidFill>
              </a:rPr>
              <a:t>em</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FFFF00"/>
                </a:solidFill>
              </a:rPr>
              <a:t>Tk1</a:t>
            </a:r>
            <a:r>
              <a:rPr lang="en-US" sz="4000" b="0" u="sng" dirty="0" smtClean="0">
                <a:solidFill>
                  <a:srgbClr val="FFFF00"/>
                </a:solidFill>
                <a:effectLst/>
              </a:rPr>
              <a:t>:</a:t>
            </a:r>
            <a:r>
              <a:rPr lang="en-US" sz="4000" b="0" dirty="0" smtClean="0">
                <a:solidFill>
                  <a:schemeClr val="bg1"/>
                </a:solidFill>
                <a:effectLst/>
              </a:rPr>
              <a:t> </a:t>
            </a:r>
            <a:r>
              <a:rPr lang="vi-VN" sz="4000" dirty="0" smtClean="0">
                <a:solidFill>
                  <a:schemeClr val="bg1"/>
                </a:solidFill>
              </a:rPr>
              <a:t> </a:t>
            </a:r>
            <a:r>
              <a:rPr lang="en-US" sz="4000" dirty="0" err="1" smtClean="0">
                <a:solidFill>
                  <a:schemeClr val="bg1"/>
                </a:solidFill>
              </a:rPr>
              <a:t>Cần</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khỏi</a:t>
            </a:r>
            <a:r>
              <a:rPr lang="en-US" sz="4000" dirty="0" smtClean="0">
                <a:solidFill>
                  <a:schemeClr val="bg1"/>
                </a:solidFill>
              </a:rPr>
              <a:t> </a:t>
            </a:r>
            <a:r>
              <a:rPr lang="en-US" sz="4000" dirty="0" err="1" smtClean="0">
                <a:solidFill>
                  <a:schemeClr val="bg1"/>
                </a:solidFill>
              </a:rPr>
              <a:t>mình</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khỏi</a:t>
            </a:r>
            <a:r>
              <a:rPr lang="en-US" sz="4000" dirty="0" smtClean="0">
                <a:solidFill>
                  <a:schemeClr val="bg1"/>
                </a:solidFill>
              </a:rPr>
              <a:t> </a:t>
            </a:r>
            <a:r>
              <a:rPr lang="en-US" sz="4000" dirty="0" err="1" smtClean="0">
                <a:solidFill>
                  <a:schemeClr val="bg1"/>
                </a:solidFill>
              </a:rPr>
              <a:t>cái</a:t>
            </a:r>
            <a:r>
              <a:rPr lang="en-US" sz="4000" dirty="0" smtClean="0">
                <a:solidFill>
                  <a:schemeClr val="bg1"/>
                </a:solidFill>
              </a:rPr>
              <a:t> </a:t>
            </a:r>
            <a:r>
              <a:rPr lang="en-US" sz="4000" dirty="0" err="1" smtClean="0">
                <a:solidFill>
                  <a:schemeClr val="bg1"/>
                </a:solidFill>
              </a:rPr>
              <a:t>nhìn</a:t>
            </a:r>
            <a:r>
              <a:rPr lang="en-US" sz="4000" dirty="0" smtClean="0">
                <a:solidFill>
                  <a:schemeClr val="bg1"/>
                </a:solidFill>
              </a:rPr>
              <a:t> </a:t>
            </a:r>
            <a:r>
              <a:rPr lang="en-US" sz="4000" dirty="0" err="1" smtClean="0">
                <a:solidFill>
                  <a:schemeClr val="bg1"/>
                </a:solidFill>
              </a:rPr>
              <a:t>vô</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khô</a:t>
            </a:r>
            <a:r>
              <a:rPr lang="en-US" sz="4000" dirty="0" smtClean="0">
                <a:solidFill>
                  <a:schemeClr val="bg1"/>
                </a:solidFill>
              </a:rPr>
              <a:t> </a:t>
            </a:r>
            <a:r>
              <a:rPr lang="en-US" sz="4000" dirty="0" err="1" smtClean="0">
                <a:solidFill>
                  <a:schemeClr val="bg1"/>
                </a:solidFill>
              </a:rPr>
              <a:t>cứng</a:t>
            </a:r>
            <a:r>
              <a:rPr lang="en-US" sz="4000" dirty="0" smtClean="0">
                <a:solidFill>
                  <a:schemeClr val="bg1"/>
                </a:solidFill>
              </a:rPr>
              <a:t>. </a:t>
            </a:r>
            <a:r>
              <a:rPr lang="en-US" sz="4000" dirty="0" err="1" smtClean="0">
                <a:solidFill>
                  <a:schemeClr val="bg1"/>
                </a:solidFill>
              </a:rPr>
              <a:t>Cần</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khỏi</a:t>
            </a:r>
            <a:r>
              <a:rPr lang="en-US" sz="4000" dirty="0" smtClean="0">
                <a:solidFill>
                  <a:schemeClr val="bg1"/>
                </a:solidFill>
              </a:rPr>
              <a:t> </a:t>
            </a:r>
            <a:r>
              <a:rPr lang="en-US" sz="4000" dirty="0" err="1" smtClean="0">
                <a:solidFill>
                  <a:schemeClr val="bg1"/>
                </a:solidFill>
              </a:rPr>
              <a:t>mình</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gặp</a:t>
            </a:r>
            <a:r>
              <a:rPr lang="en-US" sz="4000" dirty="0" smtClean="0">
                <a:solidFill>
                  <a:schemeClr val="bg1"/>
                </a:solidFill>
              </a:rPr>
              <a:t> </a:t>
            </a:r>
            <a:r>
              <a:rPr lang="en-US" sz="4000" dirty="0" err="1" smtClean="0">
                <a:solidFill>
                  <a:schemeClr val="bg1"/>
                </a:solidFill>
              </a:rPr>
              <a:t>mầu</a:t>
            </a:r>
            <a:r>
              <a:rPr lang="en-US" sz="4000" dirty="0" smtClean="0">
                <a:solidFill>
                  <a:schemeClr val="bg1"/>
                </a:solidFill>
              </a:rPr>
              <a:t> </a:t>
            </a:r>
            <a:r>
              <a:rPr lang="en-US" sz="4000" dirty="0" err="1" smtClean="0">
                <a:solidFill>
                  <a:schemeClr val="bg1"/>
                </a:solidFill>
              </a:rPr>
              <a:t>nhiệm</a:t>
            </a:r>
            <a:r>
              <a:rPr lang="en-US" sz="4000" dirty="0" smtClean="0">
                <a:solidFill>
                  <a:schemeClr val="bg1"/>
                </a:solidFill>
              </a:rPr>
              <a:t> </a:t>
            </a:r>
            <a:r>
              <a:rPr lang="en-US" sz="4000" dirty="0" err="1" smtClean="0">
                <a:solidFill>
                  <a:schemeClr val="bg1"/>
                </a:solidFill>
              </a:rPr>
              <a:t>tha</a:t>
            </a:r>
            <a:r>
              <a:rPr lang="en-US" sz="4000" dirty="0" smtClean="0">
                <a:solidFill>
                  <a:schemeClr val="bg1"/>
                </a:solidFill>
              </a:rPr>
              <a:t> </a:t>
            </a:r>
            <a:r>
              <a:rPr lang="en-US" sz="4000" dirty="0" err="1" smtClean="0">
                <a:solidFill>
                  <a:schemeClr val="bg1"/>
                </a:solidFill>
              </a:rPr>
              <a:t>nhân</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thấy</a:t>
            </a:r>
            <a:r>
              <a:rPr lang="en-US" sz="4000" dirty="0" smtClean="0">
                <a:solidFill>
                  <a:schemeClr val="bg1"/>
                </a:solidFill>
              </a:rPr>
              <a:t> </a:t>
            </a:r>
            <a:r>
              <a:rPr lang="en-US" sz="4000" dirty="0" err="1" smtClean="0">
                <a:solidFill>
                  <a:schemeClr val="bg1"/>
                </a:solidFill>
              </a:rPr>
              <a:t>người</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cái</a:t>
            </a:r>
            <a:r>
              <a:rPr lang="en-US" sz="4000" dirty="0" smtClean="0">
                <a:solidFill>
                  <a:schemeClr val="bg1"/>
                </a:solidFill>
              </a:rPr>
              <a:t> </a:t>
            </a:r>
            <a:r>
              <a:rPr lang="en-US" sz="4000" dirty="0" err="1" smtClean="0">
                <a:solidFill>
                  <a:schemeClr val="bg1"/>
                </a:solidFill>
              </a:rPr>
              <a:t>nhìn</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Mỗi</a:t>
            </a:r>
            <a:r>
              <a:rPr lang="en-US" sz="4000" dirty="0" smtClean="0">
                <a:solidFill>
                  <a:schemeClr val="bg1"/>
                </a:solidFill>
              </a:rPr>
              <a:t> </a:t>
            </a:r>
            <a:r>
              <a:rPr lang="en-US" sz="4000" dirty="0" err="1" smtClean="0">
                <a:solidFill>
                  <a:schemeClr val="bg1"/>
                </a:solidFill>
              </a:rPr>
              <a:t>người</a:t>
            </a:r>
            <a:r>
              <a:rPr lang="en-US" sz="4000" dirty="0" smtClean="0">
                <a:solidFill>
                  <a:schemeClr val="bg1"/>
                </a:solidFill>
              </a:rPr>
              <a:t>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một</a:t>
            </a:r>
            <a:r>
              <a:rPr lang="en-US" sz="4000" dirty="0" smtClean="0">
                <a:solidFill>
                  <a:schemeClr val="bg1"/>
                </a:solidFill>
              </a:rPr>
              <a:t> </a:t>
            </a:r>
            <a:r>
              <a:rPr lang="en-US" sz="4000" dirty="0" err="1" smtClean="0">
                <a:solidFill>
                  <a:schemeClr val="bg1"/>
                </a:solidFill>
              </a:rPr>
              <a:t>mầu</a:t>
            </a:r>
            <a:r>
              <a:rPr lang="en-US" sz="4000" dirty="0" smtClean="0">
                <a:solidFill>
                  <a:schemeClr val="bg1"/>
                </a:solidFill>
              </a:rPr>
              <a:t> </a:t>
            </a:r>
            <a:r>
              <a:rPr lang="en-US" sz="4000" dirty="0" err="1" smtClean="0">
                <a:solidFill>
                  <a:schemeClr val="bg1"/>
                </a:solidFill>
              </a:rPr>
              <a:t>nhiệm</a:t>
            </a:r>
            <a:r>
              <a:rPr lang="en-US" sz="4000" dirty="0" smtClean="0">
                <a:solidFill>
                  <a:schemeClr val="bg1"/>
                </a:solidFill>
              </a:rPr>
              <a:t> </a:t>
            </a:r>
            <a:r>
              <a:rPr lang="en-US" sz="4000" dirty="0" err="1" smtClean="0">
                <a:solidFill>
                  <a:schemeClr val="bg1"/>
                </a:solidFill>
              </a:rPr>
              <a:t>cần</a:t>
            </a:r>
            <a:r>
              <a:rPr lang="en-US" sz="4000" dirty="0" smtClean="0">
                <a:solidFill>
                  <a:schemeClr val="bg1"/>
                </a:solidFill>
              </a:rPr>
              <a:t> </a:t>
            </a:r>
            <a:r>
              <a:rPr lang="en-US" sz="4000" dirty="0" err="1" smtClean="0">
                <a:solidFill>
                  <a:schemeClr val="bg1"/>
                </a:solidFill>
              </a:rPr>
              <a:t>khám</a:t>
            </a:r>
            <a:r>
              <a:rPr lang="en-US" sz="4000" dirty="0" smtClean="0">
                <a:solidFill>
                  <a:schemeClr val="bg1"/>
                </a:solidFill>
              </a:rPr>
              <a:t> </a:t>
            </a:r>
            <a:r>
              <a:rPr lang="en-US" sz="4000" dirty="0" err="1" smtClean="0">
                <a:solidFill>
                  <a:schemeClr val="bg1"/>
                </a:solidFill>
              </a:rPr>
              <a:t>phá</a:t>
            </a:r>
            <a:r>
              <a:rPr lang="en-US" sz="4000" dirty="0" smtClean="0">
                <a:solidFill>
                  <a:schemeClr val="bg1"/>
                </a:solidFill>
              </a:rPr>
              <a:t> </a:t>
            </a:r>
            <a:r>
              <a:rPr lang="en-US" sz="4000" dirty="0" err="1" smtClean="0">
                <a:solidFill>
                  <a:schemeClr val="bg1"/>
                </a:solidFill>
              </a:rPr>
              <a:t>suốt</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Mỗi</a:t>
            </a:r>
            <a:r>
              <a:rPr lang="en-US" sz="4000" dirty="0" smtClean="0">
                <a:solidFill>
                  <a:schemeClr val="bg1"/>
                </a:solidFill>
              </a:rPr>
              <a:t> </a:t>
            </a:r>
            <a:r>
              <a:rPr lang="en-US" sz="4000" dirty="0" err="1" smtClean="0">
                <a:solidFill>
                  <a:schemeClr val="bg1"/>
                </a:solidFill>
              </a:rPr>
              <a:t>người</a:t>
            </a:r>
            <a:r>
              <a:rPr lang="en-US" sz="4000" dirty="0" smtClean="0">
                <a:solidFill>
                  <a:schemeClr val="bg1"/>
                </a:solidFill>
              </a:rPr>
              <a:t>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công</a:t>
            </a:r>
            <a:r>
              <a:rPr lang="en-US" sz="4000" dirty="0" smtClean="0">
                <a:solidFill>
                  <a:schemeClr val="bg1"/>
                </a:solidFill>
              </a:rPr>
              <a:t> </a:t>
            </a:r>
            <a:r>
              <a:rPr lang="en-US" sz="4000" dirty="0" err="1" smtClean="0">
                <a:solidFill>
                  <a:schemeClr val="bg1"/>
                </a:solidFill>
              </a:rPr>
              <a:t>trình</a:t>
            </a:r>
            <a:r>
              <a:rPr lang="en-US" sz="4000" dirty="0" smtClean="0">
                <a:solidFill>
                  <a:schemeClr val="bg1"/>
                </a:solidFill>
              </a:rPr>
              <a:t> </a:t>
            </a:r>
            <a:r>
              <a:rPr lang="en-US" sz="4000" dirty="0" err="1" smtClean="0">
                <a:solidFill>
                  <a:schemeClr val="bg1"/>
                </a:solidFill>
              </a:rPr>
              <a:t>tình</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mầu</a:t>
            </a:r>
            <a:r>
              <a:rPr lang="en-US" sz="4000" dirty="0" smtClean="0">
                <a:solidFill>
                  <a:schemeClr val="bg1"/>
                </a:solidFill>
              </a:rPr>
              <a:t> </a:t>
            </a:r>
            <a:r>
              <a:rPr lang="en-US" sz="4000" dirty="0" err="1" smtClean="0">
                <a:solidFill>
                  <a:schemeClr val="bg1"/>
                </a:solidFill>
              </a:rPr>
              <a:t>nhiệm</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đang</a:t>
            </a:r>
            <a:r>
              <a:rPr lang="en-US" sz="4000" dirty="0" smtClean="0">
                <a:solidFill>
                  <a:schemeClr val="bg1"/>
                </a:solidFill>
              </a:rPr>
              <a:t> </a:t>
            </a:r>
            <a:r>
              <a:rPr lang="en-US" sz="4000" dirty="0" err="1" smtClean="0">
                <a:solidFill>
                  <a:schemeClr val="bg1"/>
                </a:solidFill>
              </a:rPr>
              <a:t>trở</a:t>
            </a:r>
            <a:r>
              <a:rPr lang="en-US" sz="4000" dirty="0" smtClean="0">
                <a:solidFill>
                  <a:schemeClr val="bg1"/>
                </a:solidFill>
              </a:rPr>
              <a:t> </a:t>
            </a:r>
            <a:r>
              <a:rPr lang="en-US" sz="4000" dirty="0" err="1" smtClean="0">
                <a:solidFill>
                  <a:schemeClr val="bg1"/>
                </a:solidFill>
              </a:rPr>
              <a:t>nên</a:t>
            </a:r>
            <a:r>
              <a:rPr lang="en-US" sz="4000" dirty="0" smtClean="0">
                <a:solidFill>
                  <a:schemeClr val="bg1"/>
                </a:solidFill>
              </a:rPr>
              <a:t> </a:t>
            </a:r>
            <a:r>
              <a:rPr lang="en-US" sz="4000" dirty="0" err="1" smtClean="0">
                <a:solidFill>
                  <a:schemeClr val="bg1"/>
                </a:solidFill>
              </a:rPr>
              <a:t>hoàn</a:t>
            </a:r>
            <a:r>
              <a:rPr lang="en-US" sz="4000" dirty="0" smtClean="0">
                <a:solidFill>
                  <a:schemeClr val="bg1"/>
                </a:solidFill>
              </a:rPr>
              <a:t> </a:t>
            </a:r>
            <a:r>
              <a:rPr lang="en-US" sz="4000" dirty="0" err="1" smtClean="0">
                <a:solidFill>
                  <a:schemeClr val="bg1"/>
                </a:solidFill>
              </a:rPr>
              <a:t>thành</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err="1" smtClean="0">
                <a:solidFill>
                  <a:schemeClr val="bg1"/>
                </a:solidFill>
              </a:rPr>
              <a:t>Người</a:t>
            </a:r>
            <a:r>
              <a:rPr lang="en-US" dirty="0" smtClean="0">
                <a:solidFill>
                  <a:schemeClr val="bg1"/>
                </a:solidFill>
              </a:rPr>
              <a:t> ta </a:t>
            </a:r>
            <a:r>
              <a:rPr lang="en-US" dirty="0" err="1" smtClean="0">
                <a:solidFill>
                  <a:schemeClr val="bg1"/>
                </a:solidFill>
              </a:rPr>
              <a:t>không</a:t>
            </a:r>
            <a:r>
              <a:rPr lang="en-US" dirty="0" smtClean="0">
                <a:solidFill>
                  <a:schemeClr val="bg1"/>
                </a:solidFill>
              </a:rPr>
              <a:t> tin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bình</a:t>
            </a:r>
            <a:r>
              <a:rPr lang="en-US" dirty="0" smtClean="0">
                <a:solidFill>
                  <a:schemeClr val="bg1"/>
                </a:solidFill>
              </a:rPr>
              <a:t> </a:t>
            </a:r>
            <a:r>
              <a:rPr lang="en-US" dirty="0" err="1" smtClean="0">
                <a:solidFill>
                  <a:schemeClr val="bg1"/>
                </a:solidFill>
              </a:rPr>
              <a:t>thường</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quen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nghèo</a:t>
            </a:r>
            <a:r>
              <a:rPr lang="en-US" dirty="0" smtClean="0">
                <a:solidFill>
                  <a:schemeClr val="bg1"/>
                </a:solidFill>
              </a:rPr>
              <a:t> </a:t>
            </a:r>
            <a:r>
              <a:rPr lang="en-US" dirty="0" err="1" smtClean="0">
                <a:solidFill>
                  <a:schemeClr val="bg1"/>
                </a:solidFill>
              </a:rPr>
              <a:t>hèn</a:t>
            </a:r>
            <a:r>
              <a:rPr lang="en-US" dirty="0" smtClean="0">
                <a:solidFill>
                  <a:schemeClr val="bg1"/>
                </a:solidFill>
              </a:rPr>
              <a:t> </a:t>
            </a:r>
            <a:r>
              <a:rPr lang="en-US" dirty="0" err="1" smtClean="0">
                <a:solidFill>
                  <a:schemeClr val="bg1"/>
                </a:solidFill>
              </a:rPr>
              <a:t>xem</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mọi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đóng</a:t>
            </a:r>
            <a:r>
              <a:rPr lang="en-US" dirty="0" smtClean="0">
                <a:solidFill>
                  <a:schemeClr val="bg1"/>
                </a:solidFill>
              </a:rPr>
              <a:t> </a:t>
            </a:r>
            <a:r>
              <a:rPr lang="en-US" dirty="0" err="1" smtClean="0">
                <a:solidFill>
                  <a:schemeClr val="bg1"/>
                </a:solidFill>
              </a:rPr>
              <a:t>khung</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kiến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anh</a:t>
            </a:r>
            <a:r>
              <a:rPr lang="en-US" dirty="0" smtClean="0">
                <a:solidFill>
                  <a:schemeClr val="bg1"/>
                </a:solidFill>
              </a:rPr>
              <a:t> </a:t>
            </a:r>
            <a:r>
              <a:rPr lang="en-US" dirty="0" err="1" smtClean="0">
                <a:solidFill>
                  <a:schemeClr val="bg1"/>
                </a:solidFill>
              </a:rPr>
              <a:t>em</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910250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err="1" smtClean="0">
                <a:solidFill>
                  <a:schemeClr val="bg1"/>
                </a:solidFill>
              </a:rPr>
              <a:t>Người</a:t>
            </a:r>
            <a:r>
              <a:rPr lang="en-US" dirty="0" smtClean="0">
                <a:solidFill>
                  <a:schemeClr val="bg1"/>
                </a:solidFill>
              </a:rPr>
              <a:t> ta </a:t>
            </a:r>
            <a:r>
              <a:rPr lang="en-US" dirty="0" err="1" smtClean="0">
                <a:solidFill>
                  <a:schemeClr val="bg1"/>
                </a:solidFill>
              </a:rPr>
              <a:t>không</a:t>
            </a:r>
            <a:r>
              <a:rPr lang="en-US" dirty="0" smtClean="0">
                <a:solidFill>
                  <a:schemeClr val="bg1"/>
                </a:solidFill>
              </a:rPr>
              <a:t> tin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bình</a:t>
            </a:r>
            <a:r>
              <a:rPr lang="en-US" dirty="0" smtClean="0">
                <a:solidFill>
                  <a:schemeClr val="bg1"/>
                </a:solidFill>
              </a:rPr>
              <a:t> </a:t>
            </a:r>
            <a:r>
              <a:rPr lang="en-US" dirty="0" err="1" smtClean="0">
                <a:solidFill>
                  <a:schemeClr val="bg1"/>
                </a:solidFill>
              </a:rPr>
              <a:t>thường</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quen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nghèo</a:t>
            </a:r>
            <a:r>
              <a:rPr lang="en-US" dirty="0" smtClean="0">
                <a:solidFill>
                  <a:schemeClr val="bg1"/>
                </a:solidFill>
              </a:rPr>
              <a:t> </a:t>
            </a:r>
            <a:r>
              <a:rPr lang="en-US" dirty="0" err="1" smtClean="0">
                <a:solidFill>
                  <a:schemeClr val="bg1"/>
                </a:solidFill>
              </a:rPr>
              <a:t>hèn</a:t>
            </a:r>
            <a:r>
              <a:rPr lang="en-US" dirty="0" smtClean="0">
                <a:solidFill>
                  <a:schemeClr val="bg1"/>
                </a:solidFill>
              </a:rPr>
              <a:t> </a:t>
            </a:r>
            <a:r>
              <a:rPr lang="en-US" dirty="0" err="1" smtClean="0">
                <a:solidFill>
                  <a:schemeClr val="bg1"/>
                </a:solidFill>
              </a:rPr>
              <a:t>xem</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mọi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đóng</a:t>
            </a:r>
            <a:r>
              <a:rPr lang="en-US" dirty="0" smtClean="0">
                <a:solidFill>
                  <a:schemeClr val="bg1"/>
                </a:solidFill>
              </a:rPr>
              <a:t> </a:t>
            </a:r>
            <a:r>
              <a:rPr lang="en-US" dirty="0" err="1" smtClean="0">
                <a:solidFill>
                  <a:schemeClr val="bg1"/>
                </a:solidFill>
              </a:rPr>
              <a:t>khung</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kiến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anh</a:t>
            </a:r>
            <a:r>
              <a:rPr lang="en-US" dirty="0" smtClean="0">
                <a:solidFill>
                  <a:schemeClr val="bg1"/>
                </a:solidFill>
              </a:rPr>
              <a:t> </a:t>
            </a:r>
            <a:r>
              <a:rPr lang="en-US" dirty="0" err="1" smtClean="0">
                <a:solidFill>
                  <a:schemeClr val="bg1"/>
                </a:solidFill>
              </a:rPr>
              <a:t>em</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910250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smtClean="0">
                <a:solidFill>
                  <a:srgbClr val="FFFF00"/>
                </a:solidFill>
                <a:effectLst/>
              </a:rPr>
              <a:t>Tk2:</a:t>
            </a:r>
            <a:r>
              <a:rPr lang="en-US" sz="4000" b="0" dirty="0" smtClean="0">
                <a:solidFill>
                  <a:schemeClr val="bg1"/>
                </a:solidFill>
                <a:effectLst/>
              </a:rPr>
              <a:t> </a:t>
            </a:r>
            <a:r>
              <a:rPr lang="en-US" sz="4000" dirty="0" err="1" smtClean="0">
                <a:solidFill>
                  <a:schemeClr val="bg1"/>
                </a:solidFill>
              </a:rPr>
              <a:t>Cần</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khỏi</a:t>
            </a:r>
            <a:r>
              <a:rPr lang="en-US" sz="4000" dirty="0" smtClean="0">
                <a:solidFill>
                  <a:schemeClr val="bg1"/>
                </a:solidFill>
              </a:rPr>
              <a:t> </a:t>
            </a:r>
            <a:r>
              <a:rPr lang="en-US" sz="4000" dirty="0" err="1" smtClean="0">
                <a:solidFill>
                  <a:schemeClr val="bg1"/>
                </a:solidFill>
              </a:rPr>
              <a:t>mình</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khỏi</a:t>
            </a:r>
            <a:r>
              <a:rPr lang="en-US" sz="4000" dirty="0" smtClean="0">
                <a:solidFill>
                  <a:schemeClr val="bg1"/>
                </a:solidFill>
              </a:rPr>
              <a:t> </a:t>
            </a:r>
            <a:r>
              <a:rPr lang="en-US" sz="4000" dirty="0" err="1" smtClean="0">
                <a:solidFill>
                  <a:schemeClr val="bg1"/>
                </a:solidFill>
              </a:rPr>
              <a:t>cái</a:t>
            </a:r>
            <a:r>
              <a:rPr lang="en-US" sz="4000" dirty="0" smtClean="0">
                <a:solidFill>
                  <a:schemeClr val="bg1"/>
                </a:solidFill>
              </a:rPr>
              <a:t> </a:t>
            </a:r>
            <a:r>
              <a:rPr lang="en-US" sz="4000" dirty="0" err="1" smtClean="0">
                <a:solidFill>
                  <a:schemeClr val="bg1"/>
                </a:solidFill>
              </a:rPr>
              <a:t>nhìn</a:t>
            </a:r>
            <a:r>
              <a:rPr lang="en-US" sz="4000" dirty="0" smtClean="0">
                <a:solidFill>
                  <a:schemeClr val="bg1"/>
                </a:solidFill>
              </a:rPr>
              <a:t> bon </a:t>
            </a:r>
            <a:r>
              <a:rPr lang="en-US" sz="4000" dirty="0" err="1" smtClean="0">
                <a:solidFill>
                  <a:schemeClr val="bg1"/>
                </a:solidFill>
              </a:rPr>
              <a:t>chen</a:t>
            </a:r>
            <a:r>
              <a:rPr lang="en-US" sz="4000" dirty="0" smtClean="0">
                <a:solidFill>
                  <a:schemeClr val="bg1"/>
                </a:solidFill>
              </a:rPr>
              <a:t> </a:t>
            </a:r>
            <a:r>
              <a:rPr lang="en-US" sz="4000" dirty="0" err="1" smtClean="0">
                <a:solidFill>
                  <a:schemeClr val="bg1"/>
                </a:solidFill>
              </a:rPr>
              <a:t>ghen</a:t>
            </a:r>
            <a:r>
              <a:rPr lang="en-US" sz="4000" dirty="0" smtClean="0">
                <a:solidFill>
                  <a:schemeClr val="bg1"/>
                </a:solidFill>
              </a:rPr>
              <a:t> </a:t>
            </a:r>
            <a:r>
              <a:rPr lang="en-US" sz="4000" dirty="0" err="1" smtClean="0">
                <a:solidFill>
                  <a:schemeClr val="bg1"/>
                </a:solidFill>
              </a:rPr>
              <a:t>ghét</a:t>
            </a:r>
            <a:r>
              <a:rPr lang="en-US" sz="4000" dirty="0" smtClean="0">
                <a:solidFill>
                  <a:schemeClr val="bg1"/>
                </a:solidFill>
              </a:rPr>
              <a:t>. </a:t>
            </a:r>
            <a:r>
              <a:rPr lang="en-US" sz="4000" dirty="0" err="1" smtClean="0">
                <a:solidFill>
                  <a:schemeClr val="bg1"/>
                </a:solidFill>
              </a:rPr>
              <a:t>Cần</a:t>
            </a:r>
            <a:r>
              <a:rPr lang="en-US" sz="4000" dirty="0" smtClean="0">
                <a:solidFill>
                  <a:schemeClr val="bg1"/>
                </a:solidFill>
              </a:rPr>
              <a:t> </a:t>
            </a:r>
            <a:r>
              <a:rPr lang="en-US" sz="4000" dirty="0" err="1" smtClean="0">
                <a:solidFill>
                  <a:schemeClr val="bg1"/>
                </a:solidFill>
              </a:rPr>
              <a:t>ra</a:t>
            </a:r>
            <a:r>
              <a:rPr lang="en-US" sz="4000" dirty="0" smtClean="0">
                <a:solidFill>
                  <a:schemeClr val="bg1"/>
                </a:solidFill>
              </a:rPr>
              <a:t> </a:t>
            </a:r>
            <a:r>
              <a:rPr lang="en-US" sz="4000" dirty="0" err="1" smtClean="0">
                <a:solidFill>
                  <a:schemeClr val="bg1"/>
                </a:solidFill>
              </a:rPr>
              <a:t>khoirmifnh</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gặp</a:t>
            </a:r>
            <a:r>
              <a:rPr lang="en-US" sz="4000" dirty="0" smtClean="0">
                <a:solidFill>
                  <a:schemeClr val="bg1"/>
                </a:solidFill>
              </a:rPr>
              <a:t> </a:t>
            </a:r>
            <a:r>
              <a:rPr lang="en-US" sz="4000" dirty="0" err="1" smtClean="0">
                <a:solidFill>
                  <a:schemeClr val="bg1"/>
                </a:solidFill>
              </a:rPr>
              <a:t>được</a:t>
            </a:r>
            <a:r>
              <a:rPr lang="en-US" sz="4000" dirty="0" smtClean="0">
                <a:solidFill>
                  <a:schemeClr val="bg1"/>
                </a:solidFill>
              </a:rPr>
              <a:t> </a:t>
            </a:r>
            <a:r>
              <a:rPr lang="en-US" sz="4000" dirty="0" err="1" smtClean="0">
                <a:solidFill>
                  <a:schemeClr val="bg1"/>
                </a:solidFill>
              </a:rPr>
              <a:t>niềm</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đừng</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mình</a:t>
            </a:r>
            <a:r>
              <a:rPr lang="en-US" sz="4000" dirty="0" smtClean="0">
                <a:solidFill>
                  <a:schemeClr val="bg1"/>
                </a:solidFill>
              </a:rPr>
              <a:t> </a:t>
            </a:r>
            <a:r>
              <a:rPr lang="en-US" sz="4000" dirty="0" err="1" smtClean="0">
                <a:solidFill>
                  <a:schemeClr val="bg1"/>
                </a:solidFill>
              </a:rPr>
              <a:t>bị</a:t>
            </a:r>
            <a:r>
              <a:rPr lang="en-US" sz="4000" dirty="0" smtClean="0">
                <a:solidFill>
                  <a:schemeClr val="bg1"/>
                </a:solidFill>
              </a:rPr>
              <a:t> </a:t>
            </a:r>
            <a:r>
              <a:rPr lang="en-US" sz="4000" dirty="0" err="1" smtClean="0">
                <a:solidFill>
                  <a:schemeClr val="bg1"/>
                </a:solidFill>
              </a:rPr>
              <a:t>khô</a:t>
            </a:r>
            <a:r>
              <a:rPr lang="en-US" sz="4000" dirty="0" smtClean="0">
                <a:solidFill>
                  <a:schemeClr val="bg1"/>
                </a:solidFill>
              </a:rPr>
              <a:t> </a:t>
            </a:r>
            <a:r>
              <a:rPr lang="en-US" sz="4000" dirty="0" err="1" smtClean="0">
                <a:solidFill>
                  <a:schemeClr val="bg1"/>
                </a:solidFill>
              </a:rPr>
              <a:t>cằn</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qua </a:t>
            </a:r>
            <a:r>
              <a:rPr lang="en-US" sz="4000" dirty="0" err="1" smtClean="0">
                <a:solidFill>
                  <a:schemeClr val="bg1"/>
                </a:solidFill>
              </a:rPr>
              <a:t>khứ</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một</a:t>
            </a:r>
            <a:r>
              <a:rPr lang="en-US" sz="4000" dirty="0" smtClean="0">
                <a:solidFill>
                  <a:schemeClr val="bg1"/>
                </a:solidFill>
              </a:rPr>
              <a:t> </a:t>
            </a:r>
            <a:r>
              <a:rPr lang="en-US" sz="4000" dirty="0" err="1" smtClean="0">
                <a:solidFill>
                  <a:schemeClr val="bg1"/>
                </a:solidFill>
              </a:rPr>
              <a:t>hiện</a:t>
            </a:r>
            <a:r>
              <a:rPr lang="en-US" sz="4000" dirty="0" smtClean="0">
                <a:solidFill>
                  <a:schemeClr val="bg1"/>
                </a:solidFill>
              </a:rPr>
              <a:t> </a:t>
            </a:r>
            <a:r>
              <a:rPr lang="en-US" sz="4000" dirty="0" err="1" smtClean="0">
                <a:solidFill>
                  <a:schemeClr val="bg1"/>
                </a:solidFill>
              </a:rPr>
              <a:t>tại</a:t>
            </a:r>
            <a:r>
              <a:rPr lang="en-US" sz="4000" dirty="0" smtClean="0">
                <a:solidFill>
                  <a:schemeClr val="bg1"/>
                </a:solidFill>
              </a:rPr>
              <a:t> </a:t>
            </a:r>
            <a:r>
              <a:rPr lang="en-US" sz="4000" dirty="0" err="1" smtClean="0">
                <a:solidFill>
                  <a:schemeClr val="bg1"/>
                </a:solidFill>
              </a:rPr>
              <a:t>hiện</a:t>
            </a:r>
            <a:r>
              <a:rPr lang="en-US" sz="4000" dirty="0" smtClean="0">
                <a:solidFill>
                  <a:schemeClr val="bg1"/>
                </a:solidFill>
              </a:rPr>
              <a:t> </a:t>
            </a:r>
            <a:r>
              <a:rPr lang="en-US" sz="4000" dirty="0" err="1" smtClean="0">
                <a:solidFill>
                  <a:schemeClr val="bg1"/>
                </a:solidFill>
              </a:rPr>
              <a:t>hữu</a:t>
            </a:r>
            <a:r>
              <a:rPr lang="en-US" sz="4000" dirty="0" smtClean="0">
                <a:solidFill>
                  <a:schemeClr val="bg1"/>
                </a:solidFill>
              </a:rPr>
              <a:t>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Mở</a:t>
            </a:r>
            <a:r>
              <a:rPr lang="en-US" sz="4000" dirty="0" smtClean="0">
                <a:solidFill>
                  <a:schemeClr val="bg1"/>
                </a:solidFill>
              </a:rPr>
              <a:t> </a:t>
            </a:r>
            <a:r>
              <a:rPr lang="en-US" sz="4000" dirty="0" err="1" smtClean="0">
                <a:solidFill>
                  <a:schemeClr val="bg1"/>
                </a:solidFill>
              </a:rPr>
              <a:t>rộng</a:t>
            </a:r>
            <a:r>
              <a:rPr lang="en-US" sz="4000" dirty="0" smtClean="0">
                <a:solidFill>
                  <a:schemeClr val="bg1"/>
                </a:solidFill>
              </a:rPr>
              <a:t> </a:t>
            </a:r>
            <a:r>
              <a:rPr lang="en-US" sz="4000" dirty="0" err="1" smtClean="0">
                <a:solidFill>
                  <a:schemeClr val="bg1"/>
                </a:solidFill>
              </a:rPr>
              <a:t>bàn</a:t>
            </a:r>
            <a:r>
              <a:rPr lang="en-US" sz="4000" dirty="0" smtClean="0">
                <a:solidFill>
                  <a:schemeClr val="bg1"/>
                </a:solidFill>
              </a:rPr>
              <a:t> </a:t>
            </a:r>
            <a:r>
              <a:rPr lang="en-US" sz="4000" dirty="0" err="1" smtClean="0">
                <a:solidFill>
                  <a:schemeClr val="bg1"/>
                </a:solidFill>
              </a:rPr>
              <a:t>tay</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con </a:t>
            </a:r>
            <a:r>
              <a:rPr lang="en-US" sz="4000" dirty="0" err="1" smtClean="0">
                <a:solidFill>
                  <a:schemeClr val="bg1"/>
                </a:solidFill>
              </a:rPr>
              <a:t>tim</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hăng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gặp</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khắp</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smtClean="0">
                <a:solidFill>
                  <a:srgbClr val="FFFF00"/>
                </a:solidFill>
                <a:effectLst/>
              </a:rPr>
              <a:t>Tk3:</a:t>
            </a:r>
            <a:r>
              <a:rPr lang="en-US" sz="4000" b="0" dirty="0" smtClean="0">
                <a:solidFill>
                  <a:schemeClr val="bg1"/>
                </a:solidFill>
                <a:effectLst/>
              </a:rPr>
              <a:t> </a:t>
            </a:r>
            <a:r>
              <a:rPr lang="en-US" sz="4000" dirty="0" err="1" smtClean="0">
                <a:solidFill>
                  <a:schemeClr val="bg1"/>
                </a:solidFill>
              </a:rPr>
              <a:t>Đừng</a:t>
            </a:r>
            <a:r>
              <a:rPr lang="en-US" sz="4000" dirty="0" smtClean="0">
                <a:solidFill>
                  <a:schemeClr val="bg1"/>
                </a:solidFill>
              </a:rPr>
              <a:t> </a:t>
            </a:r>
            <a:r>
              <a:rPr lang="en-US" sz="4000" dirty="0" err="1" smtClean="0">
                <a:solidFill>
                  <a:schemeClr val="bg1"/>
                </a:solidFill>
              </a:rPr>
              <a:t>nên</a:t>
            </a:r>
            <a:r>
              <a:rPr lang="en-US" sz="4000" dirty="0" smtClean="0">
                <a:solidFill>
                  <a:schemeClr val="bg1"/>
                </a:solidFill>
              </a:rPr>
              <a:t> </a:t>
            </a:r>
            <a:r>
              <a:rPr lang="en-US" sz="4000" dirty="0" err="1" smtClean="0">
                <a:solidFill>
                  <a:schemeClr val="bg1"/>
                </a:solidFill>
              </a:rPr>
              <a:t>cứng</a:t>
            </a:r>
            <a:r>
              <a:rPr lang="en-US" sz="4000" dirty="0" smtClean="0">
                <a:solidFill>
                  <a:schemeClr val="bg1"/>
                </a:solidFill>
              </a:rPr>
              <a:t> </a:t>
            </a:r>
            <a:r>
              <a:rPr lang="en-US" sz="4000" dirty="0" err="1" smtClean="0">
                <a:solidFill>
                  <a:schemeClr val="bg1"/>
                </a:solidFill>
              </a:rPr>
              <a:t>lòng</a:t>
            </a:r>
            <a:r>
              <a:rPr lang="en-US" sz="4000" dirty="0" smtClean="0">
                <a:solidFill>
                  <a:schemeClr val="bg1"/>
                </a:solidFill>
              </a:rPr>
              <a:t> </a:t>
            </a:r>
            <a:r>
              <a:rPr lang="en-US" sz="4000" dirty="0" err="1" smtClean="0">
                <a:solidFill>
                  <a:schemeClr val="bg1"/>
                </a:solidFill>
              </a:rPr>
              <a:t>trước</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mong</a:t>
            </a:r>
            <a:r>
              <a:rPr lang="en-US" sz="4000" dirty="0" smtClean="0">
                <a:solidFill>
                  <a:schemeClr val="bg1"/>
                </a:solidFill>
              </a:rPr>
              <a:t> </a:t>
            </a:r>
            <a:r>
              <a:rPr lang="en-US" sz="4000" dirty="0" err="1" smtClean="0">
                <a:solidFill>
                  <a:schemeClr val="bg1"/>
                </a:solidFill>
              </a:rPr>
              <a:t>chờ</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Đừng</a:t>
            </a:r>
            <a:r>
              <a:rPr lang="en-US" sz="4000" dirty="0" smtClean="0">
                <a:solidFill>
                  <a:schemeClr val="bg1"/>
                </a:solidFill>
              </a:rPr>
              <a:t> </a:t>
            </a:r>
            <a:r>
              <a:rPr lang="en-US" sz="4000" dirty="0" err="1" smtClean="0">
                <a:solidFill>
                  <a:schemeClr val="bg1"/>
                </a:solidFill>
              </a:rPr>
              <a:t>nên</a:t>
            </a:r>
            <a:r>
              <a:rPr lang="en-US" sz="4000" dirty="0" smtClean="0">
                <a:solidFill>
                  <a:schemeClr val="bg1"/>
                </a:solidFill>
              </a:rPr>
              <a:t> </a:t>
            </a:r>
            <a:r>
              <a:rPr lang="en-US" sz="4000" dirty="0" err="1" smtClean="0">
                <a:solidFill>
                  <a:schemeClr val="bg1"/>
                </a:solidFill>
              </a:rPr>
              <a:t>lý</a:t>
            </a:r>
            <a:r>
              <a:rPr lang="en-US" sz="4000" dirty="0" smtClean="0">
                <a:solidFill>
                  <a:schemeClr val="bg1"/>
                </a:solidFill>
              </a:rPr>
              <a:t> </a:t>
            </a:r>
            <a:r>
              <a:rPr lang="en-US" sz="4000" dirty="0" err="1" smtClean="0">
                <a:solidFill>
                  <a:schemeClr val="bg1"/>
                </a:solidFill>
              </a:rPr>
              <a:t>luận</a:t>
            </a:r>
            <a:r>
              <a:rPr lang="en-US" sz="4000" dirty="0" smtClean="0">
                <a:solidFill>
                  <a:schemeClr val="bg1"/>
                </a:solidFill>
              </a:rPr>
              <a:t> </a:t>
            </a:r>
            <a:r>
              <a:rPr lang="en-US" sz="4000" dirty="0" err="1" smtClean="0">
                <a:solidFill>
                  <a:schemeClr val="bg1"/>
                </a:solidFill>
              </a:rPr>
              <a:t>mà</a:t>
            </a:r>
            <a:r>
              <a:rPr lang="en-US" sz="4000" dirty="0" smtClean="0">
                <a:solidFill>
                  <a:schemeClr val="bg1"/>
                </a:solidFill>
              </a:rPr>
              <a:t> </a:t>
            </a:r>
            <a:r>
              <a:rPr lang="en-US" sz="4000" dirty="0" err="1" smtClean="0">
                <a:solidFill>
                  <a:schemeClr val="bg1"/>
                </a:solidFill>
              </a:rPr>
              <a:t>thật</a:t>
            </a:r>
            <a:r>
              <a:rPr lang="en-US" sz="4000" dirty="0" smtClean="0">
                <a:solidFill>
                  <a:schemeClr val="bg1"/>
                </a:solidFill>
              </a:rPr>
              <a:t> </a:t>
            </a:r>
            <a:r>
              <a:rPr lang="en-US" sz="4000" dirty="0" err="1" smtClean="0">
                <a:solidFill>
                  <a:schemeClr val="bg1"/>
                </a:solidFill>
              </a:rPr>
              <a:t>lòng</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nghe</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Ngài</a:t>
            </a:r>
            <a:r>
              <a:rPr lang="en-US" sz="4000" dirty="0" smtClean="0">
                <a:solidFill>
                  <a:schemeClr val="bg1"/>
                </a:solidFill>
              </a:rPr>
              <a:t> </a:t>
            </a:r>
            <a:r>
              <a:rPr lang="en-US" sz="4000" dirty="0" err="1" smtClean="0">
                <a:solidFill>
                  <a:schemeClr val="bg1"/>
                </a:solidFill>
              </a:rPr>
              <a:t>làm</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gì</a:t>
            </a:r>
            <a:r>
              <a:rPr lang="en-US" sz="4000" dirty="0" smtClean="0">
                <a:solidFill>
                  <a:schemeClr val="bg1"/>
                </a:solidFill>
              </a:rPr>
              <a:t> ta </a:t>
            </a:r>
            <a:r>
              <a:rPr lang="en-US" sz="4000" dirty="0" err="1" smtClean="0">
                <a:solidFill>
                  <a:schemeClr val="bg1"/>
                </a:solidFill>
              </a:rPr>
              <a:t>mong</a:t>
            </a:r>
            <a:r>
              <a:rPr lang="en-US" sz="4000" dirty="0" smtClean="0">
                <a:solidFill>
                  <a:schemeClr val="bg1"/>
                </a:solidFill>
              </a:rPr>
              <a:t> </a:t>
            </a:r>
            <a:r>
              <a:rPr lang="en-US" sz="4000" dirty="0" err="1" smtClean="0">
                <a:solidFill>
                  <a:schemeClr val="bg1"/>
                </a:solidFill>
              </a:rPr>
              <a:t>ước</a:t>
            </a:r>
            <a:r>
              <a:rPr lang="en-US" sz="4000" dirty="0" smtClean="0">
                <a:solidFill>
                  <a:schemeClr val="bg1"/>
                </a:solidFill>
              </a:rPr>
              <a:t>. </a:t>
            </a:r>
            <a:r>
              <a:rPr lang="en-US" sz="4000" dirty="0" err="1" smtClean="0">
                <a:solidFill>
                  <a:schemeClr val="bg1"/>
                </a:solidFill>
              </a:rPr>
              <a:t>Hãy</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Ngài</a:t>
            </a:r>
            <a:r>
              <a:rPr lang="en-US" sz="4000" dirty="0" smtClean="0">
                <a:solidFill>
                  <a:schemeClr val="bg1"/>
                </a:solidFill>
              </a:rPr>
              <a:t> </a:t>
            </a:r>
            <a:r>
              <a:rPr lang="en-US" sz="4000" dirty="0" err="1" smtClean="0">
                <a:solidFill>
                  <a:schemeClr val="bg1"/>
                </a:solidFill>
              </a:rPr>
              <a:t>hoạt</a:t>
            </a:r>
            <a:r>
              <a:rPr lang="en-US" sz="4000" dirty="0" smtClean="0">
                <a:solidFill>
                  <a:schemeClr val="bg1"/>
                </a:solidFill>
              </a:rPr>
              <a:t> </a:t>
            </a:r>
            <a:r>
              <a:rPr lang="en-US" sz="4000" dirty="0" err="1" smtClean="0">
                <a:solidFill>
                  <a:schemeClr val="bg1"/>
                </a:solidFill>
              </a:rPr>
              <a:t>động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hướng</a:t>
            </a:r>
            <a:r>
              <a:rPr lang="en-US" sz="4000" dirty="0" smtClean="0">
                <a:solidFill>
                  <a:schemeClr val="bg1"/>
                </a:solidFill>
              </a:rPr>
              <a:t> </a:t>
            </a:r>
            <a:r>
              <a:rPr lang="en-US" sz="4000" dirty="0" err="1" smtClean="0">
                <a:solidFill>
                  <a:schemeClr val="bg1"/>
                </a:solidFill>
              </a:rPr>
              <a:t>dẫn</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ta.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Ngài</a:t>
            </a:r>
            <a:r>
              <a:rPr lang="en-US" sz="4000" dirty="0" smtClean="0">
                <a:solidFill>
                  <a:schemeClr val="bg1"/>
                </a:solidFill>
              </a:rPr>
              <a:t> </a:t>
            </a:r>
            <a:r>
              <a:rPr lang="en-US" sz="4000" dirty="0" err="1" smtClean="0">
                <a:solidFill>
                  <a:schemeClr val="bg1"/>
                </a:solidFill>
              </a:rPr>
              <a:t>làm</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ta </a:t>
            </a:r>
            <a:r>
              <a:rPr lang="en-US" sz="4000" dirty="0" err="1" smtClean="0">
                <a:solidFill>
                  <a:schemeClr val="bg1"/>
                </a:solidFill>
              </a:rPr>
              <a:t>nên</a:t>
            </a:r>
            <a:r>
              <a:rPr lang="en-US" sz="4000" dirty="0" smtClean="0">
                <a:solidFill>
                  <a:schemeClr val="bg1"/>
                </a:solidFill>
              </a:rPr>
              <a:t> </a:t>
            </a:r>
            <a:r>
              <a:rPr lang="en-US" sz="4000" dirty="0" err="1" smtClean="0">
                <a:solidFill>
                  <a:schemeClr val="bg1"/>
                </a:solidFill>
              </a:rPr>
              <a:t>một</a:t>
            </a:r>
            <a:r>
              <a:rPr lang="en-US" sz="4000" dirty="0" smtClean="0">
                <a:solidFill>
                  <a:schemeClr val="bg1"/>
                </a:solidFill>
              </a:rPr>
              <a:t> </a:t>
            </a:r>
            <a:r>
              <a:rPr lang="en-US" sz="4000" dirty="0" err="1" smtClean="0">
                <a:solidFill>
                  <a:schemeClr val="bg1"/>
                </a:solidFill>
              </a:rPr>
              <a:t>kỳ</a:t>
            </a:r>
            <a:r>
              <a:rPr lang="en-US" sz="4000" dirty="0" smtClean="0">
                <a:solidFill>
                  <a:schemeClr val="bg1"/>
                </a:solidFill>
              </a:rPr>
              <a:t> </a:t>
            </a:r>
            <a:r>
              <a:rPr lang="en-US" sz="4000" dirty="0" err="1" smtClean="0">
                <a:solidFill>
                  <a:schemeClr val="bg1"/>
                </a:solidFill>
              </a:rPr>
              <a:t>công</a:t>
            </a:r>
            <a:r>
              <a:rPr lang="en-US" sz="4000" dirty="0" smtClean="0">
                <a:solidFill>
                  <a:schemeClr val="bg1"/>
                </a:solidFill>
              </a:rPr>
              <a:t>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đẹp</a:t>
            </a:r>
            <a:r>
              <a:rPr lang="en-US" sz="4000" dirty="0" smtClean="0">
                <a:solidFill>
                  <a:schemeClr val="bg1"/>
                </a:solidFill>
              </a:rPr>
              <a:t> </a:t>
            </a:r>
            <a:r>
              <a:rPr lang="en-US" sz="4000" dirty="0" err="1" smtClean="0">
                <a:solidFill>
                  <a:schemeClr val="bg1"/>
                </a:solidFill>
              </a:rPr>
              <a:t>mãi</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ngàn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endParaRPr lang="en-US" sz="4000" b="0" dirty="0">
              <a:solidFill>
                <a:schemeClr val="bg1"/>
              </a:solidFill>
              <a:effectLst/>
            </a:endParaRPr>
          </a:p>
        </p:txBody>
      </p:sp>
    </p:spTree>
    <p:extLst>
      <p:ext uri="{BB962C8B-B14F-4D97-AF65-F5344CB8AC3E}">
        <p14:creationId xmlns:p14="http://schemas.microsoft.com/office/powerpoint/2010/main" val="2762386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err="1" smtClean="0">
                <a:solidFill>
                  <a:schemeClr val="bg1"/>
                </a:solidFill>
              </a:rPr>
              <a:t>Người</a:t>
            </a:r>
            <a:r>
              <a:rPr lang="en-US" dirty="0" smtClean="0">
                <a:solidFill>
                  <a:schemeClr val="bg1"/>
                </a:solidFill>
              </a:rPr>
              <a:t> ta </a:t>
            </a:r>
            <a:r>
              <a:rPr lang="en-US" dirty="0" err="1" smtClean="0">
                <a:solidFill>
                  <a:schemeClr val="bg1"/>
                </a:solidFill>
              </a:rPr>
              <a:t>không</a:t>
            </a:r>
            <a:r>
              <a:rPr lang="en-US" dirty="0" smtClean="0">
                <a:solidFill>
                  <a:schemeClr val="bg1"/>
                </a:solidFill>
              </a:rPr>
              <a:t> tin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bình</a:t>
            </a:r>
            <a:r>
              <a:rPr lang="en-US" dirty="0" smtClean="0">
                <a:solidFill>
                  <a:schemeClr val="bg1"/>
                </a:solidFill>
              </a:rPr>
              <a:t> </a:t>
            </a:r>
            <a:r>
              <a:rPr lang="en-US" dirty="0" err="1" smtClean="0">
                <a:solidFill>
                  <a:schemeClr val="bg1"/>
                </a:solidFill>
              </a:rPr>
              <a:t>thường</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thân</a:t>
            </a:r>
            <a:r>
              <a:rPr lang="en-US" dirty="0" smtClean="0">
                <a:solidFill>
                  <a:schemeClr val="bg1"/>
                </a:solidFill>
              </a:rPr>
              <a:t> </a:t>
            </a:r>
            <a:r>
              <a:rPr lang="en-US" dirty="0" err="1" smtClean="0">
                <a:solidFill>
                  <a:schemeClr val="bg1"/>
                </a:solidFill>
              </a:rPr>
              <a:t>quen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quá</a:t>
            </a:r>
            <a:r>
              <a:rPr lang="en-US" dirty="0" smtClean="0">
                <a:solidFill>
                  <a:schemeClr val="bg1"/>
                </a:solidFill>
              </a:rPr>
              <a:t> </a:t>
            </a:r>
            <a:r>
              <a:rPr lang="en-US" dirty="0" err="1" smtClean="0">
                <a:solidFill>
                  <a:schemeClr val="bg1"/>
                </a:solidFill>
              </a:rPr>
              <a:t>nghèo</a:t>
            </a:r>
            <a:r>
              <a:rPr lang="en-US" dirty="0" smtClean="0">
                <a:solidFill>
                  <a:schemeClr val="bg1"/>
                </a:solidFill>
              </a:rPr>
              <a:t> </a:t>
            </a:r>
            <a:r>
              <a:rPr lang="en-US" dirty="0" err="1" smtClean="0">
                <a:solidFill>
                  <a:schemeClr val="bg1"/>
                </a:solidFill>
              </a:rPr>
              <a:t>hèn</a:t>
            </a:r>
            <a:r>
              <a:rPr lang="en-US" dirty="0" smtClean="0">
                <a:solidFill>
                  <a:schemeClr val="bg1"/>
                </a:solidFill>
              </a:rPr>
              <a:t> </a:t>
            </a:r>
            <a:r>
              <a:rPr lang="en-US" dirty="0" err="1" smtClean="0">
                <a:solidFill>
                  <a:schemeClr val="bg1"/>
                </a:solidFill>
              </a:rPr>
              <a:t>xem</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mọi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đóng</a:t>
            </a:r>
            <a:r>
              <a:rPr lang="en-US" dirty="0" smtClean="0">
                <a:solidFill>
                  <a:schemeClr val="bg1"/>
                </a:solidFill>
              </a:rPr>
              <a:t> </a:t>
            </a:r>
            <a:r>
              <a:rPr lang="en-US" dirty="0" err="1" smtClean="0">
                <a:solidFill>
                  <a:schemeClr val="bg1"/>
                </a:solidFill>
              </a:rPr>
              <a:t>khung</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đừng</a:t>
            </a:r>
            <a:r>
              <a:rPr lang="en-US" dirty="0" smtClean="0">
                <a:solidFill>
                  <a:schemeClr val="bg1"/>
                </a:solidFill>
              </a:rPr>
              <a:t> </a:t>
            </a:r>
            <a:r>
              <a:rPr lang="en-US" dirty="0" err="1" smtClean="0">
                <a:solidFill>
                  <a:schemeClr val="bg1"/>
                </a:solidFill>
              </a:rPr>
              <a:t>bị</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kiến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nhìn</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anh</a:t>
            </a:r>
            <a:r>
              <a:rPr lang="en-US" dirty="0" smtClean="0">
                <a:solidFill>
                  <a:schemeClr val="bg1"/>
                </a:solidFill>
              </a:rPr>
              <a:t> </a:t>
            </a:r>
            <a:r>
              <a:rPr lang="en-US" dirty="0" err="1" smtClean="0">
                <a:solidFill>
                  <a:schemeClr val="bg1"/>
                </a:solidFill>
              </a:rPr>
              <a:t>em</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910250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5400" b="0" smtClean="0">
                <a:solidFill>
                  <a:srgbClr val="FFFF00"/>
                </a:solidFill>
                <a:effectLst/>
              </a:rPr>
              <a:t>Nguồn Cậy Trông</a:t>
            </a:r>
            <a:br>
              <a:rPr lang="en-US" sz="5400" b="0" smtClean="0">
                <a:solidFill>
                  <a:srgbClr val="FFFF00"/>
                </a:solidFill>
                <a:effectLst/>
              </a:rPr>
            </a:br>
            <a:r>
              <a:rPr lang="en-US" sz="5400" i="1" smtClean="0">
                <a:solidFill>
                  <a:schemeClr val="bg1"/>
                </a:solidFill>
              </a:rPr>
              <a:t>Hoàng Vũ</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FFFF00"/>
                </a:solidFill>
              </a:rPr>
              <a:t>T</a:t>
            </a:r>
            <a:r>
              <a:rPr lang="en-US" sz="4700" b="0" u="sng" dirty="0" smtClean="0">
                <a:solidFill>
                  <a:srgbClr val="FFFF00"/>
                </a:solidFill>
                <a:effectLst/>
              </a:rPr>
              <a:t>k1:</a:t>
            </a:r>
            <a:r>
              <a:rPr lang="en-US" sz="4700" b="0" dirty="0" smtClean="0">
                <a:solidFill>
                  <a:schemeClr val="bg1"/>
                </a:solidFill>
                <a:effectLst/>
              </a:rPr>
              <a:t> </a:t>
            </a:r>
            <a:r>
              <a:rPr lang="vi-VN" sz="4700" dirty="0">
                <a:solidFill>
                  <a:schemeClr val="bg1"/>
                </a:solidFill>
              </a:rPr>
              <a:t>Mẹ </a:t>
            </a:r>
            <a:r>
              <a:rPr lang="en-US" sz="4700" dirty="0" err="1" smtClean="0">
                <a:solidFill>
                  <a:schemeClr val="bg1"/>
                </a:solidFill>
              </a:rPr>
              <a:t>ơi</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a:t>
            </a:r>
            <a:r>
              <a:rPr lang="en-US" sz="4700" dirty="0" err="1" smtClean="0">
                <a:solidFill>
                  <a:schemeClr val="bg1"/>
                </a:solidFill>
              </a:rPr>
              <a:t>người</a:t>
            </a:r>
            <a:r>
              <a:rPr lang="en-US" sz="4700" dirty="0" smtClean="0">
                <a:solidFill>
                  <a:schemeClr val="bg1"/>
                </a:solidFill>
              </a:rPr>
              <a:t> </a:t>
            </a:r>
            <a:r>
              <a:rPr lang="en-US" sz="4700" dirty="0" err="1" smtClean="0">
                <a:solidFill>
                  <a:schemeClr val="bg1"/>
                </a:solidFill>
              </a:rPr>
              <a:t>lạc</a:t>
            </a:r>
            <a:r>
              <a:rPr lang="en-US" sz="4700" dirty="0" smtClean="0">
                <a:solidFill>
                  <a:schemeClr val="bg1"/>
                </a:solidFill>
              </a:rPr>
              <a:t>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lưu</a:t>
            </a:r>
            <a:r>
              <a:rPr lang="en-US" sz="4700" dirty="0" smtClean="0">
                <a:solidFill>
                  <a:schemeClr val="bg1"/>
                </a:solidFill>
              </a:rPr>
              <a:t> </a:t>
            </a:r>
            <a:r>
              <a:rPr lang="en-US" sz="4700" dirty="0" err="1" smtClean="0">
                <a:solidFill>
                  <a:schemeClr val="bg1"/>
                </a:solidFill>
              </a:rPr>
              <a:t>đày</a:t>
            </a:r>
            <a:r>
              <a:rPr lang="en-US" sz="4700" dirty="0" smtClean="0">
                <a:solidFill>
                  <a:schemeClr val="bg1"/>
                </a:solidFill>
              </a:rPr>
              <a:t> </a:t>
            </a:r>
            <a:r>
              <a:rPr lang="en-US" sz="4700" dirty="0" err="1" smtClean="0">
                <a:solidFill>
                  <a:schemeClr val="bg1"/>
                </a:solidFill>
              </a:rPr>
              <a:t>ngày</a:t>
            </a:r>
            <a:r>
              <a:rPr lang="en-US" sz="4700" dirty="0" smtClean="0">
                <a:solidFill>
                  <a:schemeClr val="bg1"/>
                </a:solidFill>
              </a:rPr>
              <a:t> </a:t>
            </a:r>
            <a:r>
              <a:rPr lang="en-US" sz="4700" dirty="0" err="1" smtClean="0">
                <a:solidFill>
                  <a:schemeClr val="bg1"/>
                </a:solidFill>
              </a:rPr>
              <a:t>tháng</a:t>
            </a:r>
            <a:r>
              <a:rPr lang="en-US" sz="4700" dirty="0" smtClean="0">
                <a:solidFill>
                  <a:schemeClr val="bg1"/>
                </a:solidFill>
              </a:rPr>
              <a:t> </a:t>
            </a:r>
            <a:r>
              <a:rPr lang="en-US" sz="4700" dirty="0" err="1" smtClean="0">
                <a:solidFill>
                  <a:schemeClr val="bg1"/>
                </a:solidFill>
              </a:rPr>
              <a:t>chơi</a:t>
            </a:r>
            <a:r>
              <a:rPr lang="en-US" sz="4700" dirty="0" smtClean="0">
                <a:solidFill>
                  <a:schemeClr val="bg1"/>
                </a:solidFill>
              </a:rPr>
              <a:t> </a:t>
            </a:r>
            <a:r>
              <a:rPr lang="en-US" sz="4700" dirty="0" err="1" smtClean="0">
                <a:solidFill>
                  <a:schemeClr val="bg1"/>
                </a:solidFill>
              </a:rPr>
              <a:t>vơi</a:t>
            </a:r>
            <a:r>
              <a:rPr lang="en-US" sz="4700" dirty="0" smtClean="0">
                <a:solidFill>
                  <a:schemeClr val="bg1"/>
                </a:solidFill>
              </a:rPr>
              <a:t> </a:t>
            </a:r>
            <a:r>
              <a:rPr lang="en-US" sz="4700" dirty="0" err="1" smtClean="0">
                <a:solidFill>
                  <a:schemeClr val="bg1"/>
                </a:solidFill>
              </a:rPr>
              <a:t>như</a:t>
            </a:r>
            <a:r>
              <a:rPr lang="en-US" sz="4700" dirty="0" smtClean="0">
                <a:solidFill>
                  <a:schemeClr val="bg1"/>
                </a:solidFill>
              </a:rPr>
              <a:t> </a:t>
            </a:r>
            <a:r>
              <a:rPr lang="en-US" sz="4700" dirty="0" err="1" smtClean="0">
                <a:solidFill>
                  <a:schemeClr val="bg1"/>
                </a:solidFill>
              </a:rPr>
              <a:t>thuyền</a:t>
            </a:r>
            <a:r>
              <a:rPr lang="en-US" sz="4700" dirty="0" smtClean="0">
                <a:solidFill>
                  <a:schemeClr val="bg1"/>
                </a:solidFill>
              </a:rPr>
              <a:t> nan </a:t>
            </a:r>
            <a:r>
              <a:rPr lang="en-US" sz="4700" dirty="0" err="1" smtClean="0">
                <a:solidFill>
                  <a:schemeClr val="bg1"/>
                </a:solidFill>
              </a:rPr>
              <a:t>giữa</a:t>
            </a:r>
            <a:r>
              <a:rPr lang="en-US" sz="4700" dirty="0" smtClean="0">
                <a:solidFill>
                  <a:schemeClr val="bg1"/>
                </a:solidFill>
              </a:rPr>
              <a:t> </a:t>
            </a:r>
            <a:r>
              <a:rPr lang="en-US" sz="4700" dirty="0" err="1" smtClean="0">
                <a:solidFill>
                  <a:schemeClr val="bg1"/>
                </a:solidFill>
              </a:rPr>
              <a:t>khơi</a:t>
            </a:r>
            <a:r>
              <a:rPr lang="en-US" sz="4700" dirty="0" smtClean="0">
                <a:solidFill>
                  <a:schemeClr val="bg1"/>
                </a:solidFill>
              </a:rPr>
              <a:t>. </a:t>
            </a:r>
            <a:r>
              <a:rPr lang="en-US" sz="4700" dirty="0" err="1" smtClean="0">
                <a:solidFill>
                  <a:schemeClr val="bg1"/>
                </a:solidFill>
              </a:rPr>
              <a:t>Đoàn</a:t>
            </a:r>
            <a:r>
              <a:rPr lang="en-US" sz="4700" dirty="0" smtClean="0">
                <a:solidFill>
                  <a:schemeClr val="bg1"/>
                </a:solidFill>
              </a:rPr>
              <a:t> con </a:t>
            </a:r>
            <a:r>
              <a:rPr lang="en-US" sz="4700" dirty="0" err="1" smtClean="0">
                <a:solidFill>
                  <a:schemeClr val="bg1"/>
                </a:solidFill>
              </a:rPr>
              <a:t>xin</a:t>
            </a:r>
            <a:r>
              <a:rPr lang="en-US" sz="4700" dirty="0" smtClean="0">
                <a:solidFill>
                  <a:schemeClr val="bg1"/>
                </a:solidFill>
              </a:rPr>
              <a:t> </a:t>
            </a:r>
            <a:r>
              <a:rPr lang="en-US" sz="4700" dirty="0" err="1" smtClean="0">
                <a:solidFill>
                  <a:schemeClr val="bg1"/>
                </a:solidFill>
              </a:rPr>
              <a:t>Mẹ</a:t>
            </a:r>
            <a:r>
              <a:rPr lang="en-US" sz="4700" dirty="0" smtClean="0">
                <a:solidFill>
                  <a:schemeClr val="bg1"/>
                </a:solidFill>
              </a:rPr>
              <a:t> </a:t>
            </a:r>
            <a:r>
              <a:rPr lang="en-US" sz="4700" dirty="0" err="1" smtClean="0">
                <a:solidFill>
                  <a:schemeClr val="bg1"/>
                </a:solidFill>
              </a:rPr>
              <a:t>Mẹ</a:t>
            </a:r>
            <a:r>
              <a:rPr lang="en-US" sz="4700" dirty="0" smtClean="0">
                <a:solidFill>
                  <a:schemeClr val="bg1"/>
                </a:solidFill>
              </a:rPr>
              <a:t> </a:t>
            </a:r>
            <a:r>
              <a:rPr lang="en-US" sz="4700" dirty="0" err="1" smtClean="0">
                <a:solidFill>
                  <a:schemeClr val="bg1"/>
                </a:solidFill>
              </a:rPr>
              <a:t>hãy</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dìu</a:t>
            </a:r>
            <a:r>
              <a:rPr lang="en-US" sz="4700" dirty="0" smtClean="0">
                <a:solidFill>
                  <a:schemeClr val="bg1"/>
                </a:solidFill>
              </a:rPr>
              <a:t> </a:t>
            </a:r>
            <a:r>
              <a:rPr lang="en-US" sz="4700" dirty="0" err="1" smtClean="0">
                <a:solidFill>
                  <a:schemeClr val="bg1"/>
                </a:solidFill>
              </a:rPr>
              <a:t>dắt</a:t>
            </a:r>
            <a:r>
              <a:rPr lang="en-US" sz="4700" dirty="0" smtClean="0">
                <a:solidFill>
                  <a:schemeClr val="bg1"/>
                </a:solidFill>
              </a:rPr>
              <a:t> con </a:t>
            </a:r>
            <a:r>
              <a:rPr lang="en-US" sz="4700" dirty="0" err="1" smtClean="0">
                <a:solidFill>
                  <a:schemeClr val="bg1"/>
                </a:solidFill>
              </a:rPr>
              <a:t>thơ</a:t>
            </a:r>
            <a:r>
              <a:rPr lang="en-US" sz="4700" dirty="0" smtClean="0">
                <a:solidFill>
                  <a:schemeClr val="bg1"/>
                </a:solidFill>
              </a:rPr>
              <a:t> qua </a:t>
            </a:r>
            <a:r>
              <a:rPr lang="en-US" sz="4700" dirty="0" err="1" smtClean="0">
                <a:solidFill>
                  <a:schemeClr val="bg1"/>
                </a:solidFill>
              </a:rPr>
              <a:t>hiểm</a:t>
            </a:r>
            <a:r>
              <a:rPr lang="en-US" sz="4700" dirty="0" smtClean="0">
                <a:solidFill>
                  <a:schemeClr val="bg1"/>
                </a:solidFill>
              </a:rPr>
              <a:t> </a:t>
            </a:r>
            <a:r>
              <a:rPr lang="en-US" sz="4700" dirty="0" err="1" smtClean="0">
                <a:solidFill>
                  <a:schemeClr val="bg1"/>
                </a:solidFill>
              </a:rPr>
              <a:t>nguy</a:t>
            </a:r>
            <a:r>
              <a:rPr lang="en-US" sz="4700" dirty="0" smtClean="0">
                <a:solidFill>
                  <a:schemeClr val="bg1"/>
                </a:solidFill>
              </a:rPr>
              <a:t> </a:t>
            </a:r>
            <a:r>
              <a:rPr lang="en-US" sz="4700" dirty="0" err="1" smtClean="0">
                <a:solidFill>
                  <a:schemeClr val="bg1"/>
                </a:solidFill>
              </a:rPr>
              <a:t>cõi</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a:t>
            </a:r>
            <a:endParaRPr lang="vi-VN" sz="47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vi-VN" dirty="0">
                <a:solidFill>
                  <a:schemeClr val="bg1"/>
                </a:solidFill>
              </a:rPr>
              <a:t>Mẹ nguồn cậy trông </a:t>
            </a:r>
            <a:r>
              <a:rPr lang="en-US" dirty="0" err="1" smtClean="0">
                <a:solidFill>
                  <a:schemeClr val="bg1"/>
                </a:solidFill>
              </a:rPr>
              <a:t>chưa</a:t>
            </a:r>
            <a:r>
              <a:rPr lang="en-US" dirty="0" smtClean="0">
                <a:solidFill>
                  <a:schemeClr val="bg1"/>
                </a:solidFill>
              </a:rPr>
              <a:t> </a:t>
            </a:r>
            <a:r>
              <a:rPr lang="en-US" dirty="0" err="1" smtClean="0">
                <a:solidFill>
                  <a:schemeClr val="bg1"/>
                </a:solidFill>
              </a:rPr>
              <a:t>thấy</a:t>
            </a:r>
            <a:r>
              <a:rPr lang="en-US" dirty="0" smtClean="0">
                <a:solidFill>
                  <a:schemeClr val="bg1"/>
                </a:solidFill>
              </a:rPr>
              <a:t> </a:t>
            </a:r>
            <a:r>
              <a:rPr lang="en-US" dirty="0" err="1" smtClean="0">
                <a:solidFill>
                  <a:schemeClr val="bg1"/>
                </a:solidFill>
              </a:rPr>
              <a:t>ai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vè</a:t>
            </a:r>
            <a:r>
              <a:rPr lang="en-US" dirty="0" smtClean="0">
                <a:solidFill>
                  <a:schemeClr val="bg1"/>
                </a:solidFill>
              </a:rPr>
              <a:t> </a:t>
            </a:r>
            <a:r>
              <a:rPr lang="en-US" dirty="0" err="1" smtClean="0">
                <a:solidFill>
                  <a:schemeClr val="bg1"/>
                </a:solidFill>
              </a:rPr>
              <a:t>không</a:t>
            </a:r>
            <a:r>
              <a:rPr lang="en-US" dirty="0" smtClean="0">
                <a:solidFill>
                  <a:schemeClr val="bg1"/>
                </a:solidFill>
              </a:rPr>
              <a:t>. </a:t>
            </a:r>
            <a:r>
              <a:rPr lang="en-US" dirty="0" err="1" smtClean="0">
                <a:solidFill>
                  <a:schemeClr val="bg1"/>
                </a:solidFill>
              </a:rPr>
              <a:t>Hỡi</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hãy</a:t>
            </a:r>
            <a:r>
              <a:rPr lang="en-US" dirty="0" smtClean="0">
                <a:solidFill>
                  <a:schemeClr val="bg1"/>
                </a:solidFill>
              </a:rPr>
              <a:t> </a:t>
            </a:r>
            <a:r>
              <a:rPr lang="en-US" dirty="0" err="1" smtClean="0">
                <a:solidFill>
                  <a:schemeClr val="bg1"/>
                </a:solidFill>
              </a:rPr>
              <a:t>lắng</a:t>
            </a:r>
            <a:r>
              <a:rPr lang="en-US" dirty="0" smtClean="0">
                <a:solidFill>
                  <a:schemeClr val="bg1"/>
                </a:solidFill>
              </a:rPr>
              <a:t> </a:t>
            </a:r>
            <a:r>
              <a:rPr lang="en-US" dirty="0" err="1" smtClean="0">
                <a:solidFill>
                  <a:schemeClr val="bg1"/>
                </a:solidFill>
              </a:rPr>
              <a:t>nghe</a:t>
            </a:r>
            <a:r>
              <a:rPr lang="en-US" dirty="0" smtClean="0">
                <a:solidFill>
                  <a:schemeClr val="bg1"/>
                </a:solidFill>
              </a:rPr>
              <a:t> con </a:t>
            </a:r>
            <a:r>
              <a:rPr lang="en-US" dirty="0" err="1" smtClean="0">
                <a:solidFill>
                  <a:schemeClr val="bg1"/>
                </a:solidFill>
              </a:rPr>
              <a:t>nài</a:t>
            </a:r>
            <a:r>
              <a:rPr lang="en-US" dirty="0" smtClean="0">
                <a:solidFill>
                  <a:schemeClr val="bg1"/>
                </a:solidFill>
              </a:rPr>
              <a:t> van. </a:t>
            </a:r>
            <a:r>
              <a:rPr lang="en-US" dirty="0" err="1" smtClean="0">
                <a:solidFill>
                  <a:schemeClr val="bg1"/>
                </a:solidFill>
              </a:rPr>
              <a:t>Mẹ</a:t>
            </a:r>
            <a:r>
              <a:rPr lang="en-US" dirty="0" smtClean="0">
                <a:solidFill>
                  <a:schemeClr val="bg1"/>
                </a:solidFill>
              </a:rPr>
              <a:t> </a:t>
            </a:r>
            <a:r>
              <a:rPr lang="en-US" dirty="0" err="1" smtClean="0">
                <a:solidFill>
                  <a:schemeClr val="bg1"/>
                </a:solidFill>
              </a:rPr>
              <a:t>nguồn</a:t>
            </a:r>
            <a:r>
              <a:rPr lang="en-US" dirty="0" smtClean="0">
                <a:solidFill>
                  <a:schemeClr val="bg1"/>
                </a:solidFill>
              </a:rPr>
              <a:t> an </a:t>
            </a:r>
            <a:r>
              <a:rPr lang="en-US" dirty="0" err="1" smtClean="0">
                <a:solidFill>
                  <a:schemeClr val="bg1"/>
                </a:solidFill>
              </a:rPr>
              <a:t>vui</a:t>
            </a:r>
            <a:r>
              <a:rPr lang="en-US" dirty="0" smtClean="0">
                <a:solidFill>
                  <a:schemeClr val="bg1"/>
                </a:solidFill>
              </a:rPr>
              <a:t> </a:t>
            </a:r>
            <a:r>
              <a:rPr lang="en-US" dirty="0" err="1" smtClean="0">
                <a:solidFill>
                  <a:schemeClr val="bg1"/>
                </a:solidFill>
              </a:rPr>
              <a:t>Ôi</a:t>
            </a:r>
            <a:r>
              <a:rPr lang="en-US" dirty="0" smtClean="0">
                <a:solidFill>
                  <a:schemeClr val="bg1"/>
                </a:solidFill>
              </a:rPr>
              <a:t> </a:t>
            </a:r>
            <a:r>
              <a:rPr lang="en-US" dirty="0" err="1" smtClean="0">
                <a:solidFill>
                  <a:schemeClr val="bg1"/>
                </a:solidFill>
              </a:rPr>
              <a:t>Nữ</a:t>
            </a:r>
            <a:r>
              <a:rPr lang="en-US" dirty="0" smtClean="0">
                <a:solidFill>
                  <a:schemeClr val="bg1"/>
                </a:solidFill>
              </a:rPr>
              <a:t> Trinh </a:t>
            </a:r>
            <a:r>
              <a:rPr lang="en-US" dirty="0" err="1" smtClean="0">
                <a:solidFill>
                  <a:schemeClr val="bg1"/>
                </a:solidFill>
              </a:rPr>
              <a:t>là</a:t>
            </a:r>
            <a:r>
              <a:rPr lang="en-US" dirty="0" smtClean="0">
                <a:solidFill>
                  <a:schemeClr val="bg1"/>
                </a:solidFill>
              </a:rPr>
              <a:t> </a:t>
            </a:r>
            <a:r>
              <a:rPr lang="en-US" dirty="0" err="1" smtClean="0">
                <a:solidFill>
                  <a:schemeClr val="bg1"/>
                </a:solidFill>
              </a:rPr>
              <a:t>nguồn</a:t>
            </a:r>
            <a:r>
              <a:rPr lang="en-US" dirty="0" smtClean="0">
                <a:solidFill>
                  <a:schemeClr val="bg1"/>
                </a:solidFill>
              </a:rPr>
              <a:t> an </a:t>
            </a:r>
            <a:r>
              <a:rPr lang="en-US" dirty="0" err="1" smtClean="0">
                <a:solidFill>
                  <a:schemeClr val="bg1"/>
                </a:solidFill>
              </a:rPr>
              <a:t>vui</a:t>
            </a:r>
            <a:r>
              <a:rPr lang="en-US" dirty="0" smtClean="0">
                <a:solidFill>
                  <a:schemeClr val="bg1"/>
                </a:solidFill>
              </a:rPr>
              <a:t>. </a:t>
            </a:r>
            <a:r>
              <a:rPr lang="en-US" dirty="0" err="1" smtClean="0">
                <a:solidFill>
                  <a:schemeClr val="bg1"/>
                </a:solidFill>
              </a:rPr>
              <a:t>Hết</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kêu</a:t>
            </a:r>
            <a:r>
              <a:rPr lang="en-US" dirty="0" smtClean="0">
                <a:solidFill>
                  <a:schemeClr val="bg1"/>
                </a:solidFill>
              </a:rPr>
              <a:t> </a:t>
            </a:r>
            <a:r>
              <a:rPr lang="en-US" dirty="0" err="1" smtClean="0">
                <a:solidFill>
                  <a:schemeClr val="bg1"/>
                </a:solidFill>
              </a:rPr>
              <a:t>khấn</a:t>
            </a:r>
            <a:r>
              <a:rPr lang="en-US" dirty="0" smtClean="0">
                <a:solidFill>
                  <a:schemeClr val="bg1"/>
                </a:solidFill>
              </a:rPr>
              <a:t> con tin </a:t>
            </a:r>
            <a:r>
              <a:rPr lang="en-US" dirty="0" err="1" smtClean="0">
                <a:solidFill>
                  <a:schemeClr val="bg1"/>
                </a:solidFill>
              </a:rPr>
              <a:t>chắc</a:t>
            </a:r>
            <a:r>
              <a:rPr lang="en-US" dirty="0" smtClean="0">
                <a:solidFill>
                  <a:schemeClr val="bg1"/>
                </a:solidFill>
              </a:rPr>
              <a:t> </a:t>
            </a:r>
            <a:r>
              <a:rPr lang="en-US" dirty="0" err="1" smtClean="0">
                <a:solidFill>
                  <a:schemeClr val="bg1"/>
                </a:solidFill>
              </a:rPr>
              <a:t>Mẹ</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smtClean="0">
                <a:solidFill>
                  <a:srgbClr val="FFFF00"/>
                </a:solidFill>
                <a:effectLst/>
                <a:latin typeface="+mj-lt"/>
              </a:rPr>
              <a:t>Tk</a:t>
            </a:r>
            <a:r>
              <a:rPr lang="vi-VN" sz="6600" b="0" u="sng" dirty="0" smtClean="0">
                <a:solidFill>
                  <a:srgbClr val="FFFF00"/>
                </a:solidFill>
                <a:effectLst/>
                <a:latin typeface="+mj-lt"/>
              </a:rPr>
              <a:t>1.</a:t>
            </a:r>
            <a:r>
              <a:rPr lang="vi-VN" sz="6600" b="0" dirty="0" smtClean="0">
                <a:solidFill>
                  <a:schemeClr val="bg1"/>
                </a:solidFill>
                <a:effectLst/>
                <a:latin typeface="+mj-lt"/>
              </a:rPr>
              <a:t> </a:t>
            </a:r>
            <a:r>
              <a:rPr lang="vi-VN" sz="6600" dirty="0">
                <a:solidFill>
                  <a:schemeClr val="bg1"/>
                </a:solidFill>
                <a:latin typeface="+mj-lt"/>
              </a:rPr>
              <a:t>Ấy là người vô tội có lòng thật thà trong trắng. Không mê đắm </a:t>
            </a:r>
            <a:r>
              <a:rPr lang="vi-VN" sz="6600" dirty="0" smtClean="0">
                <a:solidFill>
                  <a:schemeClr val="bg1"/>
                </a:solidFill>
                <a:latin typeface="+mj-lt"/>
              </a:rPr>
              <a:t>b</a:t>
            </a:r>
            <a:r>
              <a:rPr lang="en-US" sz="6600" dirty="0">
                <a:solidFill>
                  <a:schemeClr val="bg1"/>
                </a:solidFill>
                <a:latin typeface="+mj-lt"/>
              </a:rPr>
              <a:t>ả</a:t>
            </a:r>
            <a:r>
              <a:rPr lang="vi-VN" sz="6600" dirty="0" smtClean="0">
                <a:solidFill>
                  <a:schemeClr val="bg1"/>
                </a:solidFill>
                <a:latin typeface="+mj-lt"/>
              </a:rPr>
              <a:t> </a:t>
            </a:r>
            <a:r>
              <a:rPr lang="vi-VN" sz="6600" dirty="0">
                <a:solidFill>
                  <a:schemeClr val="bg1"/>
                </a:solidFill>
                <a:latin typeface="+mj-lt"/>
              </a:rPr>
              <a:t>phù hoa, không man trá chẳng thề gian.</a:t>
            </a:r>
            <a:endParaRPr lang="vi-VN" sz="66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797</TotalTime>
  <Words>1704</Words>
  <Application>Microsoft Office PowerPoint</Application>
  <PresentationFormat>On-screen Show (16:9)</PresentationFormat>
  <Paragraphs>93</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9_Office Theme</vt:lpstr>
      <vt:lpstr>2_Office Theme</vt:lpstr>
      <vt:lpstr>PowerPoint Presentation</vt:lpstr>
      <vt:lpstr>TẬP HÁT CỘNG ĐOÀN</vt:lpstr>
      <vt:lpstr>Đk: Mắt chúng ta hướng nhìn lên Chúa tới khi Ngài thương xót chút phận.</vt:lpstr>
      <vt:lpstr>Thánh Thần Chúa ngự trên tôi, Chúa sai tôi đem Tin Mừng cho người khó nghèo. </vt:lpstr>
      <vt:lpstr>PowerPoint Presentation</vt:lpstr>
      <vt:lpstr>Ca Nhập Lễ Trèo Lên Cao Sơn Nam 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122 CHÚA NHẬT XIV THƯỜNG NIÊN NĂM B  LM KIM LONG</vt:lpstr>
      <vt:lpstr>Đk: Mắt chúng ta hướng nhìn lên Chúa tới khi Ngài thương xót chút phận.</vt:lpstr>
      <vt:lpstr>Tk1: Con ngước mắt hướng nhìn lên Chúa, Đấng đang ngự trên trời, thực là như mắt gia nhân hướng nhìn tay ông chủ của mình.</vt:lpstr>
      <vt:lpstr>Đk: Mắt chúng ta hướng nhìn lên Chúa tới khi Ngài thương xót chút phận.</vt:lpstr>
      <vt:lpstr>Tk2: Như mắt những nữ tỳ chăm chú ngó tay bà chủ mình, Nào nhìn lên Chúa ta luôn tới tận khi nao Ngài xót phận.</vt:lpstr>
      <vt:lpstr>Đk: Mắt chúng ta hướng nhìn lên Chúa tới khi Ngài thương xót chút phận.</vt:lpstr>
      <vt:lpstr>Tk3: Xin Chúa kíp đoái tình thương xót chúng con bị khinh miệt, lời phường tự mãn chê bai, tiếng bọn kiêu căng hùa chế nhạo.</vt:lpstr>
      <vt:lpstr>Đk: Mắt chúng ta hướng nhìn lên Chúa tới khi Ngài thương xót chút phận.</vt:lpstr>
      <vt:lpstr>PowerPoint Presentation</vt:lpstr>
      <vt:lpstr>Thánh Thần Chúa ngự trên tôi, Chúa sai tôi đem Tin Mừng cho người khó nghèo.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bánh miến đây rượu nho khiết tinh lòng chân thành cùng dâng Chúa hiển vinh. Như khói trắng như trầm hương ngát thơm cầu Chúa thương nhận của lễ hy sinh. </vt:lpstr>
      <vt:lpstr>Tk1: Chúng con cùng dâng tiến lên ngai thiêng trong chén vàng cuộc sống bao tình yêu. Cầu xin Chúa thương hiệp nhất chúng con trong tình Chúa mến thương muôn đời. </vt:lpstr>
      <vt:lpstr>Đk: Đây bánh miến đây rượu nho khiết tinh lòng chân thành cùng dâng Chúa hiển vinh. Như khói trắng như trầm hương ngát thơm cầu Chúa thương nhận của lễ hy sinh. </vt:lpstr>
      <vt:lpstr>Tk2: Hướng tâm hồn lên Chúa trong tin yêu dâng trót đời khổ giá nơi trần gian. Cầu xin Chúa thương hộ giúp chúng con tiến về tới ánh quang muôn đòi. </vt:lpstr>
      <vt:lpstr>Đk: Đây bánh miến đây rượu nho khiết tinh lòng chân thành cùng dâng Chúa hiển vinh. Như khói trắng như trầm hương ngát thơm cầu Chúa thương nhận của lễ hy sinh. </vt:lpstr>
      <vt:lpstr>PowerPoint Presentation</vt:lpstr>
      <vt:lpstr>PowerPoint Presentation</vt:lpstr>
      <vt:lpstr>Ca Nguyện Hiệp Lễ CẦN RA KHỎI MÌNH Lm. Thái Nguyên</vt:lpstr>
      <vt:lpstr>Đk:  Người ta không tin vì thấy Chúa quá bình thường, vì thấy Chúa quá thân quen, Chúa quá nghèo hèn xem như mọi người. Xin cho con đừng bị đóng khung khi nhìn về Chúa. Xin cho con đừng bị thành kiến khi nhìn về anh em. </vt:lpstr>
      <vt:lpstr>Tk1:  Cần ra khỏi mình, ra khỏi cái nhìn vô tâm khô cứng. Cần ra khỏi mình để gặp mầu nhiệm tha nhân, để thấy người bằng cái nhìn luôn luôn mới. Mỗi người là một mầu nhiệm cần khám phá suốt đời. Mỗi người là công trình tình yêu trong mầu nhiệm Thiên Chúa đang trở nên hoàn thành. </vt:lpstr>
      <vt:lpstr>Đk:  Người ta không tin vì thấy Chúa quá bình thường, vì thấy Chúa quá thân quen, Chúa quá nghèo hèn xem như mọi người. Xin cho con đừng bị đóng khung khi nhìn về Chúa. Xin cho con đừng bị thành kiến khi nhìn về anh em. </vt:lpstr>
      <vt:lpstr>Đk:  Người ta không tin vì thấy Chúa quá bình thường, vì thấy Chúa quá thân quen, Chúa quá nghèo hèn xem như mọi người. Xin cho con đừng bị đóng khung khi nhìn về Chúa. Xin cho con đừng bị thành kiến khi nhìn về anh em. </vt:lpstr>
      <vt:lpstr>Tk2: Cần ra khỏi mình, ra khỏi cái nhìn bon chen ghen ghét. Cần ra khoirmifnh để gặp được niềm tin yêu, đừng để mình bị khô cằn trong qua khứ. Chúa luôn là một hiện tại hiện hữu mới trong đời. Mở rộng bàn tay và con tim để hăng ngày gặp Chúa trên khắp đường đời. </vt:lpstr>
      <vt:lpstr>Tk3: Đừng nên cứng lòng trước những mong chờ yêu thương của Chúa. Đừng nên lý luận mà thật lòng để tâm nghe, để cho Ngài làm những gì ta mong ước. Hãy luôn để Ngài hoạt động và hướng dẫn trong ta. Để Ngài làm cho cuộc đời ta nên một kỳ công mới đẹp mãi muôn ngàn đời. </vt:lpstr>
      <vt:lpstr>Đk:  Người ta không tin vì thấy Chúa quá bình thường, vì thấy Chúa quá thân quen, Chúa quá nghèo hèn xem như mọi người. Xin cho con đừng bị đóng khung khi nhìn về Chúa. Xin cho con đừng bị thành kiến khi nhìn về anh em. </vt:lpstr>
      <vt:lpstr>PowerPoint Presentation</vt:lpstr>
      <vt:lpstr>PowerPoint Presentation</vt:lpstr>
      <vt:lpstr>Ca Kết Lễ Nguồn Cậy Trông Hoàng Vũ</vt:lpstr>
      <vt:lpstr>Tk1: Mẹ ơi bao người lạc bước lưu đày ngày tháng chơi vơi như thuyền nan giữa khơi. Đoàn con xin Mẹ Mẹ hãy thương tình dìu dắt con thơ qua hiểm nguy cõi đời. </vt:lpstr>
      <vt:lpstr>Đk: Mẹ nguồn cậy trông chưa thấy ai xin Mẹ vè không. Hỡi Mẹ Thiên Chúa xin hãy lắng nghe con nài van. Mẹ nguồn an vui Ôi Nữ Trinh là nguồn an vui. Hết tình kêu khấn con tin chắc Mẹ Thương nhận lời.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40</cp:revision>
  <dcterms:created xsi:type="dcterms:W3CDTF">2023-05-21T07:25:42Z</dcterms:created>
  <dcterms:modified xsi:type="dcterms:W3CDTF">2024-07-03T21:55:14Z</dcterms:modified>
</cp:coreProperties>
</file>