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24" r:id="rId6"/>
    <p:sldMasterId id="2147483784" r:id="rId7"/>
    <p:sldMasterId id="2147483844" r:id="rId8"/>
    <p:sldMasterId id="2147483868" r:id="rId9"/>
    <p:sldMasterId id="2147483952" r:id="rId10"/>
    <p:sldMasterId id="2147483964" r:id="rId11"/>
    <p:sldMasterId id="2147483976" r:id="rId12"/>
    <p:sldMasterId id="2147484000" r:id="rId13"/>
    <p:sldMasterId id="2147484012" r:id="rId14"/>
  </p:sldMasterIdLst>
  <p:sldIdLst>
    <p:sldId id="507" r:id="rId15"/>
    <p:sldId id="376" r:id="rId16"/>
    <p:sldId id="553" r:id="rId17"/>
    <p:sldId id="554" r:id="rId18"/>
    <p:sldId id="538" r:id="rId19"/>
    <p:sldId id="256" r:id="rId20"/>
    <p:sldId id="444" r:id="rId21"/>
    <p:sldId id="480" r:id="rId22"/>
    <p:sldId id="446" r:id="rId23"/>
    <p:sldId id="481" r:id="rId24"/>
    <p:sldId id="479" r:id="rId25"/>
    <p:sldId id="482" r:id="rId26"/>
    <p:sldId id="539" r:id="rId27"/>
    <p:sldId id="392" r:id="rId28"/>
    <p:sldId id="393" r:id="rId29"/>
    <p:sldId id="394" r:id="rId30"/>
    <p:sldId id="395" r:id="rId31"/>
    <p:sldId id="396" r:id="rId32"/>
    <p:sldId id="397" r:id="rId33"/>
    <p:sldId id="398" r:id="rId34"/>
    <p:sldId id="399" r:id="rId35"/>
    <p:sldId id="504" r:id="rId36"/>
    <p:sldId id="536" r:id="rId37"/>
    <p:sldId id="543" r:id="rId38"/>
    <p:sldId id="544" r:id="rId39"/>
    <p:sldId id="545" r:id="rId40"/>
    <p:sldId id="546" r:id="rId41"/>
    <p:sldId id="547" r:id="rId42"/>
    <p:sldId id="548" r:id="rId43"/>
    <p:sldId id="549" r:id="rId44"/>
    <p:sldId id="550" r:id="rId45"/>
    <p:sldId id="537" r:id="rId46"/>
    <p:sldId id="552" r:id="rId47"/>
    <p:sldId id="532" r:id="rId48"/>
    <p:sldId id="474" r:id="rId49"/>
    <p:sldId id="400" r:id="rId50"/>
    <p:sldId id="401" r:id="rId51"/>
    <p:sldId id="402" r:id="rId52"/>
    <p:sldId id="403" r:id="rId53"/>
    <p:sldId id="404" r:id="rId54"/>
    <p:sldId id="405" r:id="rId55"/>
    <p:sldId id="406" r:id="rId56"/>
    <p:sldId id="407" r:id="rId57"/>
    <p:sldId id="408" r:id="rId58"/>
    <p:sldId id="409" r:id="rId59"/>
    <p:sldId id="410" r:id="rId60"/>
    <p:sldId id="411" r:id="rId61"/>
    <p:sldId id="412" r:id="rId62"/>
    <p:sldId id="533" r:id="rId63"/>
    <p:sldId id="414" r:id="rId64"/>
    <p:sldId id="271" r:id="rId65"/>
    <p:sldId id="272" r:id="rId66"/>
    <p:sldId id="560" r:id="rId67"/>
    <p:sldId id="273" r:id="rId68"/>
    <p:sldId id="561" r:id="rId69"/>
    <p:sldId id="559" r:id="rId70"/>
    <p:sldId id="562" r:id="rId71"/>
    <p:sldId id="276" r:id="rId72"/>
    <p:sldId id="558" r:id="rId73"/>
    <p:sldId id="503" r:id="rId74"/>
    <p:sldId id="277" r:id="rId75"/>
    <p:sldId id="279" r:id="rId76"/>
    <p:sldId id="278" r:id="rId77"/>
    <p:sldId id="563" r:id="rId78"/>
    <p:sldId id="564" r:id="rId79"/>
    <p:sldId id="565" r:id="rId80"/>
    <p:sldId id="566" r:id="rId81"/>
    <p:sldId id="292" r:id="rId82"/>
    <p:sldId id="541" r:id="rId83"/>
    <p:sldId id="502" r:id="rId84"/>
    <p:sldId id="295" r:id="rId85"/>
    <p:sldId id="294" r:id="rId86"/>
    <p:sldId id="542" r:id="rId8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varScale="1">
        <p:scale>
          <a:sx n="84" d="100"/>
          <a:sy n="84" d="100"/>
        </p:scale>
        <p:origin x="120" y="894"/>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09/07/2024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09/07/2024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09/07/2024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09/07/2024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09/07/2024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09/07/2024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09/07/2024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09/07/2024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09/07/2024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09/07/2024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09/07/2024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4.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09/07/2024</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ơi</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u="sng">
                <a:solidFill>
                  <a:srgbClr val="FFFF00"/>
                </a:solidFill>
                <a:latin typeface="+mj-lt"/>
              </a:rPr>
              <a:t>3</a:t>
            </a:r>
            <a:r>
              <a:rPr lang="vi-VN" sz="6000" b="0" u="sng" smtClean="0">
                <a:solidFill>
                  <a:srgbClr val="FFFF00"/>
                </a:solidFill>
                <a:effectLst/>
                <a:latin typeface="+mj-lt"/>
              </a:rPr>
              <a:t>.</a:t>
            </a:r>
            <a:r>
              <a:rPr lang="vi-VN" sz="6000" b="0" smtClean="0">
                <a:solidFill>
                  <a:schemeClr val="bg1"/>
                </a:solidFill>
                <a:effectLst/>
                <a:latin typeface="+mj-lt"/>
              </a:rPr>
              <a:t> </a:t>
            </a:r>
            <a:r>
              <a:rPr lang="vi-VN" sz="6000">
                <a:solidFill>
                  <a:schemeClr val="bg1"/>
                </a:solidFill>
                <a:latin typeface="+mj-lt"/>
              </a:rPr>
              <a:t>Lời Chúa sức sống bao tâm hồn. Lời Chúa là nguồn ơn tái sinh. cho ta tìm được ơn cứu độ. Lời Người ngàn năm với đất trời.</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60416079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a:t>
            </a:r>
            <a:r>
              <a:rPr lang="vi-VN" sz="6000" smtClean="0">
                <a:solidFill>
                  <a:schemeClr val="bg1"/>
                </a:solidFill>
                <a:latin typeface="+mj-lt"/>
              </a:rPr>
              <a:t>ơi</a:t>
            </a:r>
            <a:r>
              <a:rPr lang="en-US"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856090" cy="1200329"/>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1</a:t>
            </a:r>
          </a:p>
          <a:p>
            <a:r>
              <a:rPr lang="en-US" sz="3600" dirty="0" err="1">
                <a:solidFill>
                  <a:srgbClr val="FFFF00"/>
                </a:solidFill>
              </a:rPr>
              <a:t>Bài</a:t>
            </a:r>
            <a:r>
              <a:rPr lang="en-US" sz="3600" dirty="0">
                <a:solidFill>
                  <a:srgbClr val="FFFF00"/>
                </a:solidFill>
              </a:rPr>
              <a:t> </a:t>
            </a:r>
            <a:r>
              <a:rPr lang="en-US" sz="3600" dirty="0" err="1">
                <a:solidFill>
                  <a:srgbClr val="FFFF00"/>
                </a:solidFill>
              </a:rPr>
              <a:t>trích</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ngôn</a:t>
            </a:r>
            <a:r>
              <a:rPr lang="en-US" sz="3600" dirty="0">
                <a:solidFill>
                  <a:srgbClr val="FFFF00"/>
                </a:solidFill>
              </a:rPr>
              <a:t> </a:t>
            </a:r>
            <a:r>
              <a:rPr lang="en-US" sz="3600" dirty="0" err="1">
                <a:solidFill>
                  <a:srgbClr val="FFFF00"/>
                </a:solidFill>
              </a:rPr>
              <a:t>sứ</a:t>
            </a:r>
            <a:r>
              <a:rPr lang="en-US" sz="3600" dirty="0">
                <a:solidFill>
                  <a:srgbClr val="FFFF00"/>
                </a:solidFill>
              </a:rPr>
              <a:t> A-</a:t>
            </a:r>
            <a:r>
              <a:rPr lang="en-US" sz="3600" dirty="0" err="1">
                <a:solidFill>
                  <a:srgbClr val="FFFF00"/>
                </a:solidFill>
              </a:rPr>
              <a:t>mốt</a:t>
            </a:r>
            <a:r>
              <a:rPr lang="en-US" sz="3600" dirty="0">
                <a:solidFill>
                  <a:srgbClr val="FFFF00"/>
                </a:solidFill>
              </a:rPr>
              <a:t>.</a:t>
            </a:r>
          </a:p>
        </p:txBody>
      </p:sp>
      <p:sp>
        <p:nvSpPr>
          <p:cNvPr id="7" name="TextBox 6"/>
          <p:cNvSpPr txBox="1"/>
          <p:nvPr/>
        </p:nvSpPr>
        <p:spPr>
          <a:xfrm>
            <a:off x="228600" y="3486150"/>
            <a:ext cx="8686800" cy="1077218"/>
          </a:xfrm>
          <a:prstGeom prst="rect">
            <a:avLst/>
          </a:prstGeom>
          <a:noFill/>
        </p:spPr>
        <p:txBody>
          <a:bodyPr wrap="square" rtlCol="0">
            <a:spAutoFit/>
          </a:bodyPr>
          <a:lstStyle/>
          <a:p>
            <a:r>
              <a:rPr lang="vi-VN" sz="3200" dirty="0">
                <a:solidFill>
                  <a:srgbClr val="FFFF00"/>
                </a:solidFill>
              </a:rPr>
              <a:t>Hãy đi làm ngôn sứ, tuyên sấm cho Ít-ra-en dân Ta.</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r>
              <a:rPr lang="en-US" dirty="0" smtClean="0">
                <a:solidFill>
                  <a:srgbClr val="FFFF00"/>
                </a:solidFill>
              </a:rPr>
              <a:t>THÁNH VỊNH 84</a:t>
            </a:r>
            <a:br>
              <a:rPr lang="en-US" dirty="0" smtClean="0">
                <a:solidFill>
                  <a:srgbClr val="FFFF00"/>
                </a:solidFill>
              </a:rPr>
            </a:br>
            <a:r>
              <a:rPr lang="en-US" dirty="0" smtClean="0">
                <a:solidFill>
                  <a:srgbClr val="FFFF00"/>
                </a:solidFill>
              </a:rPr>
              <a:t>CHÚA NHẬT XV THƯỜNG NIÊN</a:t>
            </a:r>
            <a:br>
              <a:rPr lang="en-US" dirty="0" smtClean="0">
                <a:solidFill>
                  <a:srgbClr val="FFFF00"/>
                </a:solidFill>
              </a:rPr>
            </a:br>
            <a:r>
              <a:rPr lang="en-US" dirty="0" smtClean="0">
                <a:solidFill>
                  <a:srgbClr val="FFFF00"/>
                </a:solidFill>
              </a:rPr>
              <a:t>NĂM B </a:t>
            </a:r>
            <a:br>
              <a:rPr lang="en-US" dirty="0" smtClean="0">
                <a:solidFill>
                  <a:srgbClr val="FFFF00"/>
                </a:solidFill>
              </a:rPr>
            </a:br>
            <a:r>
              <a:rPr lang="en-US" i="1" dirty="0" smtClean="0">
                <a:solidFill>
                  <a:schemeClr val="bg1"/>
                </a:solidFill>
              </a:rPr>
              <a:t>LM Kim Long</a:t>
            </a:r>
            <a:br>
              <a:rPr lang="en-US" i="1" dirty="0" smtClean="0">
                <a:solidFill>
                  <a:schemeClr val="bg1"/>
                </a:solidFill>
              </a:rPr>
            </a:br>
            <a:r>
              <a:rPr lang="en-US" i="1" dirty="0" smtClean="0">
                <a:solidFill>
                  <a:schemeClr val="bg1"/>
                </a:solidFill>
              </a:rPr>
              <a:t>03 </a:t>
            </a:r>
            <a:r>
              <a:rPr lang="en-US" i="1" dirty="0" err="1" smtClean="0">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thấy tình thương của Chúa, </a:t>
            </a:r>
            <a:r>
              <a:rPr lang="en-US" sz="6600" dirty="0" smtClean="0">
                <a:solidFill>
                  <a:schemeClr val="bg1"/>
                </a:solidFill>
              </a:rPr>
              <a:t>v</a:t>
            </a:r>
            <a:r>
              <a:rPr lang="vi-VN" sz="6600" dirty="0" smtClean="0">
                <a:solidFill>
                  <a:schemeClr val="bg1"/>
                </a:solidFill>
              </a:rPr>
              <a:t>à </a:t>
            </a:r>
            <a:r>
              <a:rPr lang="vi-VN" sz="6600" dirty="0">
                <a:solidFill>
                  <a:schemeClr val="bg1"/>
                </a:solidFill>
              </a:rPr>
              <a:t>ban ơn cứu độ cho chúng con.</a:t>
            </a:r>
            <a:endParaRPr lang="en-US" sz="6600" dirty="0">
              <a:solidFill>
                <a:schemeClr val="bg1"/>
              </a:solidFill>
            </a:endParaRPr>
          </a:p>
        </p:txBody>
      </p:sp>
    </p:spTree>
    <p:extLst>
      <p:ext uri="{BB962C8B-B14F-4D97-AF65-F5344CB8AC3E}">
        <p14:creationId xmlns:p14="http://schemas.microsoft.com/office/powerpoint/2010/main" val="2402598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smtClean="0">
                <a:solidFill>
                  <a:srgbClr val="FFFF00"/>
                </a:solidFill>
              </a:rPr>
              <a:t>Tk1:</a:t>
            </a:r>
            <a:r>
              <a:rPr lang="en-US" sz="5400" dirty="0">
                <a:solidFill>
                  <a:schemeClr val="bg1"/>
                </a:solidFill>
              </a:rPr>
              <a:t> T</a:t>
            </a:r>
            <a:r>
              <a:rPr lang="vi-VN" sz="5400" dirty="0" smtClean="0">
                <a:solidFill>
                  <a:schemeClr val="bg1"/>
                </a:solidFill>
              </a:rPr>
              <a:t>ôi </a:t>
            </a:r>
            <a:r>
              <a:rPr lang="vi-VN" sz="5400" dirty="0">
                <a:solidFill>
                  <a:schemeClr val="bg1"/>
                </a:solidFill>
              </a:rPr>
              <a:t>lẳng lặng nghe Chúa nay ban truyền lời chào bình an tặng dân Chúa. Cứu ai hằng sợ Tôn Danh, </a:t>
            </a:r>
            <a:r>
              <a:rPr lang="en-US" sz="5400" dirty="0" smtClean="0">
                <a:solidFill>
                  <a:schemeClr val="bg1"/>
                </a:solidFill>
              </a:rPr>
              <a:t>d</a:t>
            </a:r>
            <a:r>
              <a:rPr lang="vi-VN" sz="5400" dirty="0" smtClean="0">
                <a:solidFill>
                  <a:schemeClr val="bg1"/>
                </a:solidFill>
              </a:rPr>
              <a:t>ọi </a:t>
            </a:r>
            <a:r>
              <a:rPr lang="vi-VN" sz="5400" dirty="0">
                <a:solidFill>
                  <a:schemeClr val="bg1"/>
                </a:solidFill>
              </a:rPr>
              <a:t>chiếu ánh vinh hiển Ngài. </a:t>
            </a:r>
            <a:endParaRPr lang="en-US" sz="5400" dirty="0">
              <a:solidFill>
                <a:schemeClr val="bg1"/>
              </a:solidFill>
            </a:endParaRPr>
          </a:p>
        </p:txBody>
      </p:sp>
    </p:spTree>
    <p:extLst>
      <p:ext uri="{BB962C8B-B14F-4D97-AF65-F5344CB8AC3E}">
        <p14:creationId xmlns:p14="http://schemas.microsoft.com/office/powerpoint/2010/main" val="244146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thấy tình thương của Chúa, </a:t>
            </a:r>
            <a:r>
              <a:rPr lang="en-US" sz="6600" dirty="0" smtClean="0">
                <a:solidFill>
                  <a:schemeClr val="bg1"/>
                </a:solidFill>
              </a:rPr>
              <a:t>v</a:t>
            </a:r>
            <a:r>
              <a:rPr lang="vi-VN" sz="6600" dirty="0" smtClean="0">
                <a:solidFill>
                  <a:schemeClr val="bg1"/>
                </a:solidFill>
              </a:rPr>
              <a:t>à </a:t>
            </a:r>
            <a:r>
              <a:rPr lang="vi-VN" sz="6600" dirty="0">
                <a:solidFill>
                  <a:schemeClr val="bg1"/>
                </a:solidFill>
              </a:rPr>
              <a:t>ban ơn cứu độ cho chúng con.</a:t>
            </a:r>
            <a:endParaRPr lang="en-US" sz="6600" dirty="0">
              <a:solidFill>
                <a:schemeClr val="bg1"/>
              </a:solidFill>
            </a:endParaRPr>
          </a:p>
        </p:txBody>
      </p:sp>
    </p:spTree>
    <p:extLst>
      <p:ext uri="{BB962C8B-B14F-4D97-AF65-F5344CB8AC3E}">
        <p14:creationId xmlns:p14="http://schemas.microsoft.com/office/powerpoint/2010/main" val="386002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smtClean="0">
                <a:solidFill>
                  <a:srgbClr val="FFFF00"/>
                </a:solidFill>
              </a:rPr>
              <a:t>Tk2:</a:t>
            </a:r>
            <a:r>
              <a:rPr lang="en-US" sz="6000" dirty="0">
                <a:solidFill>
                  <a:schemeClr val="bg1"/>
                </a:solidFill>
              </a:rPr>
              <a:t> </a:t>
            </a:r>
            <a:r>
              <a:rPr lang="vi-VN" sz="6000" dirty="0" smtClean="0">
                <a:solidFill>
                  <a:schemeClr val="bg1"/>
                </a:solidFill>
              </a:rPr>
              <a:t>Ân </a:t>
            </a:r>
            <a:r>
              <a:rPr lang="vi-VN" sz="6000" dirty="0">
                <a:solidFill>
                  <a:schemeClr val="bg1"/>
                </a:solidFill>
              </a:rPr>
              <a:t>nghĩa và công lý nay tao ngộ, </a:t>
            </a:r>
            <a:r>
              <a:rPr lang="en-US" sz="6000" dirty="0" smtClean="0">
                <a:solidFill>
                  <a:schemeClr val="bg1"/>
                </a:solidFill>
              </a:rPr>
              <a:t>h</a:t>
            </a:r>
            <a:r>
              <a:rPr lang="vi-VN" sz="6000" dirty="0" smtClean="0">
                <a:solidFill>
                  <a:schemeClr val="bg1"/>
                </a:solidFill>
              </a:rPr>
              <a:t>òa </a:t>
            </a:r>
            <a:r>
              <a:rPr lang="vi-VN" sz="6000" dirty="0">
                <a:solidFill>
                  <a:schemeClr val="bg1"/>
                </a:solidFill>
              </a:rPr>
              <a:t>bình đẹp duyên cùng công chính. Đất nay nảy mầm công minh, thành tín giáng lâm bởi trời. </a:t>
            </a:r>
            <a:endParaRPr lang="en-US" sz="6000" dirty="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thấy tình thương của Chúa, </a:t>
            </a:r>
            <a:r>
              <a:rPr lang="en-US" sz="6600" dirty="0" smtClean="0">
                <a:solidFill>
                  <a:schemeClr val="bg1"/>
                </a:solidFill>
              </a:rPr>
              <a:t>v</a:t>
            </a:r>
            <a:r>
              <a:rPr lang="vi-VN" sz="6600" dirty="0" smtClean="0">
                <a:solidFill>
                  <a:schemeClr val="bg1"/>
                </a:solidFill>
              </a:rPr>
              <a:t>à </a:t>
            </a:r>
            <a:r>
              <a:rPr lang="vi-VN" sz="6600" dirty="0">
                <a:solidFill>
                  <a:schemeClr val="bg1"/>
                </a:solidFill>
              </a:rPr>
              <a:t>ban ơn cứu độ cho chúng con.</a:t>
            </a:r>
            <a:endParaRPr lang="en-US" sz="6600" dirty="0">
              <a:solidFill>
                <a:schemeClr val="bg1"/>
              </a:solidFill>
            </a:endParaRPr>
          </a:p>
        </p:txBody>
      </p:sp>
    </p:spTree>
    <p:extLst>
      <p:ext uri="{BB962C8B-B14F-4D97-AF65-F5344CB8AC3E}">
        <p14:creationId xmlns:p14="http://schemas.microsoft.com/office/powerpoint/2010/main" val="319922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smtClean="0">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58826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Tk3:</a:t>
            </a:r>
            <a:r>
              <a:rPr lang="en-US" sz="6000" smtClean="0">
                <a:solidFill>
                  <a:schemeClr val="bg1"/>
                </a:solidFill>
              </a:rPr>
              <a:t> </a:t>
            </a:r>
            <a:r>
              <a:rPr lang="vi-VN" sz="6000">
                <a:solidFill>
                  <a:schemeClr val="bg1"/>
                </a:solidFill>
              </a:rPr>
              <a:t>Vâng, chính Ngài ban phúc ân dư đầy, và ruộng đồng nở rộ hoa trái. Tín trung rầy làm tiền phong mở lối bước chân của Ngài. </a:t>
            </a:r>
            <a:endParaRPr lang="en-US" sz="600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thấy tình thương của Chúa, </a:t>
            </a:r>
            <a:r>
              <a:rPr lang="en-US" sz="6600" dirty="0" smtClean="0">
                <a:solidFill>
                  <a:schemeClr val="bg1"/>
                </a:solidFill>
              </a:rPr>
              <a:t>v</a:t>
            </a:r>
            <a:r>
              <a:rPr lang="vi-VN" sz="6600" dirty="0" smtClean="0">
                <a:solidFill>
                  <a:schemeClr val="bg1"/>
                </a:solidFill>
              </a:rPr>
              <a:t>à </a:t>
            </a:r>
            <a:r>
              <a:rPr lang="vi-VN" sz="6600" dirty="0">
                <a:solidFill>
                  <a:schemeClr val="bg1"/>
                </a:solidFill>
              </a:rPr>
              <a:t>ban ơn cứu độ cho chúng con.</a:t>
            </a:r>
            <a:endParaRPr lang="en-US" sz="6600" dirty="0">
              <a:solidFill>
                <a:schemeClr val="bg1"/>
              </a:solidFill>
            </a:endParaRPr>
          </a:p>
        </p:txBody>
      </p:sp>
    </p:spTree>
    <p:extLst>
      <p:ext uri="{BB962C8B-B14F-4D97-AF65-F5344CB8AC3E}">
        <p14:creationId xmlns:p14="http://schemas.microsoft.com/office/powerpoint/2010/main" val="801553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919156" cy="1754326"/>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2</a:t>
            </a:r>
          </a:p>
          <a:p>
            <a:r>
              <a:rPr lang="vi-VN" sz="3600" dirty="0">
                <a:solidFill>
                  <a:srgbClr val="FFFF00"/>
                </a:solidFill>
              </a:rPr>
              <a:t>Bài trích thư của thánh </a:t>
            </a:r>
            <a:r>
              <a:rPr lang="vi-VN" sz="3600" dirty="0" smtClean="0">
                <a:solidFill>
                  <a:srgbClr val="FFFF00"/>
                </a:solidFill>
              </a:rPr>
              <a:t>Phao-lô</a:t>
            </a:r>
            <a:r>
              <a:rPr lang="en-US" sz="3600" dirty="0">
                <a:solidFill>
                  <a:srgbClr val="FFFF00"/>
                </a:solidFill>
              </a:rPr>
              <a:t> </a:t>
            </a:r>
            <a:r>
              <a:rPr lang="vi-VN" sz="3600" dirty="0" smtClean="0">
                <a:solidFill>
                  <a:srgbClr val="FFFF00"/>
                </a:solidFill>
              </a:rPr>
              <a:t>tông đồ</a:t>
            </a:r>
            <a:endParaRPr lang="en-US" sz="3600" dirty="0" smtClean="0">
              <a:solidFill>
                <a:srgbClr val="FFFF00"/>
              </a:solidFill>
            </a:endParaRPr>
          </a:p>
          <a:p>
            <a:r>
              <a:rPr lang="vi-VN" sz="3600" dirty="0" smtClean="0">
                <a:solidFill>
                  <a:srgbClr val="FFFF00"/>
                </a:solidFill>
              </a:rPr>
              <a:t>gửi </a:t>
            </a:r>
            <a:r>
              <a:rPr lang="vi-VN" sz="3600" dirty="0">
                <a:solidFill>
                  <a:srgbClr val="FFFF00"/>
                </a:solidFill>
              </a:rPr>
              <a:t>tín hữu Ê-phê-xô.</a:t>
            </a:r>
            <a:endParaRPr lang="en-US" sz="3600" dirty="0">
              <a:solidFill>
                <a:srgbClr val="FFFF00"/>
              </a:solidFill>
            </a:endParaRPr>
          </a:p>
        </p:txBody>
      </p:sp>
      <p:sp>
        <p:nvSpPr>
          <p:cNvPr id="7" name="TextBox 6"/>
          <p:cNvSpPr txBox="1"/>
          <p:nvPr/>
        </p:nvSpPr>
        <p:spPr>
          <a:xfrm>
            <a:off x="188976" y="3714750"/>
            <a:ext cx="6912341" cy="1200329"/>
          </a:xfrm>
          <a:prstGeom prst="rect">
            <a:avLst/>
          </a:prstGeom>
          <a:noFill/>
        </p:spPr>
        <p:txBody>
          <a:bodyPr wrap="none" rtlCol="0">
            <a:spAutoFit/>
          </a:bodyPr>
          <a:lstStyle/>
          <a:p>
            <a:r>
              <a:rPr lang="vi-VN" sz="3600" dirty="0">
                <a:solidFill>
                  <a:srgbClr val="FFFF00"/>
                </a:solidFill>
              </a:rPr>
              <a:t>Trong Đức Ki-tô, Người đã chọn </a:t>
            </a:r>
            <a:r>
              <a:rPr lang="vi-VN" sz="3600" dirty="0" smtClean="0">
                <a:solidFill>
                  <a:srgbClr val="FFFF00"/>
                </a:solidFill>
              </a:rPr>
              <a:t>ta</a:t>
            </a:r>
            <a:endParaRPr lang="en-US" sz="3600" dirty="0" smtClean="0">
              <a:solidFill>
                <a:srgbClr val="FFFF00"/>
              </a:solidFill>
            </a:endParaRPr>
          </a:p>
          <a:p>
            <a:r>
              <a:rPr lang="vi-VN" sz="3600" dirty="0" smtClean="0">
                <a:solidFill>
                  <a:srgbClr val="FFFF00"/>
                </a:solidFill>
              </a:rPr>
              <a:t>trước </a:t>
            </a:r>
            <a:r>
              <a:rPr lang="vi-VN" sz="3600" dirty="0">
                <a:solidFill>
                  <a:srgbClr val="FFFF00"/>
                </a:solidFill>
              </a:rPr>
              <a:t>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smtClean="0">
                <a:solidFill>
                  <a:srgbClr val="FFFF00"/>
                </a:solidFill>
              </a:rPr>
              <a:t>Alleluia-Alleluia</a:t>
            </a:r>
            <a:endParaRPr lang="en-US" sz="3600" u="sng">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smtClean="0">
                <a:solidFill>
                  <a:srgbClr val="FFFF00"/>
                </a:solidFill>
              </a:rPr>
              <a:t>Alleluia…</a:t>
            </a:r>
            <a:endParaRPr lang="en-US" sz="4000">
              <a:solidFill>
                <a:srgbClr val="FFFF00"/>
              </a:solidFill>
            </a:endParaRPr>
          </a:p>
        </p:txBody>
      </p:sp>
    </p:spTree>
    <p:extLst>
      <p:ext uri="{BB962C8B-B14F-4D97-AF65-F5344CB8AC3E}">
        <p14:creationId xmlns:p14="http://schemas.microsoft.com/office/powerpoint/2010/main" val="502351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smtClean="0">
                <a:solidFill>
                  <a:srgbClr val="FFFF00"/>
                </a:solidFill>
              </a:rPr>
              <a:t>Alleluia-Alleluia</a:t>
            </a:r>
            <a:endParaRPr lang="en-US" sz="3600" u="sng">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smtClean="0">
                <a:solidFill>
                  <a:srgbClr val="FFFF00"/>
                </a:solidFill>
              </a:rPr>
              <a:t>Alleluia…</a:t>
            </a:r>
            <a:endParaRPr lang="en-US" sz="4000">
              <a:solidFill>
                <a:srgbClr val="FFFF00"/>
              </a:solidFill>
            </a:endParaRPr>
          </a:p>
        </p:txBody>
      </p:sp>
    </p:spTree>
    <p:extLst>
      <p:ext uri="{BB962C8B-B14F-4D97-AF65-F5344CB8AC3E}">
        <p14:creationId xmlns:p14="http://schemas.microsoft.com/office/powerpoint/2010/main" val="2879042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smtClean="0">
                <a:solidFill>
                  <a:srgbClr val="FFFF00"/>
                </a:solidFill>
              </a:rPr>
              <a:t>Anh</a:t>
            </a:r>
            <a:r>
              <a:rPr lang="en-US" sz="3600" dirty="0" smtClean="0">
                <a:solidFill>
                  <a:srgbClr val="FFFF00"/>
                </a:solidFill>
              </a:rPr>
              <a:t> </a:t>
            </a:r>
            <a:r>
              <a:rPr lang="en-US" sz="3600" dirty="0" err="1" smtClean="0">
                <a:solidFill>
                  <a:srgbClr val="FFFF00"/>
                </a:solidFill>
              </a:rPr>
              <a:t>chị</a:t>
            </a:r>
            <a:r>
              <a:rPr lang="en-US" sz="3600" dirty="0" smtClean="0">
                <a:solidFill>
                  <a:srgbClr val="FFFF00"/>
                </a:solidFill>
              </a:rPr>
              <a:t> </a:t>
            </a:r>
            <a:r>
              <a:rPr lang="en-US" sz="3600" dirty="0" err="1" smtClean="0">
                <a:solidFill>
                  <a:srgbClr val="FFFF00"/>
                </a:solidFill>
              </a:rPr>
              <a:t>em</a:t>
            </a:r>
            <a:r>
              <a:rPr lang="en-US" sz="3600" dirty="0" smtClean="0">
                <a:solidFill>
                  <a:srgbClr val="FFFF00"/>
                </a:solidFill>
              </a:rPr>
              <a:t> </a:t>
            </a:r>
            <a:r>
              <a:rPr lang="en-US" sz="3600" dirty="0" err="1" smtClean="0">
                <a:solidFill>
                  <a:srgbClr val="FFFF00"/>
                </a:solidFill>
              </a:rPr>
              <a:t>thân</a:t>
            </a:r>
            <a:r>
              <a:rPr lang="en-US" sz="3600" dirty="0" smtClean="0">
                <a:solidFill>
                  <a:srgbClr val="FFFF00"/>
                </a:solidFill>
              </a:rPr>
              <a:t> </a:t>
            </a:r>
            <a:r>
              <a:rPr lang="en-US" sz="3600" dirty="0" err="1" smtClean="0">
                <a:solidFill>
                  <a:srgbClr val="FFFF00"/>
                </a:solidFill>
              </a:rPr>
              <a:t>mến</a:t>
            </a:r>
            <a:r>
              <a:rPr lang="en-US" sz="3600" dirty="0" smtClean="0">
                <a:solidFill>
                  <a:srgbClr val="FFFF00"/>
                </a:solidFill>
              </a:rPr>
              <a:t>, </a:t>
            </a:r>
            <a:r>
              <a:rPr lang="en-US" sz="3600" dirty="0" err="1" smtClean="0">
                <a:solidFill>
                  <a:srgbClr val="FFFF00"/>
                </a:solidFill>
              </a:rPr>
              <a:t>vì</a:t>
            </a:r>
            <a:r>
              <a:rPr lang="en-US" sz="3600" dirty="0" smtClean="0">
                <a:solidFill>
                  <a:srgbClr val="FFFF00"/>
                </a:solidFill>
              </a:rPr>
              <a:t> </a:t>
            </a:r>
            <a:r>
              <a:rPr lang="en-US" sz="3600" dirty="0" err="1" smtClean="0">
                <a:solidFill>
                  <a:srgbClr val="FFFF00"/>
                </a:solidFill>
              </a:rPr>
              <a:t>yêu</a:t>
            </a:r>
            <a:r>
              <a:rPr lang="en-US" sz="3600" dirty="0" smtClean="0">
                <a:solidFill>
                  <a:srgbClr val="FFFF00"/>
                </a:solidFill>
              </a:rPr>
              <a:t> </a:t>
            </a:r>
            <a:r>
              <a:rPr lang="en-US" sz="3600" dirty="0" err="1" smtClean="0">
                <a:solidFill>
                  <a:srgbClr val="FFFF00"/>
                </a:solidFill>
              </a:rPr>
              <a:t>thương</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đã</a:t>
            </a:r>
            <a:r>
              <a:rPr lang="en-US" sz="3600" dirty="0" smtClean="0">
                <a:solidFill>
                  <a:srgbClr val="FFFF00"/>
                </a:solidFill>
              </a:rPr>
              <a:t> </a:t>
            </a:r>
            <a:r>
              <a:rPr lang="en-US" sz="3600" dirty="0" err="1" smtClean="0">
                <a:solidFill>
                  <a:srgbClr val="FFFF00"/>
                </a:solidFill>
              </a:rPr>
              <a:t>chọn</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làm</a:t>
            </a:r>
            <a:r>
              <a:rPr lang="en-US" sz="3600" dirty="0" smtClean="0">
                <a:solidFill>
                  <a:srgbClr val="FFFF00"/>
                </a:solidFill>
              </a:rPr>
              <a:t> con </a:t>
            </a:r>
            <a:r>
              <a:rPr lang="en-US" sz="3600" dirty="0" err="1" smtClean="0">
                <a:solidFill>
                  <a:srgbClr val="FFFF00"/>
                </a:solidFill>
              </a:rPr>
              <a:t>cái</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Người</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cùng</a:t>
            </a:r>
            <a:r>
              <a:rPr lang="en-US" sz="3600" dirty="0" smtClean="0">
                <a:solidFill>
                  <a:srgbClr val="FFFF00"/>
                </a:solidFill>
              </a:rPr>
              <a:t> </a:t>
            </a:r>
            <a:r>
              <a:rPr lang="en-US" sz="3600" dirty="0" err="1" smtClean="0">
                <a:solidFill>
                  <a:srgbClr val="FFFF00"/>
                </a:solidFill>
              </a:rPr>
              <a:t>cảm</a:t>
            </a:r>
            <a:r>
              <a:rPr lang="en-US" sz="3600" dirty="0" smtClean="0">
                <a:solidFill>
                  <a:srgbClr val="FFFF00"/>
                </a:solidFill>
              </a:rPr>
              <a:t> </a:t>
            </a:r>
            <a:r>
              <a:rPr lang="en-US" sz="3600" dirty="0" err="1" smtClean="0">
                <a:solidFill>
                  <a:srgbClr val="FFFF00"/>
                </a:solidFill>
              </a:rPr>
              <a:t>tạ</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và</a:t>
            </a:r>
            <a:r>
              <a:rPr lang="en-US" sz="3600" dirty="0" smtClean="0">
                <a:solidFill>
                  <a:srgbClr val="FFFF00"/>
                </a:solidFill>
              </a:rPr>
              <a:t> </a:t>
            </a:r>
            <a:r>
              <a:rPr lang="en-US" sz="3600" dirty="0" err="1" smtClean="0">
                <a:solidFill>
                  <a:srgbClr val="FFFF00"/>
                </a:solidFill>
              </a:rPr>
              <a:t>dâng</a:t>
            </a:r>
            <a:r>
              <a:rPr lang="en-US" sz="3600" dirty="0" smtClean="0">
                <a:solidFill>
                  <a:srgbClr val="FFFF00"/>
                </a:solidFill>
              </a:rPr>
              <a:t> </a:t>
            </a:r>
            <a:r>
              <a:rPr lang="en-US" sz="3600" dirty="0" err="1" smtClean="0">
                <a:solidFill>
                  <a:srgbClr val="FFFF00"/>
                </a:solidFill>
              </a:rPr>
              <a:t>lời</a:t>
            </a:r>
            <a:r>
              <a:rPr lang="en-US" sz="3600" dirty="0" smtClean="0">
                <a:solidFill>
                  <a:srgbClr val="FFFF00"/>
                </a:solidFill>
              </a:rPr>
              <a:t> </a:t>
            </a:r>
            <a:r>
              <a:rPr lang="en-US" sz="3600" dirty="0" err="1" smtClean="0">
                <a:solidFill>
                  <a:srgbClr val="FFFF00"/>
                </a:solidFill>
              </a:rPr>
              <a:t>cầu</a:t>
            </a:r>
            <a:r>
              <a:rPr lang="en-US" sz="3600" dirty="0" smtClean="0">
                <a:solidFill>
                  <a:srgbClr val="FFFF00"/>
                </a:solidFill>
              </a:rPr>
              <a:t> </a:t>
            </a:r>
            <a:r>
              <a:rPr lang="en-US" sz="3600" dirty="0" err="1" smtClean="0">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dirty="0" smtClean="0">
                <a:solidFill>
                  <a:srgbClr val="FFFF00"/>
                </a:solidFill>
              </a:rPr>
              <a:t>CỦA LỄ CON DÂNG </a:t>
            </a:r>
          </a:p>
          <a:p>
            <a:pPr algn="ctr"/>
            <a:r>
              <a:rPr lang="en-US" sz="4000" i="1" dirty="0" err="1" smtClean="0">
                <a:solidFill>
                  <a:schemeClr val="bg1"/>
                </a:solidFill>
              </a:rPr>
              <a:t>Nguyễn</a:t>
            </a:r>
            <a:r>
              <a:rPr lang="en-US" sz="4000" i="1" dirty="0" smtClean="0">
                <a:solidFill>
                  <a:schemeClr val="bg1"/>
                </a:solidFill>
              </a:rPr>
              <a:t> </a:t>
            </a:r>
            <a:r>
              <a:rPr lang="en-US" sz="4000" i="1" dirty="0" err="1" smtClean="0">
                <a:solidFill>
                  <a:schemeClr val="bg1"/>
                </a:solidFill>
              </a:rPr>
              <a:t>Duy</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smtClean="0">
                <a:solidFill>
                  <a:srgbClr val="FFFF00"/>
                </a:solidFill>
              </a:rPr>
              <a:t>ĐK</a:t>
            </a:r>
            <a:r>
              <a:rPr lang="en-US" sz="5400" b="0" u="sng" dirty="0" smtClean="0">
                <a:solidFill>
                  <a:srgbClr val="FFFF00"/>
                </a:solidFill>
                <a:effectLst/>
              </a:rPr>
              <a:t>:</a:t>
            </a:r>
            <a:r>
              <a:rPr lang="en-US" sz="5400" b="0" dirty="0" smtClean="0">
                <a:solidFill>
                  <a:schemeClr val="bg1"/>
                </a:solidFill>
                <a:effectLst/>
              </a:rPr>
              <a:t> </a:t>
            </a:r>
            <a:r>
              <a:rPr lang="en-US" sz="5400" dirty="0" err="1" smtClean="0">
                <a:solidFill>
                  <a:schemeClr val="bg1"/>
                </a:solidFill>
              </a:rPr>
              <a:t>Lời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cầu</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hương</a:t>
            </a:r>
            <a:r>
              <a:rPr lang="en-US" sz="5400" dirty="0" smtClean="0">
                <a:solidFill>
                  <a:schemeClr val="bg1"/>
                </a:solidFill>
              </a:rPr>
              <a:t> bay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thiết</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mây</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lên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ước</a:t>
            </a:r>
            <a:r>
              <a:rPr lang="en-US" sz="5400" dirty="0" smtClean="0">
                <a:solidFill>
                  <a:schemeClr val="bg1"/>
                </a:solidFill>
              </a:rPr>
              <a:t>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đầy</a:t>
            </a:r>
            <a:r>
              <a:rPr lang="en-US" sz="5400" dirty="0" smtClean="0">
                <a:solidFill>
                  <a:schemeClr val="bg1"/>
                </a:solidFill>
              </a:rPr>
              <a:t> </a:t>
            </a:r>
            <a:r>
              <a:rPr lang="en-US" sz="5400" dirty="0" err="1" smtClean="0">
                <a:solidFill>
                  <a:schemeClr val="bg1"/>
                </a:solidFill>
              </a:rPr>
              <a:t>tuổi</a:t>
            </a:r>
            <a:r>
              <a:rPr lang="en-US" sz="5400" dirty="0" smtClean="0">
                <a:solidFill>
                  <a:schemeClr val="bg1"/>
                </a:solidFill>
              </a:rPr>
              <a:t> </a:t>
            </a:r>
            <a:r>
              <a:rPr lang="en-US" sz="5400" dirty="0" err="1" smtClean="0">
                <a:solidFill>
                  <a:schemeClr val="bg1"/>
                </a:solidFill>
              </a:rPr>
              <a:t>thơ</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trọn</a:t>
            </a:r>
            <a:r>
              <a:rPr lang="en-US" sz="5400" dirty="0" smtClean="0">
                <a:solidFill>
                  <a:schemeClr val="bg1"/>
                </a:solidFill>
              </a:rPr>
              <a:t> </a:t>
            </a:r>
            <a:r>
              <a:rPr lang="en-US" sz="5400" dirty="0" err="1" smtClean="0">
                <a:solidFill>
                  <a:schemeClr val="bg1"/>
                </a:solidFill>
              </a:rPr>
              <a:t>từ</a:t>
            </a:r>
            <a:r>
              <a:rPr lang="en-US" sz="5400" dirty="0" smtClean="0">
                <a:solidFill>
                  <a:schemeClr val="bg1"/>
                </a:solidFill>
              </a:rPr>
              <a:t> </a:t>
            </a:r>
            <a:r>
              <a:rPr lang="en-US" sz="5400" dirty="0" err="1" smtClean="0">
                <a:solidFill>
                  <a:schemeClr val="bg1"/>
                </a:solidFill>
              </a:rPr>
              <a:t>đây</a:t>
            </a:r>
            <a:r>
              <a:rPr lang="en-US" sz="5400" dirty="0" smtClean="0">
                <a:solidFill>
                  <a:schemeClr val="bg1"/>
                </a:solidFill>
              </a:rPr>
              <a:t>. </a:t>
            </a:r>
            <a:endParaRPr lang="en-US" sz="54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u="sng" dirty="0" smtClean="0">
                <a:solidFill>
                  <a:srgbClr val="FFFF00"/>
                </a:solidFill>
              </a:rPr>
              <a:t>Tk1</a:t>
            </a:r>
            <a:r>
              <a:rPr lang="en-US" sz="6600" b="0" u="sng" dirty="0" smtClean="0">
                <a:solidFill>
                  <a:srgbClr val="FFFF00"/>
                </a:solidFill>
                <a:effectLst/>
              </a:rPr>
              <a:t>:</a:t>
            </a:r>
            <a:r>
              <a:rPr lang="en-US" sz="6600" b="0" dirty="0" smtClean="0">
                <a:solidFill>
                  <a:schemeClr val="bg1"/>
                </a:solidFill>
                <a:effectLst/>
              </a:rPr>
              <a:t> </a:t>
            </a:r>
            <a:r>
              <a:rPr lang="en-US" sz="6600" dirty="0" err="1" smtClean="0">
                <a:solidFill>
                  <a:schemeClr val="bg1"/>
                </a:solidFill>
              </a:rPr>
              <a:t>Từng</a:t>
            </a:r>
            <a:r>
              <a:rPr lang="en-US" sz="6600" dirty="0" smtClean="0">
                <a:solidFill>
                  <a:schemeClr val="bg1"/>
                </a:solidFill>
              </a:rPr>
              <a:t> </a:t>
            </a:r>
            <a:r>
              <a:rPr lang="en-US" sz="6600" dirty="0" err="1" smtClean="0">
                <a:solidFill>
                  <a:schemeClr val="bg1"/>
                </a:solidFill>
              </a:rPr>
              <a:t>tấm</a:t>
            </a:r>
            <a:r>
              <a:rPr lang="en-US" sz="6600" dirty="0" smtClean="0">
                <a:solidFill>
                  <a:schemeClr val="bg1"/>
                </a:solidFill>
              </a:rPr>
              <a:t> </a:t>
            </a:r>
            <a:r>
              <a:rPr lang="en-US" sz="6600" dirty="0" err="1" smtClean="0">
                <a:solidFill>
                  <a:schemeClr val="bg1"/>
                </a:solidFill>
              </a:rPr>
              <a:t>bánh</a:t>
            </a:r>
            <a:r>
              <a:rPr lang="en-US" sz="6600" dirty="0" smtClean="0">
                <a:solidFill>
                  <a:schemeClr val="bg1"/>
                </a:solidFill>
              </a:rPr>
              <a:t> con </a:t>
            </a:r>
            <a:r>
              <a:rPr lang="en-US" sz="6600" dirty="0" err="1" smtClean="0">
                <a:solidFill>
                  <a:schemeClr val="bg1"/>
                </a:solidFill>
              </a:rPr>
              <a:t>dâng</a:t>
            </a:r>
            <a:r>
              <a:rPr lang="en-US" sz="6600" dirty="0" smtClean="0">
                <a:solidFill>
                  <a:schemeClr val="bg1"/>
                </a:solidFill>
              </a:rPr>
              <a:t> </a:t>
            </a:r>
            <a:r>
              <a:rPr lang="en-US" sz="6600" dirty="0" err="1" smtClean="0">
                <a:solidFill>
                  <a:schemeClr val="bg1"/>
                </a:solidFill>
              </a:rPr>
              <a:t>để</a:t>
            </a:r>
            <a:r>
              <a:rPr lang="en-US" sz="6600" dirty="0" smtClean="0">
                <a:solidFill>
                  <a:schemeClr val="bg1"/>
                </a:solidFill>
              </a:rPr>
              <a:t> </a:t>
            </a:r>
            <a:r>
              <a:rPr lang="en-US" sz="6600" dirty="0" err="1" smtClean="0">
                <a:solidFill>
                  <a:schemeClr val="bg1"/>
                </a:solidFill>
              </a:rPr>
              <a:t>tiến</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khoan</a:t>
            </a:r>
            <a:r>
              <a:rPr lang="en-US" sz="6600" dirty="0" smtClean="0">
                <a:solidFill>
                  <a:schemeClr val="bg1"/>
                </a:solidFill>
              </a:rPr>
              <a:t> </a:t>
            </a:r>
            <a:r>
              <a:rPr lang="en-US" sz="6600" dirty="0" err="1" smtClean="0">
                <a:solidFill>
                  <a:schemeClr val="bg1"/>
                </a:solidFill>
              </a:rPr>
              <a:t>nhân</a:t>
            </a:r>
            <a:r>
              <a:rPr lang="en-US" sz="6600" dirty="0" smtClean="0">
                <a:solidFill>
                  <a:schemeClr val="bg1"/>
                </a:solidFill>
              </a:rPr>
              <a:t>. </a:t>
            </a:r>
            <a:r>
              <a:rPr lang="en-US" sz="6600" dirty="0" err="1" smtClean="0">
                <a:solidFill>
                  <a:schemeClr val="bg1"/>
                </a:solidFill>
              </a:rPr>
              <a:t>Chút</a:t>
            </a:r>
            <a:r>
              <a:rPr lang="en-US" sz="6600" dirty="0" smtClean="0">
                <a:solidFill>
                  <a:schemeClr val="bg1"/>
                </a:solidFill>
              </a:rPr>
              <a:t> </a:t>
            </a:r>
            <a:r>
              <a:rPr lang="en-US" sz="6600" dirty="0" err="1" smtClean="0">
                <a:solidFill>
                  <a:schemeClr val="bg1"/>
                </a:solidFill>
              </a:rPr>
              <a:t>tình</a:t>
            </a:r>
            <a:r>
              <a:rPr lang="en-US" sz="6600" dirty="0" smtClean="0">
                <a:solidFill>
                  <a:schemeClr val="bg1"/>
                </a:solidFill>
              </a:rPr>
              <a:t> </a:t>
            </a:r>
            <a:r>
              <a:rPr lang="en-US" sz="6600" dirty="0" err="1" smtClean="0">
                <a:solidFill>
                  <a:schemeClr val="bg1"/>
                </a:solidFill>
              </a:rPr>
              <a:t>đoàn</a:t>
            </a:r>
            <a:r>
              <a:rPr lang="en-US" sz="6600" dirty="0" smtClean="0">
                <a:solidFill>
                  <a:schemeClr val="bg1"/>
                </a:solidFill>
              </a:rPr>
              <a:t> con </a:t>
            </a:r>
            <a:r>
              <a:rPr lang="en-US" sz="6600" dirty="0" err="1" smtClean="0">
                <a:solidFill>
                  <a:schemeClr val="bg1"/>
                </a:solidFill>
              </a:rPr>
              <a:t>bé</a:t>
            </a:r>
            <a:r>
              <a:rPr lang="en-US" sz="6600" dirty="0" smtClean="0">
                <a:solidFill>
                  <a:schemeClr val="bg1"/>
                </a:solidFill>
              </a:rPr>
              <a:t> </a:t>
            </a:r>
            <a:r>
              <a:rPr lang="en-US" sz="6600" dirty="0" err="1" smtClean="0">
                <a:solidFill>
                  <a:schemeClr val="bg1"/>
                </a:solidFill>
              </a:rPr>
              <a:t>thơ</a:t>
            </a:r>
            <a:r>
              <a:rPr lang="en-US" sz="6600" dirty="0" smtClean="0">
                <a:solidFill>
                  <a:schemeClr val="bg1"/>
                </a:solidFill>
              </a:rPr>
              <a:t> </a:t>
            </a:r>
            <a:r>
              <a:rPr lang="en-US" sz="6600" dirty="0" err="1" smtClean="0">
                <a:solidFill>
                  <a:schemeClr val="bg1"/>
                </a:solidFill>
              </a:rPr>
              <a:t>dâng</a:t>
            </a:r>
            <a:r>
              <a:rPr lang="en-US" sz="6600" dirty="0" smtClean="0">
                <a:solidFill>
                  <a:schemeClr val="bg1"/>
                </a:solidFill>
              </a:rPr>
              <a:t> </a:t>
            </a:r>
            <a:r>
              <a:rPr lang="en-US" sz="6600" dirty="0" err="1" smtClean="0">
                <a:solidFill>
                  <a:schemeClr val="bg1"/>
                </a:solidFill>
              </a:rPr>
              <a:t>Ngài</a:t>
            </a:r>
            <a:r>
              <a:rPr lang="en-US" sz="6600" dirty="0" smtClean="0">
                <a:solidFill>
                  <a:schemeClr val="bg1"/>
                </a:solidFill>
              </a:rPr>
              <a:t> </a:t>
            </a:r>
            <a:r>
              <a:rPr lang="en-US" sz="6600" dirty="0" err="1" smtClean="0">
                <a:solidFill>
                  <a:schemeClr val="bg1"/>
                </a:solidFill>
              </a:rPr>
              <a:t>từng</a:t>
            </a:r>
            <a:r>
              <a:rPr lang="en-US" sz="6600" dirty="0" smtClean="0">
                <a:solidFill>
                  <a:schemeClr val="bg1"/>
                </a:solidFill>
              </a:rPr>
              <a:t> </a:t>
            </a:r>
            <a:r>
              <a:rPr lang="en-US" sz="6600" dirty="0" err="1" smtClean="0">
                <a:solidFill>
                  <a:schemeClr val="bg1"/>
                </a:solidFill>
              </a:rPr>
              <a:t>phút</a:t>
            </a:r>
            <a:r>
              <a:rPr lang="en-US" sz="6600" dirty="0" smtClean="0">
                <a:solidFill>
                  <a:schemeClr val="bg1"/>
                </a:solidFill>
              </a:rPr>
              <a:t> </a:t>
            </a:r>
            <a:r>
              <a:rPr lang="en-US" sz="6600" dirty="0" err="1" smtClean="0">
                <a:solidFill>
                  <a:schemeClr val="bg1"/>
                </a:solidFill>
              </a:rPr>
              <a:t>mong</a:t>
            </a:r>
            <a:r>
              <a:rPr lang="en-US" sz="6600" dirty="0" smtClean="0">
                <a:solidFill>
                  <a:schemeClr val="bg1"/>
                </a:solidFill>
              </a:rPr>
              <a:t> </a:t>
            </a:r>
            <a:r>
              <a:rPr lang="en-US" sz="6600" dirty="0" err="1" smtClean="0">
                <a:solidFill>
                  <a:schemeClr val="bg1"/>
                </a:solidFill>
              </a:rPr>
              <a:t>chờ</a:t>
            </a:r>
            <a:r>
              <a:rPr lang="en-US" sz="6600" dirty="0" smtClean="0">
                <a:solidFill>
                  <a:schemeClr val="bg1"/>
                </a:solidFill>
              </a:rPr>
              <a:t>. </a:t>
            </a:r>
            <a:endParaRPr lang="vi-VN" sz="6600" dirty="0">
              <a:solidFill>
                <a:schemeClr val="bg1"/>
              </a:solidFill>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smtClean="0">
                <a:solidFill>
                  <a:srgbClr val="FFFF00"/>
                </a:solidFill>
              </a:rPr>
              <a:t>ĐK</a:t>
            </a:r>
            <a:r>
              <a:rPr lang="en-US" sz="5400" b="0" u="sng" dirty="0" smtClean="0">
                <a:solidFill>
                  <a:srgbClr val="FFFF00"/>
                </a:solidFill>
                <a:effectLst/>
              </a:rPr>
              <a:t>:</a:t>
            </a:r>
            <a:r>
              <a:rPr lang="en-US" sz="5400" b="0" dirty="0" smtClean="0">
                <a:solidFill>
                  <a:schemeClr val="bg1"/>
                </a:solidFill>
                <a:effectLst/>
              </a:rPr>
              <a:t> </a:t>
            </a:r>
            <a:r>
              <a:rPr lang="en-US" sz="5400" dirty="0" err="1" smtClean="0">
                <a:solidFill>
                  <a:schemeClr val="bg1"/>
                </a:solidFill>
              </a:rPr>
              <a:t>Lời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cầu</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hương</a:t>
            </a:r>
            <a:r>
              <a:rPr lang="en-US" sz="5400" dirty="0" smtClean="0">
                <a:solidFill>
                  <a:schemeClr val="bg1"/>
                </a:solidFill>
              </a:rPr>
              <a:t> bay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thiết</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mây</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lên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ước</a:t>
            </a:r>
            <a:r>
              <a:rPr lang="en-US" sz="5400" dirty="0" smtClean="0">
                <a:solidFill>
                  <a:schemeClr val="bg1"/>
                </a:solidFill>
              </a:rPr>
              <a:t>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đầy</a:t>
            </a:r>
            <a:r>
              <a:rPr lang="en-US" sz="5400" dirty="0" smtClean="0">
                <a:solidFill>
                  <a:schemeClr val="bg1"/>
                </a:solidFill>
              </a:rPr>
              <a:t> </a:t>
            </a:r>
            <a:r>
              <a:rPr lang="en-US" sz="5400" dirty="0" err="1" smtClean="0">
                <a:solidFill>
                  <a:schemeClr val="bg1"/>
                </a:solidFill>
              </a:rPr>
              <a:t>tuổi</a:t>
            </a:r>
            <a:r>
              <a:rPr lang="en-US" sz="5400" dirty="0" smtClean="0">
                <a:solidFill>
                  <a:schemeClr val="bg1"/>
                </a:solidFill>
              </a:rPr>
              <a:t> </a:t>
            </a:r>
            <a:r>
              <a:rPr lang="en-US" sz="5400" dirty="0" err="1" smtClean="0">
                <a:solidFill>
                  <a:schemeClr val="bg1"/>
                </a:solidFill>
              </a:rPr>
              <a:t>thơ</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trọn</a:t>
            </a:r>
            <a:r>
              <a:rPr lang="en-US" sz="5400" dirty="0" smtClean="0">
                <a:solidFill>
                  <a:schemeClr val="bg1"/>
                </a:solidFill>
              </a:rPr>
              <a:t> </a:t>
            </a:r>
            <a:r>
              <a:rPr lang="en-US" sz="5400" dirty="0" err="1" smtClean="0">
                <a:solidFill>
                  <a:schemeClr val="bg1"/>
                </a:solidFill>
              </a:rPr>
              <a:t>từ</a:t>
            </a:r>
            <a:r>
              <a:rPr lang="en-US" sz="5400" dirty="0" smtClean="0">
                <a:solidFill>
                  <a:schemeClr val="bg1"/>
                </a:solidFill>
              </a:rPr>
              <a:t> </a:t>
            </a:r>
            <a:r>
              <a:rPr lang="en-US" sz="5400" dirty="0" err="1" smtClean="0">
                <a:solidFill>
                  <a:schemeClr val="bg1"/>
                </a:solidFill>
              </a:rPr>
              <a:t>đây</a:t>
            </a:r>
            <a:r>
              <a:rPr lang="en-US" sz="5400" dirty="0" smtClean="0">
                <a:solidFill>
                  <a:schemeClr val="bg1"/>
                </a:solidFill>
              </a:rPr>
              <a:t>. </a:t>
            </a:r>
            <a:endParaRPr lang="en-US" sz="5400" b="0" dirty="0">
              <a:solidFill>
                <a:schemeClr val="bg1"/>
              </a:solidFill>
              <a:effectLst/>
            </a:endParaRPr>
          </a:p>
        </p:txBody>
      </p:sp>
    </p:spTree>
    <p:extLst>
      <p:ext uri="{BB962C8B-B14F-4D97-AF65-F5344CB8AC3E}">
        <p14:creationId xmlns:p14="http://schemas.microsoft.com/office/powerpoint/2010/main" val="36545504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b="0" u="sng" dirty="0" smtClean="0">
                <a:solidFill>
                  <a:srgbClr val="FFFF00"/>
                </a:solidFill>
                <a:effectLst/>
              </a:rPr>
              <a:t>Tk2:</a:t>
            </a:r>
            <a:r>
              <a:rPr lang="en-US" sz="6600" b="0" dirty="0" smtClean="0">
                <a:solidFill>
                  <a:schemeClr val="bg1"/>
                </a:solidFill>
                <a:effectLst/>
              </a:rPr>
              <a:t> </a:t>
            </a:r>
            <a:r>
              <a:rPr lang="en-US" sz="6600" dirty="0" err="1" smtClean="0">
                <a:solidFill>
                  <a:schemeClr val="bg1"/>
                </a:solidFill>
              </a:rPr>
              <a:t>Giọt</a:t>
            </a:r>
            <a:r>
              <a:rPr lang="en-US" sz="6600" dirty="0" smtClean="0">
                <a:solidFill>
                  <a:schemeClr val="bg1"/>
                </a:solidFill>
              </a:rPr>
              <a:t> </a:t>
            </a:r>
            <a:r>
              <a:rPr lang="en-US" sz="6600" dirty="0" err="1" smtClean="0">
                <a:solidFill>
                  <a:schemeClr val="bg1"/>
                </a:solidFill>
              </a:rPr>
              <a:t>nước</a:t>
            </a:r>
            <a:r>
              <a:rPr lang="en-US" sz="6600" dirty="0" smtClean="0">
                <a:solidFill>
                  <a:schemeClr val="bg1"/>
                </a:solidFill>
              </a:rPr>
              <a:t> </a:t>
            </a:r>
            <a:r>
              <a:rPr lang="en-US" sz="6600" dirty="0" err="1" smtClean="0">
                <a:solidFill>
                  <a:schemeClr val="bg1"/>
                </a:solidFill>
              </a:rPr>
              <a:t>vỡ</a:t>
            </a:r>
            <a:r>
              <a:rPr lang="en-US" sz="6600" dirty="0" smtClean="0">
                <a:solidFill>
                  <a:schemeClr val="bg1"/>
                </a:solidFill>
              </a:rPr>
              <a:t> tan </a:t>
            </a:r>
            <a:r>
              <a:rPr lang="en-US" sz="6600" dirty="0" err="1" smtClean="0">
                <a:solidFill>
                  <a:schemeClr val="bg1"/>
                </a:solidFill>
              </a:rPr>
              <a:t>ra</a:t>
            </a:r>
            <a:r>
              <a:rPr lang="en-US" sz="6600" dirty="0" smtClean="0">
                <a:solidFill>
                  <a:schemeClr val="bg1"/>
                </a:solidFill>
              </a:rPr>
              <a:t> </a:t>
            </a:r>
            <a:r>
              <a:rPr lang="en-US" sz="6600" dirty="0" err="1" smtClean="0">
                <a:solidFill>
                  <a:schemeClr val="bg1"/>
                </a:solidFill>
              </a:rPr>
              <a:t>là</a:t>
            </a:r>
            <a:r>
              <a:rPr lang="en-US" sz="6600" dirty="0" smtClean="0">
                <a:solidFill>
                  <a:schemeClr val="bg1"/>
                </a:solidFill>
              </a:rPr>
              <a:t> </a:t>
            </a:r>
            <a:r>
              <a:rPr lang="en-US" sz="6600" dirty="0" err="1" smtClean="0">
                <a:solidFill>
                  <a:schemeClr val="bg1"/>
                </a:solidFill>
              </a:rPr>
              <a:t>kiếp</a:t>
            </a:r>
            <a:r>
              <a:rPr lang="en-US" sz="6600" dirty="0" smtClean="0">
                <a:solidFill>
                  <a:schemeClr val="bg1"/>
                </a:solidFill>
              </a:rPr>
              <a:t> </a:t>
            </a:r>
            <a:r>
              <a:rPr lang="en-US" sz="6600" dirty="0" err="1" smtClean="0">
                <a:solidFill>
                  <a:schemeClr val="bg1"/>
                </a:solidFill>
              </a:rPr>
              <a:t>sống</a:t>
            </a:r>
            <a:r>
              <a:rPr lang="en-US" sz="6600" dirty="0" smtClean="0">
                <a:solidFill>
                  <a:schemeClr val="bg1"/>
                </a:solidFill>
              </a:rPr>
              <a:t> </a:t>
            </a:r>
            <a:r>
              <a:rPr lang="en-US" sz="6600" dirty="0" err="1" smtClean="0">
                <a:solidFill>
                  <a:schemeClr val="bg1"/>
                </a:solidFill>
              </a:rPr>
              <a:t>đơn</a:t>
            </a:r>
            <a:r>
              <a:rPr lang="en-US" sz="6600" dirty="0" smtClean="0">
                <a:solidFill>
                  <a:schemeClr val="bg1"/>
                </a:solidFill>
              </a:rPr>
              <a:t> </a:t>
            </a:r>
            <a:r>
              <a:rPr lang="en-US" sz="6600" dirty="0" err="1" smtClean="0">
                <a:solidFill>
                  <a:schemeClr val="bg1"/>
                </a:solidFill>
              </a:rPr>
              <a:t>sơ</a:t>
            </a:r>
            <a:r>
              <a:rPr lang="en-US" sz="6600" dirty="0" smtClean="0">
                <a:solidFill>
                  <a:schemeClr val="bg1"/>
                </a:solidFill>
              </a:rPr>
              <a:t>. </a:t>
            </a:r>
            <a:r>
              <a:rPr lang="en-US" sz="6600" dirty="0" err="1" smtClean="0">
                <a:solidFill>
                  <a:schemeClr val="bg1"/>
                </a:solidFill>
              </a:rPr>
              <a:t>Xin</a:t>
            </a:r>
            <a:r>
              <a:rPr lang="en-US" sz="6600" dirty="0" smtClean="0">
                <a:solidFill>
                  <a:schemeClr val="bg1"/>
                </a:solidFill>
              </a:rPr>
              <a:t> </a:t>
            </a:r>
            <a:r>
              <a:rPr lang="en-US" sz="6600" dirty="0" err="1" smtClean="0">
                <a:solidFill>
                  <a:schemeClr val="bg1"/>
                </a:solidFill>
              </a:rPr>
              <a:t>được</a:t>
            </a:r>
            <a:r>
              <a:rPr lang="en-US" sz="6600" dirty="0" smtClean="0">
                <a:solidFill>
                  <a:schemeClr val="bg1"/>
                </a:solidFill>
              </a:rPr>
              <a:t> </a:t>
            </a:r>
            <a:r>
              <a:rPr lang="en-US" sz="6600" dirty="0" err="1" smtClean="0">
                <a:solidFill>
                  <a:schemeClr val="bg1"/>
                </a:solidFill>
              </a:rPr>
              <a:t>hòa</a:t>
            </a:r>
            <a:r>
              <a:rPr lang="en-US" sz="6600" dirty="0" smtClean="0">
                <a:solidFill>
                  <a:schemeClr val="bg1"/>
                </a:solidFill>
              </a:rPr>
              <a:t> </a:t>
            </a:r>
            <a:r>
              <a:rPr lang="en-US" sz="6600" dirty="0" err="1" smtClean="0">
                <a:solidFill>
                  <a:schemeClr val="bg1"/>
                </a:solidFill>
              </a:rPr>
              <a:t>trong</a:t>
            </a:r>
            <a:r>
              <a:rPr lang="en-US" sz="6600" dirty="0" smtClean="0">
                <a:solidFill>
                  <a:schemeClr val="bg1"/>
                </a:solidFill>
              </a:rPr>
              <a:t> </a:t>
            </a:r>
            <a:r>
              <a:rPr lang="en-US" sz="6600" dirty="0" err="1" smtClean="0">
                <a:solidFill>
                  <a:schemeClr val="bg1"/>
                </a:solidFill>
              </a:rPr>
              <a:t>lễ</a:t>
            </a:r>
            <a:r>
              <a:rPr lang="en-US" sz="6600" dirty="0" smtClean="0">
                <a:solidFill>
                  <a:schemeClr val="bg1"/>
                </a:solidFill>
              </a:rPr>
              <a:t> </a:t>
            </a:r>
            <a:r>
              <a:rPr lang="en-US" sz="6600" dirty="0" err="1" smtClean="0">
                <a:solidFill>
                  <a:schemeClr val="bg1"/>
                </a:solidFill>
              </a:rPr>
              <a:t>dâng</a:t>
            </a:r>
            <a:r>
              <a:rPr lang="en-US" sz="6600" dirty="0" smtClean="0">
                <a:solidFill>
                  <a:schemeClr val="bg1"/>
                </a:solidFill>
              </a:rPr>
              <a:t>. </a:t>
            </a:r>
            <a:endParaRPr lang="vi-VN" sz="6600" dirty="0">
              <a:solidFill>
                <a:schemeClr val="bg1"/>
              </a:solidFill>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smtClean="0">
                <a:solidFill>
                  <a:srgbClr val="FFFF00"/>
                </a:solidFill>
              </a:rPr>
              <a:t>ĐK</a:t>
            </a:r>
            <a:r>
              <a:rPr lang="en-US" sz="5400" b="0" u="sng" dirty="0" smtClean="0">
                <a:solidFill>
                  <a:srgbClr val="FFFF00"/>
                </a:solidFill>
                <a:effectLst/>
              </a:rPr>
              <a:t>:</a:t>
            </a:r>
            <a:r>
              <a:rPr lang="en-US" sz="5400" b="0" dirty="0" smtClean="0">
                <a:solidFill>
                  <a:schemeClr val="bg1"/>
                </a:solidFill>
                <a:effectLst/>
              </a:rPr>
              <a:t> </a:t>
            </a:r>
            <a:r>
              <a:rPr lang="en-US" sz="5400" dirty="0" err="1" smtClean="0">
                <a:solidFill>
                  <a:schemeClr val="bg1"/>
                </a:solidFill>
              </a:rPr>
              <a:t>Lời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cầu</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hương</a:t>
            </a:r>
            <a:r>
              <a:rPr lang="en-US" sz="5400" dirty="0" smtClean="0">
                <a:solidFill>
                  <a:schemeClr val="bg1"/>
                </a:solidFill>
              </a:rPr>
              <a:t> bay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thiết</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mây</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lên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ước</a:t>
            </a:r>
            <a:r>
              <a:rPr lang="en-US" sz="5400" dirty="0" smtClean="0">
                <a:solidFill>
                  <a:schemeClr val="bg1"/>
                </a:solidFill>
              </a:rPr>
              <a:t>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đầy</a:t>
            </a:r>
            <a:r>
              <a:rPr lang="en-US" sz="5400" dirty="0" smtClean="0">
                <a:solidFill>
                  <a:schemeClr val="bg1"/>
                </a:solidFill>
              </a:rPr>
              <a:t> </a:t>
            </a:r>
            <a:r>
              <a:rPr lang="en-US" sz="5400" dirty="0" err="1" smtClean="0">
                <a:solidFill>
                  <a:schemeClr val="bg1"/>
                </a:solidFill>
              </a:rPr>
              <a:t>tuổi</a:t>
            </a:r>
            <a:r>
              <a:rPr lang="en-US" sz="5400" dirty="0" smtClean="0">
                <a:solidFill>
                  <a:schemeClr val="bg1"/>
                </a:solidFill>
              </a:rPr>
              <a:t> </a:t>
            </a:r>
            <a:r>
              <a:rPr lang="en-US" sz="5400" dirty="0" err="1" smtClean="0">
                <a:solidFill>
                  <a:schemeClr val="bg1"/>
                </a:solidFill>
              </a:rPr>
              <a:t>thơ</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trọn</a:t>
            </a:r>
            <a:r>
              <a:rPr lang="en-US" sz="5400" dirty="0" smtClean="0">
                <a:solidFill>
                  <a:schemeClr val="bg1"/>
                </a:solidFill>
              </a:rPr>
              <a:t> </a:t>
            </a:r>
            <a:r>
              <a:rPr lang="en-US" sz="5400" dirty="0" err="1" smtClean="0">
                <a:solidFill>
                  <a:schemeClr val="bg1"/>
                </a:solidFill>
              </a:rPr>
              <a:t>từ</a:t>
            </a:r>
            <a:r>
              <a:rPr lang="en-US" sz="5400" dirty="0" smtClean="0">
                <a:solidFill>
                  <a:schemeClr val="bg1"/>
                </a:solidFill>
              </a:rPr>
              <a:t> </a:t>
            </a:r>
            <a:r>
              <a:rPr lang="en-US" sz="5400" dirty="0" err="1" smtClean="0">
                <a:solidFill>
                  <a:schemeClr val="bg1"/>
                </a:solidFill>
              </a:rPr>
              <a:t>đây</a:t>
            </a:r>
            <a:r>
              <a:rPr lang="en-US" sz="5400" dirty="0" smtClean="0">
                <a:solidFill>
                  <a:schemeClr val="bg1"/>
                </a:solidFill>
              </a:rPr>
              <a:t>. </a:t>
            </a:r>
            <a:endParaRPr lang="en-US" sz="5400" b="0" dirty="0">
              <a:solidFill>
                <a:schemeClr val="bg1"/>
              </a:solidFill>
              <a:effectLst/>
            </a:endParaRPr>
          </a:p>
        </p:txBody>
      </p:sp>
    </p:spTree>
    <p:extLst>
      <p:ext uri="{BB962C8B-B14F-4D97-AF65-F5344CB8AC3E}">
        <p14:creationId xmlns:p14="http://schemas.microsoft.com/office/powerpoint/2010/main" val="36545504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b="0" u="sng" dirty="0" smtClean="0">
                <a:solidFill>
                  <a:srgbClr val="FFFF00"/>
                </a:solidFill>
                <a:effectLst/>
              </a:rPr>
              <a:t>Tk3:</a:t>
            </a:r>
            <a:r>
              <a:rPr lang="en-US" sz="6600" b="0" dirty="0" smtClean="0">
                <a:solidFill>
                  <a:schemeClr val="bg1"/>
                </a:solidFill>
                <a:effectLst/>
              </a:rPr>
              <a:t> </a:t>
            </a:r>
            <a:r>
              <a:rPr lang="en-US" sz="6600" dirty="0" err="1" smtClean="0">
                <a:solidFill>
                  <a:schemeClr val="bg1"/>
                </a:solidFill>
              </a:rPr>
              <a:t>Nguyện</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xuống</a:t>
            </a:r>
            <a:r>
              <a:rPr lang="en-US" sz="6600" dirty="0" smtClean="0">
                <a:solidFill>
                  <a:schemeClr val="bg1"/>
                </a:solidFill>
              </a:rPr>
              <a:t> </a:t>
            </a:r>
            <a:r>
              <a:rPr lang="en-US" sz="6600" dirty="0" err="1" smtClean="0">
                <a:solidFill>
                  <a:schemeClr val="bg1"/>
                </a:solidFill>
              </a:rPr>
              <a:t>muôn</a:t>
            </a:r>
            <a:r>
              <a:rPr lang="en-US" sz="6600" dirty="0" smtClean="0">
                <a:solidFill>
                  <a:schemeClr val="bg1"/>
                </a:solidFill>
              </a:rPr>
              <a:t> </a:t>
            </a:r>
            <a:r>
              <a:rPr lang="en-US" sz="6600" dirty="0" err="1" smtClean="0">
                <a:solidFill>
                  <a:schemeClr val="bg1"/>
                </a:solidFill>
              </a:rPr>
              <a:t>ân</a:t>
            </a:r>
            <a:r>
              <a:rPr lang="en-US" sz="6600" dirty="0" smtClean="0">
                <a:solidFill>
                  <a:schemeClr val="bg1"/>
                </a:solidFill>
              </a:rPr>
              <a:t> </a:t>
            </a:r>
            <a:r>
              <a:rPr lang="en-US" sz="6600" dirty="0" err="1" smtClean="0">
                <a:solidFill>
                  <a:schemeClr val="bg1"/>
                </a:solidFill>
              </a:rPr>
              <a:t>cuộc</a:t>
            </a:r>
            <a:r>
              <a:rPr lang="en-US" sz="6600" dirty="0" smtClean="0">
                <a:solidFill>
                  <a:schemeClr val="bg1"/>
                </a:solidFill>
              </a:rPr>
              <a:t> </a:t>
            </a:r>
            <a:r>
              <a:rPr lang="en-US" sz="6600" dirty="0" err="1" smtClean="0">
                <a:solidFill>
                  <a:schemeClr val="bg1"/>
                </a:solidFill>
              </a:rPr>
              <a:t>sống</a:t>
            </a:r>
            <a:r>
              <a:rPr lang="en-US" sz="6600" dirty="0" smtClean="0">
                <a:solidFill>
                  <a:schemeClr val="bg1"/>
                </a:solidFill>
              </a:rPr>
              <a:t> </a:t>
            </a:r>
            <a:r>
              <a:rPr lang="en-US" sz="6600" dirty="0" err="1" smtClean="0">
                <a:solidFill>
                  <a:schemeClr val="bg1"/>
                </a:solidFill>
              </a:rPr>
              <a:t>mãi</a:t>
            </a:r>
            <a:r>
              <a:rPr lang="en-US" sz="6600" dirty="0" smtClean="0">
                <a:solidFill>
                  <a:schemeClr val="bg1"/>
                </a:solidFill>
              </a:rPr>
              <a:t> </a:t>
            </a:r>
            <a:r>
              <a:rPr lang="en-US" sz="6600" dirty="0" err="1" smtClean="0">
                <a:solidFill>
                  <a:schemeClr val="bg1"/>
                </a:solidFill>
              </a:rPr>
              <a:t>khang</a:t>
            </a:r>
            <a:r>
              <a:rPr lang="en-US" sz="6600" dirty="0" smtClean="0">
                <a:solidFill>
                  <a:schemeClr val="bg1"/>
                </a:solidFill>
              </a:rPr>
              <a:t> an. Cho </a:t>
            </a:r>
            <a:r>
              <a:rPr lang="en-US" sz="6600" dirty="0" err="1" smtClean="0">
                <a:solidFill>
                  <a:schemeClr val="bg1"/>
                </a:solidFill>
              </a:rPr>
              <a:t>mẹ</a:t>
            </a:r>
            <a:r>
              <a:rPr lang="en-US" sz="6600" dirty="0" smtClean="0">
                <a:solidFill>
                  <a:schemeClr val="bg1"/>
                </a:solidFill>
              </a:rPr>
              <a:t> </a:t>
            </a:r>
            <a:r>
              <a:rPr lang="en-US" sz="6600" dirty="0" err="1" smtClean="0">
                <a:solidFill>
                  <a:schemeClr val="bg1"/>
                </a:solidFill>
              </a:rPr>
              <a:t>và</a:t>
            </a:r>
            <a:r>
              <a:rPr lang="en-US" sz="6600" dirty="0" smtClean="0">
                <a:solidFill>
                  <a:schemeClr val="bg1"/>
                </a:solidFill>
              </a:rPr>
              <a:t> cha </a:t>
            </a:r>
            <a:r>
              <a:rPr lang="en-US" sz="6600" dirty="0" err="1" smtClean="0">
                <a:solidFill>
                  <a:schemeClr val="bg1"/>
                </a:solidFill>
              </a:rPr>
              <a:t>chúng</a:t>
            </a:r>
            <a:r>
              <a:rPr lang="en-US" sz="6600" dirty="0" smtClean="0">
                <a:solidFill>
                  <a:schemeClr val="bg1"/>
                </a:solidFill>
              </a:rPr>
              <a:t> con </a:t>
            </a:r>
            <a:r>
              <a:rPr lang="en-US" sz="6600" dirty="0" err="1" smtClean="0">
                <a:solidFill>
                  <a:schemeClr val="bg1"/>
                </a:solidFill>
              </a:rPr>
              <a:t>suốt</a:t>
            </a:r>
            <a:r>
              <a:rPr lang="en-US" sz="6600" dirty="0" smtClean="0">
                <a:solidFill>
                  <a:schemeClr val="bg1"/>
                </a:solidFill>
              </a:rPr>
              <a:t> </a:t>
            </a:r>
            <a:r>
              <a:rPr lang="en-US" sz="6600" dirty="0" err="1" smtClean="0">
                <a:solidFill>
                  <a:schemeClr val="bg1"/>
                </a:solidFill>
              </a:rPr>
              <a:t>đời</a:t>
            </a:r>
            <a:r>
              <a:rPr lang="en-US" sz="6600" dirty="0" smtClean="0">
                <a:solidFill>
                  <a:schemeClr val="bg1"/>
                </a:solidFill>
              </a:rPr>
              <a:t> </a:t>
            </a:r>
            <a:r>
              <a:rPr lang="en-US" sz="6600" dirty="0" err="1" smtClean="0">
                <a:solidFill>
                  <a:schemeClr val="bg1"/>
                </a:solidFill>
              </a:rPr>
              <a:t>hạnh</a:t>
            </a:r>
            <a:r>
              <a:rPr lang="en-US" sz="6600" dirty="0" smtClean="0">
                <a:solidFill>
                  <a:schemeClr val="bg1"/>
                </a:solidFill>
              </a:rPr>
              <a:t> </a:t>
            </a:r>
            <a:r>
              <a:rPr lang="en-US" sz="6600" dirty="0" err="1" smtClean="0">
                <a:solidFill>
                  <a:schemeClr val="bg1"/>
                </a:solidFill>
              </a:rPr>
              <a:t>phúc</a:t>
            </a:r>
            <a:r>
              <a:rPr lang="en-US" sz="6600" dirty="0" smtClean="0">
                <a:solidFill>
                  <a:schemeClr val="bg1"/>
                </a:solidFill>
              </a:rPr>
              <a:t> </a:t>
            </a:r>
            <a:r>
              <a:rPr lang="en-US" sz="6600" dirty="0" err="1" smtClean="0">
                <a:solidFill>
                  <a:schemeClr val="bg1"/>
                </a:solidFill>
              </a:rPr>
              <a:t>dư</a:t>
            </a:r>
            <a:r>
              <a:rPr lang="en-US" sz="6600" dirty="0" smtClean="0">
                <a:solidFill>
                  <a:schemeClr val="bg1"/>
                </a:solidFill>
              </a:rPr>
              <a:t> </a:t>
            </a:r>
            <a:r>
              <a:rPr lang="en-US" sz="6600" dirty="0" err="1" smtClean="0">
                <a:solidFill>
                  <a:schemeClr val="bg1"/>
                </a:solidFill>
              </a:rPr>
              <a:t>tràn</a:t>
            </a:r>
            <a:r>
              <a:rPr lang="en-US" sz="6600" dirty="0" smtClean="0">
                <a:solidFill>
                  <a:schemeClr val="bg1"/>
                </a:solidFill>
              </a:rPr>
              <a:t>. </a:t>
            </a:r>
            <a:endParaRPr lang="vi-VN" sz="6600" dirty="0">
              <a:solidFill>
                <a:schemeClr val="bg1"/>
              </a:solidFill>
            </a:endParaRPr>
          </a:p>
        </p:txBody>
      </p:sp>
    </p:spTree>
    <p:extLst>
      <p:ext uri="{BB962C8B-B14F-4D97-AF65-F5344CB8AC3E}">
        <p14:creationId xmlns:p14="http://schemas.microsoft.com/office/powerpoint/2010/main" val="22257255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smtClean="0">
                <a:solidFill>
                  <a:srgbClr val="FFFF00"/>
                </a:solidFill>
              </a:rPr>
              <a:t>ĐK</a:t>
            </a:r>
            <a:r>
              <a:rPr lang="en-US" sz="5400" b="0" u="sng" dirty="0" smtClean="0">
                <a:solidFill>
                  <a:srgbClr val="FFFF00"/>
                </a:solidFill>
                <a:effectLst/>
              </a:rPr>
              <a:t>:</a:t>
            </a:r>
            <a:r>
              <a:rPr lang="en-US" sz="5400" b="0" dirty="0" smtClean="0">
                <a:solidFill>
                  <a:schemeClr val="bg1"/>
                </a:solidFill>
                <a:effectLst/>
              </a:rPr>
              <a:t> </a:t>
            </a:r>
            <a:r>
              <a:rPr lang="en-US" sz="5400" dirty="0" err="1" smtClean="0">
                <a:solidFill>
                  <a:schemeClr val="bg1"/>
                </a:solidFill>
              </a:rPr>
              <a:t>Lời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cầu</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hương</a:t>
            </a:r>
            <a:r>
              <a:rPr lang="en-US" sz="5400" dirty="0" smtClean="0">
                <a:solidFill>
                  <a:schemeClr val="bg1"/>
                </a:solidFill>
              </a:rPr>
              <a:t> bay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thiết</a:t>
            </a:r>
            <a:r>
              <a:rPr lang="en-US" sz="5400" dirty="0" smtClean="0">
                <a:solidFill>
                  <a:schemeClr val="bg1"/>
                </a:solidFill>
              </a:rPr>
              <a:t> </a:t>
            </a:r>
            <a:r>
              <a:rPr lang="en-US" sz="5400" dirty="0" err="1" smtClean="0">
                <a:solidFill>
                  <a:schemeClr val="bg1"/>
                </a:solidFill>
              </a:rPr>
              <a:t>như</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mây</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lên</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nguyện</a:t>
            </a:r>
            <a:r>
              <a:rPr lang="en-US" sz="5400" dirty="0" smtClean="0">
                <a:solidFill>
                  <a:schemeClr val="bg1"/>
                </a:solidFill>
              </a:rPr>
              <a:t> </a:t>
            </a:r>
            <a:r>
              <a:rPr lang="en-US" sz="5400" dirty="0" err="1" smtClean="0">
                <a:solidFill>
                  <a:schemeClr val="bg1"/>
                </a:solidFill>
              </a:rPr>
              <a:t>ước</a:t>
            </a:r>
            <a:r>
              <a:rPr lang="en-US" sz="5400" dirty="0" smtClean="0">
                <a:solidFill>
                  <a:schemeClr val="bg1"/>
                </a:solidFill>
              </a:rPr>
              <a:t> </a:t>
            </a:r>
            <a:r>
              <a:rPr lang="en-US" sz="5400" dirty="0" err="1" smtClean="0">
                <a:solidFill>
                  <a:schemeClr val="bg1"/>
                </a:solidFill>
              </a:rPr>
              <a:t>thắm</a:t>
            </a:r>
            <a:r>
              <a:rPr lang="en-US" sz="5400" dirty="0" smtClean="0">
                <a:solidFill>
                  <a:schemeClr val="bg1"/>
                </a:solidFill>
              </a:rPr>
              <a:t> </a:t>
            </a:r>
            <a:r>
              <a:rPr lang="en-US" sz="5400" dirty="0" err="1" smtClean="0">
                <a:solidFill>
                  <a:schemeClr val="bg1"/>
                </a:solidFill>
              </a:rPr>
              <a:t>đầy</a:t>
            </a:r>
            <a:r>
              <a:rPr lang="en-US" sz="5400" dirty="0" smtClean="0">
                <a:solidFill>
                  <a:schemeClr val="bg1"/>
                </a:solidFill>
              </a:rPr>
              <a:t> </a:t>
            </a:r>
            <a:r>
              <a:rPr lang="en-US" sz="5400" dirty="0" err="1" smtClean="0">
                <a:solidFill>
                  <a:schemeClr val="bg1"/>
                </a:solidFill>
              </a:rPr>
              <a:t>tuổi</a:t>
            </a:r>
            <a:r>
              <a:rPr lang="en-US" sz="5400" dirty="0" smtClean="0">
                <a:solidFill>
                  <a:schemeClr val="bg1"/>
                </a:solidFill>
              </a:rPr>
              <a:t> </a:t>
            </a:r>
            <a:r>
              <a:rPr lang="en-US" sz="5400" dirty="0" err="1" smtClean="0">
                <a:solidFill>
                  <a:schemeClr val="bg1"/>
                </a:solidFill>
              </a:rPr>
              <a:t>thơ</a:t>
            </a:r>
            <a:r>
              <a:rPr lang="en-US" sz="5400" dirty="0" smtClean="0">
                <a:solidFill>
                  <a:schemeClr val="bg1"/>
                </a:solidFill>
              </a:rPr>
              <a:t> </a:t>
            </a:r>
            <a:r>
              <a:rPr lang="en-US" sz="5400" dirty="0" err="1" smtClean="0">
                <a:solidFill>
                  <a:schemeClr val="bg1"/>
                </a:solidFill>
              </a:rPr>
              <a:t>dâng</a:t>
            </a:r>
            <a:r>
              <a:rPr lang="en-US" sz="5400" dirty="0" smtClean="0">
                <a:solidFill>
                  <a:schemeClr val="bg1"/>
                </a:solidFill>
              </a:rPr>
              <a:t> </a:t>
            </a:r>
            <a:r>
              <a:rPr lang="en-US" sz="5400" dirty="0" err="1" smtClean="0">
                <a:solidFill>
                  <a:schemeClr val="bg1"/>
                </a:solidFill>
              </a:rPr>
              <a:t>trọn</a:t>
            </a:r>
            <a:r>
              <a:rPr lang="en-US" sz="5400" dirty="0" smtClean="0">
                <a:solidFill>
                  <a:schemeClr val="bg1"/>
                </a:solidFill>
              </a:rPr>
              <a:t> </a:t>
            </a:r>
            <a:r>
              <a:rPr lang="en-US" sz="5400" dirty="0" err="1" smtClean="0">
                <a:solidFill>
                  <a:schemeClr val="bg1"/>
                </a:solidFill>
              </a:rPr>
              <a:t>từ</a:t>
            </a:r>
            <a:r>
              <a:rPr lang="en-US" sz="5400" dirty="0" smtClean="0">
                <a:solidFill>
                  <a:schemeClr val="bg1"/>
                </a:solidFill>
              </a:rPr>
              <a:t> </a:t>
            </a:r>
            <a:r>
              <a:rPr lang="en-US" sz="5400" dirty="0" err="1" smtClean="0">
                <a:solidFill>
                  <a:schemeClr val="bg1"/>
                </a:solidFill>
              </a:rPr>
              <a:t>đây</a:t>
            </a:r>
            <a:r>
              <a:rPr lang="en-US" sz="5400" dirty="0" smtClean="0">
                <a:solidFill>
                  <a:schemeClr val="bg1"/>
                </a:solidFill>
              </a:rPr>
              <a:t>. </a:t>
            </a:r>
            <a:endParaRPr lang="en-US" sz="5400" b="0" dirty="0">
              <a:solidFill>
                <a:schemeClr val="bg1"/>
              </a:solidFill>
              <a:effectLst/>
            </a:endParaRPr>
          </a:p>
        </p:txBody>
      </p:sp>
    </p:spTree>
    <p:extLst>
      <p:ext uri="{BB962C8B-B14F-4D97-AF65-F5344CB8AC3E}">
        <p14:creationId xmlns:p14="http://schemas.microsoft.com/office/powerpoint/2010/main" val="36545504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Lời Chúa </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Thế Thông</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smtClean="0">
                <a:solidFill>
                  <a:srgbClr val="FFFF00"/>
                </a:solidFill>
              </a:rPr>
              <a:t>CHỨNG NHÂN TÌNH YÊU</a:t>
            </a:r>
            <a:br>
              <a:rPr lang="en-US" sz="6600" dirty="0" smtClean="0">
                <a:solidFill>
                  <a:srgbClr val="FFFF00"/>
                </a:solidFill>
              </a:rPr>
            </a:br>
            <a:r>
              <a:rPr lang="en-US" sz="4000" i="1" dirty="0" err="1" smtClean="0">
                <a:solidFill>
                  <a:schemeClr val="bg1"/>
                </a:solidFill>
              </a:rPr>
              <a:t>Nguyễn</a:t>
            </a:r>
            <a:r>
              <a:rPr lang="en-US" sz="4000" i="1" dirty="0" smtClean="0">
                <a:solidFill>
                  <a:schemeClr val="bg1"/>
                </a:solidFill>
              </a:rPr>
              <a:t> </a:t>
            </a:r>
            <a:r>
              <a:rPr lang="en-US" sz="4000" i="1" dirty="0" err="1" smtClean="0">
                <a:solidFill>
                  <a:schemeClr val="bg1"/>
                </a:solidFill>
              </a:rPr>
              <a:t>Duy</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u="sng" dirty="0" smtClean="0">
                <a:solidFill>
                  <a:srgbClr val="FFFF00"/>
                </a:solidFill>
              </a:rPr>
              <a:t>Tk1</a:t>
            </a:r>
            <a:r>
              <a:rPr lang="en-US" b="0" u="sng" dirty="0" smtClean="0">
                <a:solidFill>
                  <a:srgbClr val="FFFF00"/>
                </a:solidFill>
                <a:effectLst/>
              </a:rPr>
              <a:t>:</a:t>
            </a:r>
            <a:r>
              <a:rPr lang="en-US" b="0" dirty="0" smtClean="0">
                <a:solidFill>
                  <a:schemeClr val="bg1"/>
                </a:solidFill>
                <a:effectLst/>
              </a:rPr>
              <a:t> </a:t>
            </a:r>
            <a:r>
              <a:rPr lang="en-US" dirty="0" err="1" smtClean="0">
                <a:solidFill>
                  <a:schemeClr val="bg1"/>
                </a:solidFill>
              </a:rPr>
              <a:t>Khi</a:t>
            </a:r>
            <a:r>
              <a:rPr lang="en-US" dirty="0" smtClean="0">
                <a:solidFill>
                  <a:schemeClr val="bg1"/>
                </a:solidFill>
              </a:rPr>
              <a:t> con </a:t>
            </a:r>
            <a:r>
              <a:rPr lang="en-US" dirty="0" err="1" smtClean="0">
                <a:solidFill>
                  <a:schemeClr val="bg1"/>
                </a:solidFill>
              </a:rPr>
              <a:t>nghe</a:t>
            </a:r>
            <a:r>
              <a:rPr lang="en-US" dirty="0" smtClean="0">
                <a:solidFill>
                  <a:schemeClr val="bg1"/>
                </a:solidFill>
              </a:rPr>
              <a:t> </a:t>
            </a:r>
            <a:r>
              <a:rPr lang="en-US" dirty="0" err="1" smtClean="0">
                <a:solidFill>
                  <a:schemeClr val="bg1"/>
                </a:solidFill>
              </a:rPr>
              <a:t>tiếng</a:t>
            </a:r>
            <a:r>
              <a:rPr lang="en-US" dirty="0" smtClean="0">
                <a:solidFill>
                  <a:schemeClr val="bg1"/>
                </a:solidFill>
              </a:rPr>
              <a:t> </a:t>
            </a:r>
            <a:r>
              <a:rPr lang="en-US" dirty="0" err="1" smtClean="0">
                <a:solidFill>
                  <a:schemeClr val="bg1"/>
                </a:solidFill>
              </a:rPr>
              <a:t>kêu</a:t>
            </a:r>
            <a:r>
              <a:rPr lang="en-US" dirty="0" smtClean="0">
                <a:solidFill>
                  <a:schemeClr val="bg1"/>
                </a:solidFill>
              </a:rPr>
              <a:t> </a:t>
            </a:r>
            <a:r>
              <a:rPr lang="en-US" dirty="0" err="1" smtClean="0">
                <a:solidFill>
                  <a:schemeClr val="bg1"/>
                </a:solidFill>
              </a:rPr>
              <a:t>mời</a:t>
            </a:r>
            <a:r>
              <a:rPr lang="en-US" dirty="0" smtClean="0">
                <a:solidFill>
                  <a:schemeClr val="bg1"/>
                </a:solidFill>
              </a:rPr>
              <a:t> </a:t>
            </a:r>
            <a:r>
              <a:rPr lang="en-US" dirty="0" err="1" smtClean="0">
                <a:solidFill>
                  <a:schemeClr val="bg1"/>
                </a:solidFill>
              </a:rPr>
              <a:t>gọi</a:t>
            </a:r>
            <a:r>
              <a:rPr lang="en-US" dirty="0" smtClean="0">
                <a:solidFill>
                  <a:schemeClr val="bg1"/>
                </a:solidFill>
              </a:rPr>
              <a:t> con </a:t>
            </a:r>
            <a:r>
              <a:rPr lang="en-US" dirty="0" err="1" smtClean="0">
                <a:solidFill>
                  <a:schemeClr val="bg1"/>
                </a:solidFill>
              </a:rPr>
              <a:t>đi</a:t>
            </a:r>
            <a:r>
              <a:rPr lang="en-US" dirty="0" smtClean="0">
                <a:solidFill>
                  <a:schemeClr val="bg1"/>
                </a:solidFill>
              </a:rPr>
              <a:t> </a:t>
            </a:r>
            <a:r>
              <a:rPr lang="en-US" dirty="0" err="1" smtClean="0">
                <a:solidFill>
                  <a:schemeClr val="bg1"/>
                </a:solidFill>
              </a:rPr>
              <a:t>gieo</a:t>
            </a:r>
            <a:r>
              <a:rPr lang="en-US" dirty="0" smtClean="0">
                <a:solidFill>
                  <a:schemeClr val="bg1"/>
                </a:solidFill>
              </a:rPr>
              <a:t> </a:t>
            </a:r>
            <a:r>
              <a:rPr lang="en-US" dirty="0" err="1" smtClean="0">
                <a:solidFill>
                  <a:schemeClr val="bg1"/>
                </a:solidFill>
              </a:rPr>
              <a:t>niềm</a:t>
            </a:r>
            <a:r>
              <a:rPr lang="en-US" dirty="0" smtClean="0">
                <a:solidFill>
                  <a:schemeClr val="bg1"/>
                </a:solidFill>
              </a:rPr>
              <a:t> tin </a:t>
            </a:r>
            <a:r>
              <a:rPr lang="en-US" dirty="0" err="1" smtClean="0">
                <a:solidFill>
                  <a:schemeClr val="bg1"/>
                </a:solidFill>
              </a:rPr>
              <a:t>mới</a:t>
            </a:r>
            <a:r>
              <a:rPr lang="en-US" dirty="0" smtClean="0">
                <a:solidFill>
                  <a:schemeClr val="bg1"/>
                </a:solidFill>
              </a:rPr>
              <a:t>. Con nay </a:t>
            </a:r>
            <a:r>
              <a:rPr lang="en-US" dirty="0" err="1" smtClean="0">
                <a:solidFill>
                  <a:schemeClr val="bg1"/>
                </a:solidFill>
              </a:rPr>
              <a:t>như</a:t>
            </a:r>
            <a:r>
              <a:rPr lang="en-US" dirty="0" smtClean="0">
                <a:solidFill>
                  <a:schemeClr val="bg1"/>
                </a:solidFill>
              </a:rPr>
              <a:t> </a:t>
            </a:r>
            <a:r>
              <a:rPr lang="en-US" dirty="0" err="1" smtClean="0">
                <a:solidFill>
                  <a:schemeClr val="bg1"/>
                </a:solidFill>
              </a:rPr>
              <a:t>thấy</a:t>
            </a:r>
            <a:r>
              <a:rPr lang="en-US" dirty="0" smtClean="0">
                <a:solidFill>
                  <a:schemeClr val="bg1"/>
                </a:solidFill>
              </a:rPr>
              <a:t> </a:t>
            </a:r>
            <a:r>
              <a:rPr lang="en-US" dirty="0" err="1" smtClean="0">
                <a:solidFill>
                  <a:schemeClr val="bg1"/>
                </a:solidFill>
              </a:rPr>
              <a:t>ngỡ</a:t>
            </a:r>
            <a:r>
              <a:rPr lang="en-US" dirty="0" smtClean="0">
                <a:solidFill>
                  <a:schemeClr val="bg1"/>
                </a:solidFill>
              </a:rPr>
              <a:t> </a:t>
            </a:r>
            <a:r>
              <a:rPr lang="en-US" dirty="0" err="1" smtClean="0">
                <a:solidFill>
                  <a:schemeClr val="bg1"/>
                </a:solidFill>
              </a:rPr>
              <a:t>ngàng</a:t>
            </a:r>
            <a:r>
              <a:rPr lang="en-US" dirty="0" smtClean="0">
                <a:solidFill>
                  <a:schemeClr val="bg1"/>
                </a:solidFill>
              </a:rPr>
              <a:t> </a:t>
            </a:r>
            <a:r>
              <a:rPr lang="en-US" dirty="0" err="1" smtClean="0">
                <a:solidFill>
                  <a:schemeClr val="bg1"/>
                </a:solidFill>
              </a:rPr>
              <a:t>vì</a:t>
            </a:r>
            <a:r>
              <a:rPr lang="en-US" dirty="0" smtClean="0">
                <a:solidFill>
                  <a:schemeClr val="bg1"/>
                </a:solidFill>
              </a:rPr>
              <a:t> </a:t>
            </a:r>
            <a:r>
              <a:rPr lang="en-US" dirty="0" err="1" smtClean="0">
                <a:solidFill>
                  <a:schemeClr val="bg1"/>
                </a:solidFill>
              </a:rPr>
              <a:t>Chúa</a:t>
            </a:r>
            <a:r>
              <a:rPr lang="en-US" dirty="0" smtClean="0">
                <a:solidFill>
                  <a:schemeClr val="bg1"/>
                </a:solidFill>
              </a:rPr>
              <a:t> </a:t>
            </a:r>
            <a:r>
              <a:rPr lang="en-US" dirty="0" err="1" smtClean="0">
                <a:solidFill>
                  <a:schemeClr val="bg1"/>
                </a:solidFill>
              </a:rPr>
              <a:t>đã</a:t>
            </a:r>
            <a:r>
              <a:rPr lang="en-US" dirty="0" smtClean="0">
                <a:solidFill>
                  <a:schemeClr val="bg1"/>
                </a:solidFill>
              </a:rPr>
              <a:t> </a:t>
            </a:r>
            <a:r>
              <a:rPr lang="en-US" dirty="0" err="1" smtClean="0">
                <a:solidFill>
                  <a:schemeClr val="bg1"/>
                </a:solidFill>
              </a:rPr>
              <a:t>đoái</a:t>
            </a:r>
            <a:r>
              <a:rPr lang="en-US" dirty="0" smtClean="0">
                <a:solidFill>
                  <a:schemeClr val="bg1"/>
                </a:solidFill>
              </a:rPr>
              <a:t> </a:t>
            </a:r>
            <a:r>
              <a:rPr lang="en-US" dirty="0" err="1" smtClean="0">
                <a:solidFill>
                  <a:schemeClr val="bg1"/>
                </a:solidFill>
              </a:rPr>
              <a:t>thương</a:t>
            </a:r>
            <a:r>
              <a:rPr lang="en-US" dirty="0" smtClean="0">
                <a:solidFill>
                  <a:schemeClr val="bg1"/>
                </a:solidFill>
              </a:rPr>
              <a:t> </a:t>
            </a:r>
            <a:r>
              <a:rPr lang="en-US" dirty="0" err="1" smtClean="0">
                <a:solidFill>
                  <a:schemeClr val="bg1"/>
                </a:solidFill>
              </a:rPr>
              <a:t>chọn</a:t>
            </a:r>
            <a:r>
              <a:rPr lang="en-US" dirty="0" smtClean="0">
                <a:solidFill>
                  <a:schemeClr val="bg1"/>
                </a:solidFill>
              </a:rPr>
              <a:t> con. </a:t>
            </a:r>
            <a:r>
              <a:rPr lang="en-US" dirty="0" err="1" smtClean="0">
                <a:solidFill>
                  <a:schemeClr val="bg1"/>
                </a:solidFill>
              </a:rPr>
              <a:t>Rồi</a:t>
            </a:r>
            <a:r>
              <a:rPr lang="en-US" dirty="0" smtClean="0">
                <a:solidFill>
                  <a:schemeClr val="bg1"/>
                </a:solidFill>
              </a:rPr>
              <a:t> </a:t>
            </a:r>
            <a:r>
              <a:rPr lang="en-US" dirty="0" err="1" smtClean="0">
                <a:solidFill>
                  <a:schemeClr val="bg1"/>
                </a:solidFill>
              </a:rPr>
              <a:t>một</a:t>
            </a:r>
            <a:r>
              <a:rPr lang="en-US" dirty="0" smtClean="0">
                <a:solidFill>
                  <a:schemeClr val="bg1"/>
                </a:solidFill>
              </a:rPr>
              <a:t> </a:t>
            </a:r>
            <a:r>
              <a:rPr lang="en-US" dirty="0" err="1" smtClean="0">
                <a:solidFill>
                  <a:schemeClr val="bg1"/>
                </a:solidFill>
              </a:rPr>
              <a:t>ngày</a:t>
            </a:r>
            <a:r>
              <a:rPr lang="en-US" dirty="0" smtClean="0">
                <a:solidFill>
                  <a:schemeClr val="bg1"/>
                </a:solidFill>
              </a:rPr>
              <a:t> </a:t>
            </a:r>
            <a:r>
              <a:rPr lang="en-US" dirty="0" err="1" smtClean="0">
                <a:solidFill>
                  <a:schemeClr val="bg1"/>
                </a:solidFill>
              </a:rPr>
              <a:t>Thánh</a:t>
            </a:r>
            <a:r>
              <a:rPr lang="en-US" dirty="0" smtClean="0">
                <a:solidFill>
                  <a:schemeClr val="bg1"/>
                </a:solidFill>
              </a:rPr>
              <a:t> </a:t>
            </a:r>
            <a:r>
              <a:rPr lang="en-US" dirty="0" err="1" smtClean="0">
                <a:solidFill>
                  <a:schemeClr val="bg1"/>
                </a:solidFill>
              </a:rPr>
              <a:t>Thần</a:t>
            </a:r>
            <a:r>
              <a:rPr lang="en-US" dirty="0" smtClean="0">
                <a:solidFill>
                  <a:schemeClr val="bg1"/>
                </a:solidFill>
              </a:rPr>
              <a:t> </a:t>
            </a:r>
            <a:r>
              <a:rPr lang="en-US" dirty="0" err="1" smtClean="0">
                <a:solidFill>
                  <a:schemeClr val="bg1"/>
                </a:solidFill>
              </a:rPr>
              <a:t>Chúa</a:t>
            </a:r>
            <a:r>
              <a:rPr lang="en-US" dirty="0" smtClean="0">
                <a:solidFill>
                  <a:schemeClr val="bg1"/>
                </a:solidFill>
              </a:rPr>
              <a:t> </a:t>
            </a:r>
            <a:r>
              <a:rPr lang="en-US" dirty="0" err="1" smtClean="0">
                <a:solidFill>
                  <a:schemeClr val="bg1"/>
                </a:solidFill>
              </a:rPr>
              <a:t>đã</a:t>
            </a:r>
            <a:r>
              <a:rPr lang="en-US" dirty="0" smtClean="0">
                <a:solidFill>
                  <a:schemeClr val="bg1"/>
                </a:solidFill>
              </a:rPr>
              <a:t> </a:t>
            </a:r>
            <a:r>
              <a:rPr lang="en-US" dirty="0" err="1" smtClean="0">
                <a:solidFill>
                  <a:schemeClr val="bg1"/>
                </a:solidFill>
              </a:rPr>
              <a:t>đến</a:t>
            </a:r>
            <a:r>
              <a:rPr lang="en-US" dirty="0" smtClean="0">
                <a:solidFill>
                  <a:schemeClr val="bg1"/>
                </a:solidFill>
              </a:rPr>
              <a:t> </a:t>
            </a:r>
            <a:r>
              <a:rPr lang="en-US" dirty="0" err="1" smtClean="0">
                <a:solidFill>
                  <a:schemeClr val="bg1"/>
                </a:solidFill>
              </a:rPr>
              <a:t>thánh</a:t>
            </a:r>
            <a:r>
              <a:rPr lang="en-US" dirty="0" smtClean="0">
                <a:solidFill>
                  <a:schemeClr val="bg1"/>
                </a:solidFill>
              </a:rPr>
              <a:t> </a:t>
            </a:r>
            <a:r>
              <a:rPr lang="en-US" dirty="0" err="1" smtClean="0">
                <a:solidFill>
                  <a:schemeClr val="bg1"/>
                </a:solidFill>
              </a:rPr>
              <a:t>hiến</a:t>
            </a:r>
            <a:r>
              <a:rPr lang="en-US" dirty="0" smtClean="0">
                <a:solidFill>
                  <a:schemeClr val="bg1"/>
                </a:solidFill>
              </a:rPr>
              <a:t> con </a:t>
            </a:r>
            <a:r>
              <a:rPr lang="en-US" dirty="0" err="1" smtClean="0">
                <a:solidFill>
                  <a:schemeClr val="bg1"/>
                </a:solidFill>
              </a:rPr>
              <a:t>cho</a:t>
            </a:r>
            <a:r>
              <a:rPr lang="en-US" dirty="0" smtClean="0">
                <a:solidFill>
                  <a:schemeClr val="bg1"/>
                </a:solidFill>
              </a:rPr>
              <a:t> </a:t>
            </a:r>
            <a:r>
              <a:rPr lang="en-US" dirty="0" err="1" smtClean="0">
                <a:solidFill>
                  <a:schemeClr val="bg1"/>
                </a:solidFill>
              </a:rPr>
              <a:t>đời</a:t>
            </a:r>
            <a:r>
              <a:rPr lang="en-US" dirty="0" smtClean="0">
                <a:solidFill>
                  <a:schemeClr val="bg1"/>
                </a:solidFill>
              </a:rPr>
              <a:t>, </a:t>
            </a:r>
            <a:r>
              <a:rPr lang="en-US" dirty="0" err="1" smtClean="0">
                <a:solidFill>
                  <a:schemeClr val="bg1"/>
                </a:solidFill>
              </a:rPr>
              <a:t>sai</a:t>
            </a:r>
            <a:r>
              <a:rPr lang="en-US" dirty="0" smtClean="0">
                <a:solidFill>
                  <a:schemeClr val="bg1"/>
                </a:solidFill>
              </a:rPr>
              <a:t> con </a:t>
            </a:r>
            <a:r>
              <a:rPr lang="en-US" dirty="0" err="1" smtClean="0">
                <a:solidFill>
                  <a:schemeClr val="bg1"/>
                </a:solidFill>
              </a:rPr>
              <a:t>đi</a:t>
            </a:r>
            <a:r>
              <a:rPr lang="en-US" dirty="0" smtClean="0">
                <a:solidFill>
                  <a:schemeClr val="bg1"/>
                </a:solidFill>
              </a:rPr>
              <a:t> </a:t>
            </a:r>
            <a:r>
              <a:rPr lang="en-US" dirty="0" err="1" smtClean="0">
                <a:solidFill>
                  <a:schemeClr val="bg1"/>
                </a:solidFill>
              </a:rPr>
              <a:t>khắp</a:t>
            </a:r>
            <a:r>
              <a:rPr lang="en-US" dirty="0" smtClean="0">
                <a:solidFill>
                  <a:schemeClr val="bg1"/>
                </a:solidFill>
              </a:rPr>
              <a:t> </a:t>
            </a:r>
            <a:r>
              <a:rPr lang="en-US" dirty="0" err="1" smtClean="0">
                <a:solidFill>
                  <a:schemeClr val="bg1"/>
                </a:solidFill>
              </a:rPr>
              <a:t>mọi</a:t>
            </a:r>
            <a:r>
              <a:rPr lang="en-US" dirty="0" smtClean="0">
                <a:solidFill>
                  <a:schemeClr val="bg1"/>
                </a:solidFill>
              </a:rPr>
              <a:t> </a:t>
            </a:r>
            <a:r>
              <a:rPr lang="en-US" dirty="0" err="1" smtClean="0">
                <a:solidFill>
                  <a:schemeClr val="bg1"/>
                </a:solidFill>
              </a:rPr>
              <a:t>nơi</a:t>
            </a:r>
            <a:r>
              <a:rPr lang="en-US" dirty="0" smtClean="0">
                <a:solidFill>
                  <a:schemeClr val="bg1"/>
                </a:solidFill>
              </a:rPr>
              <a:t> </a:t>
            </a:r>
            <a:r>
              <a:rPr lang="en-US" dirty="0" err="1" smtClean="0">
                <a:solidFill>
                  <a:schemeClr val="bg1"/>
                </a:solidFill>
              </a:rPr>
              <a:t>rắc</a:t>
            </a:r>
            <a:r>
              <a:rPr lang="en-US" dirty="0" smtClean="0">
                <a:solidFill>
                  <a:schemeClr val="bg1"/>
                </a:solidFill>
              </a:rPr>
              <a:t> </a:t>
            </a:r>
            <a:r>
              <a:rPr lang="en-US" dirty="0" err="1" smtClean="0">
                <a:solidFill>
                  <a:schemeClr val="bg1"/>
                </a:solidFill>
              </a:rPr>
              <a:t>gieo</a:t>
            </a:r>
            <a:r>
              <a:rPr lang="en-US" dirty="0" smtClean="0">
                <a:solidFill>
                  <a:schemeClr val="bg1"/>
                </a:solidFill>
              </a:rPr>
              <a:t> tin </a:t>
            </a:r>
            <a:r>
              <a:rPr lang="en-US" dirty="0" err="1" smtClean="0">
                <a:solidFill>
                  <a:schemeClr val="bg1"/>
                </a:solidFill>
              </a:rPr>
              <a:t>vui</a:t>
            </a:r>
            <a:r>
              <a:rPr lang="en-US" dirty="0" smtClean="0">
                <a:solidFill>
                  <a:schemeClr val="bg1"/>
                </a:solidFill>
              </a:rPr>
              <a:t> </a:t>
            </a:r>
            <a:r>
              <a:rPr lang="en-US" dirty="0" err="1" smtClean="0">
                <a:solidFill>
                  <a:schemeClr val="bg1"/>
                </a:solidFill>
              </a:rPr>
              <a:t>cho</a:t>
            </a:r>
            <a:r>
              <a:rPr lang="en-US" dirty="0" smtClean="0">
                <a:solidFill>
                  <a:schemeClr val="bg1"/>
                </a:solidFill>
              </a:rPr>
              <a:t> </a:t>
            </a:r>
            <a:r>
              <a:rPr lang="en-US" dirty="0" err="1" smtClean="0">
                <a:solidFill>
                  <a:schemeClr val="bg1"/>
                </a:solidFill>
              </a:rPr>
              <a:t>muôn</a:t>
            </a:r>
            <a:r>
              <a:rPr lang="en-US" dirty="0" smtClean="0">
                <a:solidFill>
                  <a:schemeClr val="bg1"/>
                </a:solidFill>
              </a:rPr>
              <a:t> </a:t>
            </a:r>
            <a:r>
              <a:rPr lang="en-US" dirty="0" err="1" smtClean="0">
                <a:solidFill>
                  <a:schemeClr val="bg1"/>
                </a:solidFill>
              </a:rPr>
              <a:t>người</a:t>
            </a:r>
            <a:r>
              <a:rPr lang="en-US" dirty="0" smtClean="0">
                <a:solidFill>
                  <a:schemeClr val="bg1"/>
                </a:solidFill>
              </a:rPr>
              <a:t>. </a:t>
            </a:r>
            <a:endParaRPr lang="en-US"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vi-VN" sz="4800" dirty="0" smtClean="0">
                <a:solidFill>
                  <a:schemeClr val="bg1"/>
                </a:solidFill>
              </a:rPr>
              <a:t> </a:t>
            </a:r>
            <a:r>
              <a:rPr lang="en-US" sz="4800" dirty="0" err="1" smtClean="0">
                <a:solidFill>
                  <a:schemeClr val="bg1"/>
                </a:solidFill>
              </a:rPr>
              <a:t>Này</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ơi</a:t>
            </a:r>
            <a:r>
              <a:rPr lang="en-US" sz="4800" dirty="0" smtClean="0">
                <a:solidFill>
                  <a:schemeClr val="bg1"/>
                </a:solidFill>
              </a:rPr>
              <a:t> con </a:t>
            </a:r>
            <a:r>
              <a:rPr lang="en-US" sz="4800" dirty="0" err="1" smtClean="0">
                <a:solidFill>
                  <a:schemeClr val="bg1"/>
                </a:solidFill>
              </a:rPr>
              <a:t>hiến</a:t>
            </a:r>
            <a:r>
              <a:rPr lang="en-US" sz="4800" dirty="0" smtClean="0">
                <a:solidFill>
                  <a:schemeClr val="bg1"/>
                </a:solidFill>
              </a:rPr>
              <a:t> </a:t>
            </a:r>
            <a:r>
              <a:rPr lang="en-US" sz="4800" dirty="0" err="1" smtClean="0">
                <a:solidFill>
                  <a:schemeClr val="bg1"/>
                </a:solidFill>
              </a:rPr>
              <a:t>dâng</a:t>
            </a:r>
            <a:r>
              <a:rPr lang="en-US" sz="4800" dirty="0" smtClean="0">
                <a:solidFill>
                  <a:schemeClr val="bg1"/>
                </a:solidFill>
              </a:rPr>
              <a:t> </a:t>
            </a:r>
            <a:r>
              <a:rPr lang="en-US" sz="4800" dirty="0" err="1" smtClean="0">
                <a:solidFill>
                  <a:schemeClr val="bg1"/>
                </a:solidFill>
              </a:rPr>
              <a:t>cho</a:t>
            </a:r>
            <a:r>
              <a:rPr lang="en-US" sz="4800" dirty="0" smtClean="0">
                <a:solidFill>
                  <a:schemeClr val="bg1"/>
                </a:solidFill>
              </a:rPr>
              <a:t> </a:t>
            </a:r>
            <a:r>
              <a:rPr lang="en-US" sz="4800" dirty="0" err="1" smtClean="0">
                <a:solidFill>
                  <a:schemeClr val="bg1"/>
                </a:solidFill>
              </a:rPr>
              <a:t>Ngài</a:t>
            </a:r>
            <a:r>
              <a:rPr lang="en-US" sz="4800" dirty="0" smtClean="0">
                <a:solidFill>
                  <a:schemeClr val="bg1"/>
                </a:solidFill>
              </a:rPr>
              <a:t> </a:t>
            </a:r>
            <a:r>
              <a:rPr lang="en-US" sz="4800" dirty="0" err="1" smtClean="0">
                <a:solidFill>
                  <a:schemeClr val="bg1"/>
                </a:solidFill>
              </a:rPr>
              <a:t>niềm</a:t>
            </a:r>
            <a:r>
              <a:rPr lang="en-US" sz="4800" dirty="0" smtClean="0">
                <a:solidFill>
                  <a:schemeClr val="bg1"/>
                </a:solidFill>
              </a:rPr>
              <a:t> tin </a:t>
            </a:r>
            <a:r>
              <a:rPr lang="en-US" sz="4800" dirty="0" err="1" smtClean="0">
                <a:solidFill>
                  <a:schemeClr val="bg1"/>
                </a:solidFill>
              </a:rPr>
              <a:t>tâm</a:t>
            </a:r>
            <a:r>
              <a:rPr lang="en-US" sz="4800" dirty="0" smtClean="0">
                <a:solidFill>
                  <a:schemeClr val="bg1"/>
                </a:solidFill>
              </a:rPr>
              <a:t> </a:t>
            </a:r>
            <a:r>
              <a:rPr lang="en-US" sz="4800" dirty="0" err="1" smtClean="0">
                <a:solidFill>
                  <a:schemeClr val="bg1"/>
                </a:solidFill>
              </a:rPr>
              <a:t>tư</a:t>
            </a:r>
            <a:r>
              <a:rPr lang="en-US" sz="4800" dirty="0" smtClean="0">
                <a:solidFill>
                  <a:schemeClr val="bg1"/>
                </a:solidFill>
              </a:rPr>
              <a:t> </a:t>
            </a:r>
            <a:r>
              <a:rPr lang="en-US" sz="4800" dirty="0" err="1" smtClean="0">
                <a:solidFill>
                  <a:schemeClr val="bg1"/>
                </a:solidFill>
              </a:rPr>
              <a:t>cùng</a:t>
            </a:r>
            <a:r>
              <a:rPr lang="en-US" sz="4800" dirty="0" smtClean="0">
                <a:solidFill>
                  <a:schemeClr val="bg1"/>
                </a:solidFill>
              </a:rPr>
              <a:t> </a:t>
            </a:r>
            <a:r>
              <a:rPr lang="en-US" sz="4800" dirty="0" err="1" smtClean="0">
                <a:solidFill>
                  <a:schemeClr val="bg1"/>
                </a:solidFill>
              </a:rPr>
              <a:t>trái</a:t>
            </a:r>
            <a:r>
              <a:rPr lang="en-US" sz="4800" dirty="0" smtClean="0">
                <a:solidFill>
                  <a:schemeClr val="bg1"/>
                </a:solidFill>
              </a:rPr>
              <a:t> </a:t>
            </a:r>
            <a:r>
              <a:rPr lang="en-US" sz="4800" dirty="0" err="1" smtClean="0">
                <a:solidFill>
                  <a:schemeClr val="bg1"/>
                </a:solidFill>
              </a:rPr>
              <a:t>tim</a:t>
            </a:r>
            <a:r>
              <a:rPr lang="en-US" sz="4800" dirty="0" smtClean="0">
                <a:solidFill>
                  <a:schemeClr val="bg1"/>
                </a:solidFill>
              </a:rPr>
              <a:t> </a:t>
            </a:r>
            <a:r>
              <a:rPr lang="en-US" sz="4800" dirty="0" err="1" smtClean="0">
                <a:solidFill>
                  <a:schemeClr val="bg1"/>
                </a:solidFill>
              </a:rPr>
              <a:t>nồng</a:t>
            </a:r>
            <a:r>
              <a:rPr lang="en-US" sz="4800" dirty="0" smtClean="0">
                <a:solidFill>
                  <a:schemeClr val="bg1"/>
                </a:solidFill>
              </a:rPr>
              <a:t> </a:t>
            </a:r>
            <a:r>
              <a:rPr lang="en-US" sz="4800" dirty="0" err="1" smtClean="0">
                <a:solidFill>
                  <a:schemeClr val="bg1"/>
                </a:solidFill>
              </a:rPr>
              <a:t>cháy</a:t>
            </a:r>
            <a:r>
              <a:rPr lang="en-US" sz="4800" dirty="0" smtClean="0">
                <a:solidFill>
                  <a:schemeClr val="bg1"/>
                </a:solidFill>
              </a:rPr>
              <a:t>. </a:t>
            </a:r>
            <a:r>
              <a:rPr lang="en-US" sz="4800" dirty="0" err="1" smtClean="0">
                <a:solidFill>
                  <a:schemeClr val="bg1"/>
                </a:solidFill>
              </a:rPr>
              <a:t>Từ</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hăng</a:t>
            </a:r>
            <a:r>
              <a:rPr lang="en-US" sz="4800" dirty="0" smtClean="0">
                <a:solidFill>
                  <a:schemeClr val="bg1"/>
                </a:solidFill>
              </a:rPr>
              <a:t> say </a:t>
            </a:r>
            <a:r>
              <a:rPr lang="en-US" sz="4800" dirty="0" err="1" smtClean="0">
                <a:solidFill>
                  <a:schemeClr val="bg1"/>
                </a:solidFill>
              </a:rPr>
              <a:t>theo</a:t>
            </a:r>
            <a:r>
              <a:rPr lang="en-US" sz="4800" dirty="0" smtClean="0">
                <a:solidFill>
                  <a:schemeClr val="bg1"/>
                </a:solidFill>
              </a:rPr>
              <a:t> </a:t>
            </a:r>
            <a:r>
              <a:rPr lang="en-US" sz="4800" dirty="0" err="1" smtClean="0">
                <a:solidFill>
                  <a:schemeClr val="bg1"/>
                </a:solidFill>
              </a:rPr>
              <a:t>bước</a:t>
            </a:r>
            <a:r>
              <a:rPr lang="en-US" sz="4800" dirty="0" smtClean="0">
                <a:solidFill>
                  <a:schemeClr val="bg1"/>
                </a:solidFill>
              </a:rPr>
              <a:t> </a:t>
            </a:r>
            <a:r>
              <a:rPr lang="en-US" sz="4800" dirty="0" err="1" smtClean="0">
                <a:solidFill>
                  <a:schemeClr val="bg1"/>
                </a:solidFill>
              </a:rPr>
              <a:t>chân</a:t>
            </a:r>
            <a:r>
              <a:rPr lang="en-US" sz="4800" dirty="0" smtClean="0">
                <a:solidFill>
                  <a:schemeClr val="bg1"/>
                </a:solidFill>
              </a:rPr>
              <a:t> </a:t>
            </a:r>
            <a:r>
              <a:rPr lang="en-US" sz="4800" dirty="0" err="1" smtClean="0">
                <a:solidFill>
                  <a:schemeClr val="bg1"/>
                </a:solidFill>
              </a:rPr>
              <a:t>của</a:t>
            </a:r>
            <a:r>
              <a:rPr lang="en-US" sz="4800" dirty="0" smtClean="0">
                <a:solidFill>
                  <a:schemeClr val="bg1"/>
                </a:solidFill>
              </a:rPr>
              <a:t> </a:t>
            </a:r>
            <a:r>
              <a:rPr lang="en-US" sz="4800" dirty="0" err="1" smtClean="0">
                <a:solidFill>
                  <a:schemeClr val="bg1"/>
                </a:solidFill>
              </a:rPr>
              <a:t>Ngài</a:t>
            </a:r>
            <a:r>
              <a:rPr lang="en-US" sz="4800" dirty="0" smtClean="0">
                <a:solidFill>
                  <a:schemeClr val="bg1"/>
                </a:solidFill>
              </a:rPr>
              <a:t> </a:t>
            </a:r>
            <a:r>
              <a:rPr lang="en-US" sz="4800" dirty="0" err="1" smtClean="0">
                <a:solidFill>
                  <a:schemeClr val="bg1"/>
                </a:solidFill>
              </a:rPr>
              <a:t>trung</a:t>
            </a:r>
            <a:r>
              <a:rPr lang="en-US" sz="4800" dirty="0" smtClean="0">
                <a:solidFill>
                  <a:schemeClr val="bg1"/>
                </a:solidFill>
              </a:rPr>
              <a:t> </a:t>
            </a:r>
            <a:r>
              <a:rPr lang="en-US" sz="4800" dirty="0" err="1" smtClean="0">
                <a:solidFill>
                  <a:schemeClr val="bg1"/>
                </a:solidFill>
              </a:rPr>
              <a:t>kiên</a:t>
            </a:r>
            <a:r>
              <a:rPr lang="en-US" sz="4800" dirty="0" smtClean="0">
                <a:solidFill>
                  <a:schemeClr val="bg1"/>
                </a:solidFill>
              </a:rPr>
              <a:t> </a:t>
            </a:r>
            <a:r>
              <a:rPr lang="en-US" sz="4800" dirty="0" err="1" smtClean="0">
                <a:solidFill>
                  <a:schemeClr val="bg1"/>
                </a:solidFill>
              </a:rPr>
              <a:t>làm</a:t>
            </a:r>
            <a:r>
              <a:rPr lang="en-US" sz="4800" dirty="0" smtClean="0">
                <a:solidFill>
                  <a:schemeClr val="bg1"/>
                </a:solidFill>
              </a:rPr>
              <a:t> </a:t>
            </a:r>
            <a:r>
              <a:rPr lang="en-US" sz="4800" dirty="0" err="1" smtClean="0">
                <a:solidFill>
                  <a:schemeClr val="bg1"/>
                </a:solidFill>
              </a:rPr>
              <a:t>chứng</a:t>
            </a:r>
            <a:r>
              <a:rPr lang="en-US" sz="4800" dirty="0" smtClean="0">
                <a:solidFill>
                  <a:schemeClr val="bg1"/>
                </a:solidFill>
              </a:rPr>
              <a:t> </a:t>
            </a:r>
            <a:r>
              <a:rPr lang="en-US" sz="4800" dirty="0" err="1" smtClean="0">
                <a:solidFill>
                  <a:schemeClr val="bg1"/>
                </a:solidFill>
              </a:rPr>
              <a:t>nhân</a:t>
            </a:r>
            <a:r>
              <a:rPr lang="en-US" sz="4800" dirty="0" smtClean="0">
                <a:solidFill>
                  <a:schemeClr val="bg1"/>
                </a:solidFill>
              </a:rPr>
              <a:t> </a:t>
            </a:r>
            <a:r>
              <a:rPr lang="en-US" sz="4800" dirty="0" err="1" smtClean="0">
                <a:solidFill>
                  <a:schemeClr val="bg1"/>
                </a:solidFill>
              </a:rPr>
              <a:t>nước</a:t>
            </a:r>
            <a:r>
              <a:rPr lang="en-US" sz="4800" dirty="0" smtClean="0">
                <a:solidFill>
                  <a:schemeClr val="bg1"/>
                </a:solidFill>
              </a:rPr>
              <a:t> </a:t>
            </a:r>
            <a:r>
              <a:rPr lang="en-US" sz="4800" dirty="0" err="1" smtClean="0">
                <a:solidFill>
                  <a:schemeClr val="bg1"/>
                </a:solidFill>
              </a:rPr>
              <a:t>Trời</a:t>
            </a:r>
            <a:r>
              <a:rPr lang="en-US" sz="4800" dirty="0" smtClean="0">
                <a:solidFill>
                  <a:schemeClr val="bg1"/>
                </a:solidFill>
              </a:rPr>
              <a:t> </a:t>
            </a:r>
            <a:r>
              <a:rPr lang="en-US" sz="4800" dirty="0" err="1" smtClean="0">
                <a:solidFill>
                  <a:schemeClr val="bg1"/>
                </a:solidFill>
              </a:rPr>
              <a:t>thắp</a:t>
            </a:r>
            <a:r>
              <a:rPr lang="en-US" sz="4800" dirty="0" smtClean="0">
                <a:solidFill>
                  <a:schemeClr val="bg1"/>
                </a:solidFill>
              </a:rPr>
              <a:t> </a:t>
            </a:r>
            <a:r>
              <a:rPr lang="en-US" sz="4800" dirty="0" err="1" smtClean="0">
                <a:solidFill>
                  <a:schemeClr val="bg1"/>
                </a:solidFill>
              </a:rPr>
              <a:t>lên</a:t>
            </a:r>
            <a:r>
              <a:rPr lang="en-US" sz="4800" dirty="0" smtClean="0">
                <a:solidFill>
                  <a:schemeClr val="bg1"/>
                </a:solidFill>
              </a:rPr>
              <a:t> </a:t>
            </a:r>
            <a:r>
              <a:rPr lang="en-US" sz="4800" dirty="0" err="1" smtClean="0">
                <a:solidFill>
                  <a:schemeClr val="bg1"/>
                </a:solidFill>
              </a:rPr>
              <a:t>hạnh</a:t>
            </a:r>
            <a:r>
              <a:rPr lang="en-US" sz="4800" dirty="0" smtClean="0">
                <a:solidFill>
                  <a:schemeClr val="bg1"/>
                </a:solidFill>
              </a:rPr>
              <a:t> </a:t>
            </a:r>
            <a:r>
              <a:rPr lang="en-US" sz="4800" dirty="0" err="1" smtClean="0">
                <a:solidFill>
                  <a:schemeClr val="bg1"/>
                </a:solidFill>
              </a:rPr>
              <a:t>phúc</a:t>
            </a:r>
            <a:r>
              <a:rPr lang="en-US" sz="4800" dirty="0" smtClean="0">
                <a:solidFill>
                  <a:schemeClr val="bg1"/>
                </a:solidFill>
              </a:rPr>
              <a:t> </a:t>
            </a:r>
            <a:r>
              <a:rPr lang="en-US" sz="4800" dirty="0" err="1" smtClean="0">
                <a:solidFill>
                  <a:schemeClr val="bg1"/>
                </a:solidFill>
              </a:rPr>
              <a:t>cho</a:t>
            </a:r>
            <a:r>
              <a:rPr lang="en-US" sz="4800" dirty="0" smtClean="0">
                <a:solidFill>
                  <a:schemeClr val="bg1"/>
                </a:solidFill>
              </a:rPr>
              <a:t> </a:t>
            </a:r>
            <a:r>
              <a:rPr lang="en-US" sz="4800" dirty="0" err="1" smtClean="0">
                <a:solidFill>
                  <a:schemeClr val="bg1"/>
                </a:solidFill>
              </a:rPr>
              <a:t>muôn</a:t>
            </a:r>
            <a:r>
              <a:rPr lang="en-US" sz="4800" dirty="0" smtClean="0">
                <a:solidFill>
                  <a:schemeClr val="bg1"/>
                </a:solidFill>
              </a:rPr>
              <a:t> </a:t>
            </a:r>
            <a:r>
              <a:rPr lang="en-US" sz="4800" dirty="0" err="1" smtClean="0">
                <a:solidFill>
                  <a:schemeClr val="bg1"/>
                </a:solidFill>
              </a:rPr>
              <a:t>người</a:t>
            </a:r>
            <a:r>
              <a:rPr lang="en-US" sz="4800" smtClean="0">
                <a:solidFill>
                  <a:schemeClr val="bg1"/>
                </a:solidFill>
              </a:rPr>
              <a:t>. </a:t>
            </a:r>
            <a:endParaRPr lang="vi-VN" sz="4800" dirty="0">
              <a:solidFill>
                <a:schemeClr val="bg1"/>
              </a:solidFill>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000" u="sng" dirty="0" smtClean="0">
                <a:solidFill>
                  <a:srgbClr val="FFFF00"/>
                </a:solidFill>
              </a:rPr>
              <a:t>Tk2</a:t>
            </a:r>
            <a:r>
              <a:rPr lang="en-US" sz="4000" b="0" u="sng" dirty="0" smtClean="0">
                <a:solidFill>
                  <a:srgbClr val="FFFF00"/>
                </a:solidFill>
                <a:effectLst/>
              </a:rPr>
              <a:t>:</a:t>
            </a:r>
            <a:r>
              <a:rPr lang="en-US" sz="4000" b="0" dirty="0" smtClean="0">
                <a:solidFill>
                  <a:schemeClr val="bg1"/>
                </a:solidFill>
                <a:effectLst/>
              </a:rPr>
              <a:t> </a:t>
            </a:r>
            <a:r>
              <a:rPr lang="en-US" sz="4000" dirty="0" smtClean="0">
                <a:solidFill>
                  <a:schemeClr val="bg1"/>
                </a:solidFill>
              </a:rPr>
              <a:t>Con say sưa với tháng ngày tình yêu cho con nguồn sức sống. Con hân hoan bước trên đường hồng phúc bát ngát xanh đồi nương. </a:t>
            </a:r>
            <a:r>
              <a:rPr lang="en-US" sz="4000" dirty="0" smtClean="0">
                <a:solidFill>
                  <a:schemeClr val="bg1"/>
                </a:solidFill>
              </a:rPr>
              <a:t>Để tìm lại những tình thương qua khứ héo úa trong muôn lòng, cho quên đi những sầu vương, Chúa ơi! Xin thương ai đoạn trường. </a:t>
            </a:r>
            <a:endParaRPr lang="en-US" sz="4000" b="0" dirty="0">
              <a:solidFill>
                <a:schemeClr val="bg1"/>
              </a:solidFill>
              <a:effectLst/>
            </a:endParaRPr>
          </a:p>
        </p:txBody>
      </p:sp>
    </p:spTree>
    <p:extLst>
      <p:ext uri="{BB962C8B-B14F-4D97-AF65-F5344CB8AC3E}">
        <p14:creationId xmlns:p14="http://schemas.microsoft.com/office/powerpoint/2010/main" val="436376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vi-VN" sz="4800" dirty="0" smtClean="0">
                <a:solidFill>
                  <a:schemeClr val="bg1"/>
                </a:solidFill>
              </a:rPr>
              <a:t> </a:t>
            </a:r>
            <a:r>
              <a:rPr lang="en-US" sz="4800" dirty="0" err="1" smtClean="0">
                <a:solidFill>
                  <a:schemeClr val="bg1"/>
                </a:solidFill>
              </a:rPr>
              <a:t>Này</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ơi</a:t>
            </a:r>
            <a:r>
              <a:rPr lang="en-US" sz="4800" dirty="0" smtClean="0">
                <a:solidFill>
                  <a:schemeClr val="bg1"/>
                </a:solidFill>
              </a:rPr>
              <a:t> con </a:t>
            </a:r>
            <a:r>
              <a:rPr lang="en-US" sz="4800" dirty="0" err="1" smtClean="0">
                <a:solidFill>
                  <a:schemeClr val="bg1"/>
                </a:solidFill>
              </a:rPr>
              <a:t>hiến</a:t>
            </a:r>
            <a:r>
              <a:rPr lang="en-US" sz="4800" dirty="0" smtClean="0">
                <a:solidFill>
                  <a:schemeClr val="bg1"/>
                </a:solidFill>
              </a:rPr>
              <a:t> </a:t>
            </a:r>
            <a:r>
              <a:rPr lang="en-US" sz="4800" dirty="0" err="1" smtClean="0">
                <a:solidFill>
                  <a:schemeClr val="bg1"/>
                </a:solidFill>
              </a:rPr>
              <a:t>dâng</a:t>
            </a:r>
            <a:r>
              <a:rPr lang="en-US" sz="4800" dirty="0" smtClean="0">
                <a:solidFill>
                  <a:schemeClr val="bg1"/>
                </a:solidFill>
              </a:rPr>
              <a:t> </a:t>
            </a:r>
            <a:r>
              <a:rPr lang="en-US" sz="4800" dirty="0" err="1" smtClean="0">
                <a:solidFill>
                  <a:schemeClr val="bg1"/>
                </a:solidFill>
              </a:rPr>
              <a:t>cho</a:t>
            </a:r>
            <a:r>
              <a:rPr lang="en-US" sz="4800" dirty="0" smtClean="0">
                <a:solidFill>
                  <a:schemeClr val="bg1"/>
                </a:solidFill>
              </a:rPr>
              <a:t> </a:t>
            </a:r>
            <a:r>
              <a:rPr lang="en-US" sz="4800" dirty="0" err="1" smtClean="0">
                <a:solidFill>
                  <a:schemeClr val="bg1"/>
                </a:solidFill>
              </a:rPr>
              <a:t>Ngài</a:t>
            </a:r>
            <a:r>
              <a:rPr lang="en-US" sz="4800" dirty="0" smtClean="0">
                <a:solidFill>
                  <a:schemeClr val="bg1"/>
                </a:solidFill>
              </a:rPr>
              <a:t> </a:t>
            </a:r>
            <a:r>
              <a:rPr lang="en-US" sz="4800" dirty="0" err="1" smtClean="0">
                <a:solidFill>
                  <a:schemeClr val="bg1"/>
                </a:solidFill>
              </a:rPr>
              <a:t>niềm</a:t>
            </a:r>
            <a:r>
              <a:rPr lang="en-US" sz="4800" dirty="0" smtClean="0">
                <a:solidFill>
                  <a:schemeClr val="bg1"/>
                </a:solidFill>
              </a:rPr>
              <a:t> tin </a:t>
            </a:r>
            <a:r>
              <a:rPr lang="en-US" sz="4800" dirty="0" err="1" smtClean="0">
                <a:solidFill>
                  <a:schemeClr val="bg1"/>
                </a:solidFill>
              </a:rPr>
              <a:t>tâm</a:t>
            </a:r>
            <a:r>
              <a:rPr lang="en-US" sz="4800" dirty="0" smtClean="0">
                <a:solidFill>
                  <a:schemeClr val="bg1"/>
                </a:solidFill>
              </a:rPr>
              <a:t> </a:t>
            </a:r>
            <a:r>
              <a:rPr lang="en-US" sz="4800" dirty="0" err="1" smtClean="0">
                <a:solidFill>
                  <a:schemeClr val="bg1"/>
                </a:solidFill>
              </a:rPr>
              <a:t>tư</a:t>
            </a:r>
            <a:r>
              <a:rPr lang="en-US" sz="4800" dirty="0" smtClean="0">
                <a:solidFill>
                  <a:schemeClr val="bg1"/>
                </a:solidFill>
              </a:rPr>
              <a:t> </a:t>
            </a:r>
            <a:r>
              <a:rPr lang="en-US" sz="4800" dirty="0" err="1" smtClean="0">
                <a:solidFill>
                  <a:schemeClr val="bg1"/>
                </a:solidFill>
              </a:rPr>
              <a:t>cùng</a:t>
            </a:r>
            <a:r>
              <a:rPr lang="en-US" sz="4800" dirty="0" smtClean="0">
                <a:solidFill>
                  <a:schemeClr val="bg1"/>
                </a:solidFill>
              </a:rPr>
              <a:t> </a:t>
            </a:r>
            <a:r>
              <a:rPr lang="en-US" sz="4800" dirty="0" err="1" smtClean="0">
                <a:solidFill>
                  <a:schemeClr val="bg1"/>
                </a:solidFill>
              </a:rPr>
              <a:t>trái</a:t>
            </a:r>
            <a:r>
              <a:rPr lang="en-US" sz="4800" dirty="0" smtClean="0">
                <a:solidFill>
                  <a:schemeClr val="bg1"/>
                </a:solidFill>
              </a:rPr>
              <a:t> </a:t>
            </a:r>
            <a:r>
              <a:rPr lang="en-US" sz="4800" dirty="0" err="1" smtClean="0">
                <a:solidFill>
                  <a:schemeClr val="bg1"/>
                </a:solidFill>
              </a:rPr>
              <a:t>tim</a:t>
            </a:r>
            <a:r>
              <a:rPr lang="en-US" sz="4800" dirty="0" smtClean="0">
                <a:solidFill>
                  <a:schemeClr val="bg1"/>
                </a:solidFill>
              </a:rPr>
              <a:t> </a:t>
            </a:r>
            <a:r>
              <a:rPr lang="en-US" sz="4800" dirty="0" err="1" smtClean="0">
                <a:solidFill>
                  <a:schemeClr val="bg1"/>
                </a:solidFill>
              </a:rPr>
              <a:t>nồng</a:t>
            </a:r>
            <a:r>
              <a:rPr lang="en-US" sz="4800" dirty="0" smtClean="0">
                <a:solidFill>
                  <a:schemeClr val="bg1"/>
                </a:solidFill>
              </a:rPr>
              <a:t> </a:t>
            </a:r>
            <a:r>
              <a:rPr lang="en-US" sz="4800" dirty="0" err="1" smtClean="0">
                <a:solidFill>
                  <a:schemeClr val="bg1"/>
                </a:solidFill>
              </a:rPr>
              <a:t>cháy</a:t>
            </a:r>
            <a:r>
              <a:rPr lang="en-US" sz="4800" dirty="0" smtClean="0">
                <a:solidFill>
                  <a:schemeClr val="bg1"/>
                </a:solidFill>
              </a:rPr>
              <a:t>. </a:t>
            </a:r>
            <a:r>
              <a:rPr lang="en-US" sz="4800" dirty="0" err="1" smtClean="0">
                <a:solidFill>
                  <a:schemeClr val="bg1"/>
                </a:solidFill>
              </a:rPr>
              <a:t>Từ</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hăng</a:t>
            </a:r>
            <a:r>
              <a:rPr lang="en-US" sz="4800" dirty="0" smtClean="0">
                <a:solidFill>
                  <a:schemeClr val="bg1"/>
                </a:solidFill>
              </a:rPr>
              <a:t> say </a:t>
            </a:r>
            <a:r>
              <a:rPr lang="en-US" sz="4800" dirty="0" err="1" smtClean="0">
                <a:solidFill>
                  <a:schemeClr val="bg1"/>
                </a:solidFill>
              </a:rPr>
              <a:t>theo</a:t>
            </a:r>
            <a:r>
              <a:rPr lang="en-US" sz="4800" dirty="0" smtClean="0">
                <a:solidFill>
                  <a:schemeClr val="bg1"/>
                </a:solidFill>
              </a:rPr>
              <a:t> </a:t>
            </a:r>
            <a:r>
              <a:rPr lang="en-US" sz="4800" dirty="0" err="1" smtClean="0">
                <a:solidFill>
                  <a:schemeClr val="bg1"/>
                </a:solidFill>
              </a:rPr>
              <a:t>bước</a:t>
            </a:r>
            <a:r>
              <a:rPr lang="en-US" sz="4800" dirty="0" smtClean="0">
                <a:solidFill>
                  <a:schemeClr val="bg1"/>
                </a:solidFill>
              </a:rPr>
              <a:t> </a:t>
            </a:r>
            <a:r>
              <a:rPr lang="en-US" sz="4800" dirty="0" err="1" smtClean="0">
                <a:solidFill>
                  <a:schemeClr val="bg1"/>
                </a:solidFill>
              </a:rPr>
              <a:t>chân</a:t>
            </a:r>
            <a:r>
              <a:rPr lang="en-US" sz="4800" dirty="0" smtClean="0">
                <a:solidFill>
                  <a:schemeClr val="bg1"/>
                </a:solidFill>
              </a:rPr>
              <a:t> </a:t>
            </a:r>
            <a:r>
              <a:rPr lang="en-US" sz="4800" dirty="0" err="1" smtClean="0">
                <a:solidFill>
                  <a:schemeClr val="bg1"/>
                </a:solidFill>
              </a:rPr>
              <a:t>của</a:t>
            </a:r>
            <a:r>
              <a:rPr lang="en-US" sz="4800" dirty="0" smtClean="0">
                <a:solidFill>
                  <a:schemeClr val="bg1"/>
                </a:solidFill>
              </a:rPr>
              <a:t> </a:t>
            </a:r>
            <a:r>
              <a:rPr lang="en-US" sz="4800" dirty="0" err="1" smtClean="0">
                <a:solidFill>
                  <a:schemeClr val="bg1"/>
                </a:solidFill>
              </a:rPr>
              <a:t>Ngài</a:t>
            </a:r>
            <a:r>
              <a:rPr lang="en-US" sz="4800" dirty="0" smtClean="0">
                <a:solidFill>
                  <a:schemeClr val="bg1"/>
                </a:solidFill>
              </a:rPr>
              <a:t> </a:t>
            </a:r>
            <a:r>
              <a:rPr lang="en-US" sz="4800" dirty="0" err="1" smtClean="0">
                <a:solidFill>
                  <a:schemeClr val="bg1"/>
                </a:solidFill>
              </a:rPr>
              <a:t>trung</a:t>
            </a:r>
            <a:r>
              <a:rPr lang="en-US" sz="4800" dirty="0" smtClean="0">
                <a:solidFill>
                  <a:schemeClr val="bg1"/>
                </a:solidFill>
              </a:rPr>
              <a:t> </a:t>
            </a:r>
            <a:r>
              <a:rPr lang="en-US" sz="4800" dirty="0" err="1" smtClean="0">
                <a:solidFill>
                  <a:schemeClr val="bg1"/>
                </a:solidFill>
              </a:rPr>
              <a:t>kiên</a:t>
            </a:r>
            <a:r>
              <a:rPr lang="en-US" sz="4800" dirty="0" smtClean="0">
                <a:solidFill>
                  <a:schemeClr val="bg1"/>
                </a:solidFill>
              </a:rPr>
              <a:t> </a:t>
            </a:r>
            <a:r>
              <a:rPr lang="en-US" sz="4800" dirty="0" err="1" smtClean="0">
                <a:solidFill>
                  <a:schemeClr val="bg1"/>
                </a:solidFill>
              </a:rPr>
              <a:t>làm</a:t>
            </a:r>
            <a:r>
              <a:rPr lang="en-US" sz="4800" dirty="0" smtClean="0">
                <a:solidFill>
                  <a:schemeClr val="bg1"/>
                </a:solidFill>
              </a:rPr>
              <a:t> </a:t>
            </a:r>
            <a:r>
              <a:rPr lang="en-US" sz="4800" dirty="0" err="1" smtClean="0">
                <a:solidFill>
                  <a:schemeClr val="bg1"/>
                </a:solidFill>
              </a:rPr>
              <a:t>chứng</a:t>
            </a:r>
            <a:r>
              <a:rPr lang="en-US" sz="4800" dirty="0" smtClean="0">
                <a:solidFill>
                  <a:schemeClr val="bg1"/>
                </a:solidFill>
              </a:rPr>
              <a:t> </a:t>
            </a:r>
            <a:r>
              <a:rPr lang="en-US" sz="4800" dirty="0" err="1" smtClean="0">
                <a:solidFill>
                  <a:schemeClr val="bg1"/>
                </a:solidFill>
              </a:rPr>
              <a:t>nhân</a:t>
            </a:r>
            <a:r>
              <a:rPr lang="en-US" sz="4800" dirty="0" smtClean="0">
                <a:solidFill>
                  <a:schemeClr val="bg1"/>
                </a:solidFill>
              </a:rPr>
              <a:t> </a:t>
            </a:r>
            <a:r>
              <a:rPr lang="en-US" sz="4800" dirty="0" err="1" smtClean="0">
                <a:solidFill>
                  <a:schemeClr val="bg1"/>
                </a:solidFill>
              </a:rPr>
              <a:t>nước</a:t>
            </a:r>
            <a:r>
              <a:rPr lang="en-US" sz="4800" dirty="0" smtClean="0">
                <a:solidFill>
                  <a:schemeClr val="bg1"/>
                </a:solidFill>
              </a:rPr>
              <a:t> </a:t>
            </a:r>
            <a:r>
              <a:rPr lang="en-US" sz="4800" dirty="0" err="1" smtClean="0">
                <a:solidFill>
                  <a:schemeClr val="bg1"/>
                </a:solidFill>
              </a:rPr>
              <a:t>Trời</a:t>
            </a:r>
            <a:r>
              <a:rPr lang="en-US" sz="4800" dirty="0" smtClean="0">
                <a:solidFill>
                  <a:schemeClr val="bg1"/>
                </a:solidFill>
              </a:rPr>
              <a:t> </a:t>
            </a:r>
            <a:r>
              <a:rPr lang="en-US" sz="4800" dirty="0" err="1" smtClean="0">
                <a:solidFill>
                  <a:schemeClr val="bg1"/>
                </a:solidFill>
              </a:rPr>
              <a:t>thắp</a:t>
            </a:r>
            <a:r>
              <a:rPr lang="en-US" sz="4800" dirty="0" smtClean="0">
                <a:solidFill>
                  <a:schemeClr val="bg1"/>
                </a:solidFill>
              </a:rPr>
              <a:t> </a:t>
            </a:r>
            <a:r>
              <a:rPr lang="en-US" sz="4800" dirty="0" err="1" smtClean="0">
                <a:solidFill>
                  <a:schemeClr val="bg1"/>
                </a:solidFill>
              </a:rPr>
              <a:t>lên</a:t>
            </a:r>
            <a:r>
              <a:rPr lang="en-US" sz="4800" dirty="0" smtClean="0">
                <a:solidFill>
                  <a:schemeClr val="bg1"/>
                </a:solidFill>
              </a:rPr>
              <a:t> </a:t>
            </a:r>
            <a:r>
              <a:rPr lang="en-US" sz="4800" dirty="0" err="1" smtClean="0">
                <a:solidFill>
                  <a:schemeClr val="bg1"/>
                </a:solidFill>
              </a:rPr>
              <a:t>hạnh</a:t>
            </a:r>
            <a:r>
              <a:rPr lang="en-US" sz="4800" dirty="0" smtClean="0">
                <a:solidFill>
                  <a:schemeClr val="bg1"/>
                </a:solidFill>
              </a:rPr>
              <a:t> </a:t>
            </a:r>
            <a:r>
              <a:rPr lang="en-US" sz="4800" dirty="0" err="1" smtClean="0">
                <a:solidFill>
                  <a:schemeClr val="bg1"/>
                </a:solidFill>
              </a:rPr>
              <a:t>phúc</a:t>
            </a:r>
            <a:r>
              <a:rPr lang="en-US" sz="4800" dirty="0" smtClean="0">
                <a:solidFill>
                  <a:schemeClr val="bg1"/>
                </a:solidFill>
              </a:rPr>
              <a:t> </a:t>
            </a:r>
            <a:r>
              <a:rPr lang="en-US" sz="4800" dirty="0" err="1" smtClean="0">
                <a:solidFill>
                  <a:schemeClr val="bg1"/>
                </a:solidFill>
              </a:rPr>
              <a:t>cho</a:t>
            </a:r>
            <a:r>
              <a:rPr lang="en-US" sz="4800" dirty="0" smtClean="0">
                <a:solidFill>
                  <a:schemeClr val="bg1"/>
                </a:solidFill>
              </a:rPr>
              <a:t> </a:t>
            </a:r>
            <a:r>
              <a:rPr lang="en-US" sz="4800" dirty="0" err="1" smtClean="0">
                <a:solidFill>
                  <a:schemeClr val="bg1"/>
                </a:solidFill>
              </a:rPr>
              <a:t>muôn</a:t>
            </a:r>
            <a:r>
              <a:rPr lang="en-US" sz="4800" dirty="0" smtClean="0">
                <a:solidFill>
                  <a:schemeClr val="bg1"/>
                </a:solidFill>
              </a:rPr>
              <a:t> </a:t>
            </a:r>
            <a:r>
              <a:rPr lang="en-US" sz="4800" dirty="0" err="1" smtClean="0">
                <a:solidFill>
                  <a:schemeClr val="bg1"/>
                </a:solidFill>
              </a:rPr>
              <a:t>người</a:t>
            </a:r>
            <a:r>
              <a:rPr lang="en-US" sz="4800" smtClean="0">
                <a:solidFill>
                  <a:schemeClr val="bg1"/>
                </a:solidFill>
              </a:rPr>
              <a:t>. </a:t>
            </a:r>
            <a:endParaRPr lang="vi-VN" sz="4800" dirty="0">
              <a:solidFill>
                <a:schemeClr val="bg1"/>
              </a:solidFill>
            </a:endParaRPr>
          </a:p>
        </p:txBody>
      </p:sp>
    </p:spTree>
    <p:extLst>
      <p:ext uri="{BB962C8B-B14F-4D97-AF65-F5344CB8AC3E}">
        <p14:creationId xmlns:p14="http://schemas.microsoft.com/office/powerpoint/2010/main" val="27990050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000" u="sng" dirty="0" smtClean="0">
                <a:solidFill>
                  <a:srgbClr val="FFFF00"/>
                </a:solidFill>
              </a:rPr>
              <a:t>Tk3</a:t>
            </a:r>
            <a:r>
              <a:rPr lang="en-US" sz="4000" b="0" u="sng" dirty="0" smtClean="0">
                <a:solidFill>
                  <a:srgbClr val="FFFF00"/>
                </a:solidFill>
                <a:effectLst/>
              </a:rPr>
              <a:t>:</a:t>
            </a:r>
            <a:r>
              <a:rPr lang="en-US" sz="4000" b="0" dirty="0" smtClean="0">
                <a:solidFill>
                  <a:schemeClr val="bg1"/>
                </a:solidFill>
                <a:effectLst/>
              </a:rPr>
              <a:t> </a:t>
            </a:r>
            <a:r>
              <a:rPr lang="en-US" sz="4000" dirty="0" smtClean="0">
                <a:solidFill>
                  <a:schemeClr val="bg1"/>
                </a:solidFill>
              </a:rPr>
              <a:t>Ôi đau thương những tâm hồn ngày đêm trông mong tìm nhan Chúa, đang bơ vơ kiếp đơn nghèo cuộc sống quá đắng cay lầm than. Chừng cuộc đời những thở than tiếng khóc chất chứa trong muôn vàn, xin cho con đến ủi an đỡ nâng mong quên đi cơ hàn. </a:t>
            </a:r>
            <a:endParaRPr lang="en-US" sz="4000" b="0" dirty="0">
              <a:solidFill>
                <a:schemeClr val="bg1"/>
              </a:solidFill>
              <a:effectLst/>
            </a:endParaRPr>
          </a:p>
        </p:txBody>
      </p:sp>
    </p:spTree>
    <p:extLst>
      <p:ext uri="{BB962C8B-B14F-4D97-AF65-F5344CB8AC3E}">
        <p14:creationId xmlns:p14="http://schemas.microsoft.com/office/powerpoint/2010/main" val="33728890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vi-VN" sz="4800" dirty="0" smtClean="0">
                <a:solidFill>
                  <a:schemeClr val="bg1"/>
                </a:solidFill>
              </a:rPr>
              <a:t> </a:t>
            </a:r>
            <a:r>
              <a:rPr lang="en-US" sz="4800" dirty="0" err="1" smtClean="0">
                <a:solidFill>
                  <a:schemeClr val="bg1"/>
                </a:solidFill>
              </a:rPr>
              <a:t>Này</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Chúa</a:t>
            </a:r>
            <a:r>
              <a:rPr lang="en-US" sz="4800" dirty="0" smtClean="0">
                <a:solidFill>
                  <a:schemeClr val="bg1"/>
                </a:solidFill>
              </a:rPr>
              <a:t> </a:t>
            </a:r>
            <a:r>
              <a:rPr lang="en-US" sz="4800" dirty="0" err="1" smtClean="0">
                <a:solidFill>
                  <a:schemeClr val="bg1"/>
                </a:solidFill>
              </a:rPr>
              <a:t>ơi</a:t>
            </a:r>
            <a:r>
              <a:rPr lang="en-US" sz="4800" dirty="0" smtClean="0">
                <a:solidFill>
                  <a:schemeClr val="bg1"/>
                </a:solidFill>
              </a:rPr>
              <a:t> con </a:t>
            </a:r>
            <a:r>
              <a:rPr lang="en-US" sz="4800" dirty="0" err="1" smtClean="0">
                <a:solidFill>
                  <a:schemeClr val="bg1"/>
                </a:solidFill>
              </a:rPr>
              <a:t>hiến</a:t>
            </a:r>
            <a:r>
              <a:rPr lang="en-US" sz="4800" dirty="0" smtClean="0">
                <a:solidFill>
                  <a:schemeClr val="bg1"/>
                </a:solidFill>
              </a:rPr>
              <a:t> </a:t>
            </a:r>
            <a:r>
              <a:rPr lang="en-US" sz="4800" dirty="0" err="1" smtClean="0">
                <a:solidFill>
                  <a:schemeClr val="bg1"/>
                </a:solidFill>
              </a:rPr>
              <a:t>dâng</a:t>
            </a:r>
            <a:r>
              <a:rPr lang="en-US" sz="4800" dirty="0" smtClean="0">
                <a:solidFill>
                  <a:schemeClr val="bg1"/>
                </a:solidFill>
              </a:rPr>
              <a:t> </a:t>
            </a:r>
            <a:r>
              <a:rPr lang="en-US" sz="4800" dirty="0" err="1" smtClean="0">
                <a:solidFill>
                  <a:schemeClr val="bg1"/>
                </a:solidFill>
              </a:rPr>
              <a:t>cho</a:t>
            </a:r>
            <a:r>
              <a:rPr lang="en-US" sz="4800" dirty="0" smtClean="0">
                <a:solidFill>
                  <a:schemeClr val="bg1"/>
                </a:solidFill>
              </a:rPr>
              <a:t> </a:t>
            </a:r>
            <a:r>
              <a:rPr lang="en-US" sz="4800" dirty="0" err="1" smtClean="0">
                <a:solidFill>
                  <a:schemeClr val="bg1"/>
                </a:solidFill>
              </a:rPr>
              <a:t>Ngài</a:t>
            </a:r>
            <a:r>
              <a:rPr lang="en-US" sz="4800" dirty="0" smtClean="0">
                <a:solidFill>
                  <a:schemeClr val="bg1"/>
                </a:solidFill>
              </a:rPr>
              <a:t> </a:t>
            </a:r>
            <a:r>
              <a:rPr lang="en-US" sz="4800" dirty="0" err="1" smtClean="0">
                <a:solidFill>
                  <a:schemeClr val="bg1"/>
                </a:solidFill>
              </a:rPr>
              <a:t>niềm</a:t>
            </a:r>
            <a:r>
              <a:rPr lang="en-US" sz="4800" dirty="0" smtClean="0">
                <a:solidFill>
                  <a:schemeClr val="bg1"/>
                </a:solidFill>
              </a:rPr>
              <a:t> tin </a:t>
            </a:r>
            <a:r>
              <a:rPr lang="en-US" sz="4800" dirty="0" err="1" smtClean="0">
                <a:solidFill>
                  <a:schemeClr val="bg1"/>
                </a:solidFill>
              </a:rPr>
              <a:t>tâm</a:t>
            </a:r>
            <a:r>
              <a:rPr lang="en-US" sz="4800" dirty="0" smtClean="0">
                <a:solidFill>
                  <a:schemeClr val="bg1"/>
                </a:solidFill>
              </a:rPr>
              <a:t> </a:t>
            </a:r>
            <a:r>
              <a:rPr lang="en-US" sz="4800" dirty="0" err="1" smtClean="0">
                <a:solidFill>
                  <a:schemeClr val="bg1"/>
                </a:solidFill>
              </a:rPr>
              <a:t>tư</a:t>
            </a:r>
            <a:r>
              <a:rPr lang="en-US" sz="4800" dirty="0" smtClean="0">
                <a:solidFill>
                  <a:schemeClr val="bg1"/>
                </a:solidFill>
              </a:rPr>
              <a:t> </a:t>
            </a:r>
            <a:r>
              <a:rPr lang="en-US" sz="4800" dirty="0" err="1" smtClean="0">
                <a:solidFill>
                  <a:schemeClr val="bg1"/>
                </a:solidFill>
              </a:rPr>
              <a:t>cùng</a:t>
            </a:r>
            <a:r>
              <a:rPr lang="en-US" sz="4800" dirty="0" smtClean="0">
                <a:solidFill>
                  <a:schemeClr val="bg1"/>
                </a:solidFill>
              </a:rPr>
              <a:t> </a:t>
            </a:r>
            <a:r>
              <a:rPr lang="en-US" sz="4800" dirty="0" err="1" smtClean="0">
                <a:solidFill>
                  <a:schemeClr val="bg1"/>
                </a:solidFill>
              </a:rPr>
              <a:t>trái</a:t>
            </a:r>
            <a:r>
              <a:rPr lang="en-US" sz="4800" dirty="0" smtClean="0">
                <a:solidFill>
                  <a:schemeClr val="bg1"/>
                </a:solidFill>
              </a:rPr>
              <a:t> </a:t>
            </a:r>
            <a:r>
              <a:rPr lang="en-US" sz="4800" dirty="0" err="1" smtClean="0">
                <a:solidFill>
                  <a:schemeClr val="bg1"/>
                </a:solidFill>
              </a:rPr>
              <a:t>tim</a:t>
            </a:r>
            <a:r>
              <a:rPr lang="en-US" sz="4800" dirty="0" smtClean="0">
                <a:solidFill>
                  <a:schemeClr val="bg1"/>
                </a:solidFill>
              </a:rPr>
              <a:t> </a:t>
            </a:r>
            <a:r>
              <a:rPr lang="en-US" sz="4800" dirty="0" err="1" smtClean="0">
                <a:solidFill>
                  <a:schemeClr val="bg1"/>
                </a:solidFill>
              </a:rPr>
              <a:t>nồng</a:t>
            </a:r>
            <a:r>
              <a:rPr lang="en-US" sz="4800" dirty="0" smtClean="0">
                <a:solidFill>
                  <a:schemeClr val="bg1"/>
                </a:solidFill>
              </a:rPr>
              <a:t> </a:t>
            </a:r>
            <a:r>
              <a:rPr lang="en-US" sz="4800" dirty="0" err="1" smtClean="0">
                <a:solidFill>
                  <a:schemeClr val="bg1"/>
                </a:solidFill>
              </a:rPr>
              <a:t>cháy</a:t>
            </a:r>
            <a:r>
              <a:rPr lang="en-US" sz="4800" dirty="0" smtClean="0">
                <a:solidFill>
                  <a:schemeClr val="bg1"/>
                </a:solidFill>
              </a:rPr>
              <a:t>. </a:t>
            </a:r>
            <a:r>
              <a:rPr lang="en-US" sz="4800" dirty="0" err="1" smtClean="0">
                <a:solidFill>
                  <a:schemeClr val="bg1"/>
                </a:solidFill>
              </a:rPr>
              <a:t>Từ</a:t>
            </a:r>
            <a:r>
              <a:rPr lang="en-US" sz="4800" dirty="0" smtClean="0">
                <a:solidFill>
                  <a:schemeClr val="bg1"/>
                </a:solidFill>
              </a:rPr>
              <a:t> </a:t>
            </a:r>
            <a:r>
              <a:rPr lang="en-US" sz="4800" dirty="0" err="1" smtClean="0">
                <a:solidFill>
                  <a:schemeClr val="bg1"/>
                </a:solidFill>
              </a:rPr>
              <a:t>đây</a:t>
            </a:r>
            <a:r>
              <a:rPr lang="en-US" sz="4800" dirty="0" smtClean="0">
                <a:solidFill>
                  <a:schemeClr val="bg1"/>
                </a:solidFill>
              </a:rPr>
              <a:t> </a:t>
            </a:r>
            <a:r>
              <a:rPr lang="en-US" sz="4800" dirty="0" err="1" smtClean="0">
                <a:solidFill>
                  <a:schemeClr val="bg1"/>
                </a:solidFill>
              </a:rPr>
              <a:t>hăng</a:t>
            </a:r>
            <a:r>
              <a:rPr lang="en-US" sz="4800" dirty="0" smtClean="0">
                <a:solidFill>
                  <a:schemeClr val="bg1"/>
                </a:solidFill>
              </a:rPr>
              <a:t> say </a:t>
            </a:r>
            <a:r>
              <a:rPr lang="en-US" sz="4800" dirty="0" err="1" smtClean="0">
                <a:solidFill>
                  <a:schemeClr val="bg1"/>
                </a:solidFill>
              </a:rPr>
              <a:t>theo</a:t>
            </a:r>
            <a:r>
              <a:rPr lang="en-US" sz="4800" dirty="0" smtClean="0">
                <a:solidFill>
                  <a:schemeClr val="bg1"/>
                </a:solidFill>
              </a:rPr>
              <a:t> </a:t>
            </a:r>
            <a:r>
              <a:rPr lang="en-US" sz="4800" dirty="0" err="1" smtClean="0">
                <a:solidFill>
                  <a:schemeClr val="bg1"/>
                </a:solidFill>
              </a:rPr>
              <a:t>bước</a:t>
            </a:r>
            <a:r>
              <a:rPr lang="en-US" sz="4800" dirty="0" smtClean="0">
                <a:solidFill>
                  <a:schemeClr val="bg1"/>
                </a:solidFill>
              </a:rPr>
              <a:t> </a:t>
            </a:r>
            <a:r>
              <a:rPr lang="en-US" sz="4800" dirty="0" err="1" smtClean="0">
                <a:solidFill>
                  <a:schemeClr val="bg1"/>
                </a:solidFill>
              </a:rPr>
              <a:t>chân</a:t>
            </a:r>
            <a:r>
              <a:rPr lang="en-US" sz="4800" dirty="0" smtClean="0">
                <a:solidFill>
                  <a:schemeClr val="bg1"/>
                </a:solidFill>
              </a:rPr>
              <a:t> </a:t>
            </a:r>
            <a:r>
              <a:rPr lang="en-US" sz="4800" dirty="0" err="1" smtClean="0">
                <a:solidFill>
                  <a:schemeClr val="bg1"/>
                </a:solidFill>
              </a:rPr>
              <a:t>của</a:t>
            </a:r>
            <a:r>
              <a:rPr lang="en-US" sz="4800" dirty="0" smtClean="0">
                <a:solidFill>
                  <a:schemeClr val="bg1"/>
                </a:solidFill>
              </a:rPr>
              <a:t> </a:t>
            </a:r>
            <a:r>
              <a:rPr lang="en-US" sz="4800" dirty="0" err="1" smtClean="0">
                <a:solidFill>
                  <a:schemeClr val="bg1"/>
                </a:solidFill>
              </a:rPr>
              <a:t>Ngài</a:t>
            </a:r>
            <a:r>
              <a:rPr lang="en-US" sz="4800" dirty="0" smtClean="0">
                <a:solidFill>
                  <a:schemeClr val="bg1"/>
                </a:solidFill>
              </a:rPr>
              <a:t> </a:t>
            </a:r>
            <a:r>
              <a:rPr lang="en-US" sz="4800" dirty="0" err="1" smtClean="0">
                <a:solidFill>
                  <a:schemeClr val="bg1"/>
                </a:solidFill>
              </a:rPr>
              <a:t>trung</a:t>
            </a:r>
            <a:r>
              <a:rPr lang="en-US" sz="4800" dirty="0" smtClean="0">
                <a:solidFill>
                  <a:schemeClr val="bg1"/>
                </a:solidFill>
              </a:rPr>
              <a:t> </a:t>
            </a:r>
            <a:r>
              <a:rPr lang="en-US" sz="4800" dirty="0" err="1" smtClean="0">
                <a:solidFill>
                  <a:schemeClr val="bg1"/>
                </a:solidFill>
              </a:rPr>
              <a:t>kiên</a:t>
            </a:r>
            <a:r>
              <a:rPr lang="en-US" sz="4800" dirty="0" smtClean="0">
                <a:solidFill>
                  <a:schemeClr val="bg1"/>
                </a:solidFill>
              </a:rPr>
              <a:t> </a:t>
            </a:r>
            <a:r>
              <a:rPr lang="en-US" sz="4800" dirty="0" err="1" smtClean="0">
                <a:solidFill>
                  <a:schemeClr val="bg1"/>
                </a:solidFill>
              </a:rPr>
              <a:t>làm</a:t>
            </a:r>
            <a:r>
              <a:rPr lang="en-US" sz="4800" dirty="0" smtClean="0">
                <a:solidFill>
                  <a:schemeClr val="bg1"/>
                </a:solidFill>
              </a:rPr>
              <a:t> </a:t>
            </a:r>
            <a:r>
              <a:rPr lang="en-US" sz="4800" dirty="0" err="1" smtClean="0">
                <a:solidFill>
                  <a:schemeClr val="bg1"/>
                </a:solidFill>
              </a:rPr>
              <a:t>chứng</a:t>
            </a:r>
            <a:r>
              <a:rPr lang="en-US" sz="4800" dirty="0" smtClean="0">
                <a:solidFill>
                  <a:schemeClr val="bg1"/>
                </a:solidFill>
              </a:rPr>
              <a:t> </a:t>
            </a:r>
            <a:r>
              <a:rPr lang="en-US" sz="4800" dirty="0" err="1" smtClean="0">
                <a:solidFill>
                  <a:schemeClr val="bg1"/>
                </a:solidFill>
              </a:rPr>
              <a:t>nhân</a:t>
            </a:r>
            <a:r>
              <a:rPr lang="en-US" sz="4800" dirty="0" smtClean="0">
                <a:solidFill>
                  <a:schemeClr val="bg1"/>
                </a:solidFill>
              </a:rPr>
              <a:t> </a:t>
            </a:r>
            <a:r>
              <a:rPr lang="en-US" sz="4800" dirty="0" err="1" smtClean="0">
                <a:solidFill>
                  <a:schemeClr val="bg1"/>
                </a:solidFill>
              </a:rPr>
              <a:t>nước</a:t>
            </a:r>
            <a:r>
              <a:rPr lang="en-US" sz="4800" dirty="0" smtClean="0">
                <a:solidFill>
                  <a:schemeClr val="bg1"/>
                </a:solidFill>
              </a:rPr>
              <a:t> </a:t>
            </a:r>
            <a:r>
              <a:rPr lang="en-US" sz="4800" dirty="0" err="1" smtClean="0">
                <a:solidFill>
                  <a:schemeClr val="bg1"/>
                </a:solidFill>
              </a:rPr>
              <a:t>Trời</a:t>
            </a:r>
            <a:r>
              <a:rPr lang="en-US" sz="4800" dirty="0" smtClean="0">
                <a:solidFill>
                  <a:schemeClr val="bg1"/>
                </a:solidFill>
              </a:rPr>
              <a:t> </a:t>
            </a:r>
            <a:r>
              <a:rPr lang="en-US" sz="4800" dirty="0" err="1" smtClean="0">
                <a:solidFill>
                  <a:schemeClr val="bg1"/>
                </a:solidFill>
              </a:rPr>
              <a:t>thắp</a:t>
            </a:r>
            <a:r>
              <a:rPr lang="en-US" sz="4800" dirty="0" smtClean="0">
                <a:solidFill>
                  <a:schemeClr val="bg1"/>
                </a:solidFill>
              </a:rPr>
              <a:t> </a:t>
            </a:r>
            <a:r>
              <a:rPr lang="en-US" sz="4800" dirty="0" err="1" smtClean="0">
                <a:solidFill>
                  <a:schemeClr val="bg1"/>
                </a:solidFill>
              </a:rPr>
              <a:t>lên</a:t>
            </a:r>
            <a:r>
              <a:rPr lang="en-US" sz="4800" dirty="0" smtClean="0">
                <a:solidFill>
                  <a:schemeClr val="bg1"/>
                </a:solidFill>
              </a:rPr>
              <a:t> </a:t>
            </a:r>
            <a:r>
              <a:rPr lang="en-US" sz="4800" dirty="0" err="1" smtClean="0">
                <a:solidFill>
                  <a:schemeClr val="bg1"/>
                </a:solidFill>
              </a:rPr>
              <a:t>hạnh</a:t>
            </a:r>
            <a:r>
              <a:rPr lang="en-US" sz="4800" dirty="0" smtClean="0">
                <a:solidFill>
                  <a:schemeClr val="bg1"/>
                </a:solidFill>
              </a:rPr>
              <a:t> </a:t>
            </a:r>
            <a:r>
              <a:rPr lang="en-US" sz="4800" dirty="0" err="1" smtClean="0">
                <a:solidFill>
                  <a:schemeClr val="bg1"/>
                </a:solidFill>
              </a:rPr>
              <a:t>phúc</a:t>
            </a:r>
            <a:r>
              <a:rPr lang="en-US" sz="4800" dirty="0" smtClean="0">
                <a:solidFill>
                  <a:schemeClr val="bg1"/>
                </a:solidFill>
              </a:rPr>
              <a:t> </a:t>
            </a:r>
            <a:r>
              <a:rPr lang="en-US" sz="4800" dirty="0" err="1" smtClean="0">
                <a:solidFill>
                  <a:schemeClr val="bg1"/>
                </a:solidFill>
              </a:rPr>
              <a:t>cho</a:t>
            </a:r>
            <a:r>
              <a:rPr lang="en-US" sz="4800" dirty="0" smtClean="0">
                <a:solidFill>
                  <a:schemeClr val="bg1"/>
                </a:solidFill>
              </a:rPr>
              <a:t> </a:t>
            </a:r>
            <a:r>
              <a:rPr lang="en-US" sz="4800" dirty="0" err="1" smtClean="0">
                <a:solidFill>
                  <a:schemeClr val="bg1"/>
                </a:solidFill>
              </a:rPr>
              <a:t>muôn</a:t>
            </a:r>
            <a:r>
              <a:rPr lang="en-US" sz="4800" dirty="0" smtClean="0">
                <a:solidFill>
                  <a:schemeClr val="bg1"/>
                </a:solidFill>
              </a:rPr>
              <a:t> </a:t>
            </a:r>
            <a:r>
              <a:rPr lang="en-US" sz="4800" dirty="0" err="1" smtClean="0">
                <a:solidFill>
                  <a:schemeClr val="bg1"/>
                </a:solidFill>
              </a:rPr>
              <a:t>người</a:t>
            </a:r>
            <a:r>
              <a:rPr lang="en-US" sz="4800" smtClean="0">
                <a:solidFill>
                  <a:schemeClr val="bg1"/>
                </a:solidFill>
              </a:rPr>
              <a:t>. </a:t>
            </a:r>
            <a:endParaRPr lang="vi-VN" sz="4800" dirty="0">
              <a:solidFill>
                <a:schemeClr val="bg1"/>
              </a:solidFill>
            </a:endParaRPr>
          </a:p>
        </p:txBody>
      </p:sp>
    </p:spTree>
    <p:extLst>
      <p:ext uri="{BB962C8B-B14F-4D97-AF65-F5344CB8AC3E}">
        <p14:creationId xmlns:p14="http://schemas.microsoft.com/office/powerpoint/2010/main" val="11752696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smtClean="0">
                <a:solidFill>
                  <a:srgbClr val="FFFF00"/>
                </a:solidFill>
                <a:effectLst/>
                <a:latin typeface="+mj-lt"/>
              </a:rPr>
              <a:t>Tk</a:t>
            </a:r>
            <a:r>
              <a:rPr lang="vi-VN" sz="6000" b="0" u="sng" smtClean="0">
                <a:solidFill>
                  <a:srgbClr val="FFFF00"/>
                </a:solidFill>
                <a:effectLst/>
                <a:latin typeface="+mj-lt"/>
              </a:rPr>
              <a:t>1.</a:t>
            </a:r>
            <a:r>
              <a:rPr lang="vi-VN" sz="6000" b="0" smtClean="0">
                <a:solidFill>
                  <a:schemeClr val="bg1"/>
                </a:solidFill>
                <a:effectLst/>
                <a:latin typeface="+mj-lt"/>
              </a:rPr>
              <a:t> </a:t>
            </a:r>
            <a:r>
              <a:rPr lang="vi-VN" sz="6000">
                <a:solidFill>
                  <a:schemeClr val="bg1"/>
                </a:solidFill>
                <a:latin typeface="+mj-lt"/>
              </a:rPr>
              <a:t>Lời Chúa đã đến trong tâm hồn. Lời Chúa đã trổ sinh tốt tươi. Ai ơi mở lòng ra đón nhận. Lời Người sẽ soi sáng trí lòng.</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666750"/>
            <a:ext cx="5029200" cy="2571750"/>
          </a:xfrm>
        </p:spPr>
        <p:txBody>
          <a:bodyPr>
            <a:normAutofit fontScale="90000"/>
          </a:bodyPr>
          <a:lstStyle/>
          <a:p>
            <a:r>
              <a:rPr lang="en-US" sz="5400" dirty="0">
                <a:solidFill>
                  <a:srgbClr val="FFFF00"/>
                </a:solidFill>
              </a:rPr>
              <a:t>Ca Kết Lễ</a:t>
            </a:r>
            <a:br>
              <a:rPr lang="en-US" sz="5400" dirty="0">
                <a:solidFill>
                  <a:srgbClr val="FFFF00"/>
                </a:solidFill>
              </a:rPr>
            </a:br>
            <a:r>
              <a:rPr lang="en-US" sz="6000" dirty="0" smtClean="0">
                <a:solidFill>
                  <a:srgbClr val="FFFF00"/>
                </a:solidFill>
              </a:rPr>
              <a:t>LỜI CẦU CHO XỨ ĐẠO</a:t>
            </a:r>
            <a:r>
              <a:rPr lang="en-US" sz="4000" dirty="0">
                <a:solidFill>
                  <a:srgbClr val="FFFF00"/>
                </a:solidFill>
              </a:rPr>
              <a:t/>
            </a:r>
            <a:br>
              <a:rPr lang="en-US" sz="4000" dirty="0">
                <a:solidFill>
                  <a:srgbClr val="FFFF00"/>
                </a:solidFill>
              </a:rPr>
            </a:br>
            <a:r>
              <a:rPr lang="en-US" sz="5400" i="1" dirty="0" smtClean="0">
                <a:solidFill>
                  <a:schemeClr val="bg1"/>
                </a:solidFill>
              </a:rPr>
              <a:t>Lm. Văn Chi</a:t>
            </a:r>
            <a:endParaRPr lang="en-US" sz="5400" b="0" i="1" dirty="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0"/>
            <a:ext cx="3429726"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Tk1</a:t>
            </a:r>
            <a:r>
              <a:rPr lang="en-US" sz="4700" b="0" u="sng" dirty="0" smtClean="0">
                <a:solidFill>
                  <a:srgbClr val="FFFF00"/>
                </a:solidFill>
                <a:effectLst/>
              </a:rPr>
              <a:t>:</a:t>
            </a:r>
            <a:r>
              <a:rPr lang="en-US" sz="4700" b="0" dirty="0" smtClean="0">
                <a:solidFill>
                  <a:schemeClr val="bg1"/>
                </a:solidFill>
                <a:effectLst/>
              </a:rPr>
              <a:t> </a:t>
            </a:r>
            <a:r>
              <a:rPr lang="en-US" sz="4700" dirty="0" smtClean="0">
                <a:solidFill>
                  <a:schemeClr val="bg1"/>
                </a:solidFill>
              </a:rPr>
              <a:t>Mẹ ơi xứ đạo con đây, nguyện xin dâng hiến Mẹ từ bi. </a:t>
            </a:r>
            <a:r>
              <a:rPr lang="en-US" sz="4700" dirty="0">
                <a:solidFill>
                  <a:schemeClr val="bg1"/>
                </a:solidFill>
              </a:rPr>
              <a:t>Xin </a:t>
            </a:r>
            <a:r>
              <a:rPr lang="en-US" sz="4700" dirty="0" smtClean="0">
                <a:solidFill>
                  <a:schemeClr val="bg1"/>
                </a:solidFill>
              </a:rPr>
              <a:t>Mẹ luôn đỡ nâng phù trì và thương dẫn dắt trên đường đi. </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en-US" sz="4800" dirty="0" smtClean="0">
                <a:solidFill>
                  <a:schemeClr val="bg1"/>
                </a:solidFill>
              </a:rPr>
              <a:t>Mẹ Maria xin thương đến xứ đạo con đây. Ban nguồn an bình hiệp nhất yêu thương. Mẹ luôn thăm viếng giúp đỡ mãi xứ đạo con đây. Trong tình yêu Mẹ liên kết muôn tâm hồn. </a:t>
            </a:r>
            <a:endParaRPr lang="vi-VN" sz="4800" dirty="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a:t>
            </a:r>
            <a:r>
              <a:rPr lang="vi-VN" sz="6000" smtClean="0">
                <a:solidFill>
                  <a:schemeClr val="bg1"/>
                </a:solidFill>
                <a:latin typeface="+mj-lt"/>
              </a:rPr>
              <a:t>ơi</a:t>
            </a:r>
            <a:r>
              <a:rPr lang="en-US"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b="0" u="sng" smtClean="0">
                <a:solidFill>
                  <a:srgbClr val="FFFF00"/>
                </a:solidFill>
                <a:effectLst/>
                <a:latin typeface="+mj-lt"/>
              </a:rPr>
              <a:t>2</a:t>
            </a:r>
            <a:r>
              <a:rPr lang="vi-VN" sz="6000" b="0" u="sng" smtClean="0">
                <a:solidFill>
                  <a:srgbClr val="FFFF00"/>
                </a:solidFill>
                <a:effectLst/>
                <a:latin typeface="+mj-lt"/>
              </a:rPr>
              <a:t>.</a:t>
            </a:r>
            <a:r>
              <a:rPr lang="vi-VN" sz="6000" b="0">
                <a:solidFill>
                  <a:schemeClr val="bg1"/>
                </a:solidFill>
                <a:effectLst/>
                <a:latin typeface="+mj-lt"/>
              </a:rPr>
              <a:t> </a:t>
            </a:r>
            <a:r>
              <a:rPr lang="vi-VN" sz="6000">
                <a:solidFill>
                  <a:schemeClr val="bg1"/>
                </a:solidFill>
                <a:latin typeface="+mj-lt"/>
              </a:rPr>
              <a:t>Lời Chúa ấm áp bao ân tình. Lời Chúa tràn đầy muôn phúc vinh cho ta được huởng ơn thái bình. Lời Người ngàn năm mãi vững bền.</a:t>
            </a: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TotalTime>
  <Words>1695</Words>
  <Application>Microsoft Office PowerPoint</Application>
  <PresentationFormat>On-screen Show (16:9)</PresentationFormat>
  <Paragraphs>92</Paragraphs>
  <Slides>73</Slides>
  <Notes>0</Notes>
  <HiddenSlides>0</HiddenSlides>
  <MMClips>0</MMClips>
  <ScaleCrop>false</ScaleCrop>
  <HeadingPairs>
    <vt:vector size="6" baseType="variant">
      <vt:variant>
        <vt:lpstr>Fonts Used</vt:lpstr>
      </vt:variant>
      <vt:variant>
        <vt:i4>3</vt:i4>
      </vt:variant>
      <vt:variant>
        <vt:lpstr>Theme</vt:lpstr>
      </vt:variant>
      <vt:variant>
        <vt:i4>14</vt:i4>
      </vt:variant>
      <vt:variant>
        <vt:lpstr>Slide Titles</vt:lpstr>
      </vt:variant>
      <vt:variant>
        <vt:i4>73</vt:i4>
      </vt:variant>
    </vt:vector>
  </HeadingPairs>
  <TitlesOfParts>
    <vt:vector size="90" baseType="lpstr">
      <vt:lpstr>Arial</vt:lpstr>
      <vt:lpstr>Times New Roman</vt:lpstr>
      <vt:lpstr>UTM American Sans</vt:lpstr>
      <vt:lpstr>Office Theme</vt:lpstr>
      <vt:lpstr>12_Office Theme</vt:lpstr>
      <vt:lpstr>36_Default Design</vt:lpstr>
      <vt:lpstr>10_Office Theme</vt:lpstr>
      <vt:lpstr>37_Default Design</vt:lpstr>
      <vt:lpstr>3_Office Theme</vt:lpstr>
      <vt:lpstr>Default Design</vt:lpstr>
      <vt:lpstr>8_Office Theme</vt:lpstr>
      <vt:lpstr>2_Office Theme</vt:lpstr>
      <vt:lpstr>1_Office Theme</vt:lpstr>
      <vt:lpstr>4_Office Theme</vt:lpstr>
      <vt:lpstr>6_Office Theme</vt:lpstr>
      <vt:lpstr>11_Office Theme</vt:lpstr>
      <vt:lpstr>5_Office Theme</vt:lpstr>
      <vt:lpstr>PowerPoint Presentation</vt:lpstr>
      <vt:lpstr>TẬP HÁT CỘNG ĐOÀN</vt:lpstr>
      <vt:lpstr>Đk: Lạy Chúa, xin cho chúng con được thấy tình thương của Chúa, Và ban ơn cứu độ cho chúng con.</vt:lpstr>
      <vt:lpstr>Xin Thiên Chúa là Thân Phụ Đức Giê-su Ki-tô, Chúa chúng ta, soi mắt tâm hồn chúng ta, cho chúng ta nhận rõ, đâu là niềm hy vọng mà ơn Ngài kêu gọi mang lại cho chúng ta. </vt:lpstr>
      <vt:lpstr>PowerPoint Presentation</vt:lpstr>
      <vt:lpstr>Ca Nhập Lễ Lời Chúa  Thế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84 CHÚA NHẬT XV THƯỜNG NIÊN NĂM B  LM Kim Long 03 câu</vt:lpstr>
      <vt:lpstr>Đk: Lạy Chúa, xin cho chúng con được thấy tình thương của Chúa, và ban ơn cứu độ cho chúng con.</vt:lpstr>
      <vt:lpstr>Tk1: Tôi lẳng lặng nghe Chúa nay ban truyền lời chào bình an tặng dân Chúa. Cứu ai hằng sợ Tôn Danh, dọi chiếu ánh vinh hiển Ngài. </vt:lpstr>
      <vt:lpstr>Đk: Lạy Chúa, xin cho chúng con được thấy tình thương của Chúa, và ban ơn cứu độ cho chúng con.</vt:lpstr>
      <vt:lpstr>Tk2: Ân nghĩa và công lý nay tao ngộ, hòa bình đẹp duyên cùng công chính. Đất nay nảy mầm công minh, thành tín giáng lâm bởi trời. </vt:lpstr>
      <vt:lpstr>Đk: Lạy Chúa, xin cho chúng con được thấy tình thương của Chúa, và ban ơn cứu độ cho chúng con.</vt:lpstr>
      <vt:lpstr>Tk3: Vâng, chính Ngài ban phúc ân dư đầy, và ruộng đồng nở rộ hoa trái. Tín trung rầy làm tiền phong mở lối bước chân của Ngài. </vt:lpstr>
      <vt:lpstr>Đk: Lạy Chúa, xin cho chúng con được thấy tình thương của Chúa, và ban ơn cứu độ cho chúng con.</vt:lpstr>
      <vt:lpstr>PowerPoint Presentation</vt:lpstr>
      <vt:lpstr>Xin Thiên Chúa là Thân Phụ Đức Giê-su Ki-tô, Chúa chúng ta, soi mắt tâm hồn chúng ta, cho chúng ta nhận rõ, đâu là niềm hy vọng mà ơn Ngài kêu gọi mang lại cho chúng ta.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Lời nguyện cầu như hương bay thắm thiết như trời mây. Dâng lên Ngài nguyện ước thắm đầy tuổi thơ dâng trọn từ đây. </vt:lpstr>
      <vt:lpstr>Tk1: Từng tấm bánh con dâng để tiến Chúa khoan nhân. Chút tình đoàn con bé thơ dâng Ngài từng phút mong chờ. </vt:lpstr>
      <vt:lpstr>ĐK: Lời nguyện cầu như hương bay thắm thiết như trời mây. Dâng lên Ngài nguyện ước thắm đầy tuổi thơ dâng trọn từ đây. </vt:lpstr>
      <vt:lpstr>Tk2: Giọt nước vỡ tan ra là kiếp sống đơn sơ. Xin được hòa trong lễ dâng. </vt:lpstr>
      <vt:lpstr>ĐK: Lời nguyện cầu như hương bay thắm thiết như trời mây. Dâng lên Ngài nguyện ước thắm đầy tuổi thơ dâng trọn từ đây. </vt:lpstr>
      <vt:lpstr>Tk3: Nguyện Chúa xuống muôn ân cuộc sống mãi khang an. Cho mẹ và cha chúng con suốt đời hạnh phúc dư tràn. </vt:lpstr>
      <vt:lpstr>ĐK: Lời nguyện cầu như hương bay thắm thiết như trời mây. Dâng lên Ngài nguyện ước thắm đầy tuổi thơ dâng trọn từ đây. </vt:lpstr>
      <vt:lpstr>PowerPoint Presentation</vt:lpstr>
      <vt:lpstr>PowerPoint Presentation</vt:lpstr>
      <vt:lpstr>PowerPoint Presentation</vt:lpstr>
      <vt:lpstr>Ca Nguyện Hiệp Lễ CHỨNG NHÂN TÌNH YÊU Nguyễn Duy</vt:lpstr>
      <vt:lpstr>Tk1: Khi con nghe tiếng kêu mời gọi con đi gieo niềm tin mới. Con nay như thấy ngỡ ngàng vì Chúa đã đoái thương chọn con. Rồi một ngày Thánh Thần Chúa đã đến thánh hiến con cho đời, sai con đi khắp mọi nơi rắc gieo tin vui cho muôn người. </vt:lpstr>
      <vt:lpstr>Đk:  Này đây Chúa ơi con hiến dâng cho Ngài niềm tin tâm tư cùng trái tim nồng cháy. Từ đây hăng say theo bước chân của Ngài trung kiên làm chứng nhân nước Trời thắp lên hạnh phúc cho muôn người. </vt:lpstr>
      <vt:lpstr>Tk2: Con say sưa với tháng ngày tình yêu cho con nguồn sức sống. Con hân hoan bước trên đường hồng phúc bát ngát xanh đồi nương. Để tìm lại những tình thương qua khứ héo úa trong muôn lòng, cho quên đi những sầu vương, Chúa ơi! Xin thương ai đoạn trường. </vt:lpstr>
      <vt:lpstr>Đk:  Này đây Chúa ơi con hiến dâng cho Ngài niềm tin tâm tư cùng trái tim nồng cháy. Từ đây hăng say theo bước chân của Ngài trung kiên làm chứng nhân nước Trời thắp lên hạnh phúc cho muôn người. </vt:lpstr>
      <vt:lpstr>Tk3: Ôi đau thương những tâm hồn ngày đêm trông mong tìm nhan Chúa, đang bơ vơ kiếp đơn nghèo cuộc sống quá đắng cay lầm than. Chừng cuộc đời những thở than tiếng khóc chất chứa trong muôn vàn, xin cho con đến ủi an đỡ nâng mong quên đi cơ hàn. </vt:lpstr>
      <vt:lpstr>Đk:  Này đây Chúa ơi con hiến dâng cho Ngài niềm tin tâm tư cùng trái tim nồng cháy. Từ đây hăng say theo bước chân của Ngài trung kiên làm chứng nhân nước Trời thắp lên hạnh phúc cho muôn người. </vt:lpstr>
      <vt:lpstr>PowerPoint Presentation</vt:lpstr>
      <vt:lpstr>PowerPoint Presentation</vt:lpstr>
      <vt:lpstr>Ca Kết Lễ LỜI CẦU CHO XỨ ĐẠO Lm. Văn Chi</vt:lpstr>
      <vt:lpstr>Tk1: Mẹ ơi xứ đạo con đây, nguyện xin dâng hiến Mẹ từ bi. Xin Mẹ luôn đỡ nâng phù trì và thương dẫn dắt trên đường đi. </vt:lpstr>
      <vt:lpstr>Đk: Mẹ Maria xin thương đến xứ đạo con đây. Ban nguồn an bình hiệp nhất yêu thương. Mẹ luôn thăm viếng giúp đỡ mãi xứ đạo con đây. Trong tình yêu Mẹ liên kết muôn tâm hồn.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MAYTINH</cp:lastModifiedBy>
  <cp:revision>49</cp:revision>
  <dcterms:created xsi:type="dcterms:W3CDTF">2023-05-21T07:25:42Z</dcterms:created>
  <dcterms:modified xsi:type="dcterms:W3CDTF">2024-07-09T04:55:57Z</dcterms:modified>
</cp:coreProperties>
</file>