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84" r:id="rId7"/>
    <p:sldMasterId id="2147483868" r:id="rId8"/>
    <p:sldMasterId id="2147483964" r:id="rId9"/>
    <p:sldMasterId id="2147483976" r:id="rId10"/>
    <p:sldMasterId id="2147483988" r:id="rId11"/>
    <p:sldMasterId id="2147484012" r:id="rId12"/>
  </p:sldMasterIdLst>
  <p:sldIdLst>
    <p:sldId id="507" r:id="rId13"/>
    <p:sldId id="376" r:id="rId14"/>
    <p:sldId id="566" r:id="rId15"/>
    <p:sldId id="567" r:id="rId16"/>
    <p:sldId id="568" r:id="rId17"/>
    <p:sldId id="256" r:id="rId18"/>
    <p:sldId id="444" r:id="rId19"/>
    <p:sldId id="480" r:id="rId20"/>
    <p:sldId id="577" r:id="rId21"/>
    <p:sldId id="576" r:id="rId22"/>
    <p:sldId id="578" r:id="rId23"/>
    <p:sldId id="569" r:id="rId24"/>
    <p:sldId id="392" r:id="rId25"/>
    <p:sldId id="393" r:id="rId26"/>
    <p:sldId id="394" r:id="rId27"/>
    <p:sldId id="395" r:id="rId28"/>
    <p:sldId id="396" r:id="rId29"/>
    <p:sldId id="397" r:id="rId30"/>
    <p:sldId id="398" r:id="rId31"/>
    <p:sldId id="399" r:id="rId32"/>
    <p:sldId id="504" r:id="rId33"/>
    <p:sldId id="415" r:id="rId34"/>
    <p:sldId id="553" r:id="rId35"/>
    <p:sldId id="554" r:id="rId36"/>
    <p:sldId id="555" r:id="rId37"/>
    <p:sldId id="556" r:id="rId38"/>
    <p:sldId id="557" r:id="rId39"/>
    <p:sldId id="558" r:id="rId40"/>
    <p:sldId id="559" r:id="rId41"/>
    <p:sldId id="560" r:id="rId42"/>
    <p:sldId id="561" r:id="rId43"/>
    <p:sldId id="562" r:id="rId44"/>
    <p:sldId id="563" r:id="rId45"/>
    <p:sldId id="564" r:id="rId46"/>
    <p:sldId id="417" r:id="rId47"/>
    <p:sldId id="565" r:id="rId48"/>
    <p:sldId id="532"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79" r:id="rId65"/>
    <p:sldId id="580" r:id="rId66"/>
    <p:sldId id="581" r:id="rId67"/>
    <p:sldId id="582" r:id="rId68"/>
    <p:sldId id="276" r:id="rId69"/>
    <p:sldId id="575" r:id="rId70"/>
    <p:sldId id="503" r:id="rId71"/>
    <p:sldId id="277" r:id="rId72"/>
    <p:sldId id="278" r:id="rId73"/>
    <p:sldId id="279" r:id="rId74"/>
    <p:sldId id="583" r:id="rId75"/>
    <p:sldId id="585" r:id="rId76"/>
    <p:sldId id="584" r:id="rId77"/>
    <p:sldId id="586" r:id="rId78"/>
    <p:sldId id="292" r:id="rId79"/>
    <p:sldId id="571" r:id="rId80"/>
    <p:sldId id="502" r:id="rId81"/>
    <p:sldId id="294" r:id="rId82"/>
    <p:sldId id="295" r:id="rId83"/>
    <p:sldId id="587" r:id="rId84"/>
    <p:sldId id="588" r:id="rId85"/>
    <p:sldId id="589" r:id="rId86"/>
    <p:sldId id="572"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viewProps" Target="view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18/07/2024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18/07/2024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18/07/2024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18/07/2024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18/07/2024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18/07/2024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smtClean="0">
                <a:solidFill>
                  <a:srgbClr val="FFFF00"/>
                </a:solidFill>
                <a:latin typeface="+mj-lt"/>
              </a:rPr>
              <a:t>Tk2</a:t>
            </a:r>
            <a:r>
              <a:rPr lang="vi-VN" sz="6600" b="0" u="sng" dirty="0" smtClean="0">
                <a:solidFill>
                  <a:srgbClr val="FFFF00"/>
                </a:solidFill>
                <a:effectLst/>
                <a:latin typeface="+mj-lt"/>
              </a:rPr>
              <a:t>:</a:t>
            </a:r>
            <a:r>
              <a:rPr lang="vi-VN" sz="6600" b="0" dirty="0" smtClean="0">
                <a:solidFill>
                  <a:schemeClr val="bg1"/>
                </a:solidFill>
                <a:effectLst/>
                <a:latin typeface="+mj-lt"/>
              </a:rPr>
              <a:t> </a:t>
            </a:r>
            <a:r>
              <a:rPr lang="en-US" sz="6600" dirty="0" smtClean="0">
                <a:solidFill>
                  <a:schemeClr val="bg1"/>
                </a:solidFill>
                <a:latin typeface="+mj-lt"/>
              </a:rPr>
              <a:t>Tiếng Chúa phán êm đềm người ơi vui đời thương mến. Mau quên đi muộn phiền cuộc đời </a:t>
            </a:r>
            <a:r>
              <a:rPr lang="en-US" sz="6600" dirty="0" err="1" smtClean="0">
                <a:solidFill>
                  <a:schemeClr val="bg1"/>
                </a:solidFill>
                <a:latin typeface="+mj-lt"/>
              </a:rPr>
              <a:t>hạnh</a:t>
            </a:r>
            <a:r>
              <a:rPr lang="en-US" sz="6600" dirty="0" smtClean="0">
                <a:solidFill>
                  <a:schemeClr val="bg1"/>
                </a:solidFill>
                <a:latin typeface="+mj-lt"/>
              </a:rPr>
              <a:t> </a:t>
            </a:r>
            <a:r>
              <a:rPr lang="en-US" sz="6600" dirty="0" err="1" smtClean="0">
                <a:solidFill>
                  <a:schemeClr val="bg1"/>
                </a:solidFill>
                <a:latin typeface="+mj-lt"/>
              </a:rPr>
              <a:t>phúc</a:t>
            </a:r>
            <a:r>
              <a:rPr lang="en-US" sz="6600" dirty="0" smtClean="0">
                <a:solidFill>
                  <a:schemeClr val="bg1"/>
                </a:solidFill>
                <a:latin typeface="+mj-lt"/>
              </a:rPr>
              <a:t> </a:t>
            </a:r>
            <a:r>
              <a:rPr lang="en-US" sz="6600" dirty="0" smtClean="0">
                <a:solidFill>
                  <a:schemeClr val="bg1"/>
                </a:solidFill>
                <a:latin typeface="+mj-lt"/>
              </a:rPr>
              <a:t>vững bền. </a:t>
            </a:r>
            <a:endParaRPr lang="vi-VN" sz="6600" b="0" dirty="0">
              <a:solidFill>
                <a:schemeClr val="bg1"/>
              </a:solidFill>
              <a:effectLst/>
              <a:latin typeface="+mj-lt"/>
            </a:endParaRPr>
          </a:p>
        </p:txBody>
      </p:sp>
    </p:spTree>
    <p:extLst>
      <p:ext uri="{BB962C8B-B14F-4D97-AF65-F5344CB8AC3E}">
        <p14:creationId xmlns:p14="http://schemas.microsoft.com/office/powerpoint/2010/main" val="2982732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err="1" smtClean="0">
                <a:solidFill>
                  <a:srgbClr val="FFFF00"/>
                </a:solidFill>
                <a:latin typeface="+mj-lt"/>
              </a:rPr>
              <a:t>Đk</a:t>
            </a:r>
            <a:r>
              <a:rPr lang="vi-VN" sz="5400" b="0" u="sng" dirty="0" smtClean="0">
                <a:solidFill>
                  <a:srgbClr val="FFFF00"/>
                </a:solidFill>
                <a:effectLst/>
                <a:latin typeface="+mj-lt"/>
              </a:rPr>
              <a:t>.</a:t>
            </a:r>
            <a:r>
              <a:rPr lang="vi-VN" sz="5400" b="0" dirty="0" smtClean="0">
                <a:solidFill>
                  <a:schemeClr val="bg1"/>
                </a:solidFill>
                <a:effectLst/>
                <a:latin typeface="+mj-lt"/>
              </a:rPr>
              <a:t> </a:t>
            </a:r>
            <a:r>
              <a:rPr lang="en-US" sz="5400" dirty="0" smtClean="0">
                <a:solidFill>
                  <a:schemeClr val="bg1"/>
                </a:solidFill>
                <a:latin typeface="+mj-lt"/>
              </a:rPr>
              <a:t>Lạy Chúa nguồn ánh sáng soi đường. Đoàn chúng con tiến về nhà Cha. Lạy Chúa nguồn </a:t>
            </a:r>
            <a:r>
              <a:rPr lang="en-US" sz="5400" dirty="0" err="1" smtClean="0">
                <a:solidFill>
                  <a:schemeClr val="bg1"/>
                </a:solidFill>
                <a:latin typeface="+mj-lt"/>
              </a:rPr>
              <a:t>sưc</a:t>
            </a:r>
            <a:r>
              <a:rPr lang="en-US" sz="5400" dirty="0" smtClean="0">
                <a:solidFill>
                  <a:schemeClr val="bg1"/>
                </a:solidFill>
                <a:latin typeface="+mj-lt"/>
              </a:rPr>
              <a:t> sống nguồn hạnh phúc. Đoàn chúng con tiến về nhà Cha, tiến về nhà Cha. </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3000" b="0" i="0" u="none" strike="noStrike" kern="0" cap="none" spc="0" normalizeH="0" baseline="0" noProof="0" dirty="0">
                <a:ln>
                  <a:noFill/>
                </a:ln>
                <a:solidFill>
                  <a:srgbClr val="FFFFFF">
                    <a:lumMod val="85000"/>
                  </a:srgbClr>
                </a:solidFill>
                <a:effectLst/>
                <a:uLnTx/>
                <a:uFillTx/>
                <a:latin typeface="Arial" pitchFamily="34" charset="0"/>
                <a:ea typeface="+mn-ea"/>
                <a:cs typeface="Arial" pitchFamily="34" charset="0"/>
              </a:rPr>
              <a:t>&gt;&gt;</a:t>
            </a:r>
          </a:p>
        </p:txBody>
      </p:sp>
    </p:spTree>
    <p:extLst>
      <p:ext uri="{BB962C8B-B14F-4D97-AF65-F5344CB8AC3E}">
        <p14:creationId xmlns:p14="http://schemas.microsoft.com/office/powerpoint/2010/main" val="33115886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a:t>
            </a:r>
            <a:r>
              <a:rPr lang="vi-VN" sz="3200" dirty="0" smtClean="0">
                <a:solidFill>
                  <a:srgbClr val="FFFF00"/>
                </a:solidFill>
              </a:rPr>
              <a:t>lại.</a:t>
            </a:r>
            <a:endParaRPr lang="en-US" sz="3200" dirty="0" smtClean="0">
              <a:solidFill>
                <a:srgbClr val="FFFF00"/>
              </a:solidFill>
            </a:endParaRPr>
          </a:p>
          <a:p>
            <a:r>
              <a:rPr lang="vi-VN" sz="3200" dirty="0" smtClean="0">
                <a:solidFill>
                  <a:srgbClr val="FFFF00"/>
                </a:solidFill>
              </a:rPr>
              <a:t>Ta </a:t>
            </a:r>
            <a:r>
              <a:rPr lang="vi-VN" sz="3200" dirty="0">
                <a:solidFill>
                  <a:srgbClr val="FFFF00"/>
                </a:solidFill>
              </a:rPr>
              <a:t>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22</a:t>
            </a:r>
            <a:br>
              <a:rPr lang="en-US" dirty="0" smtClean="0">
                <a:solidFill>
                  <a:srgbClr val="FFFF00"/>
                </a:solidFill>
              </a:rPr>
            </a:br>
            <a:r>
              <a:rPr lang="en-US" dirty="0" smtClean="0">
                <a:solidFill>
                  <a:srgbClr val="FFFF00"/>
                </a:solidFill>
              </a:rPr>
              <a:t>CHÚA NHẬT XVI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164014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Tk1:</a:t>
            </a:r>
            <a:r>
              <a:rPr lang="en-US" sz="6600">
                <a:solidFill>
                  <a:schemeClr val="bg1"/>
                </a:solidFill>
              </a:rPr>
              <a:t> </a:t>
            </a:r>
            <a:r>
              <a:rPr lang="vi-VN" sz="6600">
                <a:solidFill>
                  <a:schemeClr val="bg1"/>
                </a:solidFill>
              </a:rPr>
              <a:t>Có Chúa chăn dắt tôi, nên tôi không còn thiếu gì. Nơi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3485652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68027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Tk2:</a:t>
            </a:r>
            <a:r>
              <a:rPr lang="en-US" sz="6000">
                <a:solidFill>
                  <a:schemeClr val="bg1"/>
                </a:solidFill>
              </a:rPr>
              <a:t> </a:t>
            </a:r>
            <a:r>
              <a:rPr lang="vi-VN" sz="600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Có Chúa chăn dắt </a:t>
            </a:r>
            <a:r>
              <a:rPr lang="vi-VN" sz="8000" dirty="0" smtClean="0">
                <a:solidFill>
                  <a:schemeClr val="bg1"/>
                </a:solidFill>
              </a:rPr>
              <a:t>tôi</a:t>
            </a:r>
            <a:r>
              <a:rPr lang="vi-VN" sz="8000" dirty="0">
                <a:solidFill>
                  <a:schemeClr val="bg1"/>
                </a:solidFill>
              </a:rPr>
              <a:t>, nên tôi không còn thiếu gì.</a:t>
            </a:r>
            <a:endParaRPr lang="en-US" sz="8000" dirty="0">
              <a:solidFill>
                <a:schemeClr val="bg1"/>
              </a:solidFill>
            </a:endParaRPr>
          </a:p>
        </p:txBody>
      </p:sp>
    </p:spTree>
    <p:extLst>
      <p:ext uri="{BB962C8B-B14F-4D97-AF65-F5344CB8AC3E}">
        <p14:creationId xmlns:p14="http://schemas.microsoft.com/office/powerpoint/2010/main" val="712586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Tk3:</a:t>
            </a:r>
            <a:r>
              <a:rPr lang="en-US" sz="6600" dirty="0" smtClean="0">
                <a:solidFill>
                  <a:schemeClr val="bg1"/>
                </a:solidFill>
              </a:rPr>
              <a:t> </a:t>
            </a:r>
            <a:r>
              <a:rPr lang="vi-VN" sz="6600" dirty="0">
                <a:solidFill>
                  <a:schemeClr val="bg1"/>
                </a:solidFill>
              </a:rPr>
              <a:t>Dẫu lúc qua lũng sâu, con đâu lo sợ khốn cùng. Bởi Ngài ở bên con, cầm sẵn côn trượng chở che.</a:t>
            </a:r>
            <a:endParaRPr lang="en-US" sz="6600" dirty="0">
              <a:solidFill>
                <a:schemeClr val="bg1"/>
              </a:solidFill>
            </a:endParaRPr>
          </a:p>
        </p:txBody>
      </p:sp>
    </p:spTree>
    <p:extLst>
      <p:ext uri="{BB962C8B-B14F-4D97-AF65-F5344CB8AC3E}">
        <p14:creationId xmlns:p14="http://schemas.microsoft.com/office/powerpoint/2010/main" val="226405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45737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3640633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Tk4:</a:t>
            </a:r>
            <a:r>
              <a:rPr lang="en-US" sz="6600" dirty="0" smtClean="0">
                <a:solidFill>
                  <a:schemeClr val="bg1"/>
                </a:solidFill>
              </a:rPr>
              <a:t> </a:t>
            </a:r>
            <a:r>
              <a:rPr lang="vi-VN" sz="6600" dirty="0">
                <a:solidFill>
                  <a:schemeClr val="bg1"/>
                </a:solidFill>
              </a:rPr>
              <a:t>Chúa thiết con bữa ăn ngay khi quân thù đối mặt. Xức dầu toả hương thơm và cứ châm rượu đầy ly.</a:t>
            </a:r>
            <a:endParaRPr lang="en-US" sz="6600" dirty="0">
              <a:solidFill>
                <a:schemeClr val="bg1"/>
              </a:solidFill>
            </a:endParaRPr>
          </a:p>
        </p:txBody>
      </p:sp>
    </p:spTree>
    <p:extLst>
      <p:ext uri="{BB962C8B-B14F-4D97-AF65-F5344CB8AC3E}">
        <p14:creationId xmlns:p14="http://schemas.microsoft.com/office/powerpoint/2010/main" val="2264919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19960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Tk5:</a:t>
            </a:r>
            <a:r>
              <a:rPr lang="en-US" sz="6000" dirty="0" smtClean="0">
                <a:solidFill>
                  <a:schemeClr val="bg1"/>
                </a:solidFill>
              </a:rPr>
              <a:t> </a:t>
            </a:r>
            <a:r>
              <a:rPr lang="vi-VN" sz="6000" dirty="0">
                <a:solidFill>
                  <a:schemeClr val="bg1"/>
                </a:solidFill>
              </a:rPr>
              <a:t> Chúa vẫn che chở con trong ân thiêng và nghĩa tình. Con được ở vương cung qua tháng năm dài triền miên.</a:t>
            </a:r>
            <a:endParaRPr lang="en-US" sz="6000" dirty="0">
              <a:solidFill>
                <a:schemeClr val="bg1"/>
              </a:solidFill>
            </a:endParaRPr>
          </a:p>
        </p:txBody>
      </p:sp>
    </p:spTree>
    <p:extLst>
      <p:ext uri="{BB962C8B-B14F-4D97-AF65-F5344CB8AC3E}">
        <p14:creationId xmlns:p14="http://schemas.microsoft.com/office/powerpoint/2010/main" val="396736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Có Chúa chăn dắt tôi, nên tôi không còn thiếu gì.</a:t>
            </a:r>
            <a:endParaRPr lang="en-US" sz="8000" dirty="0">
              <a:solidFill>
                <a:schemeClr val="bg1"/>
              </a:solidFill>
            </a:endParaRPr>
          </a:p>
        </p:txBody>
      </p:sp>
    </p:spTree>
    <p:extLst>
      <p:ext uri="{BB962C8B-B14F-4D97-AF65-F5344CB8AC3E}">
        <p14:creationId xmlns:p14="http://schemas.microsoft.com/office/powerpoint/2010/main" val="880889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a:t>
            </a:r>
            <a:r>
              <a:rPr lang="vi-VN" sz="3600" dirty="0" smtClean="0">
                <a:solidFill>
                  <a:srgbClr val="FFFF00"/>
                </a:solidFill>
              </a:rPr>
              <a:t>ta.</a:t>
            </a:r>
            <a:endParaRPr lang="en-US" sz="3600" dirty="0" smtClean="0">
              <a:solidFill>
                <a:srgbClr val="FFFF00"/>
              </a:solidFill>
            </a:endParaRPr>
          </a:p>
          <a:p>
            <a:r>
              <a:rPr lang="vi-VN" sz="3600" dirty="0" smtClean="0">
                <a:solidFill>
                  <a:srgbClr val="FFFF00"/>
                </a:solidFill>
              </a:rPr>
              <a:t>Người </a:t>
            </a:r>
            <a:r>
              <a:rPr lang="vi-VN" sz="3600" dirty="0">
                <a:solidFill>
                  <a:srgbClr val="FFFF00"/>
                </a:solidFill>
              </a:rPr>
              <a:t>đã liên kết dân </a:t>
            </a:r>
            <a:r>
              <a:rPr lang="vi-VN" sz="3600" dirty="0" smtClean="0">
                <a:solidFill>
                  <a:srgbClr val="FFFF00"/>
                </a:solidFill>
              </a:rPr>
              <a:t>Do-thái</a:t>
            </a:r>
            <a:endParaRPr lang="en-US" sz="3600" dirty="0" smtClean="0">
              <a:solidFill>
                <a:srgbClr val="FFFF00"/>
              </a:solidFill>
            </a:endParaRPr>
          </a:p>
          <a:p>
            <a:r>
              <a:rPr lang="vi-VN" sz="3600" dirty="0" smtClean="0">
                <a:solidFill>
                  <a:srgbClr val="FFFF00"/>
                </a:solidFill>
              </a:rPr>
              <a:t>và </a:t>
            </a:r>
            <a:r>
              <a:rPr lang="vi-VN" sz="3600" dirty="0">
                <a:solidFill>
                  <a:srgbClr val="FFFF00"/>
                </a:solidFill>
              </a:rPr>
              <a:t>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50543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2624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smtClean="0">
                <a:solidFill>
                  <a:schemeClr val="bg1"/>
                </a:solidFill>
              </a:rPr>
              <a:t>Anh</a:t>
            </a:r>
            <a:r>
              <a:rPr lang="en-US" sz="3000" dirty="0" smtClean="0">
                <a:solidFill>
                  <a:schemeClr val="bg1"/>
                </a:solidFill>
              </a:rPr>
              <a:t> </a:t>
            </a:r>
            <a:r>
              <a:rPr lang="en-US" sz="3000" dirty="0" err="1" smtClean="0">
                <a:solidFill>
                  <a:schemeClr val="bg1"/>
                </a:solidFill>
              </a:rPr>
              <a:t>chị</a:t>
            </a:r>
            <a:r>
              <a:rPr lang="en-US" sz="3000" dirty="0" smtClean="0">
                <a:solidFill>
                  <a:schemeClr val="bg1"/>
                </a:solidFill>
              </a:rPr>
              <a:t> </a:t>
            </a:r>
            <a:r>
              <a:rPr lang="en-US" sz="3000" dirty="0" err="1" smtClean="0">
                <a:solidFill>
                  <a:schemeClr val="bg1"/>
                </a:solidFill>
              </a:rPr>
              <a:t>em</a:t>
            </a:r>
            <a:r>
              <a:rPr lang="en-US" sz="3000" dirty="0" smtClean="0">
                <a:solidFill>
                  <a:schemeClr val="bg1"/>
                </a:solidFill>
              </a:rPr>
              <a:t> </a:t>
            </a:r>
            <a:r>
              <a:rPr lang="en-US" sz="3000" dirty="0" err="1" smtClean="0">
                <a:solidFill>
                  <a:schemeClr val="bg1"/>
                </a:solidFill>
              </a:rPr>
              <a:t>thân</a:t>
            </a:r>
            <a:r>
              <a:rPr lang="en-US" sz="3000" dirty="0" smtClean="0">
                <a:solidFill>
                  <a:schemeClr val="bg1"/>
                </a:solidFill>
              </a:rPr>
              <a:t> </a:t>
            </a:r>
            <a:r>
              <a:rPr lang="en-US" sz="3000" dirty="0" err="1" smtClean="0">
                <a:solidFill>
                  <a:schemeClr val="bg1"/>
                </a:solidFill>
              </a:rPr>
              <a:t>mến</a:t>
            </a:r>
            <a:r>
              <a:rPr lang="en-US" sz="3000" dirty="0" smtClean="0">
                <a:solidFill>
                  <a:schemeClr val="bg1"/>
                </a:solidFill>
              </a:rPr>
              <a:t>, </a:t>
            </a:r>
            <a:r>
              <a:rPr lang="en-US" sz="3000" dirty="0" err="1" smtClean="0">
                <a:solidFill>
                  <a:schemeClr val="bg1"/>
                </a:solidFill>
              </a:rPr>
              <a:t>Đức</a:t>
            </a:r>
            <a:r>
              <a:rPr lang="en-US" sz="3000" dirty="0" smtClean="0">
                <a:solidFill>
                  <a:schemeClr val="bg1"/>
                </a:solidFill>
              </a:rPr>
              <a:t> </a:t>
            </a:r>
            <a:r>
              <a:rPr lang="en-US" sz="3000" dirty="0" err="1" smtClean="0">
                <a:solidFill>
                  <a:schemeClr val="bg1"/>
                </a:solidFill>
              </a:rPr>
              <a:t>Giê-su</a:t>
            </a:r>
            <a:r>
              <a:rPr lang="en-US" sz="3000" dirty="0" smtClean="0">
                <a:solidFill>
                  <a:schemeClr val="bg1"/>
                </a:solidFill>
              </a:rPr>
              <a:t> Ki-</a:t>
            </a:r>
            <a:r>
              <a:rPr lang="en-US" sz="3000" dirty="0" err="1" smtClean="0">
                <a:solidFill>
                  <a:schemeClr val="bg1"/>
                </a:solidFill>
              </a:rPr>
              <a:t>tô</a:t>
            </a:r>
            <a:r>
              <a:rPr lang="en-US" sz="3000" dirty="0" smtClean="0">
                <a:solidFill>
                  <a:schemeClr val="bg1"/>
                </a:solidFill>
              </a:rPr>
              <a:t> </a:t>
            </a:r>
            <a:r>
              <a:rPr lang="en-US" sz="3000" dirty="0" err="1" smtClean="0">
                <a:solidFill>
                  <a:schemeClr val="bg1"/>
                </a:solidFill>
              </a:rPr>
              <a:t>là</a:t>
            </a:r>
            <a:r>
              <a:rPr lang="en-US" sz="3000" dirty="0" smtClean="0">
                <a:solidFill>
                  <a:schemeClr val="bg1"/>
                </a:solidFill>
              </a:rPr>
              <a:t> </a:t>
            </a:r>
            <a:r>
              <a:rPr lang="en-US" sz="3000" dirty="0" err="1" smtClean="0">
                <a:solidFill>
                  <a:schemeClr val="bg1"/>
                </a:solidFill>
              </a:rPr>
              <a:t>Vị</a:t>
            </a:r>
            <a:r>
              <a:rPr lang="en-US" sz="3000" dirty="0" smtClean="0">
                <a:solidFill>
                  <a:schemeClr val="bg1"/>
                </a:solidFill>
              </a:rPr>
              <a:t> </a:t>
            </a:r>
            <a:r>
              <a:rPr lang="en-US" sz="3000" dirty="0" err="1" smtClean="0">
                <a:solidFill>
                  <a:schemeClr val="bg1"/>
                </a:solidFill>
              </a:rPr>
              <a:t>Mục</a:t>
            </a:r>
            <a:r>
              <a:rPr lang="en-US" sz="3000" dirty="0" smtClean="0">
                <a:solidFill>
                  <a:schemeClr val="bg1"/>
                </a:solidFill>
              </a:rPr>
              <a:t> </a:t>
            </a:r>
            <a:r>
              <a:rPr lang="en-US" sz="3000" dirty="0" err="1" smtClean="0">
                <a:solidFill>
                  <a:schemeClr val="bg1"/>
                </a:solidFill>
              </a:rPr>
              <a:t>Tử</a:t>
            </a:r>
            <a:r>
              <a:rPr lang="en-US" sz="3000" dirty="0" smtClean="0">
                <a:solidFill>
                  <a:schemeClr val="bg1"/>
                </a:solidFill>
              </a:rPr>
              <a:t> </a:t>
            </a:r>
            <a:r>
              <a:rPr lang="en-US" sz="3000" dirty="0" err="1" smtClean="0">
                <a:solidFill>
                  <a:schemeClr val="bg1"/>
                </a:solidFill>
              </a:rPr>
              <a:t>nhân</a:t>
            </a:r>
            <a:r>
              <a:rPr lang="en-US" sz="3000" dirty="0" smtClean="0">
                <a:solidFill>
                  <a:schemeClr val="bg1"/>
                </a:solidFill>
              </a:rPr>
              <a:t> </a:t>
            </a:r>
            <a:r>
              <a:rPr lang="en-US" sz="3000" dirty="0" err="1" smtClean="0">
                <a:solidFill>
                  <a:schemeClr val="bg1"/>
                </a:solidFill>
              </a:rPr>
              <a:t>lành</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hy</a:t>
            </a:r>
            <a:r>
              <a:rPr lang="en-US" sz="3000" dirty="0" smtClean="0">
                <a:solidFill>
                  <a:schemeClr val="bg1"/>
                </a:solidFill>
              </a:rPr>
              <a:t> </a:t>
            </a:r>
            <a:r>
              <a:rPr lang="en-US" sz="3000" dirty="0" err="1" smtClean="0">
                <a:solidFill>
                  <a:schemeClr val="bg1"/>
                </a:solidFill>
              </a:rPr>
              <a:t>sinh</a:t>
            </a:r>
            <a:r>
              <a:rPr lang="en-US" sz="3000" dirty="0" smtClean="0">
                <a:solidFill>
                  <a:schemeClr val="bg1"/>
                </a:solidFill>
              </a:rPr>
              <a:t> </a:t>
            </a:r>
            <a:r>
              <a:rPr lang="en-US" sz="3000" dirty="0" err="1" smtClean="0">
                <a:solidFill>
                  <a:schemeClr val="bg1"/>
                </a:solidFill>
              </a:rPr>
              <a:t>mạng</a:t>
            </a:r>
            <a:r>
              <a:rPr lang="en-US" sz="3000" dirty="0" smtClean="0">
                <a:solidFill>
                  <a:schemeClr val="bg1"/>
                </a:solidFill>
              </a:rPr>
              <a:t> </a:t>
            </a:r>
            <a:r>
              <a:rPr lang="en-US" sz="3000" dirty="0" err="1" smtClean="0">
                <a:solidFill>
                  <a:schemeClr val="bg1"/>
                </a:solidFill>
              </a:rPr>
              <a:t>sống</a:t>
            </a:r>
            <a:r>
              <a:rPr lang="en-US" sz="3000" dirty="0" smtClean="0">
                <a:solidFill>
                  <a:schemeClr val="bg1"/>
                </a:solidFill>
              </a:rPr>
              <a:t> </a:t>
            </a:r>
            <a:r>
              <a:rPr lang="en-US" sz="3000" dirty="0" err="1" smtClean="0">
                <a:solidFill>
                  <a:schemeClr val="bg1"/>
                </a:solidFill>
              </a:rPr>
              <a:t>cho</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chính</a:t>
            </a:r>
            <a:r>
              <a:rPr lang="en-US" sz="3000" dirty="0" smtClean="0">
                <a:solidFill>
                  <a:schemeClr val="bg1"/>
                </a:solidFill>
              </a:rPr>
              <a:t> </a:t>
            </a:r>
            <a:r>
              <a:rPr lang="en-US" sz="3000" dirty="0" err="1" smtClean="0">
                <a:solidFill>
                  <a:schemeClr val="bg1"/>
                </a:solidFill>
              </a:rPr>
              <a:t>Người</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quy</a:t>
            </a:r>
            <a:r>
              <a:rPr lang="en-US" sz="3000" dirty="0" smtClean="0">
                <a:solidFill>
                  <a:schemeClr val="bg1"/>
                </a:solidFill>
              </a:rPr>
              <a:t> </a:t>
            </a:r>
            <a:r>
              <a:rPr lang="en-US" sz="3000" dirty="0" err="1" smtClean="0">
                <a:solidFill>
                  <a:schemeClr val="bg1"/>
                </a:solidFill>
              </a:rPr>
              <a:t>tụ</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trong</a:t>
            </a:r>
            <a:r>
              <a:rPr lang="en-US" sz="3000" dirty="0" smtClean="0">
                <a:solidFill>
                  <a:schemeClr val="bg1"/>
                </a:solidFill>
              </a:rPr>
              <a:t> </a:t>
            </a:r>
            <a:r>
              <a:rPr lang="en-US" sz="3000" dirty="0" err="1" smtClean="0">
                <a:solidFill>
                  <a:schemeClr val="bg1"/>
                </a:solidFill>
              </a:rPr>
              <a:t>đại</a:t>
            </a:r>
            <a:r>
              <a:rPr lang="en-US" sz="3000" dirty="0" smtClean="0">
                <a:solidFill>
                  <a:schemeClr val="bg1"/>
                </a:solidFill>
              </a:rPr>
              <a:t> </a:t>
            </a:r>
            <a:r>
              <a:rPr lang="en-US" sz="3000" dirty="0" err="1" smtClean="0">
                <a:solidFill>
                  <a:schemeClr val="bg1"/>
                </a:solidFill>
              </a:rPr>
              <a:t>gia</a:t>
            </a:r>
            <a:r>
              <a:rPr lang="en-US" sz="3000" dirty="0" smtClean="0">
                <a:solidFill>
                  <a:schemeClr val="bg1"/>
                </a:solidFill>
              </a:rPr>
              <a:t> </a:t>
            </a:r>
            <a:r>
              <a:rPr lang="en-US" sz="3000" dirty="0" err="1" smtClean="0">
                <a:solidFill>
                  <a:schemeClr val="bg1"/>
                </a:solidFill>
              </a:rPr>
              <a:t>đình</a:t>
            </a:r>
            <a:r>
              <a:rPr lang="en-US" sz="3000" dirty="0" smtClean="0">
                <a:solidFill>
                  <a:schemeClr val="bg1"/>
                </a:solidFill>
              </a:rPr>
              <a:t> </a:t>
            </a:r>
            <a:r>
              <a:rPr lang="en-US" sz="3000" dirty="0" err="1" smtClean="0">
                <a:solidFill>
                  <a:schemeClr val="bg1"/>
                </a:solidFill>
              </a:rPr>
              <a:t>Hội</a:t>
            </a:r>
            <a:r>
              <a:rPr lang="en-US" sz="3000" dirty="0" smtClean="0">
                <a:solidFill>
                  <a:schemeClr val="bg1"/>
                </a:solidFill>
              </a:rPr>
              <a:t> </a:t>
            </a:r>
            <a:r>
              <a:rPr lang="en-US" sz="3000" dirty="0" err="1" smtClean="0">
                <a:solidFill>
                  <a:schemeClr val="bg1"/>
                </a:solidFill>
              </a:rPr>
              <a:t>Thánh</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cùng</a:t>
            </a:r>
            <a:r>
              <a:rPr lang="en-US" sz="3000" dirty="0" smtClean="0">
                <a:solidFill>
                  <a:schemeClr val="bg1"/>
                </a:solidFill>
              </a:rPr>
              <a:t> </a:t>
            </a:r>
            <a:r>
              <a:rPr lang="en-US" sz="3000" dirty="0" err="1" smtClean="0">
                <a:solidFill>
                  <a:schemeClr val="bg1"/>
                </a:solidFill>
              </a:rPr>
              <a:t>cảm</a:t>
            </a:r>
            <a:r>
              <a:rPr lang="en-US" sz="3000" dirty="0" smtClean="0">
                <a:solidFill>
                  <a:schemeClr val="bg1"/>
                </a:solidFill>
              </a:rPr>
              <a:t> </a:t>
            </a:r>
            <a:r>
              <a:rPr lang="en-US" sz="3000" dirty="0" err="1" smtClean="0">
                <a:solidFill>
                  <a:schemeClr val="bg1"/>
                </a:solidFill>
              </a:rPr>
              <a:t>tạ</a:t>
            </a:r>
            <a:r>
              <a:rPr lang="en-US" sz="3000" dirty="0" smtClean="0">
                <a:solidFill>
                  <a:schemeClr val="bg1"/>
                </a:solidFill>
              </a:rPr>
              <a:t> </a:t>
            </a:r>
            <a:r>
              <a:rPr lang="en-US" sz="3000" dirty="0" err="1" smtClean="0">
                <a:solidFill>
                  <a:schemeClr val="bg1"/>
                </a:solidFill>
              </a:rPr>
              <a:t>Chúa</a:t>
            </a:r>
            <a:r>
              <a:rPr lang="en-US" sz="3000" dirty="0" smtClean="0">
                <a:solidFill>
                  <a:schemeClr val="bg1"/>
                </a:solidFill>
              </a:rPr>
              <a:t>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dâng</a:t>
            </a:r>
            <a:r>
              <a:rPr lang="en-US" sz="3000" dirty="0" smtClean="0">
                <a:solidFill>
                  <a:schemeClr val="bg1"/>
                </a:solidFill>
              </a:rPr>
              <a:t> </a:t>
            </a:r>
            <a:r>
              <a:rPr lang="en-US" sz="3000" dirty="0" err="1" smtClean="0">
                <a:solidFill>
                  <a:schemeClr val="bg1"/>
                </a:solidFill>
              </a:rPr>
              <a:t>lời</a:t>
            </a:r>
            <a:r>
              <a:rPr lang="en-US" sz="3000" dirty="0" smtClean="0">
                <a:solidFill>
                  <a:schemeClr val="bg1"/>
                </a:solidFill>
              </a:rPr>
              <a:t> </a:t>
            </a:r>
            <a:r>
              <a:rPr lang="en-US" sz="3000" dirty="0" err="1" smtClean="0">
                <a:solidFill>
                  <a:schemeClr val="bg1"/>
                </a:solidFill>
              </a:rPr>
              <a:t>cầu</a:t>
            </a:r>
            <a:r>
              <a:rPr lang="en-US" sz="3000" dirty="0" smtClean="0">
                <a:solidFill>
                  <a:schemeClr val="bg1"/>
                </a:solidFill>
              </a:rPr>
              <a:t> </a:t>
            </a:r>
            <a:r>
              <a:rPr lang="en-US" sz="3000" dirty="0" err="1" smtClean="0">
                <a:solidFill>
                  <a:schemeClr val="bg1"/>
                </a:solidFill>
              </a:rPr>
              <a:t>xin</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56966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UTM American Sans"/>
                <a:ea typeface="+mn-ea"/>
                <a:cs typeface="+mn-cs"/>
              </a:rPr>
              <a:t>TẶNG VẬT DÂNG NGÀI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smtClean="0">
                <a:ln>
                  <a:noFill/>
                </a:ln>
                <a:solidFill>
                  <a:prstClr val="white"/>
                </a:solidFill>
                <a:effectLst/>
                <a:uLnTx/>
                <a:uFillTx/>
                <a:latin typeface="UTM American Sans"/>
                <a:ea typeface="+mn-ea"/>
                <a:cs typeface="+mn-cs"/>
              </a:rPr>
              <a:t>Lm. </a:t>
            </a:r>
            <a:r>
              <a:rPr kumimoji="0" lang="en-US" sz="3200" b="0" i="1" u="none" strike="noStrike" kern="1200" cap="none" spc="0" normalizeH="0" baseline="0" noProof="0" dirty="0" err="1" smtClean="0">
                <a:ln>
                  <a:noFill/>
                </a:ln>
                <a:solidFill>
                  <a:prstClr val="white"/>
                </a:solidFill>
                <a:effectLst/>
                <a:uLnTx/>
                <a:uFillTx/>
                <a:latin typeface="UTM American Sans"/>
                <a:ea typeface="+mn-ea"/>
                <a:cs typeface="+mn-cs"/>
              </a:rPr>
              <a:t>Nguyễn</a:t>
            </a:r>
            <a:r>
              <a:rPr kumimoji="0" lang="en-US" sz="3200" b="0" i="1" u="none" strike="noStrike" kern="1200" cap="none" spc="0" normalizeH="0" baseline="0" noProof="0" dirty="0" smtClean="0">
                <a:ln>
                  <a:noFill/>
                </a:ln>
                <a:solidFill>
                  <a:prstClr val="white"/>
                </a:solidFill>
                <a:effectLst/>
                <a:uLnTx/>
                <a:uFillTx/>
                <a:latin typeface="UTM American Sans"/>
                <a:ea typeface="+mn-ea"/>
                <a:cs typeface="+mn-cs"/>
              </a:rPr>
              <a:t> </a:t>
            </a:r>
            <a:r>
              <a:rPr kumimoji="0" lang="en-US" sz="3200" b="0" i="1" u="none" strike="noStrike" kern="1200" cap="none" spc="0" normalizeH="0" baseline="0" noProof="0" dirty="0" err="1" smtClean="0">
                <a:ln>
                  <a:noFill/>
                </a:ln>
                <a:solidFill>
                  <a:prstClr val="white"/>
                </a:solidFill>
                <a:effectLst/>
                <a:uLnTx/>
                <a:uFillTx/>
                <a:latin typeface="UTM American Sans"/>
                <a:ea typeface="+mn-ea"/>
                <a:cs typeface="+mn-cs"/>
              </a:rPr>
              <a:t>Duy</a:t>
            </a:r>
            <a:endParaRPr kumimoji="0" lang="en-US" sz="3200" b="0" i="1" u="none" strike="noStrike" kern="1200" cap="none" spc="0" normalizeH="0" baseline="0" noProof="0" dirty="0">
              <a:ln>
                <a:noFill/>
              </a:ln>
              <a:solidFill>
                <a:prstClr val="white"/>
              </a:solidFill>
              <a:effectLst/>
              <a:uLnTx/>
              <a:uFillTx/>
              <a:latin typeface="UTM American Sans"/>
              <a:ea typeface="+mn-ea"/>
              <a:cs typeface="+mn-cs"/>
            </a:endParaRPr>
          </a:p>
        </p:txBody>
      </p:sp>
    </p:spTree>
    <p:extLst>
      <p:ext uri="{BB962C8B-B14F-4D97-AF65-F5344CB8AC3E}">
        <p14:creationId xmlns:p14="http://schemas.microsoft.com/office/powerpoint/2010/main" val="4013435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b="0" dirty="0" err="1" smtClean="0">
                <a:solidFill>
                  <a:schemeClr val="bg1"/>
                </a:solidFill>
                <a:effectLst/>
              </a:rPr>
              <a:t>Này</a:t>
            </a:r>
            <a:r>
              <a:rPr lang="en-US" b="0" dirty="0" smtClean="0">
                <a:solidFill>
                  <a:schemeClr val="bg1"/>
                </a:solidFill>
                <a:effectLst/>
              </a:rPr>
              <a:t> con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bánh</a:t>
            </a:r>
            <a:r>
              <a:rPr lang="en-US" b="0" dirty="0" smtClean="0">
                <a:solidFill>
                  <a:schemeClr val="bg1"/>
                </a:solidFill>
                <a:effectLst/>
              </a:rPr>
              <a:t> </a:t>
            </a:r>
            <a:r>
              <a:rPr lang="en-US" b="0" dirty="0" err="1" smtClean="0">
                <a:solidFill>
                  <a:schemeClr val="bg1"/>
                </a:solidFill>
                <a:effectLst/>
              </a:rPr>
              <a:t>rượu</a:t>
            </a:r>
            <a:r>
              <a:rPr lang="en-US" b="0" dirty="0" smtClean="0">
                <a:solidFill>
                  <a:schemeClr val="bg1"/>
                </a:solidFill>
                <a:effectLst/>
              </a:rPr>
              <a:t> </a:t>
            </a:r>
            <a:r>
              <a:rPr lang="en-US" b="0" dirty="0" err="1" smtClean="0">
                <a:solidFill>
                  <a:schemeClr val="bg1"/>
                </a:solidFill>
                <a:effectLst/>
              </a:rPr>
              <a:t>hương</a:t>
            </a:r>
            <a:r>
              <a:rPr lang="en-US" b="0" dirty="0" smtClean="0">
                <a:solidFill>
                  <a:schemeClr val="bg1"/>
                </a:solidFill>
                <a:effectLst/>
              </a:rPr>
              <a:t> </a:t>
            </a:r>
            <a:r>
              <a:rPr lang="en-US" b="0" dirty="0" err="1" smtClean="0">
                <a:solidFill>
                  <a:schemeClr val="bg1"/>
                </a:solidFill>
                <a:effectLst/>
              </a:rPr>
              <a:t>hoa</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mới</a:t>
            </a:r>
            <a:r>
              <a:rPr lang="en-US" b="0" dirty="0" smtClean="0">
                <a:solidFill>
                  <a:schemeClr val="bg1"/>
                </a:solidFill>
                <a:effectLst/>
              </a:rPr>
              <a:t>. </a:t>
            </a:r>
            <a:r>
              <a:rPr lang="en-US" b="0" dirty="0" err="1" smtClean="0">
                <a:solidFill>
                  <a:schemeClr val="bg1"/>
                </a:solidFill>
                <a:effectLst/>
              </a:rPr>
              <a:t>Của</a:t>
            </a:r>
            <a:r>
              <a:rPr lang="en-US" b="0" dirty="0" smtClean="0">
                <a:solidFill>
                  <a:schemeClr val="bg1"/>
                </a:solidFill>
                <a:effectLst/>
              </a:rPr>
              <a:t> </a:t>
            </a:r>
            <a:r>
              <a:rPr lang="en-US" b="0" dirty="0" err="1" smtClean="0">
                <a:solidFill>
                  <a:schemeClr val="bg1"/>
                </a:solidFill>
                <a:effectLst/>
              </a:rPr>
              <a:t>lễ</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không</a:t>
            </a:r>
            <a:r>
              <a:rPr lang="en-US" b="0" dirty="0" smtClean="0">
                <a:solidFill>
                  <a:schemeClr val="bg1"/>
                </a:solidFill>
                <a:effectLst/>
              </a:rPr>
              <a:t> </a:t>
            </a:r>
            <a:r>
              <a:rPr lang="en-US" b="0" dirty="0" err="1" smtClean="0">
                <a:solidFill>
                  <a:schemeClr val="bg1"/>
                </a:solidFill>
                <a:effectLst/>
              </a:rPr>
              <a:t>thêm</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cho</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ơi</a:t>
            </a:r>
            <a:r>
              <a:rPr lang="en-US" b="0" dirty="0" smtClean="0">
                <a:solidFill>
                  <a:schemeClr val="bg1"/>
                </a:solidFill>
                <a:effectLst/>
              </a:rPr>
              <a:t>. </a:t>
            </a:r>
            <a:r>
              <a:rPr lang="en-US" b="0" dirty="0" err="1" smtClean="0">
                <a:solidFill>
                  <a:schemeClr val="bg1"/>
                </a:solidFill>
                <a:effectLst/>
              </a:rPr>
              <a:t>Bàn</a:t>
            </a:r>
            <a:r>
              <a:rPr lang="en-US" b="0" dirty="0" smtClean="0">
                <a:solidFill>
                  <a:schemeClr val="bg1"/>
                </a:solidFill>
                <a:effectLst/>
              </a:rPr>
              <a:t> </a:t>
            </a:r>
            <a:r>
              <a:rPr lang="en-US" b="0" dirty="0" err="1" smtClean="0">
                <a:solidFill>
                  <a:schemeClr val="bg1"/>
                </a:solidFill>
                <a:effectLst/>
              </a:rPr>
              <a:t>tay</a:t>
            </a:r>
            <a:r>
              <a:rPr lang="en-US" b="0" dirty="0" smtClean="0">
                <a:solidFill>
                  <a:schemeClr val="bg1"/>
                </a:solidFill>
                <a:effectLst/>
              </a:rPr>
              <a:t> </a:t>
            </a:r>
            <a:r>
              <a:rPr lang="en-US" b="0" dirty="0" err="1" smtClean="0">
                <a:solidFill>
                  <a:schemeClr val="bg1"/>
                </a:solidFill>
                <a:effectLst/>
              </a:rPr>
              <a:t>nhỏ</a:t>
            </a:r>
            <a:r>
              <a:rPr lang="en-US" b="0" dirty="0" smtClean="0">
                <a:solidFill>
                  <a:schemeClr val="bg1"/>
                </a:solidFill>
                <a:effectLst/>
              </a:rPr>
              <a:t> </a:t>
            </a:r>
            <a:r>
              <a:rPr lang="en-US" b="0" dirty="0" err="1" smtClean="0">
                <a:solidFill>
                  <a:schemeClr val="bg1"/>
                </a:solidFill>
                <a:effectLst/>
              </a:rPr>
              <a:t>bé</a:t>
            </a:r>
            <a:r>
              <a:rPr lang="en-US" b="0" dirty="0" smtClean="0">
                <a:solidFill>
                  <a:schemeClr val="bg1"/>
                </a:solidFill>
                <a:effectLst/>
              </a:rPr>
              <a:t> con </a:t>
            </a:r>
            <a:r>
              <a:rPr lang="en-US" b="0" dirty="0" err="1" smtClean="0">
                <a:solidFill>
                  <a:schemeClr val="bg1"/>
                </a:solidFill>
                <a:effectLst/>
              </a:rPr>
              <a:t>lấy</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đền</a:t>
            </a:r>
            <a:r>
              <a:rPr lang="en-US" b="0" dirty="0" smtClean="0">
                <a:solidFill>
                  <a:schemeClr val="bg1"/>
                </a:solidFill>
                <a:effectLst/>
              </a:rPr>
              <a:t> </a:t>
            </a:r>
            <a:r>
              <a:rPr lang="en-US" b="0" dirty="0" err="1" smtClean="0">
                <a:solidFill>
                  <a:schemeClr val="bg1"/>
                </a:solidFill>
                <a:effectLst/>
              </a:rPr>
              <a:t>ơn</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Bao</a:t>
            </a:r>
            <a:r>
              <a:rPr lang="en-US" b="0" dirty="0" smtClean="0">
                <a:solidFill>
                  <a:schemeClr val="bg1"/>
                </a:solidFill>
                <a:effectLst/>
              </a:rPr>
              <a:t> </a:t>
            </a:r>
            <a:r>
              <a:rPr lang="en-US" b="0" dirty="0" err="1" smtClean="0">
                <a:solidFill>
                  <a:schemeClr val="bg1"/>
                </a:solidFill>
                <a:effectLst/>
              </a:rPr>
              <a:t>tháng</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mơ</a:t>
            </a:r>
            <a:r>
              <a:rPr lang="en-US" b="0" dirty="0" smtClean="0">
                <a:solidFill>
                  <a:schemeClr val="bg1"/>
                </a:solidFill>
                <a:effectLst/>
              </a:rPr>
              <a:t> </a:t>
            </a:r>
            <a:r>
              <a:rPr lang="en-US" b="0" dirty="0" err="1" smtClean="0">
                <a:solidFill>
                  <a:schemeClr val="bg1"/>
                </a:solidFill>
                <a:effectLst/>
              </a:rPr>
              <a:t>ước</a:t>
            </a:r>
            <a:r>
              <a:rPr lang="en-US" b="0" dirty="0" smtClean="0">
                <a:solidFill>
                  <a:schemeClr val="bg1"/>
                </a:solidFill>
                <a:effectLst/>
              </a:rPr>
              <a:t> </a:t>
            </a:r>
            <a:r>
              <a:rPr lang="en-US" b="0" dirty="0" err="1" smtClean="0">
                <a:solidFill>
                  <a:schemeClr val="bg1"/>
                </a:solidFill>
                <a:effectLst/>
              </a:rPr>
              <a:t>vơi</a:t>
            </a:r>
            <a:r>
              <a:rPr lang="en-US" b="0" dirty="0" smtClean="0">
                <a:solidFill>
                  <a:schemeClr val="bg1"/>
                </a:solidFill>
                <a:effectLst/>
              </a:rPr>
              <a:t> </a:t>
            </a:r>
            <a:r>
              <a:rPr lang="en-US" b="0" dirty="0" err="1" smtClean="0">
                <a:solidFill>
                  <a:schemeClr val="bg1"/>
                </a:solidFill>
                <a:effectLst/>
              </a:rPr>
              <a:t>đầy</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trọn</a:t>
            </a:r>
            <a:r>
              <a:rPr lang="en-US" b="0" dirty="0" smtClean="0">
                <a:solidFill>
                  <a:schemeClr val="bg1"/>
                </a:solidFill>
                <a:effectLst/>
              </a:rPr>
              <a:t> </a:t>
            </a:r>
            <a:r>
              <a:rPr lang="en-US" b="0" dirty="0" err="1" smtClean="0">
                <a:solidFill>
                  <a:schemeClr val="bg1"/>
                </a:solidFill>
                <a:effectLst/>
              </a:rPr>
              <a:t>khối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say. </a:t>
            </a:r>
            <a:endParaRPr lang="en-US" b="0" dirty="0">
              <a:solidFill>
                <a:schemeClr val="bg1"/>
              </a:solidFill>
              <a:effectLst/>
            </a:endParaRPr>
          </a:p>
        </p:txBody>
      </p:sp>
    </p:spTree>
    <p:extLst>
      <p:ext uri="{BB962C8B-B14F-4D97-AF65-F5344CB8AC3E}">
        <p14:creationId xmlns:p14="http://schemas.microsoft.com/office/powerpoint/2010/main" val="3608834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Bước</a:t>
            </a:r>
            <a:r>
              <a:rPr lang="en-US" sz="4800" b="0" dirty="0" smtClean="0">
                <a:solidFill>
                  <a:schemeClr val="bg1"/>
                </a:solidFill>
                <a:effectLst/>
              </a:rPr>
              <a:t> </a:t>
            </a:r>
            <a:r>
              <a:rPr lang="en-US" sz="4800" b="0" dirty="0" err="1" smtClean="0">
                <a:solidFill>
                  <a:schemeClr val="bg1"/>
                </a:solidFill>
                <a:effectLst/>
              </a:rPr>
              <a:t>đi</a:t>
            </a:r>
            <a:r>
              <a:rPr lang="en-US" sz="4800" b="0" dirty="0" smtClean="0">
                <a:solidFill>
                  <a:schemeClr val="bg1"/>
                </a:solidFill>
                <a:effectLst/>
              </a:rPr>
              <a:t> </a:t>
            </a:r>
            <a:r>
              <a:rPr lang="en-US" sz="4800" b="0" dirty="0" err="1" smtClean="0">
                <a:solidFill>
                  <a:schemeClr val="bg1"/>
                </a:solidFill>
                <a:effectLst/>
              </a:rPr>
              <a:t>theo</a:t>
            </a:r>
            <a:r>
              <a:rPr lang="en-US" sz="4800" b="0" dirty="0" smtClean="0">
                <a:solidFill>
                  <a:schemeClr val="bg1"/>
                </a:solidFill>
                <a:effectLst/>
              </a:rPr>
              <a:t> </a:t>
            </a:r>
            <a:r>
              <a:rPr lang="en-US" sz="4800" b="0" dirty="0" err="1" smtClean="0">
                <a:solidFill>
                  <a:schemeClr val="bg1"/>
                </a:solidFill>
                <a:effectLst/>
              </a:rPr>
              <a:t>Ngài</a:t>
            </a:r>
            <a:r>
              <a:rPr lang="en-US" sz="4800" b="0" dirty="0" smtClean="0">
                <a:solidFill>
                  <a:schemeClr val="bg1"/>
                </a:solidFill>
                <a:effectLst/>
              </a:rPr>
              <a:t> </a:t>
            </a:r>
            <a:r>
              <a:rPr lang="en-US" sz="4800" b="0" dirty="0" err="1" smtClean="0">
                <a:solidFill>
                  <a:schemeClr val="bg1"/>
                </a:solidFill>
                <a:effectLst/>
              </a:rPr>
              <a:t>từng</a:t>
            </a:r>
            <a:r>
              <a:rPr lang="en-US" sz="4800" b="0" dirty="0" smtClean="0">
                <a:solidFill>
                  <a:schemeClr val="bg1"/>
                </a:solidFill>
                <a:effectLst/>
              </a:rPr>
              <a:t> </a:t>
            </a:r>
            <a:r>
              <a:rPr lang="en-US" sz="4800" b="0" dirty="0" err="1" smtClean="0">
                <a:solidFill>
                  <a:schemeClr val="bg1"/>
                </a:solidFill>
                <a:effectLst/>
              </a:rPr>
              <a:t>bước</a:t>
            </a:r>
            <a:r>
              <a:rPr lang="en-US" sz="4800" b="0" dirty="0" smtClean="0">
                <a:solidFill>
                  <a:schemeClr val="bg1"/>
                </a:solidFill>
                <a:effectLst/>
              </a:rPr>
              <a:t> </a:t>
            </a:r>
            <a:r>
              <a:rPr lang="en-US" sz="4800" b="0" dirty="0" err="1" smtClean="0">
                <a:solidFill>
                  <a:schemeClr val="bg1"/>
                </a:solidFill>
                <a:effectLst/>
              </a:rPr>
              <a:t>đi</a:t>
            </a:r>
            <a:r>
              <a:rPr lang="en-US" sz="4800" b="0" dirty="0" smtClean="0">
                <a:solidFill>
                  <a:schemeClr val="bg1"/>
                </a:solidFill>
                <a:effectLst/>
              </a:rPr>
              <a:t> </a:t>
            </a:r>
            <a:r>
              <a:rPr lang="en-US" sz="4800" b="0" dirty="0" err="1" smtClean="0">
                <a:solidFill>
                  <a:schemeClr val="bg1"/>
                </a:solidFill>
                <a:effectLst/>
              </a:rPr>
              <a:t>mọi</a:t>
            </a:r>
            <a:r>
              <a:rPr lang="en-US" sz="4800" b="0" dirty="0" smtClean="0">
                <a:solidFill>
                  <a:schemeClr val="bg1"/>
                </a:solidFill>
                <a:effectLst/>
              </a:rPr>
              <a:t> </a:t>
            </a:r>
            <a:r>
              <a:rPr lang="en-US" sz="4800" b="0" dirty="0" err="1" smtClean="0">
                <a:solidFill>
                  <a:schemeClr val="bg1"/>
                </a:solidFill>
                <a:effectLst/>
              </a:rPr>
              <a:t>nơi</a:t>
            </a:r>
            <a:r>
              <a:rPr lang="en-US" sz="4800" b="0" dirty="0" smtClean="0">
                <a:solidFill>
                  <a:schemeClr val="bg1"/>
                </a:solidFill>
                <a:effectLst/>
              </a:rPr>
              <a:t>. </a:t>
            </a:r>
            <a:r>
              <a:rPr lang="en-US" sz="4800" b="0" dirty="0" err="1" smtClean="0">
                <a:solidFill>
                  <a:schemeClr val="bg1"/>
                </a:solidFill>
                <a:effectLst/>
              </a:rPr>
              <a:t>Rừng</a:t>
            </a:r>
            <a:r>
              <a:rPr lang="en-US" sz="4800" b="0" dirty="0" smtClean="0">
                <a:solidFill>
                  <a:schemeClr val="bg1"/>
                </a:solidFill>
                <a:effectLst/>
              </a:rPr>
              <a:t> </a:t>
            </a:r>
            <a:r>
              <a:rPr lang="en-US" sz="4800" b="0" dirty="0" err="1" smtClean="0">
                <a:solidFill>
                  <a:schemeClr val="bg1"/>
                </a:solidFill>
                <a:effectLst/>
              </a:rPr>
              <a:t>xanh</a:t>
            </a:r>
            <a:r>
              <a:rPr lang="en-US" sz="4800" b="0" dirty="0" smtClean="0">
                <a:solidFill>
                  <a:schemeClr val="bg1"/>
                </a:solidFill>
                <a:effectLst/>
              </a:rPr>
              <a:t> </a:t>
            </a:r>
            <a:r>
              <a:rPr lang="en-US" sz="4800" b="0" dirty="0" err="1" smtClean="0">
                <a:solidFill>
                  <a:schemeClr val="bg1"/>
                </a:solidFill>
                <a:effectLst/>
              </a:rPr>
              <a:t>lá</a:t>
            </a:r>
            <a:r>
              <a:rPr lang="en-US" sz="4800" b="0" dirty="0" smtClean="0">
                <a:solidFill>
                  <a:schemeClr val="bg1"/>
                </a:solidFill>
                <a:effectLst/>
              </a:rPr>
              <a:t> </a:t>
            </a:r>
            <a:r>
              <a:rPr lang="en-US" sz="4800" b="0" dirty="0" err="1" smtClean="0">
                <a:solidFill>
                  <a:schemeClr val="bg1"/>
                </a:solidFill>
                <a:effectLst/>
              </a:rPr>
              <a:t>xanh</a:t>
            </a:r>
            <a:r>
              <a:rPr lang="en-US" sz="4800" b="0" dirty="0" smtClean="0">
                <a:solidFill>
                  <a:schemeClr val="bg1"/>
                </a:solidFill>
                <a:effectLst/>
              </a:rPr>
              <a:t> hay </a:t>
            </a:r>
            <a:r>
              <a:rPr lang="en-US" sz="4800" b="0" dirty="0" err="1" smtClean="0">
                <a:solidFill>
                  <a:schemeClr val="bg1"/>
                </a:solidFill>
                <a:effectLst/>
              </a:rPr>
              <a:t>thác</a:t>
            </a:r>
            <a:r>
              <a:rPr lang="en-US" sz="4800" b="0" dirty="0" smtClean="0">
                <a:solidFill>
                  <a:schemeClr val="bg1"/>
                </a:solidFill>
                <a:effectLst/>
              </a:rPr>
              <a:t> </a:t>
            </a:r>
            <a:r>
              <a:rPr lang="en-US" sz="4800" b="0" dirty="0" err="1" smtClean="0">
                <a:solidFill>
                  <a:schemeClr val="bg1"/>
                </a:solidFill>
                <a:effectLst/>
              </a:rPr>
              <a:t>ngàn</a:t>
            </a:r>
            <a:r>
              <a:rPr lang="en-US" sz="4800" b="0" dirty="0" smtClean="0">
                <a:solidFill>
                  <a:schemeClr val="bg1"/>
                </a:solidFill>
                <a:effectLst/>
              </a:rPr>
              <a:t> </a:t>
            </a:r>
            <a:r>
              <a:rPr lang="en-US" sz="4800" b="0" dirty="0" err="1" smtClean="0">
                <a:solidFill>
                  <a:schemeClr val="bg1"/>
                </a:solidFill>
                <a:effectLst/>
              </a:rPr>
              <a:t>vượt</a:t>
            </a:r>
            <a:r>
              <a:rPr lang="en-US" sz="4800" b="0" dirty="0" smtClean="0">
                <a:solidFill>
                  <a:schemeClr val="bg1"/>
                </a:solidFill>
                <a:effectLst/>
              </a:rPr>
              <a:t> qua </a:t>
            </a:r>
            <a:r>
              <a:rPr lang="en-US" sz="4800" b="0" dirty="0" err="1" smtClean="0">
                <a:solidFill>
                  <a:schemeClr val="bg1"/>
                </a:solidFill>
                <a:effectLst/>
              </a:rPr>
              <a:t>sông</a:t>
            </a:r>
            <a:r>
              <a:rPr lang="en-US" sz="4800" b="0" dirty="0" smtClean="0">
                <a:solidFill>
                  <a:schemeClr val="bg1"/>
                </a:solidFill>
                <a:effectLst/>
              </a:rPr>
              <a:t> </a:t>
            </a:r>
            <a:r>
              <a:rPr lang="en-US" sz="4800" b="0" dirty="0" err="1" smtClean="0">
                <a:solidFill>
                  <a:schemeClr val="bg1"/>
                </a:solidFill>
                <a:effectLst/>
              </a:rPr>
              <a:t>núi</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chở</a:t>
            </a:r>
            <a:r>
              <a:rPr lang="en-US" sz="4800" dirty="0" smtClean="0">
                <a:solidFill>
                  <a:schemeClr val="bg1"/>
                </a:solidFill>
              </a:rPr>
              <a:t> </a:t>
            </a:r>
            <a:r>
              <a:rPr lang="en-US" sz="4800" dirty="0" err="1" smtClean="0">
                <a:solidFill>
                  <a:schemeClr val="bg1"/>
                </a:solidFill>
              </a:rPr>
              <a:t>che</a:t>
            </a:r>
            <a:r>
              <a:rPr lang="en-US" sz="4800" dirty="0" smtClean="0">
                <a:solidFill>
                  <a:schemeClr val="bg1"/>
                </a:solidFill>
              </a:rPr>
              <a:t> </a:t>
            </a:r>
            <a:r>
              <a:rPr lang="en-US" sz="4800" dirty="0" err="1" smtClean="0">
                <a:solidFill>
                  <a:schemeClr val="bg1"/>
                </a:solidFill>
              </a:rPr>
              <a:t>âu</a:t>
            </a:r>
            <a:r>
              <a:rPr lang="en-US" sz="4800" dirty="0" smtClean="0">
                <a:solidFill>
                  <a:schemeClr val="bg1"/>
                </a:solidFill>
              </a:rPr>
              <a:t> </a:t>
            </a:r>
            <a:r>
              <a:rPr lang="en-US" sz="4800" dirty="0" err="1" smtClean="0">
                <a:solidFill>
                  <a:schemeClr val="bg1"/>
                </a:solidFill>
              </a:rPr>
              <a:t>yếm</a:t>
            </a:r>
            <a:r>
              <a:rPr lang="en-US" sz="4800" dirty="0" smtClean="0">
                <a:solidFill>
                  <a:schemeClr val="bg1"/>
                </a:solidFill>
              </a:rPr>
              <a:t> </a:t>
            </a:r>
            <a:r>
              <a:rPr lang="en-US" sz="4800" dirty="0" err="1" smtClean="0">
                <a:solidFill>
                  <a:schemeClr val="bg1"/>
                </a:solidFill>
              </a:rPr>
              <a:t>gọi</a:t>
            </a:r>
            <a:r>
              <a:rPr lang="en-US" sz="4800" dirty="0" smtClean="0">
                <a:solidFill>
                  <a:schemeClr val="bg1"/>
                </a:solidFill>
              </a:rPr>
              <a:t> con </a:t>
            </a:r>
            <a:r>
              <a:rPr lang="en-US" sz="4800" dirty="0" err="1" smtClean="0">
                <a:solidFill>
                  <a:schemeClr val="bg1"/>
                </a:solidFill>
              </a:rPr>
              <a:t>cất</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Còn</a:t>
            </a:r>
            <a:r>
              <a:rPr lang="en-US" sz="4800" dirty="0" smtClean="0">
                <a:solidFill>
                  <a:schemeClr val="bg1"/>
                </a:solidFill>
              </a:rPr>
              <a:t> sung </a:t>
            </a:r>
            <a:r>
              <a:rPr lang="en-US" sz="4800" dirty="0" err="1" smtClean="0">
                <a:solidFill>
                  <a:schemeClr val="bg1"/>
                </a:solidFill>
              </a:rPr>
              <a:t>sướng</a:t>
            </a:r>
            <a:r>
              <a:rPr lang="en-US" sz="4800" dirty="0" smtClean="0">
                <a:solidFill>
                  <a:schemeClr val="bg1"/>
                </a:solidFill>
              </a:rPr>
              <a:t> </a:t>
            </a:r>
            <a:r>
              <a:rPr lang="en-US" sz="4800" dirty="0" err="1" smtClean="0">
                <a:solidFill>
                  <a:schemeClr val="bg1"/>
                </a:solidFill>
              </a:rPr>
              <a:t>nào</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tiến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a:t>
            </a:r>
            <a:r>
              <a:rPr lang="en-US" sz="4800" dirty="0" err="1" smtClean="0">
                <a:solidFill>
                  <a:schemeClr val="bg1"/>
                </a:solidFill>
              </a:rPr>
              <a:t>hồng</a:t>
            </a:r>
            <a:r>
              <a:rPr lang="en-US" sz="4800" dirty="0" smtClean="0">
                <a:solidFill>
                  <a:schemeClr val="bg1"/>
                </a:solidFill>
              </a:rPr>
              <a:t> </a:t>
            </a:r>
            <a:r>
              <a:rPr lang="en-US" sz="4800" dirty="0" err="1" smtClean="0">
                <a:solidFill>
                  <a:schemeClr val="bg1"/>
                </a:solidFill>
              </a:rPr>
              <a:t>mãi</a:t>
            </a:r>
            <a:r>
              <a:rPr lang="en-US" sz="4800" dirty="0" smtClean="0">
                <a:solidFill>
                  <a:schemeClr val="bg1"/>
                </a:solidFill>
              </a:rPr>
              <a:t> </a:t>
            </a:r>
            <a:r>
              <a:rPr lang="en-US" sz="4800" dirty="0" err="1" smtClean="0">
                <a:solidFill>
                  <a:schemeClr val="bg1"/>
                </a:solidFill>
              </a:rPr>
              <a:t>thôi</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610140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b="0" dirty="0" err="1" smtClean="0">
                <a:solidFill>
                  <a:schemeClr val="bg1"/>
                </a:solidFill>
                <a:effectLst/>
              </a:rPr>
              <a:t>Này</a:t>
            </a:r>
            <a:r>
              <a:rPr lang="en-US" b="0" dirty="0" smtClean="0">
                <a:solidFill>
                  <a:schemeClr val="bg1"/>
                </a:solidFill>
                <a:effectLst/>
              </a:rPr>
              <a:t> con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báng</a:t>
            </a:r>
            <a:r>
              <a:rPr lang="en-US" b="0" dirty="0" smtClean="0">
                <a:solidFill>
                  <a:schemeClr val="bg1"/>
                </a:solidFill>
                <a:effectLst/>
              </a:rPr>
              <a:t> </a:t>
            </a:r>
            <a:r>
              <a:rPr lang="en-US" b="0" dirty="0" err="1" smtClean="0">
                <a:solidFill>
                  <a:schemeClr val="bg1"/>
                </a:solidFill>
                <a:effectLst/>
              </a:rPr>
              <a:t>rượu</a:t>
            </a:r>
            <a:r>
              <a:rPr lang="en-US" b="0" dirty="0" smtClean="0">
                <a:solidFill>
                  <a:schemeClr val="bg1"/>
                </a:solidFill>
                <a:effectLst/>
              </a:rPr>
              <a:t> </a:t>
            </a:r>
            <a:r>
              <a:rPr lang="en-US" b="0" dirty="0" err="1" smtClean="0">
                <a:solidFill>
                  <a:schemeClr val="bg1"/>
                </a:solidFill>
                <a:effectLst/>
              </a:rPr>
              <a:t>hương</a:t>
            </a:r>
            <a:r>
              <a:rPr lang="en-US" b="0" dirty="0" smtClean="0">
                <a:solidFill>
                  <a:schemeClr val="bg1"/>
                </a:solidFill>
                <a:effectLst/>
              </a:rPr>
              <a:t> </a:t>
            </a:r>
            <a:r>
              <a:rPr lang="en-US" b="0" dirty="0" err="1" smtClean="0">
                <a:solidFill>
                  <a:schemeClr val="bg1"/>
                </a:solidFill>
                <a:effectLst/>
              </a:rPr>
              <a:t>hoa</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mới</a:t>
            </a:r>
            <a:r>
              <a:rPr lang="en-US" b="0" dirty="0" smtClean="0">
                <a:solidFill>
                  <a:schemeClr val="bg1"/>
                </a:solidFill>
                <a:effectLst/>
              </a:rPr>
              <a:t>. </a:t>
            </a:r>
            <a:r>
              <a:rPr lang="en-US" b="0" dirty="0" err="1" smtClean="0">
                <a:solidFill>
                  <a:schemeClr val="bg1"/>
                </a:solidFill>
                <a:effectLst/>
              </a:rPr>
              <a:t>Của</a:t>
            </a:r>
            <a:r>
              <a:rPr lang="en-US" b="0" dirty="0" smtClean="0">
                <a:solidFill>
                  <a:schemeClr val="bg1"/>
                </a:solidFill>
                <a:effectLst/>
              </a:rPr>
              <a:t> </a:t>
            </a:r>
            <a:r>
              <a:rPr lang="en-US" b="0" dirty="0" err="1" smtClean="0">
                <a:solidFill>
                  <a:schemeClr val="bg1"/>
                </a:solidFill>
                <a:effectLst/>
              </a:rPr>
              <a:t>lễ</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không</a:t>
            </a:r>
            <a:r>
              <a:rPr lang="en-US" b="0" dirty="0" smtClean="0">
                <a:solidFill>
                  <a:schemeClr val="bg1"/>
                </a:solidFill>
                <a:effectLst/>
              </a:rPr>
              <a:t> </a:t>
            </a:r>
            <a:r>
              <a:rPr lang="en-US" b="0" dirty="0" err="1" smtClean="0">
                <a:solidFill>
                  <a:schemeClr val="bg1"/>
                </a:solidFill>
                <a:effectLst/>
              </a:rPr>
              <a:t>thêm</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cho</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ơi</a:t>
            </a:r>
            <a:r>
              <a:rPr lang="en-US" b="0" dirty="0" smtClean="0">
                <a:solidFill>
                  <a:schemeClr val="bg1"/>
                </a:solidFill>
                <a:effectLst/>
              </a:rPr>
              <a:t>. </a:t>
            </a:r>
            <a:r>
              <a:rPr lang="en-US" b="0" dirty="0" err="1" smtClean="0">
                <a:solidFill>
                  <a:schemeClr val="bg1"/>
                </a:solidFill>
                <a:effectLst/>
              </a:rPr>
              <a:t>Bàn</a:t>
            </a:r>
            <a:r>
              <a:rPr lang="en-US" b="0" dirty="0" smtClean="0">
                <a:solidFill>
                  <a:schemeClr val="bg1"/>
                </a:solidFill>
                <a:effectLst/>
              </a:rPr>
              <a:t> </a:t>
            </a:r>
            <a:r>
              <a:rPr lang="en-US" b="0" dirty="0" err="1" smtClean="0">
                <a:solidFill>
                  <a:schemeClr val="bg1"/>
                </a:solidFill>
                <a:effectLst/>
              </a:rPr>
              <a:t>tay</a:t>
            </a:r>
            <a:r>
              <a:rPr lang="en-US" b="0" dirty="0" smtClean="0">
                <a:solidFill>
                  <a:schemeClr val="bg1"/>
                </a:solidFill>
                <a:effectLst/>
              </a:rPr>
              <a:t> </a:t>
            </a:r>
            <a:r>
              <a:rPr lang="en-US" b="0" dirty="0" err="1" smtClean="0">
                <a:solidFill>
                  <a:schemeClr val="bg1"/>
                </a:solidFill>
                <a:effectLst/>
              </a:rPr>
              <a:t>nhỏ</a:t>
            </a:r>
            <a:r>
              <a:rPr lang="en-US" b="0" dirty="0" smtClean="0">
                <a:solidFill>
                  <a:schemeClr val="bg1"/>
                </a:solidFill>
                <a:effectLst/>
              </a:rPr>
              <a:t> </a:t>
            </a:r>
            <a:r>
              <a:rPr lang="en-US" b="0" dirty="0" err="1" smtClean="0">
                <a:solidFill>
                  <a:schemeClr val="bg1"/>
                </a:solidFill>
                <a:effectLst/>
              </a:rPr>
              <a:t>bé</a:t>
            </a:r>
            <a:r>
              <a:rPr lang="en-US" b="0" dirty="0" smtClean="0">
                <a:solidFill>
                  <a:schemeClr val="bg1"/>
                </a:solidFill>
                <a:effectLst/>
              </a:rPr>
              <a:t> con </a:t>
            </a:r>
            <a:r>
              <a:rPr lang="en-US" b="0" dirty="0" err="1" smtClean="0">
                <a:solidFill>
                  <a:schemeClr val="bg1"/>
                </a:solidFill>
                <a:effectLst/>
              </a:rPr>
              <a:t>lấy</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đền</a:t>
            </a:r>
            <a:r>
              <a:rPr lang="en-US" b="0" dirty="0" smtClean="0">
                <a:solidFill>
                  <a:schemeClr val="bg1"/>
                </a:solidFill>
                <a:effectLst/>
              </a:rPr>
              <a:t> </a:t>
            </a:r>
            <a:r>
              <a:rPr lang="en-US" b="0" dirty="0" err="1" smtClean="0">
                <a:solidFill>
                  <a:schemeClr val="bg1"/>
                </a:solidFill>
                <a:effectLst/>
              </a:rPr>
              <a:t>ơn</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Bao</a:t>
            </a:r>
            <a:r>
              <a:rPr lang="en-US" b="0" dirty="0" smtClean="0">
                <a:solidFill>
                  <a:schemeClr val="bg1"/>
                </a:solidFill>
                <a:effectLst/>
              </a:rPr>
              <a:t> </a:t>
            </a:r>
            <a:r>
              <a:rPr lang="en-US" b="0" dirty="0" err="1" smtClean="0">
                <a:solidFill>
                  <a:schemeClr val="bg1"/>
                </a:solidFill>
                <a:effectLst/>
              </a:rPr>
              <a:t>tháng</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mơ</a:t>
            </a:r>
            <a:r>
              <a:rPr lang="en-US" b="0" dirty="0" smtClean="0">
                <a:solidFill>
                  <a:schemeClr val="bg1"/>
                </a:solidFill>
                <a:effectLst/>
              </a:rPr>
              <a:t> </a:t>
            </a:r>
            <a:r>
              <a:rPr lang="en-US" b="0" dirty="0" err="1" smtClean="0">
                <a:solidFill>
                  <a:schemeClr val="bg1"/>
                </a:solidFill>
                <a:effectLst/>
              </a:rPr>
              <a:t>ước</a:t>
            </a:r>
            <a:r>
              <a:rPr lang="en-US" b="0" dirty="0" smtClean="0">
                <a:solidFill>
                  <a:schemeClr val="bg1"/>
                </a:solidFill>
                <a:effectLst/>
              </a:rPr>
              <a:t> </a:t>
            </a:r>
            <a:r>
              <a:rPr lang="en-US" b="0" dirty="0" err="1" smtClean="0">
                <a:solidFill>
                  <a:schemeClr val="bg1"/>
                </a:solidFill>
                <a:effectLst/>
              </a:rPr>
              <a:t>vơi</a:t>
            </a:r>
            <a:r>
              <a:rPr lang="en-US" b="0" dirty="0" smtClean="0">
                <a:solidFill>
                  <a:schemeClr val="bg1"/>
                </a:solidFill>
                <a:effectLst/>
              </a:rPr>
              <a:t> </a:t>
            </a:r>
            <a:r>
              <a:rPr lang="en-US" b="0" dirty="0" err="1" smtClean="0">
                <a:solidFill>
                  <a:schemeClr val="bg1"/>
                </a:solidFill>
                <a:effectLst/>
              </a:rPr>
              <a:t>đầy</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trọn</a:t>
            </a:r>
            <a:r>
              <a:rPr lang="en-US" b="0" dirty="0" smtClean="0">
                <a:solidFill>
                  <a:schemeClr val="bg1"/>
                </a:solidFill>
                <a:effectLst/>
              </a:rPr>
              <a:t> </a:t>
            </a:r>
            <a:r>
              <a:rPr lang="en-US" b="0" dirty="0" err="1" smtClean="0">
                <a:solidFill>
                  <a:schemeClr val="bg1"/>
                </a:solidFill>
                <a:effectLst/>
              </a:rPr>
              <a:t>khối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say. </a:t>
            </a:r>
            <a:endParaRPr lang="en-US" b="0" dirty="0">
              <a:solidFill>
                <a:schemeClr val="bg1"/>
              </a:solidFill>
              <a:effectLst/>
            </a:endParaRPr>
          </a:p>
        </p:txBody>
      </p:sp>
    </p:spTree>
    <p:extLst>
      <p:ext uri="{BB962C8B-B14F-4D97-AF65-F5344CB8AC3E}">
        <p14:creationId xmlns:p14="http://schemas.microsoft.com/office/powerpoint/2010/main" val="18587586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Ca Nhập Lễ</a:t>
            </a:r>
            <a:br>
              <a:rPr lang="en-US" sz="6000" b="0" dirty="0" smtClean="0">
                <a:solidFill>
                  <a:srgbClr val="FFFF00"/>
                </a:solidFill>
                <a:effectLst/>
              </a:rPr>
            </a:br>
            <a:r>
              <a:rPr lang="en-US" sz="6000" dirty="0" smtClean="0">
                <a:solidFill>
                  <a:srgbClr val="FFFF00"/>
                </a:solidFill>
              </a:rPr>
              <a:t> NGUỒN ÁNH SÁNG </a:t>
            </a:r>
            <a:br>
              <a:rPr lang="en-US" sz="6000" dirty="0" smtClean="0">
                <a:solidFill>
                  <a:srgbClr val="FFFF00"/>
                </a:solidFill>
              </a:rPr>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Ca Nguyện Hiệp Lễ</a:t>
            </a:r>
            <a:br>
              <a:rPr lang="en-US" sz="6600" b="0" dirty="0" smtClean="0">
                <a:solidFill>
                  <a:srgbClr val="FFFF00"/>
                </a:solidFill>
                <a:effectLst/>
              </a:rPr>
            </a:br>
            <a:r>
              <a:rPr lang="en-US" sz="6000" dirty="0" smtClean="0">
                <a:solidFill>
                  <a:srgbClr val="FFFF00"/>
                </a:solidFill>
              </a:rPr>
              <a:t>NGHỈ NGƠI BÊN CHÚA</a:t>
            </a:r>
            <a:br>
              <a:rPr lang="en-US" sz="6000" dirty="0" smtClean="0">
                <a:solidFill>
                  <a:srgbClr val="FFFF00"/>
                </a:solidFill>
              </a:rPr>
            </a:br>
            <a:r>
              <a:rPr lang="en-US" sz="4000" i="1" dirty="0" smtClean="0">
                <a:solidFill>
                  <a:schemeClr val="bg1"/>
                </a:solidFill>
              </a:rPr>
              <a:t>Lm. Thái Nguyên </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dirty="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smtClean="0">
                <a:solidFill>
                  <a:schemeClr val="bg1"/>
                </a:solidFill>
              </a:rPr>
              <a:t>sống là một hành trình liên tục, từ chỗ gặp người cho đến nơi gặp Chúa. Và rồi từ nơi gặp Chúa ta trở lại gặp người, trong mối hiệp thông cho đời sống tươi hồng. </a:t>
            </a:r>
            <a:endParaRPr lang="vi-VN" sz="48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en-US" sz="5400" dirty="0" smtClean="0">
                <a:solidFill>
                  <a:schemeClr val="bg1"/>
                </a:solidFill>
              </a:rPr>
              <a:t>Đời sống con cần có giờ dể nghỉ ngơi bên Chúa để được sống trong Ngài. Xin Chúa đong đầy cho con lòng tin mến thêm sức sống vươn lên, làm tươi mới cuộc đời.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Đời</a:t>
            </a:r>
            <a:r>
              <a:rPr lang="en-US" sz="4800" dirty="0" smtClean="0">
                <a:solidFill>
                  <a:schemeClr val="bg1"/>
                </a:solidFill>
              </a:rPr>
              <a:t> </a:t>
            </a:r>
            <a:r>
              <a:rPr lang="en-US" sz="4800" dirty="0" smtClean="0">
                <a:solidFill>
                  <a:schemeClr val="bg1"/>
                </a:solidFill>
              </a:rPr>
              <a:t>mỗi ngày cần thời giờ thinh lặng, để biết dìm mình trong lắng sâu tình Chúa. Và rồi từ trong tình Chúa ta sống cuộc đời mình, như ánh bình minh luôn rực sáng mỗi ngày. </a:t>
            </a:r>
            <a:endParaRPr lang="vi-VN" sz="4800" dirty="0">
              <a:solidFill>
                <a:schemeClr val="bg1"/>
              </a:solidFill>
            </a:endParaRPr>
          </a:p>
        </p:txBody>
      </p:sp>
    </p:spTree>
    <p:extLst>
      <p:ext uri="{BB962C8B-B14F-4D97-AF65-F5344CB8AC3E}">
        <p14:creationId xmlns:p14="http://schemas.microsoft.com/office/powerpoint/2010/main" val="28927411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en-US" sz="5400" dirty="0" smtClean="0">
                <a:solidFill>
                  <a:schemeClr val="bg1"/>
                </a:solidFill>
              </a:rPr>
              <a:t>Đời sống con cần có giờ dể nghỉ ngơi bên Chúa để được sống trong Ngài. Xin Chúa đong đầy cho con lòng tin mến thêm sức sống vươn lên, làm tươi mới cuộc đời. </a:t>
            </a:r>
            <a:endParaRPr lang="en-US" sz="5400" b="0" dirty="0">
              <a:solidFill>
                <a:schemeClr val="bg1"/>
              </a:solidFill>
              <a:effectLst/>
            </a:endParaRPr>
          </a:p>
        </p:txBody>
      </p:sp>
    </p:spTree>
    <p:extLst>
      <p:ext uri="{BB962C8B-B14F-4D97-AF65-F5344CB8AC3E}">
        <p14:creationId xmlns:p14="http://schemas.microsoft.com/office/powerpoint/2010/main" val="12117165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Tk3</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Đời</a:t>
            </a:r>
            <a:r>
              <a:rPr lang="en-US" sz="4800" dirty="0" smtClean="0">
                <a:solidFill>
                  <a:schemeClr val="bg1"/>
                </a:solidFill>
              </a:rPr>
              <a:t> </a:t>
            </a:r>
            <a:r>
              <a:rPr lang="en-US" sz="4800" dirty="0" smtClean="0">
                <a:solidFill>
                  <a:schemeClr val="bg1"/>
                </a:solidFill>
              </a:rPr>
              <a:t>khổ sầu là vì đời thiếu Ngài, đời vẫn lạc loài khi sống xa rời Chúa. Cần tìm lại chính mình qua bao biến động hằng ngày, trong Chúa bình an cho hạnh phúc dâng tràn. </a:t>
            </a:r>
            <a:endParaRPr lang="vi-VN" sz="4800" dirty="0">
              <a:solidFill>
                <a:schemeClr val="bg1"/>
              </a:solidFill>
            </a:endParaRPr>
          </a:p>
        </p:txBody>
      </p:sp>
    </p:spTree>
    <p:extLst>
      <p:ext uri="{BB962C8B-B14F-4D97-AF65-F5344CB8AC3E}">
        <p14:creationId xmlns:p14="http://schemas.microsoft.com/office/powerpoint/2010/main" val="2056982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b="0" dirty="0" smtClean="0">
                <a:solidFill>
                  <a:schemeClr val="bg1"/>
                </a:solidFill>
                <a:effectLst/>
              </a:rPr>
              <a:t> </a:t>
            </a:r>
            <a:r>
              <a:rPr lang="en-US" sz="5400" dirty="0" smtClean="0">
                <a:solidFill>
                  <a:schemeClr val="bg1"/>
                </a:solidFill>
              </a:rPr>
              <a:t>Đời sống con cần có giờ dể nghỉ ngơi bên Chúa để được sống trong Ngài. Xin Chúa đong đầy cho con lòng tin mến thêm sức sống vươn lên, làm tươi mới cuộc đời. </a:t>
            </a:r>
            <a:endParaRPr lang="en-US" sz="5400" b="0" dirty="0">
              <a:solidFill>
                <a:schemeClr val="bg1"/>
              </a:solidFill>
              <a:effectLst/>
            </a:endParaRPr>
          </a:p>
        </p:txBody>
      </p:sp>
    </p:spTree>
    <p:extLst>
      <p:ext uri="{BB962C8B-B14F-4D97-AF65-F5344CB8AC3E}">
        <p14:creationId xmlns:p14="http://schemas.microsoft.com/office/powerpoint/2010/main" val="733971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2571750"/>
          </a:xfrm>
        </p:spPr>
        <p:txBody>
          <a:bodyPr>
            <a:normAutofit/>
          </a:bodyPr>
          <a:lstStyle/>
          <a:p>
            <a:r>
              <a:rPr lang="en-US" sz="5400" dirty="0">
                <a:solidFill>
                  <a:srgbClr val="FFFF00"/>
                </a:solidFill>
              </a:rPr>
              <a:t>Ca Kết Lễ</a:t>
            </a:r>
            <a:br>
              <a:rPr lang="en-US" sz="5400" dirty="0">
                <a:solidFill>
                  <a:srgbClr val="FFFF00"/>
                </a:solidFill>
              </a:rPr>
            </a:br>
            <a:r>
              <a:rPr lang="en-US" dirty="0" err="1" smtClean="0">
                <a:solidFill>
                  <a:srgbClr val="FFFF00"/>
                </a:solidFill>
              </a:rPr>
              <a:t>LỄ</a:t>
            </a:r>
            <a:r>
              <a:rPr lang="en-US" dirty="0" smtClean="0">
                <a:solidFill>
                  <a:srgbClr val="FFFF00"/>
                </a:solidFill>
              </a:rPr>
              <a:t> ĐÃ XONG </a:t>
            </a:r>
            <a:br>
              <a:rPr lang="en-US" dirty="0" smtClean="0">
                <a:solidFill>
                  <a:srgbClr val="FFFF00"/>
                </a:solidFill>
              </a:rPr>
            </a:br>
            <a:r>
              <a:rPr lang="en-US" sz="5400" i="1" dirty="0" smtClean="0">
                <a:solidFill>
                  <a:schemeClr val="bg1"/>
                </a:solidFill>
              </a:rPr>
              <a:t>Mi Trầm</a:t>
            </a:r>
            <a:endParaRPr lang="en-US" sz="5400" b="0" i="1" dirty="0">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err="1" smtClean="0">
                <a:solidFill>
                  <a:srgbClr val="FFFF00"/>
                </a:solidFill>
                <a:latin typeface="+mj-lt"/>
              </a:rPr>
              <a:t>Đk</a:t>
            </a:r>
            <a:r>
              <a:rPr lang="vi-VN" sz="5400" b="0" u="sng" dirty="0" smtClean="0">
                <a:solidFill>
                  <a:srgbClr val="FFFF00"/>
                </a:solidFill>
                <a:effectLst/>
                <a:latin typeface="+mj-lt"/>
              </a:rPr>
              <a:t>.</a:t>
            </a:r>
            <a:r>
              <a:rPr lang="vi-VN" sz="5400" b="0" dirty="0" smtClean="0">
                <a:solidFill>
                  <a:schemeClr val="bg1"/>
                </a:solidFill>
                <a:effectLst/>
                <a:latin typeface="+mj-lt"/>
              </a:rPr>
              <a:t> </a:t>
            </a:r>
            <a:r>
              <a:rPr lang="en-US" sz="5400" dirty="0" smtClean="0">
                <a:solidFill>
                  <a:schemeClr val="bg1"/>
                </a:solidFill>
                <a:latin typeface="+mj-lt"/>
              </a:rPr>
              <a:t>Lạy Chúa nguồn ánh sáng soi đường. Đoàn chúng con tiến về nhà Cha. Lạy Chúa nguồn </a:t>
            </a:r>
            <a:r>
              <a:rPr lang="en-US" sz="5400" dirty="0" err="1" smtClean="0">
                <a:solidFill>
                  <a:schemeClr val="bg1"/>
                </a:solidFill>
                <a:latin typeface="+mj-lt"/>
              </a:rPr>
              <a:t>sưc</a:t>
            </a:r>
            <a:r>
              <a:rPr lang="en-US" sz="5400" dirty="0" smtClean="0">
                <a:solidFill>
                  <a:schemeClr val="bg1"/>
                </a:solidFill>
                <a:latin typeface="+mj-lt"/>
              </a:rPr>
              <a:t> sống nguồn hạnh phúc. Đoàn chúng con tiến về nhà Cha, tiến về nhà Cha. </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dirty="0" smtClean="0">
                <a:solidFill>
                  <a:schemeClr val="bg1"/>
                </a:solidFill>
              </a:rPr>
              <a:t>Lễ đã xong nào hân hoan ta về, sống vui tươi và sống thánh giữa đời. </a:t>
            </a:r>
            <a:endParaRPr lang="vi-VN" sz="72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Tk1</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Là con yêu của Chúa hãy sống thánh thiện mỗi ngày. Tình yêu thương của Chúa ta chiếu rạng ngời khắp nơi.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dirty="0" smtClean="0">
                <a:solidFill>
                  <a:schemeClr val="bg1"/>
                </a:solidFill>
              </a:rPr>
              <a:t>Lễ đã xong nào hân hoan ta về, sống vui tươi và sống thánh giữa đời. </a:t>
            </a:r>
            <a:endParaRPr lang="vi-VN" sz="7200" dirty="0">
              <a:solidFill>
                <a:schemeClr val="bg1"/>
              </a:solidFill>
            </a:endParaRPr>
          </a:p>
        </p:txBody>
      </p:sp>
    </p:spTree>
    <p:extLst>
      <p:ext uri="{BB962C8B-B14F-4D97-AF65-F5344CB8AC3E}">
        <p14:creationId xmlns:p14="http://schemas.microsoft.com/office/powerpoint/2010/main" val="2828632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Tk2</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Đời đau thương còn đó hãy biết chấp nhận đến cùng. Ngày hôm nay nặng gánh mai kia sẽ được phúc vinh. </a:t>
            </a:r>
            <a:endParaRPr lang="en-US" sz="6000" b="0" dirty="0">
              <a:solidFill>
                <a:schemeClr val="bg1"/>
              </a:solidFill>
              <a:effectLst/>
            </a:endParaRPr>
          </a:p>
        </p:txBody>
      </p:sp>
    </p:spTree>
    <p:extLst>
      <p:ext uri="{BB962C8B-B14F-4D97-AF65-F5344CB8AC3E}">
        <p14:creationId xmlns:p14="http://schemas.microsoft.com/office/powerpoint/2010/main" val="45570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smtClean="0">
                <a:solidFill>
                  <a:srgbClr val="FFFF00"/>
                </a:solidFill>
              </a:rPr>
              <a:t>Đk</a:t>
            </a:r>
            <a:r>
              <a:rPr lang="en-US" sz="7200" b="0" u="sng" dirty="0" smtClean="0">
                <a:solidFill>
                  <a:srgbClr val="FFFF00"/>
                </a:solidFill>
                <a:effectLst/>
              </a:rPr>
              <a:t>:</a:t>
            </a:r>
            <a:r>
              <a:rPr lang="en-US" sz="7200" b="0" dirty="0" smtClean="0">
                <a:solidFill>
                  <a:schemeClr val="bg1"/>
                </a:solidFill>
                <a:effectLst/>
              </a:rPr>
              <a:t> </a:t>
            </a:r>
            <a:r>
              <a:rPr lang="en-US" sz="7200" dirty="0" smtClean="0">
                <a:solidFill>
                  <a:schemeClr val="bg1"/>
                </a:solidFill>
              </a:rPr>
              <a:t>Lễ đã xong nào hân hoan ta về, sống vui tươi và sống thánh giữa đời. </a:t>
            </a:r>
            <a:endParaRPr lang="vi-VN" sz="7200" dirty="0">
              <a:solidFill>
                <a:schemeClr val="bg1"/>
              </a:solidFill>
            </a:endParaRPr>
          </a:p>
        </p:txBody>
      </p:sp>
    </p:spTree>
    <p:extLst>
      <p:ext uri="{BB962C8B-B14F-4D97-AF65-F5344CB8AC3E}">
        <p14:creationId xmlns:p14="http://schemas.microsoft.com/office/powerpoint/2010/main" val="13476688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smtClean="0">
                <a:solidFill>
                  <a:srgbClr val="FFFF00"/>
                </a:solidFill>
                <a:latin typeface="+mj-lt"/>
              </a:rPr>
              <a:t>Tk1</a:t>
            </a:r>
            <a:r>
              <a:rPr lang="vi-VN" sz="6600" b="0" u="sng" dirty="0" smtClean="0">
                <a:solidFill>
                  <a:srgbClr val="FFFF00"/>
                </a:solidFill>
                <a:effectLst/>
                <a:latin typeface="+mj-lt"/>
              </a:rPr>
              <a:t>:</a:t>
            </a:r>
            <a:r>
              <a:rPr lang="vi-VN" sz="6600" b="0" dirty="0" smtClean="0">
                <a:solidFill>
                  <a:schemeClr val="bg1"/>
                </a:solidFill>
                <a:effectLst/>
                <a:latin typeface="+mj-lt"/>
              </a:rPr>
              <a:t> </a:t>
            </a:r>
            <a:r>
              <a:rPr lang="en-US" sz="6600" dirty="0" smtClean="0">
                <a:solidFill>
                  <a:schemeClr val="bg1"/>
                </a:solidFill>
                <a:latin typeface="+mj-lt"/>
              </a:rPr>
              <a:t>Chúa dẫn lối đưa đường về nơi chan hòa ánh sáng, trong âm u cuộc đời Ngài là ngọn đuốc sáng ngời. </a:t>
            </a:r>
            <a:endParaRPr lang="vi-VN" sz="66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err="1" smtClean="0">
                <a:solidFill>
                  <a:srgbClr val="FFFF00"/>
                </a:solidFill>
                <a:latin typeface="+mj-lt"/>
              </a:rPr>
              <a:t>Đk</a:t>
            </a:r>
            <a:r>
              <a:rPr lang="vi-VN" sz="5400" b="0" u="sng" dirty="0" smtClean="0">
                <a:solidFill>
                  <a:srgbClr val="FFFF00"/>
                </a:solidFill>
                <a:effectLst/>
                <a:latin typeface="+mj-lt"/>
              </a:rPr>
              <a:t>.</a:t>
            </a:r>
            <a:r>
              <a:rPr lang="vi-VN" sz="5400" b="0" dirty="0" smtClean="0">
                <a:solidFill>
                  <a:schemeClr val="bg1"/>
                </a:solidFill>
                <a:effectLst/>
                <a:latin typeface="+mj-lt"/>
              </a:rPr>
              <a:t> </a:t>
            </a:r>
            <a:r>
              <a:rPr lang="en-US" sz="5400" dirty="0" smtClean="0">
                <a:solidFill>
                  <a:schemeClr val="bg1"/>
                </a:solidFill>
                <a:latin typeface="+mj-lt"/>
              </a:rPr>
              <a:t>Lạy Chúa nguồn ánh sáng soi đường. Đoàn chúng con tiến về nhà Cha. Lạy Chúa nguồn </a:t>
            </a:r>
            <a:r>
              <a:rPr lang="en-US" sz="5400" dirty="0" err="1" smtClean="0">
                <a:solidFill>
                  <a:schemeClr val="bg1"/>
                </a:solidFill>
                <a:latin typeface="+mj-lt"/>
              </a:rPr>
              <a:t>sưc</a:t>
            </a:r>
            <a:r>
              <a:rPr lang="en-US" sz="5400" dirty="0" smtClean="0">
                <a:solidFill>
                  <a:schemeClr val="bg1"/>
                </a:solidFill>
                <a:latin typeface="+mj-lt"/>
              </a:rPr>
              <a:t> sống nguồn hạnh phúc. Đoàn chúng con tiến về nhà Cha, tiến về nhà Cha. </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3000" b="0" i="0" u="none" strike="noStrike" kern="0" cap="none" spc="0" normalizeH="0" baseline="0" noProof="0" dirty="0">
                <a:ln>
                  <a:noFill/>
                </a:ln>
                <a:solidFill>
                  <a:srgbClr val="FFFFFF">
                    <a:lumMod val="85000"/>
                  </a:srgbClr>
                </a:solidFill>
                <a:effectLst/>
                <a:uLnTx/>
                <a:uFillTx/>
                <a:latin typeface="Arial" pitchFamily="34" charset="0"/>
                <a:ea typeface="+mn-ea"/>
                <a:cs typeface="Arial" pitchFamily="34" charset="0"/>
              </a:rPr>
              <a:t>&gt;&gt;</a:t>
            </a:r>
          </a:p>
        </p:txBody>
      </p:sp>
    </p:spTree>
    <p:extLst>
      <p:ext uri="{BB962C8B-B14F-4D97-AF65-F5344CB8AC3E}">
        <p14:creationId xmlns:p14="http://schemas.microsoft.com/office/powerpoint/2010/main" val="4604664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1620</Words>
  <Application>Microsoft Office PowerPoint</Application>
  <PresentationFormat>On-screen Show (16:9)</PresentationFormat>
  <Paragraphs>96</Paragraphs>
  <Slides>75</Slides>
  <Notes>0</Notes>
  <HiddenSlides>0</HiddenSlides>
  <MMClips>0</MMClips>
  <ScaleCrop>false</ScaleCrop>
  <HeadingPairs>
    <vt:vector size="4" baseType="variant">
      <vt:variant>
        <vt:lpstr>Theme</vt:lpstr>
      </vt:variant>
      <vt:variant>
        <vt:i4>12</vt:i4>
      </vt:variant>
      <vt:variant>
        <vt:lpstr>Slide Titles</vt:lpstr>
      </vt:variant>
      <vt:variant>
        <vt:i4>75</vt:i4>
      </vt:variant>
    </vt:vector>
  </HeadingPairs>
  <TitlesOfParts>
    <vt:vector size="87" baseType="lpstr">
      <vt:lpstr>Office Theme</vt:lpstr>
      <vt:lpstr>12_Office Theme</vt:lpstr>
      <vt:lpstr>36_Default Design</vt:lpstr>
      <vt:lpstr>10_Office Theme</vt:lpstr>
      <vt:lpstr>37_Default Design</vt:lpstr>
      <vt:lpstr>4_Office Theme</vt:lpstr>
      <vt:lpstr>Default Design</vt:lpstr>
      <vt:lpstr>2_Office Theme</vt:lpstr>
      <vt:lpstr>7_Office Theme</vt:lpstr>
      <vt:lpstr>1_Office Theme</vt:lpstr>
      <vt:lpstr>5_Office Theme</vt:lpstr>
      <vt:lpstr>8_Office Theme</vt:lpstr>
      <vt:lpstr>PowerPoint Presentation</vt:lpstr>
      <vt:lpstr>TẬP HÁT CỘNG ĐOÀN</vt:lpstr>
      <vt:lpstr>Đk: Có Chúa chăn dắt tôi, nên tôi không còn thiếu gì.</vt:lpstr>
      <vt:lpstr>Chúa nói: Chiên của tôi thì nghe tiếng tôi. Tôi biết chúng và chúng theo tôi. </vt:lpstr>
      <vt:lpstr>PowerPoint Presentation</vt:lpstr>
      <vt:lpstr>Ca Nhập Lễ  NGUỒN ÁNH SÁNG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Nơi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Chiên của tôi thì nghe tiếng tôi. Tôi biết chúng và chúng theo tôi.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Này con dâng Chúa đây bánh rượu hương hoa ngày mới. Của lễ dâng tiến không thêm gì cho Chúa, Chúa ơi. Bàn tay nhỏ bé con lấy gì đền ơn Chúa đây. Bao tháng ngày mơ ước vơi đầy dâng tiến Ngài trọn khối tình say. </vt:lpstr>
      <vt:lpstr>Tk1: Bước đi theo Ngài từng bước đi mọi nơi. Rừng xanh lá xanh hay thác ngàn vượt qua sông núi. Chính Ngài chở che âu yếm gọi con cất cao lời. Còn sung sướng nào xin tiến dâng tim hồng mãi thôi. </vt:lpstr>
      <vt:lpstr>Đk: Này con dâng Chúa đây báng rượu hương hoa ngày mới. Của lễ dâng tiến không thêm gì cho Chúa, Chúa ơi. Bàn tay nhỏ bé con lấy gì đền ơn Chúa đây. Bao tháng ngày mơ ước vơi đầy dâng tiến Ngài trọn khối tình say. </vt:lpstr>
      <vt:lpstr>PowerPoint Presentation</vt:lpstr>
      <vt:lpstr>PowerPoint Presentation</vt:lpstr>
      <vt:lpstr>PowerPoint Presentation</vt:lpstr>
      <vt:lpstr>Ca Nguyện Hiệp Lễ NGHỈ NGƠI BÊN CHÚA Lm. Thái Nguyên </vt:lpstr>
      <vt:lpstr>Tk1: Đời sống là một hành trình liên tục, từ chỗ gặp người cho đến nơi gặp Chúa. Và rồi từ nơi gặp Chúa ta trở lại gặp người, trong mối hiệp thông cho đời sống tươi hồng. </vt:lpstr>
      <vt:lpstr>Đk: Đời sống con cần có giờ dể nghỉ ngơi bên Chúa để được sống trong Ngài. Xin Chúa đong đầy cho con lòng tin mến thêm sức sống vươn lên, làm tươi mới cuộc đời. </vt:lpstr>
      <vt:lpstr>Tk2: Đời mỗi ngày cần thời giờ thinh lặng, để biết dìm mình trong lắng sâu tình Chúa. Và rồi từ trong tình Chúa ta sống cuộc đời mình, như ánh bình minh luôn rực sáng mỗi ngày. </vt:lpstr>
      <vt:lpstr>Đk: Đời sống con cần có giờ dể nghỉ ngơi bên Chúa để được sống trong Ngài. Xin Chúa đong đầy cho con lòng tin mến thêm sức sống vươn lên, làm tươi mới cuộc đời. </vt:lpstr>
      <vt:lpstr>Tk3: Đời khổ sầu là vì đời thiếu Ngài, đời vẫn lạc loài khi sống xa rời Chúa. Cần tìm lại chính mình qua bao biến động hằng ngày, trong Chúa bình an cho hạnh phúc dâng tràn. </vt:lpstr>
      <vt:lpstr>Đk: Đời sống con cần có giờ dể nghỉ ngơi bên Chúa để được sống trong Ngài. Xin Chúa đong đầy cho con lòng tin mến thêm sức sống vươn lên, làm tươi mới cuộc đời. </vt:lpstr>
      <vt:lpstr>PowerPoint Presentation</vt:lpstr>
      <vt:lpstr>PowerPoint Presentation</vt:lpstr>
      <vt:lpstr>Ca Kết Lễ LỄ ĐÃ XONG  Mi Trầm</vt:lpstr>
      <vt:lpstr>Đk: Lễ đã xong nào hân hoan ta về, sống vui tươi và sống thánh giữa đời. </vt:lpstr>
      <vt:lpstr>Tk1: Là con yêu của Chúa hãy sống thánh thiện mỗi ngày. Tình yêu thương của Chúa ta chiếu rạng ngời khắp nơi. </vt:lpstr>
      <vt:lpstr>Đk: Lễ đã xong nào hân hoan ta về, sống vui tươi và sống thánh giữa đời. </vt:lpstr>
      <vt:lpstr>Tk2: Đời đau thương còn đó hãy biết chấp nhận đến cùng. Ngày hôm nay nặng gánh mai kia sẽ được phúc vinh. </vt:lpstr>
      <vt:lpstr>Đk: Lễ đã xong nào hân hoan ta về, sống vui tươi và sống thánh giữa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59</cp:revision>
  <dcterms:created xsi:type="dcterms:W3CDTF">2023-05-21T07:25:42Z</dcterms:created>
  <dcterms:modified xsi:type="dcterms:W3CDTF">2024-07-17T21:50:45Z</dcterms:modified>
</cp:coreProperties>
</file>