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7.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8.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9.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0.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1.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4" r:id="rId3"/>
    <p:sldMasterId id="2147483692" r:id="rId4"/>
    <p:sldMasterId id="2147483704" r:id="rId5"/>
    <p:sldMasterId id="2147483736" r:id="rId6"/>
    <p:sldMasterId id="2147483928" r:id="rId7"/>
    <p:sldMasterId id="2147483988" r:id="rId8"/>
    <p:sldMasterId id="2147484000" r:id="rId9"/>
    <p:sldMasterId id="2147484012" r:id="rId10"/>
    <p:sldMasterId id="2147484024" r:id="rId11"/>
  </p:sldMasterIdLst>
  <p:sldIdLst>
    <p:sldId id="507" r:id="rId12"/>
    <p:sldId id="376" r:id="rId13"/>
    <p:sldId id="600" r:id="rId14"/>
    <p:sldId id="601" r:id="rId15"/>
    <p:sldId id="604" r:id="rId16"/>
    <p:sldId id="553" r:id="rId17"/>
    <p:sldId id="443" r:id="rId18"/>
    <p:sldId id="554" r:id="rId19"/>
    <p:sldId id="565" r:id="rId20"/>
    <p:sldId id="605" r:id="rId21"/>
    <p:sldId id="392" r:id="rId22"/>
    <p:sldId id="393" r:id="rId23"/>
    <p:sldId id="394" r:id="rId24"/>
    <p:sldId id="395" r:id="rId25"/>
    <p:sldId id="396" r:id="rId26"/>
    <p:sldId id="397" r:id="rId27"/>
    <p:sldId id="398" r:id="rId28"/>
    <p:sldId id="399" r:id="rId29"/>
    <p:sldId id="587" r:id="rId30"/>
    <p:sldId id="415" r:id="rId31"/>
    <p:sldId id="590" r:id="rId32"/>
    <p:sldId id="591" r:id="rId33"/>
    <p:sldId id="592" r:id="rId34"/>
    <p:sldId id="593" r:id="rId35"/>
    <p:sldId id="594" r:id="rId36"/>
    <p:sldId id="595" r:id="rId37"/>
    <p:sldId id="596" r:id="rId38"/>
    <p:sldId id="597" r:id="rId39"/>
    <p:sldId id="417" r:id="rId40"/>
    <p:sldId id="599" r:id="rId41"/>
    <p:sldId id="532" r:id="rId42"/>
    <p:sldId id="549" r:id="rId43"/>
    <p:sldId id="400" r:id="rId44"/>
    <p:sldId id="401" r:id="rId45"/>
    <p:sldId id="402" r:id="rId46"/>
    <p:sldId id="403" r:id="rId47"/>
    <p:sldId id="404" r:id="rId48"/>
    <p:sldId id="405" r:id="rId49"/>
    <p:sldId id="406" r:id="rId50"/>
    <p:sldId id="407" r:id="rId51"/>
    <p:sldId id="408" r:id="rId52"/>
    <p:sldId id="409" r:id="rId53"/>
    <p:sldId id="410" r:id="rId54"/>
    <p:sldId id="411" r:id="rId55"/>
    <p:sldId id="412" r:id="rId56"/>
    <p:sldId id="550" r:id="rId57"/>
    <p:sldId id="558" r:id="rId58"/>
    <p:sldId id="559" r:id="rId59"/>
    <p:sldId id="560" r:id="rId60"/>
    <p:sldId id="609" r:id="rId61"/>
    <p:sldId id="610" r:id="rId62"/>
    <p:sldId id="276" r:id="rId63"/>
    <p:sldId id="607" r:id="rId64"/>
    <p:sldId id="277" r:id="rId65"/>
    <p:sldId id="278" r:id="rId66"/>
    <p:sldId id="279" r:id="rId67"/>
    <p:sldId id="290" r:id="rId68"/>
    <p:sldId id="602" r:id="rId69"/>
    <p:sldId id="291" r:id="rId70"/>
    <p:sldId id="603" r:id="rId71"/>
    <p:sldId id="292" r:id="rId72"/>
    <p:sldId id="588" r:id="rId73"/>
    <p:sldId id="293" r:id="rId74"/>
    <p:sldId id="563" r:id="rId75"/>
    <p:sldId id="564" r:id="rId76"/>
    <p:sldId id="531" r:id="rId77"/>
    <p:sldId id="573" r:id="rId78"/>
    <p:sldId id="608" r:id="rId79"/>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3" autoAdjust="0"/>
    <p:restoredTop sz="94693" autoAdjust="0"/>
  </p:normalViewPr>
  <p:slideViewPr>
    <p:cSldViewPr>
      <p:cViewPr>
        <p:scale>
          <a:sx n="125" d="100"/>
          <a:sy n="125" d="100"/>
        </p:scale>
        <p:origin x="-1618" y="-672"/>
      </p:cViewPr>
      <p:guideLst>
        <p:guide orient="horz" pos="1620"/>
        <p:guide pos="2880"/>
      </p:guideLst>
    </p:cSldViewPr>
  </p:slideViewPr>
  <p:outlineViewPr>
    <p:cViewPr>
      <p:scale>
        <a:sx n="33" d="100"/>
        <a:sy n="33" d="100"/>
      </p:scale>
      <p:origin x="62" y="18768"/>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5.xml"/><Relationship Id="rId21" Type="http://schemas.openxmlformats.org/officeDocument/2006/relationships/slide" Target="slides/slide10.xml"/><Relationship Id="rId42" Type="http://schemas.openxmlformats.org/officeDocument/2006/relationships/slide" Target="slides/slide31.xml"/><Relationship Id="rId47" Type="http://schemas.openxmlformats.org/officeDocument/2006/relationships/slide" Target="slides/slide36.xml"/><Relationship Id="rId63" Type="http://schemas.openxmlformats.org/officeDocument/2006/relationships/slide" Target="slides/slide52.xml"/><Relationship Id="rId68" Type="http://schemas.openxmlformats.org/officeDocument/2006/relationships/slide" Target="slides/slide57.xml"/><Relationship Id="rId16" Type="http://schemas.openxmlformats.org/officeDocument/2006/relationships/slide" Target="slides/slide5.xml"/><Relationship Id="rId11" Type="http://schemas.openxmlformats.org/officeDocument/2006/relationships/slideMaster" Target="slideMasters/slideMaster11.xml"/><Relationship Id="rId32" Type="http://schemas.openxmlformats.org/officeDocument/2006/relationships/slide" Target="slides/slide21.xml"/><Relationship Id="rId37" Type="http://schemas.openxmlformats.org/officeDocument/2006/relationships/slide" Target="slides/slide26.xml"/><Relationship Id="rId53" Type="http://schemas.openxmlformats.org/officeDocument/2006/relationships/slide" Target="slides/slide42.xml"/><Relationship Id="rId58" Type="http://schemas.openxmlformats.org/officeDocument/2006/relationships/slide" Target="slides/slide47.xml"/><Relationship Id="rId74" Type="http://schemas.openxmlformats.org/officeDocument/2006/relationships/slide" Target="slides/slide63.xml"/><Relationship Id="rId79" Type="http://schemas.openxmlformats.org/officeDocument/2006/relationships/slide" Target="slides/slide68.xml"/><Relationship Id="rId5" Type="http://schemas.openxmlformats.org/officeDocument/2006/relationships/slideMaster" Target="slideMasters/slideMaster5.xml"/><Relationship Id="rId61" Type="http://schemas.openxmlformats.org/officeDocument/2006/relationships/slide" Target="slides/slide50.xml"/><Relationship Id="rId82" Type="http://schemas.openxmlformats.org/officeDocument/2006/relationships/theme" Target="theme/theme1.xml"/><Relationship Id="rId19" Type="http://schemas.openxmlformats.org/officeDocument/2006/relationships/slide" Target="slides/slide8.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slide" Target="slides/slide37.xml"/><Relationship Id="rId56" Type="http://schemas.openxmlformats.org/officeDocument/2006/relationships/slide" Target="slides/slide45.xml"/><Relationship Id="rId64" Type="http://schemas.openxmlformats.org/officeDocument/2006/relationships/slide" Target="slides/slide53.xml"/><Relationship Id="rId69" Type="http://schemas.openxmlformats.org/officeDocument/2006/relationships/slide" Target="slides/slide58.xml"/><Relationship Id="rId77" Type="http://schemas.openxmlformats.org/officeDocument/2006/relationships/slide" Target="slides/slide66.xml"/><Relationship Id="rId8" Type="http://schemas.openxmlformats.org/officeDocument/2006/relationships/slideMaster" Target="slideMasters/slideMaster8.xml"/><Relationship Id="rId51" Type="http://schemas.openxmlformats.org/officeDocument/2006/relationships/slide" Target="slides/slide40.xml"/><Relationship Id="rId72" Type="http://schemas.openxmlformats.org/officeDocument/2006/relationships/slide" Target="slides/slide61.xml"/><Relationship Id="rId80"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slide" Target="slides/slide35.xml"/><Relationship Id="rId59" Type="http://schemas.openxmlformats.org/officeDocument/2006/relationships/slide" Target="slides/slide48.xml"/><Relationship Id="rId67" Type="http://schemas.openxmlformats.org/officeDocument/2006/relationships/slide" Target="slides/slide56.xml"/><Relationship Id="rId20" Type="http://schemas.openxmlformats.org/officeDocument/2006/relationships/slide" Target="slides/slide9.xml"/><Relationship Id="rId41" Type="http://schemas.openxmlformats.org/officeDocument/2006/relationships/slide" Target="slides/slide30.xml"/><Relationship Id="rId54" Type="http://schemas.openxmlformats.org/officeDocument/2006/relationships/slide" Target="slides/slide43.xml"/><Relationship Id="rId62" Type="http://schemas.openxmlformats.org/officeDocument/2006/relationships/slide" Target="slides/slide51.xml"/><Relationship Id="rId70" Type="http://schemas.openxmlformats.org/officeDocument/2006/relationships/slide" Target="slides/slide59.xml"/><Relationship Id="rId75" Type="http://schemas.openxmlformats.org/officeDocument/2006/relationships/slide" Target="slides/slide64.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slide" Target="slides/slide38.xml"/><Relationship Id="rId57" Type="http://schemas.openxmlformats.org/officeDocument/2006/relationships/slide" Target="slides/slide46.xml"/><Relationship Id="rId10" Type="http://schemas.openxmlformats.org/officeDocument/2006/relationships/slideMaster" Target="slideMasters/slideMaster10.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slide" Target="slides/slide41.xml"/><Relationship Id="rId60" Type="http://schemas.openxmlformats.org/officeDocument/2006/relationships/slide" Target="slides/slide49.xml"/><Relationship Id="rId65" Type="http://schemas.openxmlformats.org/officeDocument/2006/relationships/slide" Target="slides/slide54.xml"/><Relationship Id="rId73" Type="http://schemas.openxmlformats.org/officeDocument/2006/relationships/slide" Target="slides/slide62.xml"/><Relationship Id="rId78" Type="http://schemas.openxmlformats.org/officeDocument/2006/relationships/slide" Target="slides/slide67.xml"/><Relationship Id="rId8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2.xml"/><Relationship Id="rId18" Type="http://schemas.openxmlformats.org/officeDocument/2006/relationships/slide" Target="slides/slide7.xml"/><Relationship Id="rId39" Type="http://schemas.openxmlformats.org/officeDocument/2006/relationships/slide" Target="slides/slide28.xml"/><Relationship Id="rId34" Type="http://schemas.openxmlformats.org/officeDocument/2006/relationships/slide" Target="slides/slide23.xml"/><Relationship Id="rId50" Type="http://schemas.openxmlformats.org/officeDocument/2006/relationships/slide" Target="slides/slide39.xml"/><Relationship Id="rId55" Type="http://schemas.openxmlformats.org/officeDocument/2006/relationships/slide" Target="slides/slide44.xml"/><Relationship Id="rId76" Type="http://schemas.openxmlformats.org/officeDocument/2006/relationships/slide" Target="slides/slide65.xml"/><Relationship Id="rId7" Type="http://schemas.openxmlformats.org/officeDocument/2006/relationships/slideMaster" Target="slideMasters/slideMaster7.xml"/><Relationship Id="rId71" Type="http://schemas.openxmlformats.org/officeDocument/2006/relationships/slide" Target="slides/slide60.xml"/><Relationship Id="rId2" Type="http://schemas.openxmlformats.org/officeDocument/2006/relationships/slideMaster" Target="slideMasters/slideMaster2.xml"/><Relationship Id="rId29" Type="http://schemas.openxmlformats.org/officeDocument/2006/relationships/slide" Target="slides/slide18.xml"/><Relationship Id="rId24" Type="http://schemas.openxmlformats.org/officeDocument/2006/relationships/slide" Target="slides/slide13.xml"/><Relationship Id="rId40" Type="http://schemas.openxmlformats.org/officeDocument/2006/relationships/slide" Target="slides/slide29.xml"/><Relationship Id="rId45" Type="http://schemas.openxmlformats.org/officeDocument/2006/relationships/slide" Target="slides/slide34.xml"/><Relationship Id="rId66" Type="http://schemas.openxmlformats.org/officeDocument/2006/relationships/slide" Target="slides/slide5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t>7/26/2024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0812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7/26/2024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1618054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7/26/2024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92825523"/>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86041795"/>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372534"/>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0563170"/>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5446652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08603277"/>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7/26/2024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15023756"/>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7/26/2024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85860291"/>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7/26/2024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1145945"/>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7/26/2024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813018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7/26/2024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4647720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7/26/2024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76465195"/>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7/26/2024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92825523"/>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86041795"/>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3725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7/26/2024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5526643"/>
      </p:ext>
    </p:extLst>
  </p:cSld>
  <p:clrMapOvr>
    <a:masterClrMapping/>
  </p:clrMapOvr>
  <p:transition spd="slow" advClick="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7/26/2024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1319383"/>
      </p:ext>
    </p:extLst>
  </p:cSld>
  <p:clrMapOvr>
    <a:masterClrMapping/>
  </p:clrMapOvr>
  <p:transition spd="slow" advClick="0"/>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7/26/2024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9365108"/>
      </p:ext>
    </p:extLst>
  </p:cSld>
  <p:clrMapOvr>
    <a:masterClrMapping/>
  </p:clrMapOvr>
  <p:transition spd="slow" advClick="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7/26/2024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0193730"/>
      </p:ext>
    </p:extLst>
  </p:cSld>
  <p:clrMapOvr>
    <a:masterClrMapping/>
  </p:clrMapOvr>
  <p:transition spd="slow" advClick="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7/26/2024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0216233"/>
      </p:ext>
    </p:extLst>
  </p:cSld>
  <p:clrMapOvr>
    <a:masterClrMapping/>
  </p:clrMapOvr>
  <p:transition spd="slow" advClick="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7/26/2024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806212"/>
      </p:ext>
    </p:extLst>
  </p:cSld>
  <p:clrMapOvr>
    <a:masterClrMapping/>
  </p:clrMapOvr>
  <p:transition spd="slow" advClick="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7/26/2024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3819458"/>
      </p:ext>
    </p:extLst>
  </p:cSld>
  <p:clrMapOvr>
    <a:masterClrMapping/>
  </p:clrMapOvr>
  <p:transition spd="slow" advClick="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7/26/2024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7205029"/>
      </p:ext>
    </p:extLst>
  </p:cSld>
  <p:clrMapOvr>
    <a:masterClrMapping/>
  </p:clrMapOvr>
  <p:transition spd="slow"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7/26/2024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628363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7/26/2024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08986"/>
      </p:ext>
    </p:extLst>
  </p:cSld>
  <p:clrMapOvr>
    <a:masterClrMapping/>
  </p:clrMapOvr>
  <p:transition spd="slow" advClick="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7/26/2024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5039423"/>
      </p:ext>
    </p:extLst>
  </p:cSld>
  <p:clrMapOvr>
    <a:masterClrMapping/>
  </p:clrMapOvr>
  <p:transition spd="slow" advClick="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7/26/2024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7237270"/>
      </p:ext>
    </p:extLst>
  </p:cSld>
  <p:clrMapOvr>
    <a:masterClrMapping/>
  </p:clrMapOvr>
  <p:transition spd="slow" advClick="0"/>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24134430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246565057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334417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58032719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415446244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18576382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5137380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t>7/26/2024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306415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7/26/2024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74044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7/26/2024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62972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7/26/2024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4868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7/26/2024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90309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7/26/2024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95266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7/26/2024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61020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7/26/2024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7857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7/26/2024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188267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7/26/2024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968302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7/26/2024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3465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t>7/26/2024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8583785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7/26/2024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559132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334270199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192764624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310228852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42964688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84838796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248879676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71960692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031733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26497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t>7/26/2024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2643585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492463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7/26/2024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450732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7/26/2024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513047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7/26/2024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330667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7/26/2024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877115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7/26/2024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764347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7/26/2024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048370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298476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363193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6472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t>7/26/2024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02657638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495330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499828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7/26/2024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206813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7/26/2024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894151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7/26/2024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923801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7/26/2024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890583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7/26/2024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687203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7/26/2024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285311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102706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78867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t>7/26/2024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2349463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093601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84034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842837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7/26/2024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230501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7/26/2024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2351246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7/26/2024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544503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7/26/2024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150521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7/26/2024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9793453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7/26/2024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330718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14098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7/26/2024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96442600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626488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1166130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463309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813520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7/26/2024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892151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7/26/2024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717288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7/26/2024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9391544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7/26/2024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82305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7/26/2024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583934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7/26/2024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294275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7/26/2024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27354484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385868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43797929"/>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056317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54466520"/>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0860327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7/26/2024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15023756"/>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7/26/2024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8586029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7/26/2024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1145945"/>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7/26/2024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81301827"/>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7/26/2024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764651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image" Target="../media/image1.jpg"/><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10.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image" Target="../media/image1.jpg"/><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11.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9" Type="http://schemas.openxmlformats.org/officeDocument/2006/relationships/image" Target="../media/image2.jp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image" Target="../media/image3.jpg"/><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4.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43.xml"/><Relationship Id="rId7" Type="http://schemas.openxmlformats.org/officeDocument/2006/relationships/slideLayout" Target="../slideLayouts/slideLayout47.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5" Type="http://schemas.openxmlformats.org/officeDocument/2006/relationships/slideLayout" Target="../slideLayouts/slideLayout45.xml"/><Relationship Id="rId4" Type="http://schemas.openxmlformats.org/officeDocument/2006/relationships/slideLayout" Target="../slideLayouts/slideLayout44.xml"/><Relationship Id="rId9" Type="http://schemas.openxmlformats.org/officeDocument/2006/relationships/image" Target="../media/image3.jp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1.jp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6.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image" Target="../media/image1.jp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7.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image" Target="../media/image1.jpg"/><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8.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image" Target="../media/image1.jpg"/><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9.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t>7/26/2024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t>‹#›</a:t>
            </a:fld>
            <a:endParaRPr lang="en-US"/>
          </a:p>
        </p:txBody>
      </p:sp>
    </p:spTree>
    <p:extLst>
      <p:ext uri="{BB962C8B-B14F-4D97-AF65-F5344CB8AC3E}">
        <p14:creationId xmlns:p14="http://schemas.microsoft.com/office/powerpoint/2010/main" val="20223431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7/26/2024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0244491"/>
      </p:ext>
    </p:extLst>
  </p:cSld>
  <p:clrMap bg1="lt1" tx1="dk1" bg2="lt2" tx2="dk2" accent1="accent1" accent2="accent2" accent3="accent3" accent4="accent4" accent5="accent5" accent6="accent6" hlink="hlink" folHlink="folHlink"/>
  <p:sldLayoutIdLst>
    <p:sldLayoutId id="2147484013" r:id="rId1"/>
    <p:sldLayoutId id="2147484014" r:id="rId2"/>
    <p:sldLayoutId id="2147484015" r:id="rId3"/>
    <p:sldLayoutId id="2147484016" r:id="rId4"/>
    <p:sldLayoutId id="2147484017" r:id="rId5"/>
    <p:sldLayoutId id="2147484018" r:id="rId6"/>
    <p:sldLayoutId id="2147484019" r:id="rId7"/>
    <p:sldLayoutId id="2147484020" r:id="rId8"/>
    <p:sldLayoutId id="2147484021" r:id="rId9"/>
    <p:sldLayoutId id="2147484022" r:id="rId10"/>
    <p:sldLayoutId id="21474840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7/26/2024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0244491"/>
      </p:ext>
    </p:extLst>
  </p:cSld>
  <p:clrMap bg1="lt1" tx1="dk1" bg2="lt2" tx2="dk2" accent1="accent1" accent2="accent2" accent3="accent3" accent4="accent4" accent5="accent5" accent6="accent6" hlink="hlink" folHlink="folHlink"/>
  <p:sldLayoutIdLst>
    <p:sldLayoutId id="2147484025" r:id="rId1"/>
    <p:sldLayoutId id="2147484026" r:id="rId2"/>
    <p:sldLayoutId id="2147484027" r:id="rId3"/>
    <p:sldLayoutId id="2147484028" r:id="rId4"/>
    <p:sldLayoutId id="2147484029" r:id="rId5"/>
    <p:sldLayoutId id="2147484030" r:id="rId6"/>
    <p:sldLayoutId id="2147484031" r:id="rId7"/>
    <p:sldLayoutId id="2147484032" r:id="rId8"/>
    <p:sldLayoutId id="2147484033" r:id="rId9"/>
    <p:sldLayoutId id="2147484034" r:id="rId10"/>
    <p:sldLayoutId id="21474840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7/26/2024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35489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advClick="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249205771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7/26/2024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9015726"/>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1683493516"/>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7/26/2024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6596749"/>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7/26/2024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7940846"/>
      </p:ext>
    </p:extLst>
  </p:cSld>
  <p:clrMap bg1="lt1" tx1="dk1" bg2="lt2" tx2="dk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 id="2147483938" r:id="rId10"/>
    <p:sldLayoutId id="21474839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7/26/2024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3591077"/>
      </p:ext>
    </p:extLst>
  </p:cSld>
  <p:clrMap bg1="lt1" tx1="dk1" bg2="lt2" tx2="dk2" accent1="accent1" accent2="accent2" accent3="accent3" accent4="accent4" accent5="accent5" accent6="accent6" hlink="hlink" folHlink="folHlink"/>
  <p:sldLayoutIdLst>
    <p:sldLayoutId id="2147483989" r:id="rId1"/>
    <p:sldLayoutId id="2147483990" r:id="rId2"/>
    <p:sldLayoutId id="2147483991" r:id="rId3"/>
    <p:sldLayoutId id="2147483992" r:id="rId4"/>
    <p:sldLayoutId id="2147483993" r:id="rId5"/>
    <p:sldLayoutId id="2147483994" r:id="rId6"/>
    <p:sldLayoutId id="2147483995" r:id="rId7"/>
    <p:sldLayoutId id="2147483996" r:id="rId8"/>
    <p:sldLayoutId id="2147483997" r:id="rId9"/>
    <p:sldLayoutId id="2147483998" r:id="rId10"/>
    <p:sldLayoutId id="214748399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7/26/2024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6293879"/>
      </p:ext>
    </p:extLst>
  </p:cSld>
  <p:clrMap bg1="lt1" tx1="dk1" bg2="lt2" tx2="dk2" accent1="accent1" accent2="accent2" accent3="accent3" accent4="accent4" accent5="accent5" accent6="accent6" hlink="hlink" folHlink="folHlink"/>
  <p:sldLayoutIdLst>
    <p:sldLayoutId id="2147484001" r:id="rId1"/>
    <p:sldLayoutId id="2147484002" r:id="rId2"/>
    <p:sldLayoutId id="2147484003" r:id="rId3"/>
    <p:sldLayoutId id="2147484004" r:id="rId4"/>
    <p:sldLayoutId id="2147484005" r:id="rId5"/>
    <p:sldLayoutId id="2147484006" r:id="rId6"/>
    <p:sldLayoutId id="2147484007" r:id="rId7"/>
    <p:sldLayoutId id="2147484008" r:id="rId8"/>
    <p:sldLayoutId id="2147484009" r:id="rId9"/>
    <p:sldLayoutId id="2147484010" r:id="rId10"/>
    <p:sldLayoutId id="214748401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3.xml"/></Relationships>
</file>

<file path=ppt/slides/_rels/slide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2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3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3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3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3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3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3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4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1.xml"/></Relationships>
</file>

<file path=ppt/slides/_rels/slide4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9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1860819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9146855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a:solidFill>
                <a:srgbClr val="FFFF00"/>
              </a:solidFill>
              <a:effectLst/>
              <a:latin typeface="+mj-lt"/>
              <a:cs typeface="Times New Roman" panose="02020603050405020304" pitchFamily="18" charset="0"/>
            </a:endParaRPr>
          </a:p>
          <a:p>
            <a:pPr eaLnBrk="1" hangingPunct="1">
              <a:lnSpc>
                <a:spcPct val="150000"/>
              </a:lnSpc>
            </a:pPr>
            <a:r>
              <a:rPr lang="en-US" sz="7200" b="0">
                <a:solidFill>
                  <a:srgbClr val="FFFF00"/>
                </a:solidFill>
                <a:effectLst/>
                <a:latin typeface="+mj-lt"/>
                <a:cs typeface="Times New Roman" panose="02020603050405020304" pitchFamily="18" charset="0"/>
              </a:rPr>
              <a:t>KINH VINH DANH</a:t>
            </a:r>
            <a:endParaRPr lang="vi-VN" sz="7200" b="0">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77983896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l" eaLnBrk="1" hangingPunct="1">
              <a:lnSpc>
                <a:spcPct val="150000"/>
              </a:lnSpc>
            </a:pPr>
            <a:r>
              <a:rPr lang="en-US" sz="4000" b="0" u="sng">
                <a:solidFill>
                  <a:srgbClr val="FFFF00"/>
                </a:solidFill>
                <a:effectLst/>
                <a:latin typeface="+mj-lt"/>
                <a:cs typeface="Times New Roman" panose="02020603050405020304" pitchFamily="18" charset="0"/>
              </a:rPr>
              <a:t>Chủ tế:</a:t>
            </a:r>
            <a:r>
              <a:rPr lang="en-US" sz="4000" b="0">
                <a:solidFill>
                  <a:srgbClr val="FFFF00"/>
                </a:solidFill>
                <a:effectLst/>
                <a:latin typeface="+mj-lt"/>
                <a:cs typeface="Times New Roman" panose="02020603050405020304" pitchFamily="18" charset="0"/>
              </a:rPr>
              <a:t> </a:t>
            </a:r>
            <a:r>
              <a:rPr lang="en-US" sz="5400" b="0" i="1">
                <a:solidFill>
                  <a:srgbClr val="FFFF00"/>
                </a:solidFill>
                <a:effectLst/>
                <a:latin typeface="+mj-lt"/>
                <a:cs typeface="Times New Roman" panose="02020603050405020304" pitchFamily="18" charset="0"/>
              </a:rPr>
              <a:t>Vinh danh Thiên Chúa trên các tầng trời.</a:t>
            </a:r>
            <a:br>
              <a:rPr lang="en-US" sz="5400" b="0" i="1">
                <a:solidFill>
                  <a:srgbClr val="FFFF00"/>
                </a:solidFill>
                <a:effectLst/>
                <a:latin typeface="+mj-lt"/>
                <a:cs typeface="Times New Roman" panose="02020603050405020304" pitchFamily="18" charset="0"/>
              </a:rPr>
            </a:br>
            <a:r>
              <a:rPr lang="vi-VN" sz="5400" b="0">
                <a:solidFill>
                  <a:srgbClr val="FFFF00"/>
                </a:solidFill>
                <a:effectLst/>
                <a:latin typeface="+mj-lt"/>
                <a:cs typeface="Times New Roman" panose="02020603050405020304" pitchFamily="18" charset="0"/>
              </a:rPr>
              <a:t>A+B:</a:t>
            </a:r>
            <a:r>
              <a:rPr lang="vi-VN" sz="5400" b="0">
                <a:solidFill>
                  <a:schemeClr val="bg1"/>
                </a:solidFill>
                <a:effectLst/>
                <a:latin typeface="+mj-lt"/>
                <a:cs typeface="Times New Roman" panose="02020603050405020304" pitchFamily="18" charset="0"/>
              </a:rPr>
              <a:t> Và bình an dưới thế cho người thiện tâm</a:t>
            </a:r>
            <a:r>
              <a:rPr lang="en-US" sz="5400" b="0">
                <a:solidFill>
                  <a:schemeClr val="bg1"/>
                </a:solidFill>
                <a:effectLst/>
                <a:latin typeface="+mj-lt"/>
                <a:cs typeface="Times New Roman" panose="02020603050405020304" pitchFamily="18" charset="0"/>
              </a:rPr>
              <a:t>.</a:t>
            </a:r>
            <a:endParaRPr lang="vi-VN" sz="5400" b="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390065293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l" eaLnBrk="1" hangingPunct="1">
              <a:lnSpc>
                <a:spcPct val="140000"/>
              </a:lnSpc>
            </a:pPr>
            <a:r>
              <a:rPr lang="en-US" sz="5000" b="0" u="sng">
                <a:solidFill>
                  <a:srgbClr val="FFFF00"/>
                </a:solidFill>
                <a:effectLst/>
                <a:latin typeface="+mj-lt"/>
                <a:cs typeface="Times New Roman" panose="02020603050405020304" pitchFamily="18" charset="0"/>
              </a:rPr>
              <a:t>A:</a:t>
            </a:r>
            <a:r>
              <a:rPr lang="en-US" sz="5000" b="0">
                <a:solidFill>
                  <a:schemeClr val="bg1"/>
                </a:solidFill>
                <a:effectLst/>
                <a:latin typeface="+mj-lt"/>
                <a:cs typeface="Times New Roman" panose="02020603050405020304" pitchFamily="18" charset="0"/>
              </a:rPr>
              <a:t> Chúng con ca ngợi Chúa.</a:t>
            </a:r>
          </a:p>
          <a:p>
            <a:pPr algn="l" eaLnBrk="1" hangingPunct="1">
              <a:lnSpc>
                <a:spcPct val="140000"/>
              </a:lnSpc>
            </a:pPr>
            <a:r>
              <a:rPr lang="en-US" sz="5000" b="0" u="sng">
                <a:solidFill>
                  <a:srgbClr val="FFFF00"/>
                </a:solidFill>
                <a:effectLst/>
                <a:latin typeface="+mj-lt"/>
                <a:cs typeface="Times New Roman" panose="02020603050405020304" pitchFamily="18" charset="0"/>
              </a:rPr>
              <a:t>B:</a:t>
            </a:r>
            <a:r>
              <a:rPr lang="en-US" sz="5000" b="0">
                <a:solidFill>
                  <a:schemeClr val="bg1"/>
                </a:solidFill>
                <a:effectLst/>
                <a:latin typeface="+mj-lt"/>
                <a:cs typeface="Times New Roman" panose="02020603050405020304" pitchFamily="18" charset="0"/>
              </a:rPr>
              <a:t> Chúng con chúc tụng Chúa. </a:t>
            </a:r>
            <a:br>
              <a:rPr lang="en-US" sz="5000" b="0">
                <a:solidFill>
                  <a:schemeClr val="bg1"/>
                </a:solidFill>
                <a:effectLst/>
                <a:latin typeface="+mj-lt"/>
                <a:cs typeface="Times New Roman" panose="02020603050405020304" pitchFamily="18" charset="0"/>
              </a:rPr>
            </a:br>
            <a:r>
              <a:rPr lang="en-US" sz="5000" b="0">
                <a:solidFill>
                  <a:srgbClr val="FFFF00"/>
                </a:solidFill>
                <a:effectLst/>
                <a:latin typeface="+mj-lt"/>
                <a:cs typeface="Times New Roman" panose="02020603050405020304" pitchFamily="18" charset="0"/>
              </a:rPr>
              <a:t>A:</a:t>
            </a:r>
            <a:r>
              <a:rPr lang="en-US" sz="5000" b="0">
                <a:solidFill>
                  <a:schemeClr val="bg1"/>
                </a:solidFill>
                <a:effectLst/>
                <a:latin typeface="+mj-lt"/>
                <a:cs typeface="Times New Roman" panose="02020603050405020304" pitchFamily="18" charset="0"/>
              </a:rPr>
              <a:t> Chúng con thờ lạy Chúa. </a:t>
            </a:r>
          </a:p>
          <a:p>
            <a:pPr algn="l" eaLnBrk="1" hangingPunct="1">
              <a:lnSpc>
                <a:spcPct val="140000"/>
              </a:lnSpc>
            </a:pPr>
            <a:r>
              <a:rPr lang="en-US" sz="5000" b="0">
                <a:solidFill>
                  <a:srgbClr val="FFFF00"/>
                </a:solidFill>
                <a:effectLst/>
                <a:latin typeface="+mj-lt"/>
                <a:cs typeface="Times New Roman" panose="02020603050405020304" pitchFamily="18" charset="0"/>
              </a:rPr>
              <a:t>B:</a:t>
            </a:r>
            <a:r>
              <a:rPr lang="en-US" sz="5000" b="0">
                <a:solidFill>
                  <a:schemeClr val="bg1"/>
                </a:solidFill>
                <a:effectLst/>
                <a:latin typeface="+mj-lt"/>
                <a:cs typeface="Times New Roman" panose="02020603050405020304" pitchFamily="18" charset="0"/>
              </a:rPr>
              <a:t> Chúng con tôn vinh Chúa.</a:t>
            </a:r>
          </a:p>
        </p:txBody>
      </p:sp>
    </p:spTree>
    <p:extLst>
      <p:ext uri="{BB962C8B-B14F-4D97-AF65-F5344CB8AC3E}">
        <p14:creationId xmlns:p14="http://schemas.microsoft.com/office/powerpoint/2010/main" val="110553222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2947" name="Rectangle 3"/>
          <p:cNvSpPr>
            <a:spLocks noGrp="1" noChangeArrowheads="1"/>
          </p:cNvSpPr>
          <p:nvPr>
            <p:ph type="body" idx="1"/>
          </p:nvPr>
        </p:nvSpPr>
        <p:spPr>
          <a:xfrm>
            <a:off x="0" y="-171450"/>
            <a:ext cx="9144000" cy="5314950"/>
          </a:xfrm>
        </p:spPr>
        <p:txBody>
          <a:bodyPr/>
          <a:lstStyle/>
          <a:p>
            <a:pPr marL="0" indent="0" algn="just" eaLnBrk="1" hangingPunct="1">
              <a:lnSpc>
                <a:spcPct val="140000"/>
              </a:lnSpc>
              <a:buFontTx/>
              <a:buNone/>
            </a:pPr>
            <a:r>
              <a:rPr lang="en-US" sz="4800" b="0" u="sng">
                <a:solidFill>
                  <a:srgbClr val="FFFF00"/>
                </a:solidFill>
                <a:effectLst/>
                <a:latin typeface="+mj-lt"/>
                <a:cs typeface="Times New Roman" panose="02020603050405020304" pitchFamily="18" charset="0"/>
              </a:rPr>
              <a:t>A:</a:t>
            </a:r>
            <a:r>
              <a:rPr lang="en-US" sz="4800" b="0">
                <a:solidFill>
                  <a:schemeClr val="bg1"/>
                </a:solidFill>
                <a:effectLst/>
                <a:latin typeface="+mj-lt"/>
                <a:cs typeface="Times New Roman" panose="02020603050405020304" pitchFamily="18" charset="0"/>
              </a:rPr>
              <a:t> Chúng con cảm tạ Chúa vì vinh quang cao cả Chúa.</a:t>
            </a:r>
          </a:p>
          <a:p>
            <a:pPr marL="0" indent="0" algn="just" eaLnBrk="1" hangingPunct="1">
              <a:lnSpc>
                <a:spcPct val="140000"/>
              </a:lnSpc>
              <a:buFontTx/>
              <a:buNone/>
            </a:pPr>
            <a:r>
              <a:rPr lang="vi-VN" sz="4800" b="0">
                <a:solidFill>
                  <a:srgbClr val="FFFF00"/>
                </a:solidFill>
                <a:effectLst/>
                <a:latin typeface="+mj-lt"/>
                <a:cs typeface="Times New Roman" panose="02020603050405020304" pitchFamily="18" charset="0"/>
              </a:rPr>
              <a:t>B:</a:t>
            </a:r>
            <a:r>
              <a:rPr lang="vi-VN" sz="4800" b="0">
                <a:solidFill>
                  <a:schemeClr val="bg1"/>
                </a:solidFill>
                <a:effectLst/>
                <a:latin typeface="+mj-lt"/>
                <a:cs typeface="Times New Roman" panose="02020603050405020304" pitchFamily="18" charset="0"/>
              </a:rPr>
              <a:t> Lạy Chúa là Thiên Chúa, là Vua trên trời, là Chúa Cha toàn năng.</a:t>
            </a:r>
          </a:p>
        </p:txBody>
      </p:sp>
    </p:spTree>
    <p:extLst>
      <p:ext uri="{BB962C8B-B14F-4D97-AF65-F5344CB8AC3E}">
        <p14:creationId xmlns:p14="http://schemas.microsoft.com/office/powerpoint/2010/main" val="205299397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en-US" sz="4800" b="0" u="sng">
                <a:solidFill>
                  <a:srgbClr val="FFFF00"/>
                </a:solidFill>
                <a:effectLst/>
                <a:latin typeface="+mj-lt"/>
                <a:cs typeface="Times New Roman" panose="02020603050405020304" pitchFamily="18" charset="0"/>
              </a:rPr>
              <a:t>A:</a:t>
            </a:r>
            <a:r>
              <a:rPr lang="en-US" sz="4800" b="0">
                <a:solidFill>
                  <a:schemeClr val="bg1"/>
                </a:solidFill>
                <a:effectLst/>
                <a:latin typeface="+mj-lt"/>
                <a:cs typeface="Times New Roman" panose="02020603050405020304" pitchFamily="18" charset="0"/>
              </a:rPr>
              <a:t> Lạy con một Thiên Chúa,            Chúa Giêsu Kitô.</a:t>
            </a:r>
          </a:p>
          <a:p>
            <a:pPr marL="0" indent="0" algn="just" eaLnBrk="1" hangingPunct="1">
              <a:lnSpc>
                <a:spcPct val="145000"/>
              </a:lnSpc>
              <a:buFontTx/>
              <a:buNone/>
            </a:pPr>
            <a:r>
              <a:rPr lang="vi-VN" sz="4800" b="0">
                <a:solidFill>
                  <a:srgbClr val="FFFF00"/>
                </a:solidFill>
                <a:effectLst/>
                <a:latin typeface="+mj-lt"/>
                <a:cs typeface="Times New Roman" panose="02020603050405020304" pitchFamily="18" charset="0"/>
              </a:rPr>
              <a:t>B:</a:t>
            </a:r>
            <a:r>
              <a:rPr lang="vi-VN" sz="4800" b="0">
                <a:solidFill>
                  <a:schemeClr val="bg1"/>
                </a:solidFill>
                <a:effectLst/>
                <a:latin typeface="+mj-lt"/>
                <a:cs typeface="Times New Roman" panose="02020603050405020304" pitchFamily="18" charset="0"/>
              </a:rPr>
              <a:t> Lạy Chúa là Thiên Chúa, là Chiên Thiên Chúa là Con Đức Chúa Cha.</a:t>
            </a:r>
          </a:p>
        </p:txBody>
      </p:sp>
    </p:spTree>
    <p:extLst>
      <p:ext uri="{BB962C8B-B14F-4D97-AF65-F5344CB8AC3E}">
        <p14:creationId xmlns:p14="http://schemas.microsoft.com/office/powerpoint/2010/main" val="426166699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en-US" sz="5400" b="0" u="sng">
                <a:solidFill>
                  <a:srgbClr val="FFFF00"/>
                </a:solidFill>
                <a:effectLst/>
                <a:latin typeface="+mj-lt"/>
                <a:cs typeface="Times New Roman" panose="02020603050405020304" pitchFamily="18" charset="0"/>
              </a:rPr>
              <a:t>A:</a:t>
            </a:r>
            <a:r>
              <a:rPr lang="en-US" sz="5400" b="0">
                <a:solidFill>
                  <a:schemeClr val="bg1"/>
                </a:solidFill>
                <a:effectLst/>
                <a:latin typeface="+mj-lt"/>
                <a:cs typeface="Times New Roman" panose="02020603050405020304" pitchFamily="18" charset="0"/>
              </a:rPr>
              <a:t> Chúa xóa tội trần gian, xin thương xót chúng con.</a:t>
            </a:r>
          </a:p>
          <a:p>
            <a:pPr marL="0" indent="0" algn="just" eaLnBrk="1" hangingPunct="1">
              <a:lnSpc>
                <a:spcPct val="145000"/>
              </a:lnSpc>
              <a:buFontTx/>
              <a:buNone/>
            </a:pPr>
            <a:r>
              <a:rPr lang="en-US" sz="5400" b="0" u="sng">
                <a:solidFill>
                  <a:srgbClr val="FFFF00"/>
                </a:solidFill>
                <a:effectLst/>
                <a:latin typeface="+mj-lt"/>
                <a:cs typeface="Times New Roman" panose="02020603050405020304" pitchFamily="18" charset="0"/>
              </a:rPr>
              <a:t>B:</a:t>
            </a:r>
            <a:r>
              <a:rPr lang="en-US" sz="5400" b="0">
                <a:solidFill>
                  <a:schemeClr val="bg1"/>
                </a:solidFill>
                <a:effectLst/>
                <a:latin typeface="+mj-lt"/>
                <a:cs typeface="Times New Roman" panose="02020603050405020304" pitchFamily="18" charset="0"/>
              </a:rPr>
              <a:t> Chúa xóa tội trần gian, xin nhậm lời chúng con cầu khẩn.</a:t>
            </a:r>
          </a:p>
        </p:txBody>
      </p:sp>
    </p:spTree>
    <p:extLst>
      <p:ext uri="{BB962C8B-B14F-4D97-AF65-F5344CB8AC3E}">
        <p14:creationId xmlns:p14="http://schemas.microsoft.com/office/powerpoint/2010/main" val="3634377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800" b="0" u="sng">
                <a:solidFill>
                  <a:srgbClr val="FFFF00"/>
                </a:solidFill>
                <a:effectLst/>
                <a:latin typeface="+mj-lt"/>
                <a:cs typeface="Times New Roman" panose="02020603050405020304" pitchFamily="18" charset="0"/>
              </a:rPr>
              <a:t>A:</a:t>
            </a:r>
            <a:r>
              <a:rPr lang="en-US" sz="4800" b="0">
                <a:solidFill>
                  <a:schemeClr val="bg1"/>
                </a:solidFill>
                <a:effectLst/>
                <a:latin typeface="+mj-lt"/>
                <a:cs typeface="Times New Roman" panose="02020603050405020304" pitchFamily="18" charset="0"/>
              </a:rPr>
              <a:t> Chúa ngự bên hữu Đức Chúa Cha, xin thương xót chúng con.</a:t>
            </a:r>
          </a:p>
          <a:p>
            <a:pPr marL="0" indent="0" algn="just" eaLnBrk="1" hangingPunct="1">
              <a:lnSpc>
                <a:spcPct val="150000"/>
              </a:lnSpc>
              <a:buFontTx/>
              <a:buNone/>
            </a:pPr>
            <a:r>
              <a:rPr lang="vi-VN" sz="4800" b="0" u="sng">
                <a:solidFill>
                  <a:srgbClr val="FFFF00"/>
                </a:solidFill>
                <a:effectLst/>
                <a:latin typeface="+mj-lt"/>
                <a:cs typeface="Times New Roman" panose="02020603050405020304" pitchFamily="18" charset="0"/>
              </a:rPr>
              <a:t>B:</a:t>
            </a:r>
            <a:r>
              <a:rPr lang="vi-VN" sz="4800" b="0">
                <a:solidFill>
                  <a:schemeClr val="bg1"/>
                </a:solidFill>
                <a:effectLst/>
                <a:latin typeface="+mj-lt"/>
                <a:cs typeface="Times New Roman" panose="02020603050405020304" pitchFamily="18" charset="0"/>
              </a:rPr>
              <a:t> Vì lạy Chúa Giêsu Kitô, chỉ có Chúa là Đấng Thánh.</a:t>
            </a:r>
          </a:p>
        </p:txBody>
      </p:sp>
    </p:spTree>
    <p:extLst>
      <p:ext uri="{BB962C8B-B14F-4D97-AF65-F5344CB8AC3E}">
        <p14:creationId xmlns:p14="http://schemas.microsoft.com/office/powerpoint/2010/main" val="117733114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91139"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en-US" sz="4400" b="0">
                <a:solidFill>
                  <a:schemeClr val="bg1"/>
                </a:solidFill>
                <a:effectLst/>
                <a:latin typeface="+mj-lt"/>
                <a:cs typeface="Times New Roman" panose="02020603050405020304" pitchFamily="18" charset="0"/>
              </a:rPr>
              <a:t>Chỉ có Chúa là Chúa, chỉ có Chúa là đấng tối cao.</a:t>
            </a:r>
          </a:p>
          <a:p>
            <a:pPr marL="0" indent="0" algn="just" eaLnBrk="1" hangingPunct="1">
              <a:lnSpc>
                <a:spcPct val="140000"/>
              </a:lnSpc>
              <a:buFontTx/>
              <a:buNone/>
            </a:pPr>
            <a:r>
              <a:rPr lang="vi-VN" sz="4400" b="0" u="sng">
                <a:solidFill>
                  <a:srgbClr val="FFFF00"/>
                </a:solidFill>
                <a:effectLst/>
                <a:latin typeface="+mj-lt"/>
                <a:cs typeface="Times New Roman" panose="02020603050405020304" pitchFamily="18" charset="0"/>
              </a:rPr>
              <a:t>A+</a:t>
            </a:r>
            <a:r>
              <a:rPr lang="en-US" sz="4400" b="0" u="sng">
                <a:solidFill>
                  <a:srgbClr val="FFFF00"/>
                </a:solidFill>
                <a:effectLst/>
                <a:latin typeface="+mj-lt"/>
                <a:cs typeface="Times New Roman" panose="02020603050405020304" pitchFamily="18" charset="0"/>
              </a:rPr>
              <a:t>B</a:t>
            </a:r>
            <a:r>
              <a:rPr lang="vi-VN" sz="4400" b="0" u="sng">
                <a:solidFill>
                  <a:srgbClr val="FFFF00"/>
                </a:solidFill>
                <a:effectLst/>
                <a:latin typeface="+mj-lt"/>
                <a:cs typeface="Times New Roman" panose="02020603050405020304" pitchFamily="18" charset="0"/>
              </a:rPr>
              <a:t>:</a:t>
            </a:r>
            <a:r>
              <a:rPr lang="vi-VN" sz="4400" b="0">
                <a:solidFill>
                  <a:schemeClr val="bg1"/>
                </a:solidFill>
                <a:effectLst/>
                <a:latin typeface="+mj-lt"/>
                <a:cs typeface="Times New Roman" panose="02020603050405020304" pitchFamily="18" charset="0"/>
              </a:rPr>
              <a:t> Cùng Đức Chúa Thánh Thần trong vinh quang Đức Chúa Cha. </a:t>
            </a:r>
          </a:p>
          <a:p>
            <a:pPr marL="0" indent="0" algn="just" eaLnBrk="1" hangingPunct="1">
              <a:lnSpc>
                <a:spcPct val="140000"/>
              </a:lnSpc>
              <a:buFontTx/>
              <a:buNone/>
            </a:pPr>
            <a:r>
              <a:rPr lang="vi-VN" sz="4400" b="0" u="sng">
                <a:solidFill>
                  <a:srgbClr val="FFFF00"/>
                </a:solidFill>
                <a:effectLst/>
                <a:latin typeface="+mj-lt"/>
                <a:cs typeface="Times New Roman" panose="02020603050405020304" pitchFamily="18" charset="0"/>
              </a:rPr>
              <a:t>Amen.</a:t>
            </a:r>
          </a:p>
        </p:txBody>
      </p:sp>
    </p:spTree>
    <p:extLst>
      <p:ext uri="{BB962C8B-B14F-4D97-AF65-F5344CB8AC3E}">
        <p14:creationId xmlns:p14="http://schemas.microsoft.com/office/powerpoint/2010/main" val="274107066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210"/>
            <a:ext cx="9144000" cy="5137079"/>
          </a:xfrm>
          <a:prstGeom prst="rect">
            <a:avLst/>
          </a:prstGeom>
        </p:spPr>
      </p:pic>
    </p:spTree>
    <p:extLst>
      <p:ext uri="{BB962C8B-B14F-4D97-AF65-F5344CB8AC3E}">
        <p14:creationId xmlns:p14="http://schemas.microsoft.com/office/powerpoint/2010/main" val="3377242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000" b="0">
                <a:solidFill>
                  <a:srgbClr val="FFFF00"/>
                </a:solidFill>
                <a:effectLst/>
              </a:rPr>
              <a:t>TẬP HÁT CỘNG ĐOÀN</a:t>
            </a:r>
          </a:p>
        </p:txBody>
      </p:sp>
    </p:spTree>
    <p:extLst>
      <p:ext uri="{BB962C8B-B14F-4D97-AF65-F5344CB8AC3E}">
        <p14:creationId xmlns:p14="http://schemas.microsoft.com/office/powerpoint/2010/main" val="6024125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Rectangle 2"/>
          <p:cNvSpPr/>
          <p:nvPr/>
        </p:nvSpPr>
        <p:spPr>
          <a:xfrm>
            <a:off x="228600" y="438150"/>
            <a:ext cx="8686800" cy="1569660"/>
          </a:xfrm>
          <a:prstGeom prst="rect">
            <a:avLst/>
          </a:prstGeom>
        </p:spPr>
        <p:txBody>
          <a:bodyPr wrap="square">
            <a:spAutoFit/>
          </a:bodyPr>
          <a:lstStyle/>
          <a:p>
            <a:r>
              <a:rPr lang="en-US" sz="3200" dirty="0" err="1" smtClean="0">
                <a:solidFill>
                  <a:srgbClr val="FFFF00"/>
                </a:solidFill>
              </a:rPr>
              <a:t>Bài</a:t>
            </a:r>
            <a:r>
              <a:rPr lang="en-US" sz="3200" dirty="0" smtClean="0">
                <a:solidFill>
                  <a:srgbClr val="FFFF00"/>
                </a:solidFill>
              </a:rPr>
              <a:t> </a:t>
            </a:r>
            <a:r>
              <a:rPr lang="en-US" sz="3200" dirty="0" err="1" smtClean="0">
                <a:solidFill>
                  <a:srgbClr val="FFFF00"/>
                </a:solidFill>
              </a:rPr>
              <a:t>Đọc</a:t>
            </a:r>
            <a:r>
              <a:rPr lang="en-US" sz="3200" dirty="0" smtClean="0">
                <a:solidFill>
                  <a:srgbClr val="FFFF00"/>
                </a:solidFill>
              </a:rPr>
              <a:t> 1.</a:t>
            </a:r>
          </a:p>
          <a:p>
            <a:r>
              <a:rPr lang="vi-VN" sz="3200" i="1" dirty="0">
                <a:solidFill>
                  <a:srgbClr val="FFFF00"/>
                </a:solidFill>
              </a:rPr>
              <a:t>Họ sẽ ăn, mà vẫn còn dư. </a:t>
            </a:r>
            <a:r>
              <a:rPr lang="en-US" sz="3200" dirty="0">
                <a:solidFill>
                  <a:srgbClr val="FFFF00"/>
                </a:solidFill>
              </a:rPr>
              <a:t/>
            </a:r>
            <a:br>
              <a:rPr lang="en-US" sz="3200" dirty="0">
                <a:solidFill>
                  <a:srgbClr val="FFFF00"/>
                </a:solidFill>
              </a:rPr>
            </a:br>
            <a:r>
              <a:rPr lang="en-US" sz="3200" dirty="0" err="1">
                <a:solidFill>
                  <a:srgbClr val="FFFF00"/>
                </a:solidFill>
              </a:rPr>
              <a:t>Bài</a:t>
            </a:r>
            <a:r>
              <a:rPr lang="en-US" sz="3200" dirty="0">
                <a:solidFill>
                  <a:srgbClr val="FFFF00"/>
                </a:solidFill>
              </a:rPr>
              <a:t> </a:t>
            </a:r>
            <a:r>
              <a:rPr lang="en-US" sz="3200" dirty="0" err="1">
                <a:solidFill>
                  <a:srgbClr val="FFFF00"/>
                </a:solidFill>
              </a:rPr>
              <a:t>trích</a:t>
            </a:r>
            <a:r>
              <a:rPr lang="en-US" sz="3200" dirty="0">
                <a:solidFill>
                  <a:srgbClr val="FFFF00"/>
                </a:solidFill>
              </a:rPr>
              <a:t> </a:t>
            </a:r>
            <a:r>
              <a:rPr lang="en-US" sz="3200" dirty="0" err="1">
                <a:solidFill>
                  <a:srgbClr val="FFFF00"/>
                </a:solidFill>
              </a:rPr>
              <a:t>sách</a:t>
            </a:r>
            <a:r>
              <a:rPr lang="en-US" sz="3200" dirty="0">
                <a:solidFill>
                  <a:srgbClr val="FFFF00"/>
                </a:solidFill>
              </a:rPr>
              <a:t> </a:t>
            </a:r>
            <a:r>
              <a:rPr lang="en-US" sz="3200" dirty="0" err="1">
                <a:solidFill>
                  <a:srgbClr val="FFFF00"/>
                </a:solidFill>
              </a:rPr>
              <a:t>các</a:t>
            </a:r>
            <a:r>
              <a:rPr lang="en-US" sz="3200" dirty="0">
                <a:solidFill>
                  <a:srgbClr val="FFFF00"/>
                </a:solidFill>
              </a:rPr>
              <a:t> </a:t>
            </a:r>
            <a:r>
              <a:rPr lang="en-US" sz="3200" dirty="0" err="1">
                <a:solidFill>
                  <a:srgbClr val="FFFF00"/>
                </a:solidFill>
              </a:rPr>
              <a:t>Vua</a:t>
            </a:r>
            <a:r>
              <a:rPr lang="en-US" sz="3200" dirty="0">
                <a:solidFill>
                  <a:srgbClr val="FFFF00"/>
                </a:solidFill>
              </a:rPr>
              <a:t> </a:t>
            </a:r>
            <a:r>
              <a:rPr lang="en-US" sz="3200" dirty="0" err="1">
                <a:solidFill>
                  <a:srgbClr val="FFFF00"/>
                </a:solidFill>
              </a:rPr>
              <a:t>quyển</a:t>
            </a:r>
            <a:r>
              <a:rPr lang="en-US" sz="3200" dirty="0">
                <a:solidFill>
                  <a:srgbClr val="FFFF00"/>
                </a:solidFill>
              </a:rPr>
              <a:t> </a:t>
            </a:r>
            <a:r>
              <a:rPr lang="en-US" sz="3200" dirty="0" err="1">
                <a:solidFill>
                  <a:srgbClr val="FFFF00"/>
                </a:solidFill>
              </a:rPr>
              <a:t>thứ</a:t>
            </a:r>
            <a:r>
              <a:rPr lang="en-US" sz="3200" dirty="0">
                <a:solidFill>
                  <a:srgbClr val="FFFF00"/>
                </a:solidFill>
              </a:rPr>
              <a:t> </a:t>
            </a:r>
            <a:r>
              <a:rPr lang="en-US" sz="3200" dirty="0" err="1">
                <a:solidFill>
                  <a:srgbClr val="FFFF00"/>
                </a:solidFill>
              </a:rPr>
              <a:t>hai</a:t>
            </a:r>
            <a:r>
              <a:rPr lang="en-US" sz="3200" dirty="0" smtClean="0">
                <a:solidFill>
                  <a:srgbClr val="FFFF00"/>
                </a:solidFill>
              </a:rPr>
              <a:t>.</a:t>
            </a:r>
          </a:p>
        </p:txBody>
      </p:sp>
    </p:spTree>
    <p:extLst>
      <p:ext uri="{BB962C8B-B14F-4D97-AF65-F5344CB8AC3E}">
        <p14:creationId xmlns:p14="http://schemas.microsoft.com/office/powerpoint/2010/main" val="29822751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r>
              <a:rPr lang="en-US" dirty="0" smtClean="0">
                <a:solidFill>
                  <a:srgbClr val="FFFF00"/>
                </a:solidFill>
              </a:rPr>
              <a:t>THÁNH VỊNH 144</a:t>
            </a:r>
            <a:br>
              <a:rPr lang="en-US" dirty="0" smtClean="0">
                <a:solidFill>
                  <a:srgbClr val="FFFF00"/>
                </a:solidFill>
              </a:rPr>
            </a:br>
            <a:r>
              <a:rPr lang="en-US" dirty="0" smtClean="0">
                <a:solidFill>
                  <a:srgbClr val="FFFF00"/>
                </a:solidFill>
              </a:rPr>
              <a:t>CHÚA NHẬT XVII THƯỜNG NIÊN</a:t>
            </a:r>
            <a:br>
              <a:rPr lang="en-US" dirty="0" smtClean="0">
                <a:solidFill>
                  <a:srgbClr val="FFFF00"/>
                </a:solidFill>
              </a:rPr>
            </a:br>
            <a:r>
              <a:rPr lang="en-US" dirty="0" smtClean="0">
                <a:solidFill>
                  <a:srgbClr val="FFFF00"/>
                </a:solidFill>
              </a:rPr>
              <a:t>NĂM B </a:t>
            </a:r>
            <a:br>
              <a:rPr lang="en-US" dirty="0" smtClean="0">
                <a:solidFill>
                  <a:srgbClr val="FFFF00"/>
                </a:solidFill>
              </a:rPr>
            </a:br>
            <a:r>
              <a:rPr lang="en-US" i="1" dirty="0" smtClean="0">
                <a:solidFill>
                  <a:schemeClr val="bg1"/>
                </a:solidFill>
              </a:rPr>
              <a:t>Lm. Kim Long</a:t>
            </a:r>
            <a:br>
              <a:rPr lang="en-US" i="1" dirty="0" smtClean="0">
                <a:solidFill>
                  <a:schemeClr val="bg1"/>
                </a:solidFill>
              </a:rPr>
            </a:br>
            <a:r>
              <a:rPr lang="en-US" i="1" dirty="0" smtClean="0">
                <a:solidFill>
                  <a:schemeClr val="bg1"/>
                </a:solidFill>
              </a:rPr>
              <a:t>03 </a:t>
            </a:r>
            <a:r>
              <a:rPr lang="en-US" i="1" dirty="0" err="1" smtClean="0">
                <a:solidFill>
                  <a:schemeClr val="bg1"/>
                </a:solidFill>
              </a:rPr>
              <a:t>Câu</a:t>
            </a:r>
            <a:endParaRPr lang="en-US" i="1" dirty="0">
              <a:solidFill>
                <a:schemeClr val="bg1"/>
              </a:solidFill>
            </a:endParaRPr>
          </a:p>
        </p:txBody>
      </p:sp>
    </p:spTree>
    <p:extLst>
      <p:ext uri="{BB962C8B-B14F-4D97-AF65-F5344CB8AC3E}">
        <p14:creationId xmlns:p14="http://schemas.microsoft.com/office/powerpoint/2010/main" val="9814084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u="sng" smtClean="0">
                <a:solidFill>
                  <a:srgbClr val="FFFF00"/>
                </a:solidFill>
              </a:rPr>
              <a:t>Đk:</a:t>
            </a:r>
            <a:r>
              <a:rPr lang="en-US" sz="6600">
                <a:solidFill>
                  <a:schemeClr val="bg1"/>
                </a:solidFill>
              </a:rPr>
              <a:t> </a:t>
            </a:r>
            <a:r>
              <a:rPr lang="vi-VN" sz="6600">
                <a:solidFill>
                  <a:schemeClr val="bg1"/>
                </a:solidFill>
              </a:rPr>
              <a:t>Lạy Chúa, khi Ngài rộng mở tay ban là bao sinh vật thoả thuê muôn vàn.</a:t>
            </a:r>
            <a:endParaRPr lang="en-US" sz="6600">
              <a:solidFill>
                <a:schemeClr val="bg1"/>
              </a:solidFill>
            </a:endParaRPr>
          </a:p>
        </p:txBody>
      </p:sp>
    </p:spTree>
    <p:extLst>
      <p:ext uri="{BB962C8B-B14F-4D97-AF65-F5344CB8AC3E}">
        <p14:creationId xmlns:p14="http://schemas.microsoft.com/office/powerpoint/2010/main" val="13030224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smtClean="0">
                <a:solidFill>
                  <a:srgbClr val="FFFF00"/>
                </a:solidFill>
              </a:rPr>
              <a:t>Tk1:</a:t>
            </a:r>
            <a:r>
              <a:rPr lang="en-US" sz="5400">
                <a:solidFill>
                  <a:schemeClr val="bg1"/>
                </a:solidFill>
              </a:rPr>
              <a:t> </a:t>
            </a:r>
            <a:r>
              <a:rPr lang="vi-VN" sz="5400">
                <a:solidFill>
                  <a:schemeClr val="bg1"/>
                </a:solidFill>
              </a:rPr>
              <a:t>Việc Chúa đã làm đều phải tán dương, tôi trung phải lên tiếng ca tụng. Nói lên rằng: Nước Chúa vinh hiển, Hãy cùng tuyên xưng: Chúa ta thờ thực rất quyền uy.</a:t>
            </a:r>
            <a:endParaRPr lang="en-US" sz="5400">
              <a:solidFill>
                <a:schemeClr val="bg1"/>
              </a:solidFill>
            </a:endParaRPr>
          </a:p>
        </p:txBody>
      </p:sp>
    </p:spTree>
    <p:extLst>
      <p:ext uri="{BB962C8B-B14F-4D97-AF65-F5344CB8AC3E}">
        <p14:creationId xmlns:p14="http://schemas.microsoft.com/office/powerpoint/2010/main" val="21695833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u="sng" smtClean="0">
                <a:solidFill>
                  <a:srgbClr val="FFFF00"/>
                </a:solidFill>
              </a:rPr>
              <a:t>Đk:</a:t>
            </a:r>
            <a:r>
              <a:rPr lang="en-US" sz="6600">
                <a:solidFill>
                  <a:schemeClr val="bg1"/>
                </a:solidFill>
              </a:rPr>
              <a:t> </a:t>
            </a:r>
            <a:r>
              <a:rPr lang="vi-VN" sz="6600">
                <a:solidFill>
                  <a:schemeClr val="bg1"/>
                </a:solidFill>
              </a:rPr>
              <a:t>Lạy Chúa, khi Ngài rộng mở tay ban là bao sinh vật thoả thuê muôn vàn.</a:t>
            </a:r>
            <a:endParaRPr lang="en-US" sz="6600">
              <a:solidFill>
                <a:schemeClr val="bg1"/>
              </a:solidFill>
            </a:endParaRPr>
          </a:p>
        </p:txBody>
      </p:sp>
    </p:spTree>
    <p:extLst>
      <p:ext uri="{BB962C8B-B14F-4D97-AF65-F5344CB8AC3E}">
        <p14:creationId xmlns:p14="http://schemas.microsoft.com/office/powerpoint/2010/main" val="13650935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smtClean="0">
                <a:solidFill>
                  <a:srgbClr val="FFFF00"/>
                </a:solidFill>
              </a:rPr>
              <a:t>Tk2:</a:t>
            </a:r>
            <a:r>
              <a:rPr lang="en-US" sz="5400">
                <a:solidFill>
                  <a:schemeClr val="bg1"/>
                </a:solidFill>
              </a:rPr>
              <a:t> </a:t>
            </a:r>
            <a:r>
              <a:rPr lang="vi-VN" sz="5400">
                <a:solidFill>
                  <a:schemeClr val="bg1"/>
                </a:solidFill>
              </a:rPr>
              <a:t>Lạy Chúa muôn loài nhìn lên Chúa thương, ban lương thực cho chúng theo giờ. Lúc tay Ngài ái tuất mở rộng, Lúc Ngài thi ân, hết mọi loài đều sẽ thoả thuê.</a:t>
            </a:r>
            <a:endParaRPr lang="en-US" sz="5400">
              <a:solidFill>
                <a:schemeClr val="bg1"/>
              </a:solidFill>
            </a:endParaRPr>
          </a:p>
        </p:txBody>
      </p:sp>
    </p:spTree>
    <p:extLst>
      <p:ext uri="{BB962C8B-B14F-4D97-AF65-F5344CB8AC3E}">
        <p14:creationId xmlns:p14="http://schemas.microsoft.com/office/powerpoint/2010/main" val="17468324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u="sng" smtClean="0">
                <a:solidFill>
                  <a:srgbClr val="FFFF00"/>
                </a:solidFill>
              </a:rPr>
              <a:t>Đk:</a:t>
            </a:r>
            <a:r>
              <a:rPr lang="en-US" sz="6600">
                <a:solidFill>
                  <a:schemeClr val="bg1"/>
                </a:solidFill>
              </a:rPr>
              <a:t> </a:t>
            </a:r>
            <a:r>
              <a:rPr lang="vi-VN" sz="6600">
                <a:solidFill>
                  <a:schemeClr val="bg1"/>
                </a:solidFill>
              </a:rPr>
              <a:t>Lạy Chúa, khi Ngài rộng mở tay ban là bao sinh vật thoả thuê muôn vàn.</a:t>
            </a:r>
            <a:endParaRPr lang="en-US" sz="6600">
              <a:solidFill>
                <a:schemeClr val="bg1"/>
              </a:solidFill>
            </a:endParaRPr>
          </a:p>
        </p:txBody>
      </p:sp>
    </p:spTree>
    <p:extLst>
      <p:ext uri="{BB962C8B-B14F-4D97-AF65-F5344CB8AC3E}">
        <p14:creationId xmlns:p14="http://schemas.microsoft.com/office/powerpoint/2010/main" val="34247011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u="sng" dirty="0" smtClean="0">
                <a:solidFill>
                  <a:srgbClr val="FFFF00"/>
                </a:solidFill>
              </a:rPr>
              <a:t>Tk3:</a:t>
            </a:r>
            <a:r>
              <a:rPr lang="en-US" sz="4800" dirty="0" smtClean="0">
                <a:solidFill>
                  <a:schemeClr val="bg1"/>
                </a:solidFill>
              </a:rPr>
              <a:t> </a:t>
            </a:r>
            <a:r>
              <a:rPr lang="vi-VN" sz="4800" dirty="0">
                <a:solidFill>
                  <a:schemeClr val="bg1"/>
                </a:solidFill>
              </a:rPr>
              <a:t>Đường lối của Ngài đều rất chí công, bao công việc chan chứa ân tình. Chúa ở gần những kẻ kêu nài, những kẻ chuyên chăm biết tâm thành cầu khẩn Ngài </a:t>
            </a:r>
            <a:r>
              <a:rPr lang="vi-VN" sz="4800" dirty="0" smtClean="0">
                <a:solidFill>
                  <a:schemeClr val="bg1"/>
                </a:solidFill>
              </a:rPr>
              <a:t>liên.</a:t>
            </a:r>
            <a:endParaRPr lang="en-US" sz="4800" dirty="0">
              <a:solidFill>
                <a:schemeClr val="bg1"/>
              </a:solidFill>
            </a:endParaRPr>
          </a:p>
        </p:txBody>
      </p:sp>
    </p:spTree>
    <p:extLst>
      <p:ext uri="{BB962C8B-B14F-4D97-AF65-F5344CB8AC3E}">
        <p14:creationId xmlns:p14="http://schemas.microsoft.com/office/powerpoint/2010/main" val="27699160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u="sng" smtClean="0">
                <a:solidFill>
                  <a:srgbClr val="FFFF00"/>
                </a:solidFill>
              </a:rPr>
              <a:t>Đk:</a:t>
            </a:r>
            <a:r>
              <a:rPr lang="en-US" sz="6600">
                <a:solidFill>
                  <a:schemeClr val="bg1"/>
                </a:solidFill>
              </a:rPr>
              <a:t> </a:t>
            </a:r>
            <a:r>
              <a:rPr lang="vi-VN" sz="6600">
                <a:solidFill>
                  <a:schemeClr val="bg1"/>
                </a:solidFill>
              </a:rPr>
              <a:t>Lạy Chúa, khi Ngài rộng mở tay ban là bao sinh vật thoả thuê muôn vàn.</a:t>
            </a:r>
            <a:endParaRPr lang="en-US" sz="6600">
              <a:solidFill>
                <a:schemeClr val="bg1"/>
              </a:solidFill>
            </a:endParaRPr>
          </a:p>
        </p:txBody>
      </p:sp>
    </p:spTree>
    <p:extLst>
      <p:ext uri="{BB962C8B-B14F-4D97-AF65-F5344CB8AC3E}">
        <p14:creationId xmlns:p14="http://schemas.microsoft.com/office/powerpoint/2010/main" val="30080682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6" name="TextBox 5"/>
          <p:cNvSpPr txBox="1"/>
          <p:nvPr/>
        </p:nvSpPr>
        <p:spPr>
          <a:xfrm>
            <a:off x="152400" y="133350"/>
            <a:ext cx="7919156" cy="2862322"/>
          </a:xfrm>
          <a:prstGeom prst="rect">
            <a:avLst/>
          </a:prstGeom>
          <a:noFill/>
        </p:spPr>
        <p:txBody>
          <a:bodyPr wrap="none" rtlCol="0">
            <a:spAutoFit/>
          </a:bodyPr>
          <a:lstStyle/>
          <a:p>
            <a:r>
              <a:rPr lang="en-US" sz="3600" u="sng" dirty="0" err="1">
                <a:solidFill>
                  <a:srgbClr val="FFFF00"/>
                </a:solidFill>
              </a:rPr>
              <a:t>Bài</a:t>
            </a:r>
            <a:r>
              <a:rPr lang="en-US" sz="3600" u="sng" dirty="0">
                <a:solidFill>
                  <a:srgbClr val="FFFF00"/>
                </a:solidFill>
              </a:rPr>
              <a:t> </a:t>
            </a:r>
            <a:r>
              <a:rPr lang="en-US" sz="3600" u="sng" dirty="0" err="1">
                <a:solidFill>
                  <a:srgbClr val="FFFF00"/>
                </a:solidFill>
              </a:rPr>
              <a:t>đọc</a:t>
            </a:r>
            <a:r>
              <a:rPr lang="en-US" sz="3600" u="sng" dirty="0">
                <a:solidFill>
                  <a:srgbClr val="FFFF00"/>
                </a:solidFill>
              </a:rPr>
              <a:t> </a:t>
            </a:r>
            <a:r>
              <a:rPr lang="en-US" sz="3600" u="sng" dirty="0" smtClean="0">
                <a:solidFill>
                  <a:srgbClr val="FFFF00"/>
                </a:solidFill>
              </a:rPr>
              <a:t>2.</a:t>
            </a:r>
          </a:p>
          <a:p>
            <a:r>
              <a:rPr lang="en-US" sz="3600" i="1" dirty="0" err="1" smtClean="0">
                <a:solidFill>
                  <a:srgbClr val="FFFF00"/>
                </a:solidFill>
              </a:rPr>
              <a:t>Chỉ</a:t>
            </a:r>
            <a:r>
              <a:rPr lang="en-US" sz="3600" i="1" dirty="0" smtClean="0">
                <a:solidFill>
                  <a:srgbClr val="FFFF00"/>
                </a:solidFill>
              </a:rPr>
              <a:t> </a:t>
            </a:r>
            <a:r>
              <a:rPr lang="en-US" sz="3600" i="1" dirty="0" err="1">
                <a:solidFill>
                  <a:srgbClr val="FFFF00"/>
                </a:solidFill>
              </a:rPr>
              <a:t>có</a:t>
            </a:r>
            <a:r>
              <a:rPr lang="en-US" sz="3600" i="1" dirty="0">
                <a:solidFill>
                  <a:srgbClr val="FFFF00"/>
                </a:solidFill>
              </a:rPr>
              <a:t> </a:t>
            </a:r>
            <a:r>
              <a:rPr lang="en-US" sz="3600" i="1" dirty="0" err="1">
                <a:solidFill>
                  <a:srgbClr val="FFFF00"/>
                </a:solidFill>
              </a:rPr>
              <a:t>một</a:t>
            </a:r>
            <a:r>
              <a:rPr lang="en-US" sz="3600" i="1" dirty="0">
                <a:solidFill>
                  <a:srgbClr val="FFFF00"/>
                </a:solidFill>
              </a:rPr>
              <a:t> </a:t>
            </a:r>
            <a:r>
              <a:rPr lang="en-US" sz="3600" i="1" dirty="0" err="1">
                <a:solidFill>
                  <a:srgbClr val="FFFF00"/>
                </a:solidFill>
              </a:rPr>
              <a:t>thân</a:t>
            </a:r>
            <a:r>
              <a:rPr lang="en-US" sz="3600" i="1" dirty="0">
                <a:solidFill>
                  <a:srgbClr val="FFFF00"/>
                </a:solidFill>
              </a:rPr>
              <a:t> </a:t>
            </a:r>
            <a:r>
              <a:rPr lang="en-US" sz="3600" i="1" dirty="0" err="1">
                <a:solidFill>
                  <a:srgbClr val="FFFF00"/>
                </a:solidFill>
              </a:rPr>
              <a:t>thể</a:t>
            </a:r>
            <a:r>
              <a:rPr lang="en-US" sz="3600" i="1" dirty="0">
                <a:solidFill>
                  <a:srgbClr val="FFFF00"/>
                </a:solidFill>
              </a:rPr>
              <a:t>, </a:t>
            </a:r>
            <a:r>
              <a:rPr lang="en-US" sz="3600" i="1" dirty="0" err="1">
                <a:solidFill>
                  <a:srgbClr val="FFFF00"/>
                </a:solidFill>
              </a:rPr>
              <a:t>một</a:t>
            </a:r>
            <a:r>
              <a:rPr lang="en-US" sz="3600" i="1" dirty="0">
                <a:solidFill>
                  <a:srgbClr val="FFFF00"/>
                </a:solidFill>
              </a:rPr>
              <a:t> </a:t>
            </a:r>
            <a:r>
              <a:rPr lang="en-US" sz="3600" i="1" dirty="0" err="1">
                <a:solidFill>
                  <a:srgbClr val="FFFF00"/>
                </a:solidFill>
              </a:rPr>
              <a:t>Chúa</a:t>
            </a:r>
            <a:r>
              <a:rPr lang="en-US" sz="3600" i="1" dirty="0">
                <a:solidFill>
                  <a:srgbClr val="FFFF00"/>
                </a:solidFill>
              </a:rPr>
              <a:t>,</a:t>
            </a:r>
          </a:p>
          <a:p>
            <a:r>
              <a:rPr lang="en-US" sz="3600" i="1" dirty="0" err="1">
                <a:solidFill>
                  <a:srgbClr val="FFFF00"/>
                </a:solidFill>
              </a:rPr>
              <a:t>một</a:t>
            </a:r>
            <a:r>
              <a:rPr lang="en-US" sz="3600" i="1" dirty="0">
                <a:solidFill>
                  <a:srgbClr val="FFFF00"/>
                </a:solidFill>
              </a:rPr>
              <a:t> </a:t>
            </a:r>
            <a:r>
              <a:rPr lang="en-US" sz="3600" i="1" dirty="0" err="1">
                <a:solidFill>
                  <a:srgbClr val="FFFF00"/>
                </a:solidFill>
              </a:rPr>
              <a:t>niềm</a:t>
            </a:r>
            <a:r>
              <a:rPr lang="en-US" sz="3600" i="1" dirty="0">
                <a:solidFill>
                  <a:srgbClr val="FFFF00"/>
                </a:solidFill>
              </a:rPr>
              <a:t> tin, </a:t>
            </a:r>
            <a:r>
              <a:rPr lang="en-US" sz="3600" i="1" dirty="0" err="1">
                <a:solidFill>
                  <a:srgbClr val="FFFF00"/>
                </a:solidFill>
              </a:rPr>
              <a:t>một</a:t>
            </a:r>
            <a:r>
              <a:rPr lang="en-US" sz="3600" i="1" dirty="0">
                <a:solidFill>
                  <a:srgbClr val="FFFF00"/>
                </a:solidFill>
              </a:rPr>
              <a:t> </a:t>
            </a:r>
            <a:r>
              <a:rPr lang="en-US" sz="3600" i="1" dirty="0" err="1">
                <a:solidFill>
                  <a:srgbClr val="FFFF00"/>
                </a:solidFill>
              </a:rPr>
              <a:t>phép</a:t>
            </a:r>
            <a:r>
              <a:rPr lang="en-US" sz="3600" i="1" dirty="0">
                <a:solidFill>
                  <a:srgbClr val="FFFF00"/>
                </a:solidFill>
              </a:rPr>
              <a:t> </a:t>
            </a:r>
            <a:r>
              <a:rPr lang="en-US" sz="3600" i="1" dirty="0" err="1">
                <a:solidFill>
                  <a:srgbClr val="FFFF00"/>
                </a:solidFill>
              </a:rPr>
              <a:t>rửa</a:t>
            </a:r>
            <a:r>
              <a:rPr lang="en-US" sz="3600" i="1" dirty="0" smtClean="0">
                <a:solidFill>
                  <a:srgbClr val="FFFF00"/>
                </a:solidFill>
              </a:rPr>
              <a:t>.</a:t>
            </a:r>
            <a:br>
              <a:rPr lang="en-US" sz="3600" i="1" dirty="0" smtClean="0">
                <a:solidFill>
                  <a:srgbClr val="FFFF00"/>
                </a:solidFill>
              </a:rPr>
            </a:br>
            <a:r>
              <a:rPr lang="vi-VN" sz="3600" dirty="0">
                <a:solidFill>
                  <a:srgbClr val="FFFF00"/>
                </a:solidFill>
              </a:rPr>
              <a:t>Bài trích thư của thánh Phao-lô tông </a:t>
            </a:r>
            <a:r>
              <a:rPr lang="vi-VN" sz="3600" dirty="0" smtClean="0">
                <a:solidFill>
                  <a:srgbClr val="FFFF00"/>
                </a:solidFill>
              </a:rPr>
              <a:t>đồ</a:t>
            </a:r>
            <a:endParaRPr lang="en-US" sz="3600" dirty="0" smtClean="0">
              <a:solidFill>
                <a:srgbClr val="FFFF00"/>
              </a:solidFill>
            </a:endParaRPr>
          </a:p>
          <a:p>
            <a:r>
              <a:rPr lang="vi-VN" sz="3600" dirty="0" smtClean="0">
                <a:solidFill>
                  <a:srgbClr val="FFFF00"/>
                </a:solidFill>
              </a:rPr>
              <a:t>gửi </a:t>
            </a:r>
            <a:r>
              <a:rPr lang="vi-VN" sz="3600" dirty="0">
                <a:solidFill>
                  <a:srgbClr val="FFFF00"/>
                </a:solidFill>
              </a:rPr>
              <a:t>tín hữu Ê-phê-xô</a:t>
            </a:r>
            <a:r>
              <a:rPr lang="vi-VN" sz="3600" dirty="0" smtClean="0">
                <a:solidFill>
                  <a:srgbClr val="FFFF00"/>
                </a:solidFill>
              </a:rPr>
              <a:t>.</a:t>
            </a:r>
            <a:endParaRPr lang="en-US" sz="3600" dirty="0" smtClean="0">
              <a:solidFill>
                <a:srgbClr val="FFFF00"/>
              </a:solidFill>
            </a:endParaRPr>
          </a:p>
        </p:txBody>
      </p:sp>
    </p:spTree>
    <p:extLst>
      <p:ext uri="{BB962C8B-B14F-4D97-AF65-F5344CB8AC3E}">
        <p14:creationId xmlns:p14="http://schemas.microsoft.com/office/powerpoint/2010/main" val="34937877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u="sng" smtClean="0">
                <a:solidFill>
                  <a:srgbClr val="FFFF00"/>
                </a:solidFill>
              </a:rPr>
              <a:t>Đk:</a:t>
            </a:r>
            <a:r>
              <a:rPr lang="en-US" sz="6600">
                <a:solidFill>
                  <a:schemeClr val="bg1"/>
                </a:solidFill>
              </a:rPr>
              <a:t> </a:t>
            </a:r>
            <a:r>
              <a:rPr lang="vi-VN" sz="6600">
                <a:solidFill>
                  <a:schemeClr val="bg1"/>
                </a:solidFill>
              </a:rPr>
              <a:t>Lạy Chúa, khi Ngài rộng mở tay ban là bao sinh vật thoả thuê muôn vàn.</a:t>
            </a:r>
            <a:endParaRPr lang="en-US" sz="6600">
              <a:solidFill>
                <a:schemeClr val="bg1"/>
              </a:solidFill>
            </a:endParaRPr>
          </a:p>
        </p:txBody>
      </p:sp>
    </p:spTree>
    <p:extLst>
      <p:ext uri="{BB962C8B-B14F-4D97-AF65-F5344CB8AC3E}">
        <p14:creationId xmlns:p14="http://schemas.microsoft.com/office/powerpoint/2010/main" val="32326987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794159"/>
            <a:ext cx="9144000" cy="3581400"/>
          </a:xfrm>
        </p:spPr>
        <p:txBody>
          <a:bodyPr>
            <a:noAutofit/>
          </a:bodyPr>
          <a:lstStyle/>
          <a:p>
            <a:pPr algn="just"/>
            <a:r>
              <a:rPr lang="vi-VN" sz="6000">
                <a:solidFill>
                  <a:schemeClr val="bg1"/>
                </a:solidFill>
              </a:rPr>
              <a:t>Một tiên tri vĩ đại đã xuất hiện giữa chúng ta, và Thiên Chúa đã viếng thăm dân Ngài.</a:t>
            </a:r>
          </a:p>
        </p:txBody>
      </p:sp>
      <p:sp>
        <p:nvSpPr>
          <p:cNvPr id="3" name="Rectangle 2"/>
          <p:cNvSpPr/>
          <p:nvPr/>
        </p:nvSpPr>
        <p:spPr>
          <a:xfrm>
            <a:off x="76200" y="133350"/>
            <a:ext cx="6477000" cy="646331"/>
          </a:xfrm>
          <a:prstGeom prst="rect">
            <a:avLst/>
          </a:prstGeom>
        </p:spPr>
        <p:txBody>
          <a:bodyPr wrap="square">
            <a:spAutoFit/>
          </a:bodyPr>
          <a:lstStyle/>
          <a:p>
            <a:r>
              <a:rPr lang="en-US" sz="3600" u="sng" smtClean="0">
                <a:solidFill>
                  <a:srgbClr val="FFFF00"/>
                </a:solidFill>
              </a:rPr>
              <a:t>Alleluia-Alleluia</a:t>
            </a:r>
            <a:endParaRPr lang="en-US" sz="3600" u="sng">
              <a:solidFill>
                <a:srgbClr val="FFFF00"/>
              </a:solidFill>
            </a:endParaRPr>
          </a:p>
        </p:txBody>
      </p:sp>
      <p:sp>
        <p:nvSpPr>
          <p:cNvPr id="4" name="Rectangle 3"/>
          <p:cNvSpPr/>
          <p:nvPr/>
        </p:nvSpPr>
        <p:spPr>
          <a:xfrm>
            <a:off x="6400800" y="4458474"/>
            <a:ext cx="2108269" cy="707886"/>
          </a:xfrm>
          <a:prstGeom prst="rect">
            <a:avLst/>
          </a:prstGeom>
        </p:spPr>
        <p:txBody>
          <a:bodyPr wrap="none">
            <a:spAutoFit/>
          </a:bodyPr>
          <a:lstStyle/>
          <a:p>
            <a:r>
              <a:rPr lang="en-US" sz="4000" smtClean="0">
                <a:solidFill>
                  <a:srgbClr val="FFFF00"/>
                </a:solidFill>
              </a:rPr>
              <a:t>Alleluia…</a:t>
            </a:r>
            <a:endParaRPr lang="en-US" sz="4000">
              <a:solidFill>
                <a:srgbClr val="FFFF00"/>
              </a:solidFill>
            </a:endParaRPr>
          </a:p>
        </p:txBody>
      </p:sp>
    </p:spTree>
    <p:extLst>
      <p:ext uri="{BB962C8B-B14F-4D97-AF65-F5344CB8AC3E}">
        <p14:creationId xmlns:p14="http://schemas.microsoft.com/office/powerpoint/2010/main" val="28066082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8164"/>
            <a:ext cx="9144000" cy="5127171"/>
          </a:xfrm>
          <a:prstGeom prst="rect">
            <a:avLst/>
          </a:prstGeom>
        </p:spPr>
      </p:pic>
    </p:spTree>
    <p:extLst>
      <p:ext uri="{BB962C8B-B14F-4D97-AF65-F5344CB8AC3E}">
        <p14:creationId xmlns:p14="http://schemas.microsoft.com/office/powerpoint/2010/main" val="28089852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85363390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0" dirty="0">
                <a:solidFill>
                  <a:srgbClr val="FFFF00"/>
                </a:solidFill>
                <a:effectLst/>
                <a:latin typeface="+mj-lt"/>
                <a:cs typeface="Times New Roman" pitchFamily="18" charset="0"/>
              </a:rPr>
              <a:t>KINH TIN KÍNH</a:t>
            </a:r>
          </a:p>
        </p:txBody>
      </p:sp>
    </p:spTree>
    <p:extLst>
      <p:ext uri="{BB962C8B-B14F-4D97-AF65-F5344CB8AC3E}">
        <p14:creationId xmlns:p14="http://schemas.microsoft.com/office/powerpoint/2010/main" val="16221069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Tôi tin kính một Thiên Chúa là Cha toàn năng, </a:t>
            </a:r>
            <a:r>
              <a:rPr lang="vi-VN" sz="6600" b="0" dirty="0">
                <a:solidFill>
                  <a:schemeClr val="bg1"/>
                </a:solidFill>
                <a:effectLst/>
                <a:latin typeface="+mj-lt"/>
                <a:cs typeface="Times New Roman" pitchFamily="18" charset="0"/>
              </a:rPr>
              <a:t>Đấng tạo thành trời đất, muôn vật hữu hình và vô hình.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3763457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0" dirty="0" err="1">
                <a:solidFill>
                  <a:schemeClr val="bg1"/>
                </a:solidFill>
                <a:effectLst/>
                <a:latin typeface="+mj-lt"/>
                <a:cs typeface="Times New Roman" pitchFamily="18" charset="0"/>
              </a:rPr>
              <a:t>Tôi</a:t>
            </a:r>
            <a:r>
              <a:rPr lang="en-US" sz="6600" b="0" dirty="0">
                <a:solidFill>
                  <a:schemeClr val="bg1"/>
                </a:solidFill>
                <a:effectLst/>
                <a:latin typeface="+mj-lt"/>
                <a:cs typeface="Times New Roman" pitchFamily="18" charset="0"/>
              </a:rPr>
              <a:t> tin </a:t>
            </a:r>
            <a:r>
              <a:rPr lang="en-US" sz="6600" b="0" dirty="0" err="1">
                <a:solidFill>
                  <a:schemeClr val="bg1"/>
                </a:solidFill>
                <a:effectLst/>
                <a:latin typeface="+mj-lt"/>
                <a:cs typeface="Times New Roman" pitchFamily="18" charset="0"/>
              </a:rPr>
              <a:t>kính</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Giêsu</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Kitô</a:t>
            </a:r>
            <a:r>
              <a:rPr lang="en-US" sz="6600" b="0" dirty="0">
                <a:solidFill>
                  <a:schemeClr val="bg1"/>
                </a:solidFill>
                <a:effectLst/>
                <a:latin typeface="+mj-lt"/>
                <a:cs typeface="Times New Roman" pitchFamily="18" charset="0"/>
              </a:rPr>
              <a:t>, Con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Sinh bởi Đức Chúa Cha từ trước muôn đời.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427983048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Người là Thiên Chúa bởi Thiên Chúa, Ánh Sáng bởi Ánh Sáng,</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bởi</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a:t>
            </a:r>
          </a:p>
        </p:txBody>
      </p:sp>
    </p:spTree>
    <p:extLst>
      <p:ext uri="{BB962C8B-B14F-4D97-AF65-F5344CB8AC3E}">
        <p14:creationId xmlns:p14="http://schemas.microsoft.com/office/powerpoint/2010/main" val="22164421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rPr>
              <a:t>được sinh ra mà không phải được tạo thành, đồng bản thể với Đức Chúa Cha: nhờ Người mà muôn vật được tạo thành.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7635060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0" dirty="0">
                <a:solidFill>
                  <a:schemeClr val="bg1"/>
                </a:solidFill>
                <a:effectLst/>
                <a:latin typeface="+mj-lt"/>
              </a:rPr>
              <a:t>Vì loài người chúng ta và để cứu độ chúng ta,</a:t>
            </a:r>
            <a:r>
              <a:rPr lang="en-US" sz="7200" b="0" dirty="0">
                <a:solidFill>
                  <a:schemeClr val="bg1"/>
                </a:solidFill>
                <a:effectLst/>
                <a:latin typeface="+mj-lt"/>
              </a:rPr>
              <a:t> </a:t>
            </a:r>
            <a:r>
              <a:rPr lang="vi-VN" sz="7200" b="0" dirty="0">
                <a:solidFill>
                  <a:schemeClr val="bg1"/>
                </a:solidFill>
                <a:effectLst/>
                <a:latin typeface="+mj-lt"/>
                <a:cs typeface="Times New Roman" pitchFamily="18" charset="0"/>
              </a:rPr>
              <a:t>Người đã từ trời xuống thế. </a:t>
            </a:r>
            <a:endParaRPr lang="en-US" sz="72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26492111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Bởi phép Đức Chúa Thánh Thần, Người đã nhập thể trong lòng Trinh Nữ Maria, và đã làm người.</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12740551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794159"/>
            <a:ext cx="9144000" cy="3581400"/>
          </a:xfrm>
        </p:spPr>
        <p:txBody>
          <a:bodyPr>
            <a:noAutofit/>
          </a:bodyPr>
          <a:lstStyle/>
          <a:p>
            <a:pPr algn="just"/>
            <a:r>
              <a:rPr lang="vi-VN" sz="6000">
                <a:solidFill>
                  <a:schemeClr val="bg1"/>
                </a:solidFill>
              </a:rPr>
              <a:t>Một tiên tri vĩ đại đã xuất hiện giữa chúng ta, và Thiên Chúa đã viếng thăm dân Ngài.</a:t>
            </a:r>
          </a:p>
        </p:txBody>
      </p:sp>
      <p:sp>
        <p:nvSpPr>
          <p:cNvPr id="3" name="Rectangle 2"/>
          <p:cNvSpPr/>
          <p:nvPr/>
        </p:nvSpPr>
        <p:spPr>
          <a:xfrm>
            <a:off x="76200" y="133350"/>
            <a:ext cx="6477000" cy="646331"/>
          </a:xfrm>
          <a:prstGeom prst="rect">
            <a:avLst/>
          </a:prstGeom>
        </p:spPr>
        <p:txBody>
          <a:bodyPr wrap="square">
            <a:spAutoFit/>
          </a:bodyPr>
          <a:lstStyle/>
          <a:p>
            <a:r>
              <a:rPr lang="en-US" sz="3600" u="sng" smtClean="0">
                <a:solidFill>
                  <a:srgbClr val="FFFF00"/>
                </a:solidFill>
              </a:rPr>
              <a:t>Alleluia-Alleluia</a:t>
            </a:r>
            <a:endParaRPr lang="en-US" sz="3600" u="sng">
              <a:solidFill>
                <a:srgbClr val="FFFF00"/>
              </a:solidFill>
            </a:endParaRPr>
          </a:p>
        </p:txBody>
      </p:sp>
      <p:sp>
        <p:nvSpPr>
          <p:cNvPr id="4" name="Rectangle 3"/>
          <p:cNvSpPr/>
          <p:nvPr/>
        </p:nvSpPr>
        <p:spPr>
          <a:xfrm>
            <a:off x="6400800" y="4458474"/>
            <a:ext cx="2108269" cy="707886"/>
          </a:xfrm>
          <a:prstGeom prst="rect">
            <a:avLst/>
          </a:prstGeom>
        </p:spPr>
        <p:txBody>
          <a:bodyPr wrap="none">
            <a:spAutoFit/>
          </a:bodyPr>
          <a:lstStyle/>
          <a:p>
            <a:r>
              <a:rPr lang="en-US" sz="4000" smtClean="0">
                <a:solidFill>
                  <a:srgbClr val="FFFF00"/>
                </a:solidFill>
              </a:rPr>
              <a:t>Alleluia…</a:t>
            </a:r>
            <a:endParaRPr lang="en-US" sz="4000">
              <a:solidFill>
                <a:srgbClr val="FFFF00"/>
              </a:solidFill>
            </a:endParaRPr>
          </a:p>
        </p:txBody>
      </p:sp>
    </p:spTree>
    <p:extLst>
      <p:ext uri="{BB962C8B-B14F-4D97-AF65-F5344CB8AC3E}">
        <p14:creationId xmlns:p14="http://schemas.microsoft.com/office/powerpoint/2010/main" val="189713380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0" dirty="0">
                <a:solidFill>
                  <a:schemeClr val="bg1"/>
                </a:solidFill>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36820554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0" dirty="0">
                <a:solidFill>
                  <a:schemeClr val="bg1"/>
                </a:solidFill>
                <a:effectLst/>
                <a:latin typeface="+mj-lt"/>
              </a:rPr>
              <a:t>Người lên trời, ngự bên hữu Đức Chúa Cha, và Người sẽ lại đến trong vinh quang để phán xét kẻ sống và kẻ chết, Nước Người sẽ không bao giờ cùng.</a:t>
            </a:r>
            <a:endParaRPr lang="en-US" sz="53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3612422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fontScale="90000"/>
          </a:bodyPr>
          <a:lstStyle/>
          <a:p>
            <a:pPr algn="just"/>
            <a:r>
              <a:rPr lang="vi-VN" sz="6000" b="0" dirty="0">
                <a:solidFill>
                  <a:schemeClr val="bg1"/>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9817876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0" dirty="0">
                <a:solidFill>
                  <a:schemeClr val="bg1"/>
                </a:solidFill>
                <a:effectLst/>
                <a:latin typeface="+mj-lt"/>
              </a:rPr>
              <a:t>Người được phụng thờ và tôn vinh cùng với Đức Chúa Cha và Đức Chúa Con: Người đã dùng các tiên tri mà phán dạy.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148983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0" dirty="0">
                <a:solidFill>
                  <a:schemeClr val="bg1"/>
                </a:solidFill>
                <a:effectLst/>
                <a:latin typeface="+mj-lt"/>
              </a:rPr>
              <a:t>Tôi tin Hội Thánh duy nhất thánh thiện công giáo và tông truyền.</a:t>
            </a:r>
            <a:endParaRPr lang="en-US" sz="8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4742440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Tôi tuyên xưng có một Phép Rửa để tha tội. Tôi trông đợi kẻ chết sống lại và sự</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sống đời sau. </a:t>
            </a:r>
            <a:r>
              <a:rPr lang="vi-VN" sz="6600" b="0" dirty="0">
                <a:solidFill>
                  <a:srgbClr val="FFFF00"/>
                </a:solidFill>
                <a:effectLst/>
                <a:latin typeface="+mj-lt"/>
                <a:cs typeface="Times New Roman" pitchFamily="18" charset="0"/>
              </a:rPr>
              <a:t>Amen.</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40541172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r>
              <a:rPr lang="en-US" b="0" dirty="0" smtClean="0">
                <a:solidFill>
                  <a:schemeClr val="bg1"/>
                </a:solidFill>
                <a:effectLst/>
              </a:rPr>
              <a:t>Ỉ </a:t>
            </a:r>
            <a:r>
              <a:rPr lang="en-US" b="0" dirty="0" err="1" smtClean="0">
                <a:solidFill>
                  <a:schemeClr val="bg1"/>
                </a:solidFill>
                <a:effectLst/>
              </a:rPr>
              <a:t>một</a:t>
            </a:r>
            <a:endParaRPr lang="en-US" b="0" dirty="0">
              <a:solidFill>
                <a:schemeClr val="bg1"/>
              </a:solidFill>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3352800" y="1200150"/>
            <a:ext cx="5791200" cy="3046988"/>
          </a:xfrm>
          <a:prstGeom prst="rect">
            <a:avLst/>
          </a:prstGeom>
        </p:spPr>
        <p:txBody>
          <a:bodyPr wrap="square">
            <a:spAutoFit/>
          </a:bodyPr>
          <a:lstStyle/>
          <a:p>
            <a:pPr algn="just"/>
            <a:r>
              <a:rPr lang="en-US" sz="3200" dirty="0" err="1" smtClean="0"/>
              <a:t>Anh</a:t>
            </a:r>
            <a:r>
              <a:rPr lang="en-US" sz="3200" dirty="0" smtClean="0"/>
              <a:t> </a:t>
            </a:r>
            <a:r>
              <a:rPr lang="en-US" sz="3200" dirty="0" err="1" smtClean="0"/>
              <a:t>chị</a:t>
            </a:r>
            <a:r>
              <a:rPr lang="en-US" sz="3200" dirty="0" smtClean="0"/>
              <a:t> </a:t>
            </a:r>
            <a:r>
              <a:rPr lang="en-US" sz="3200" dirty="0" err="1" smtClean="0"/>
              <a:t>em</a:t>
            </a:r>
            <a:r>
              <a:rPr lang="en-US" sz="3200" dirty="0" smtClean="0"/>
              <a:t> </a:t>
            </a:r>
            <a:r>
              <a:rPr lang="en-US" sz="3200" dirty="0" err="1" smtClean="0"/>
              <a:t>thân</a:t>
            </a:r>
            <a:r>
              <a:rPr lang="en-US" sz="3200" dirty="0" smtClean="0"/>
              <a:t> </a:t>
            </a:r>
            <a:r>
              <a:rPr lang="en-US" sz="3200" dirty="0" err="1" smtClean="0"/>
              <a:t>mến</a:t>
            </a:r>
            <a:r>
              <a:rPr lang="en-US" sz="3200" dirty="0" smtClean="0"/>
              <a:t>, </a:t>
            </a:r>
            <a:r>
              <a:rPr lang="en-US" sz="3200" dirty="0" err="1" smtClean="0"/>
              <a:t>chỉ</a:t>
            </a:r>
            <a:r>
              <a:rPr lang="en-US" sz="3200" dirty="0" smtClean="0"/>
              <a:t> </a:t>
            </a:r>
            <a:r>
              <a:rPr lang="en-US" sz="3200" dirty="0" err="1" smtClean="0"/>
              <a:t>một</a:t>
            </a:r>
            <a:r>
              <a:rPr lang="en-US" sz="3200" dirty="0" smtClean="0"/>
              <a:t> </a:t>
            </a:r>
            <a:r>
              <a:rPr lang="en-US" sz="3200" dirty="0" err="1" smtClean="0"/>
              <a:t>mình</a:t>
            </a:r>
            <a:r>
              <a:rPr lang="en-US" sz="3200" dirty="0" smtClean="0"/>
              <a:t> </a:t>
            </a:r>
            <a:r>
              <a:rPr lang="en-US" sz="3200" dirty="0" err="1" smtClean="0"/>
              <a:t>Đức</a:t>
            </a:r>
            <a:r>
              <a:rPr lang="en-US" sz="3200" dirty="0" smtClean="0"/>
              <a:t> </a:t>
            </a:r>
            <a:r>
              <a:rPr lang="en-US" sz="3200" dirty="0" err="1" smtClean="0"/>
              <a:t>Giê-su</a:t>
            </a:r>
            <a:r>
              <a:rPr lang="en-US" sz="3200" dirty="0" smtClean="0"/>
              <a:t> </a:t>
            </a:r>
            <a:r>
              <a:rPr lang="en-US" sz="3200" dirty="0" err="1" smtClean="0"/>
              <a:t>mới</a:t>
            </a:r>
            <a:r>
              <a:rPr lang="en-US" sz="3200" dirty="0" smtClean="0"/>
              <a:t> </a:t>
            </a:r>
            <a:r>
              <a:rPr lang="en-US" sz="3200" dirty="0" err="1" smtClean="0"/>
              <a:t>có</a:t>
            </a:r>
            <a:r>
              <a:rPr lang="en-US" sz="3200" dirty="0" smtClean="0"/>
              <a:t> </a:t>
            </a:r>
            <a:r>
              <a:rPr lang="en-US" sz="3200" dirty="0" err="1" smtClean="0"/>
              <a:t>thể</a:t>
            </a:r>
            <a:r>
              <a:rPr lang="en-US" sz="3200" dirty="0" smtClean="0"/>
              <a:t>  </a:t>
            </a:r>
            <a:r>
              <a:rPr lang="en-US" sz="3200" dirty="0" err="1" smtClean="0"/>
              <a:t>làm</a:t>
            </a:r>
            <a:r>
              <a:rPr lang="en-US" sz="3200" dirty="0" smtClean="0"/>
              <a:t> </a:t>
            </a:r>
            <a:r>
              <a:rPr lang="en-US" sz="3200" dirty="0" err="1" smtClean="0"/>
              <a:t>cho</a:t>
            </a:r>
            <a:r>
              <a:rPr lang="en-US" sz="3200" dirty="0" smtClean="0"/>
              <a:t> con </a:t>
            </a:r>
            <a:r>
              <a:rPr lang="en-US" sz="3200" dirty="0" err="1" smtClean="0"/>
              <a:t>người</a:t>
            </a:r>
            <a:r>
              <a:rPr lang="en-US" sz="3200" dirty="0" smtClean="0"/>
              <a:t> </a:t>
            </a:r>
            <a:r>
              <a:rPr lang="en-US" sz="3200" dirty="0" err="1" smtClean="0"/>
              <a:t>được</a:t>
            </a:r>
            <a:r>
              <a:rPr lang="en-US" sz="3200" dirty="0" smtClean="0"/>
              <a:t> no </a:t>
            </a:r>
            <a:r>
              <a:rPr lang="en-US" sz="3200" dirty="0" err="1" smtClean="0"/>
              <a:t>thoả</a:t>
            </a:r>
            <a:r>
              <a:rPr lang="en-US" sz="3200" dirty="0" smtClean="0"/>
              <a:t> </a:t>
            </a:r>
            <a:r>
              <a:rPr lang="en-US" sz="3200" dirty="0" err="1" smtClean="0"/>
              <a:t>cả</a:t>
            </a:r>
            <a:r>
              <a:rPr lang="en-US" sz="3200" dirty="0" smtClean="0"/>
              <a:t> </a:t>
            </a:r>
            <a:r>
              <a:rPr lang="en-US" sz="3200" dirty="0" err="1" smtClean="0"/>
              <a:t>xác</a:t>
            </a:r>
            <a:r>
              <a:rPr lang="en-US" sz="3200" dirty="0" smtClean="0"/>
              <a:t> </a:t>
            </a:r>
            <a:r>
              <a:rPr lang="en-US" sz="3200" dirty="0" err="1" smtClean="0"/>
              <a:t>lẫn</a:t>
            </a:r>
            <a:r>
              <a:rPr lang="en-US" sz="3200" dirty="0" smtClean="0"/>
              <a:t> </a:t>
            </a:r>
            <a:r>
              <a:rPr lang="en-US" sz="3200" dirty="0" err="1" smtClean="0"/>
              <a:t>hồn</a:t>
            </a:r>
            <a:r>
              <a:rPr lang="en-US" sz="3200" dirty="0" smtClean="0"/>
              <a:t>. </a:t>
            </a:r>
            <a:r>
              <a:rPr lang="en-US" sz="3200" dirty="0" err="1" smtClean="0"/>
              <a:t>Luôn</a:t>
            </a:r>
            <a:r>
              <a:rPr lang="en-US" sz="3200" dirty="0" smtClean="0"/>
              <a:t> tin </a:t>
            </a:r>
            <a:r>
              <a:rPr lang="en-US" sz="3200" dirty="0" err="1" smtClean="0"/>
              <a:t>tưởng</a:t>
            </a:r>
            <a:r>
              <a:rPr lang="en-US" sz="3200" dirty="0" smtClean="0"/>
              <a:t> </a:t>
            </a:r>
            <a:r>
              <a:rPr lang="en-US" sz="3200" dirty="0" err="1" smtClean="0"/>
              <a:t>vào</a:t>
            </a:r>
            <a:r>
              <a:rPr lang="en-US" sz="3200" dirty="0" smtClean="0"/>
              <a:t> </a:t>
            </a:r>
            <a:r>
              <a:rPr lang="en-US" sz="3200" dirty="0" err="1" smtClean="0"/>
              <a:t>quyền</a:t>
            </a:r>
            <a:r>
              <a:rPr lang="en-US" sz="3200" dirty="0" smtClean="0"/>
              <a:t> </a:t>
            </a:r>
            <a:r>
              <a:rPr lang="en-US" sz="3200" dirty="0" err="1" smtClean="0"/>
              <a:t>năng</a:t>
            </a:r>
            <a:r>
              <a:rPr lang="en-US" sz="3200" dirty="0" smtClean="0"/>
              <a:t> </a:t>
            </a:r>
            <a:r>
              <a:rPr lang="en-US" sz="3200" dirty="0" err="1" smtClean="0"/>
              <a:t>của</a:t>
            </a:r>
            <a:r>
              <a:rPr lang="en-US" sz="3200" dirty="0" smtClean="0"/>
              <a:t> </a:t>
            </a:r>
            <a:r>
              <a:rPr lang="en-US" sz="3200" dirty="0" err="1" smtClean="0"/>
              <a:t>Người</a:t>
            </a:r>
            <a:r>
              <a:rPr lang="en-US" sz="3200" dirty="0" smtClean="0"/>
              <a:t>. </a:t>
            </a:r>
            <a:r>
              <a:rPr lang="en-US" sz="3200" dirty="0" err="1" smtClean="0"/>
              <a:t>Chúng</a:t>
            </a:r>
            <a:r>
              <a:rPr lang="en-US" sz="3200" dirty="0" smtClean="0"/>
              <a:t> ta </a:t>
            </a:r>
            <a:r>
              <a:rPr lang="en-US" sz="3200" dirty="0" err="1" smtClean="0"/>
              <a:t>cùng</a:t>
            </a:r>
            <a:r>
              <a:rPr lang="en-US" sz="3200" dirty="0" smtClean="0"/>
              <a:t> </a:t>
            </a:r>
            <a:r>
              <a:rPr lang="en-US" sz="3200" dirty="0" err="1" smtClean="0"/>
              <a:t>dâng</a:t>
            </a:r>
            <a:r>
              <a:rPr lang="en-US" sz="3200" dirty="0" smtClean="0"/>
              <a:t> </a:t>
            </a:r>
            <a:r>
              <a:rPr lang="en-US" sz="3200" dirty="0" err="1" smtClean="0"/>
              <a:t>lời</a:t>
            </a:r>
            <a:r>
              <a:rPr lang="en-US" sz="3200" dirty="0" smtClean="0"/>
              <a:t> </a:t>
            </a:r>
            <a:r>
              <a:rPr lang="en-US" sz="3200" dirty="0" err="1" smtClean="0"/>
              <a:t>cầu</a:t>
            </a:r>
            <a:r>
              <a:rPr lang="en-US" sz="3200" dirty="0" smtClean="0"/>
              <a:t> </a:t>
            </a:r>
            <a:r>
              <a:rPr lang="en-US" sz="3200" dirty="0" err="1" smtClean="0"/>
              <a:t>xin</a:t>
            </a:r>
            <a:r>
              <a:rPr lang="en-US" sz="3200" dirty="0" smtClean="0"/>
              <a:t>.</a:t>
            </a:r>
            <a:endParaRPr lang="en-US" sz="3200" dirty="0"/>
          </a:p>
        </p:txBody>
      </p:sp>
    </p:spTree>
    <p:extLst>
      <p:ext uri="{BB962C8B-B14F-4D97-AF65-F5344CB8AC3E}">
        <p14:creationId xmlns:p14="http://schemas.microsoft.com/office/powerpoint/2010/main" val="420509807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2590800" y="2419350"/>
            <a:ext cx="6400800" cy="1631216"/>
          </a:xfrm>
          <a:prstGeom prst="rect">
            <a:avLst/>
          </a:prstGeom>
        </p:spPr>
        <p:txBody>
          <a:bodyPr wrap="square">
            <a:spAutoFit/>
          </a:bodyPr>
          <a:lstStyle/>
          <a:p>
            <a:pPr algn="ctr"/>
            <a:r>
              <a:rPr lang="en-US" sz="6000" b="1" i="1" dirty="0">
                <a:solidFill>
                  <a:srgbClr val="FFFF00"/>
                </a:solidFill>
              </a:rPr>
              <a:t>Lễ </a:t>
            </a:r>
            <a:r>
              <a:rPr lang="en-US" sz="6000" b="1" i="1" dirty="0" smtClean="0">
                <a:solidFill>
                  <a:srgbClr val="FFFF00"/>
                </a:solidFill>
              </a:rPr>
              <a:t>Vật Tri Ân</a:t>
            </a:r>
            <a:endParaRPr lang="en-US" sz="6000" b="1" i="1" dirty="0">
              <a:solidFill>
                <a:srgbClr val="FFFF00"/>
              </a:solidFill>
            </a:endParaRPr>
          </a:p>
          <a:p>
            <a:pPr algn="ctr"/>
            <a:endParaRPr lang="en-US" sz="3600" b="1" i="1" dirty="0">
              <a:solidFill>
                <a:schemeClr val="bg1"/>
              </a:solidFill>
            </a:endParaRPr>
          </a:p>
        </p:txBody>
      </p:sp>
    </p:spTree>
    <p:extLst>
      <p:ext uri="{BB962C8B-B14F-4D97-AF65-F5344CB8AC3E}">
        <p14:creationId xmlns:p14="http://schemas.microsoft.com/office/powerpoint/2010/main" val="123585548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b="0" u="sng" dirty="0">
                <a:solidFill>
                  <a:srgbClr val="FFFF00"/>
                </a:solidFill>
                <a:effectLst/>
              </a:rPr>
              <a:t>Tk1:</a:t>
            </a:r>
            <a:r>
              <a:rPr lang="en-US" b="0" dirty="0">
                <a:solidFill>
                  <a:schemeClr val="bg1"/>
                </a:solidFill>
                <a:effectLst/>
              </a:rPr>
              <a:t> </a:t>
            </a:r>
            <a:r>
              <a:rPr lang="en-US" b="0" dirty="0" smtClean="0">
                <a:solidFill>
                  <a:schemeClr val="bg1"/>
                </a:solidFill>
                <a:effectLst/>
              </a:rPr>
              <a:t>Xin tiến dâng lên Cha này tấm bánh với ly rượu nồng. Từ ruộng đồng quê hương con góp về làm lễ tình thương. Đây lao công muôn người muôn người cùng chung chí hướng. Xin Cha thương đoái nhận lễ con dâng lễ vật tri ân. </a:t>
            </a:r>
            <a:endParaRPr lang="en-US" b="0" dirty="0">
              <a:solidFill>
                <a:schemeClr val="bg1"/>
              </a:solidFill>
              <a:effectLst/>
            </a:endParaRPr>
          </a:p>
        </p:txBody>
      </p:sp>
    </p:spTree>
    <p:extLst>
      <p:ext uri="{BB962C8B-B14F-4D97-AF65-F5344CB8AC3E}">
        <p14:creationId xmlns:p14="http://schemas.microsoft.com/office/powerpoint/2010/main" val="375939920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800" b="0" u="sng" dirty="0" err="1">
                <a:solidFill>
                  <a:srgbClr val="FFFF00"/>
                </a:solidFill>
                <a:effectLst/>
              </a:rPr>
              <a:t>Đk</a:t>
            </a:r>
            <a:r>
              <a:rPr lang="en-US" sz="5800" b="0" u="sng" dirty="0">
                <a:solidFill>
                  <a:srgbClr val="FFFF00"/>
                </a:solidFill>
                <a:effectLst/>
              </a:rPr>
              <a:t>:</a:t>
            </a:r>
            <a:r>
              <a:rPr lang="en-US" sz="5800" b="0" dirty="0">
                <a:solidFill>
                  <a:schemeClr val="bg1"/>
                </a:solidFill>
                <a:effectLst/>
              </a:rPr>
              <a:t> </a:t>
            </a:r>
            <a:r>
              <a:rPr lang="en-US" sz="5800" dirty="0" smtClean="0">
                <a:solidFill>
                  <a:schemeClr val="bg1"/>
                </a:solidFill>
              </a:rPr>
              <a:t>Đôi tay con vươn cao thành tín kính dâng lên Cha. Qua bao nhiêu tháng ngày tình mến vẫn luôn đong đầy. </a:t>
            </a:r>
            <a:endParaRPr lang="en-US" sz="5800" b="0" dirty="0">
              <a:solidFill>
                <a:schemeClr val="bg1"/>
              </a:solidFill>
              <a:effectLst/>
            </a:endParaRPr>
          </a:p>
        </p:txBody>
      </p:sp>
    </p:spTree>
    <p:extLst>
      <p:ext uri="{BB962C8B-B14F-4D97-AF65-F5344CB8AC3E}">
        <p14:creationId xmlns:p14="http://schemas.microsoft.com/office/powerpoint/2010/main" val="40739437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91468558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b="0" u="sng" dirty="0">
                <a:solidFill>
                  <a:srgbClr val="FFFF00"/>
                </a:solidFill>
                <a:effectLst/>
              </a:rPr>
              <a:t>Tk1:</a:t>
            </a:r>
            <a:r>
              <a:rPr lang="en-US" b="0" dirty="0">
                <a:solidFill>
                  <a:schemeClr val="bg1"/>
                </a:solidFill>
                <a:effectLst/>
              </a:rPr>
              <a:t> </a:t>
            </a:r>
            <a:r>
              <a:rPr lang="en-US" b="0" dirty="0" smtClean="0">
                <a:solidFill>
                  <a:schemeClr val="bg1"/>
                </a:solidFill>
                <a:effectLst/>
              </a:rPr>
              <a:t>Xin tiến dâng lên Cha trầm hương ngút khói thơm dạt dào. Dạt dào tình quê hương nơi núi rừng xa tít ngàn phương. Muôn yêu thương góp thành góp thành lời ca kính tiến</a:t>
            </a:r>
            <a:r>
              <a:rPr lang="en-US" dirty="0">
                <a:solidFill>
                  <a:schemeClr val="bg1"/>
                </a:solidFill>
              </a:rPr>
              <a:t>. Xin Cha thương đoái nhận lễ con dâng lễ vật tri ân. </a:t>
            </a:r>
            <a:endParaRPr lang="en-US" b="0" dirty="0">
              <a:solidFill>
                <a:schemeClr val="bg1"/>
              </a:solidFill>
              <a:effectLst/>
            </a:endParaRPr>
          </a:p>
        </p:txBody>
      </p:sp>
    </p:spTree>
    <p:extLst>
      <p:ext uri="{BB962C8B-B14F-4D97-AF65-F5344CB8AC3E}">
        <p14:creationId xmlns:p14="http://schemas.microsoft.com/office/powerpoint/2010/main" val="343870428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800" b="0" u="sng" dirty="0" err="1">
                <a:solidFill>
                  <a:srgbClr val="FFFF00"/>
                </a:solidFill>
                <a:effectLst/>
              </a:rPr>
              <a:t>Đk</a:t>
            </a:r>
            <a:r>
              <a:rPr lang="en-US" sz="5800" b="0" u="sng" dirty="0">
                <a:solidFill>
                  <a:srgbClr val="FFFF00"/>
                </a:solidFill>
                <a:effectLst/>
              </a:rPr>
              <a:t>:</a:t>
            </a:r>
            <a:r>
              <a:rPr lang="en-US" sz="5800" b="0" dirty="0">
                <a:solidFill>
                  <a:schemeClr val="bg1"/>
                </a:solidFill>
                <a:effectLst/>
              </a:rPr>
              <a:t> </a:t>
            </a:r>
            <a:r>
              <a:rPr lang="en-US" sz="5800" dirty="0" smtClean="0">
                <a:solidFill>
                  <a:schemeClr val="bg1"/>
                </a:solidFill>
              </a:rPr>
              <a:t>Đôi tay con vươn cao thành tín kính dâng lên Cha. Qua bao nhiêu tháng ngày tình mến vẫn luôn đong đầy. </a:t>
            </a:r>
            <a:endParaRPr lang="en-US" sz="5800" b="0" dirty="0">
              <a:solidFill>
                <a:schemeClr val="bg1"/>
              </a:solidFill>
              <a:effectLst/>
            </a:endParaRPr>
          </a:p>
        </p:txBody>
      </p:sp>
    </p:spTree>
    <p:extLst>
      <p:ext uri="{BB962C8B-B14F-4D97-AF65-F5344CB8AC3E}">
        <p14:creationId xmlns:p14="http://schemas.microsoft.com/office/powerpoint/2010/main" val="351963285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148205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8164"/>
            <a:ext cx="9144000" cy="5127171"/>
          </a:xfrm>
          <a:prstGeom prst="rect">
            <a:avLst/>
          </a:prstGeom>
        </p:spPr>
      </p:pic>
    </p:spTree>
    <p:extLst>
      <p:ext uri="{BB962C8B-B14F-4D97-AF65-F5344CB8AC3E}">
        <p14:creationId xmlns:p14="http://schemas.microsoft.com/office/powerpoint/2010/main" val="32887897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600" b="0" dirty="0">
                <a:solidFill>
                  <a:srgbClr val="FFFF00"/>
                </a:solidFill>
                <a:effectLst/>
              </a:rPr>
              <a:t>Ca </a:t>
            </a:r>
            <a:r>
              <a:rPr lang="en-US" sz="6600" b="0" dirty="0" err="1">
                <a:solidFill>
                  <a:srgbClr val="FFFF00"/>
                </a:solidFill>
                <a:effectLst/>
              </a:rPr>
              <a:t>Nguyện</a:t>
            </a:r>
            <a:r>
              <a:rPr lang="en-US" sz="6600" b="0" dirty="0">
                <a:solidFill>
                  <a:srgbClr val="FFFF00"/>
                </a:solidFill>
                <a:effectLst/>
              </a:rPr>
              <a:t> </a:t>
            </a:r>
            <a:r>
              <a:rPr lang="en-US" sz="6600" b="0" dirty="0" err="1">
                <a:solidFill>
                  <a:srgbClr val="FFFF00"/>
                </a:solidFill>
                <a:effectLst/>
              </a:rPr>
              <a:t>Hiệp</a:t>
            </a:r>
            <a:r>
              <a:rPr lang="en-US" sz="6600" b="0" dirty="0">
                <a:solidFill>
                  <a:srgbClr val="FFFF00"/>
                </a:solidFill>
                <a:effectLst/>
              </a:rPr>
              <a:t> </a:t>
            </a:r>
            <a:r>
              <a:rPr lang="en-US" sz="6600" b="0" dirty="0" err="1">
                <a:solidFill>
                  <a:srgbClr val="FFFF00"/>
                </a:solidFill>
                <a:effectLst/>
              </a:rPr>
              <a:t>Lễ</a:t>
            </a:r>
            <a:r>
              <a:rPr lang="en-US" sz="6600" b="0" dirty="0">
                <a:solidFill>
                  <a:srgbClr val="FFFF00"/>
                </a:solidFill>
                <a:effectLst/>
              </a:rPr>
              <a:t/>
            </a:r>
            <a:br>
              <a:rPr lang="en-US" sz="6600" b="0" dirty="0">
                <a:solidFill>
                  <a:srgbClr val="FFFF00"/>
                </a:solidFill>
                <a:effectLst/>
              </a:rPr>
            </a:br>
            <a:r>
              <a:rPr lang="en-US" sz="4800" dirty="0" err="1">
                <a:solidFill>
                  <a:srgbClr val="FFFF00"/>
                </a:solidFill>
              </a:rPr>
              <a:t>Chúa</a:t>
            </a:r>
            <a:r>
              <a:rPr lang="en-US" sz="4800" dirty="0">
                <a:solidFill>
                  <a:srgbClr val="FFFF00"/>
                </a:solidFill>
              </a:rPr>
              <a:t> </a:t>
            </a:r>
            <a:r>
              <a:rPr lang="en-US" sz="4800" dirty="0" err="1">
                <a:solidFill>
                  <a:srgbClr val="FFFF00"/>
                </a:solidFill>
              </a:rPr>
              <a:t>Làm</a:t>
            </a:r>
            <a:r>
              <a:rPr lang="en-US" sz="4800" dirty="0">
                <a:solidFill>
                  <a:srgbClr val="FFFF00"/>
                </a:solidFill>
              </a:rPr>
              <a:t> </a:t>
            </a:r>
            <a:r>
              <a:rPr lang="en-US" sz="4800" dirty="0" err="1">
                <a:solidFill>
                  <a:srgbClr val="FFFF00"/>
                </a:solidFill>
              </a:rPr>
              <a:t>Phép</a:t>
            </a:r>
            <a:r>
              <a:rPr lang="en-US" sz="4800" dirty="0">
                <a:solidFill>
                  <a:srgbClr val="FFFF00"/>
                </a:solidFill>
              </a:rPr>
              <a:t> </a:t>
            </a:r>
            <a:r>
              <a:rPr lang="en-US" sz="4800" dirty="0" err="1">
                <a:solidFill>
                  <a:srgbClr val="FFFF00"/>
                </a:solidFill>
              </a:rPr>
              <a:t>Lạ</a:t>
            </a:r>
            <a:r>
              <a:rPr lang="en-US" sz="4800" dirty="0">
                <a:solidFill>
                  <a:srgbClr val="FFFF00"/>
                </a:solidFill>
              </a:rPr>
              <a:t> </a:t>
            </a:r>
            <a:r>
              <a:rPr lang="en-US" sz="4800" dirty="0" err="1">
                <a:solidFill>
                  <a:srgbClr val="FFFF00"/>
                </a:solidFill>
              </a:rPr>
              <a:t>Bánh</a:t>
            </a:r>
            <a:r>
              <a:rPr lang="en-US" sz="4800" dirty="0">
                <a:solidFill>
                  <a:srgbClr val="FFFF00"/>
                </a:solidFill>
              </a:rPr>
              <a:t> </a:t>
            </a:r>
            <a:r>
              <a:rPr lang="en-US" sz="4800" dirty="0" err="1">
                <a:solidFill>
                  <a:srgbClr val="FFFF00"/>
                </a:solidFill>
              </a:rPr>
              <a:t>Và</a:t>
            </a:r>
            <a:r>
              <a:rPr lang="en-US" sz="4800" dirty="0">
                <a:solidFill>
                  <a:srgbClr val="FFFF00"/>
                </a:solidFill>
              </a:rPr>
              <a:t> </a:t>
            </a:r>
            <a:r>
              <a:rPr lang="en-US" sz="4800" dirty="0" err="1" smtClean="0">
                <a:solidFill>
                  <a:srgbClr val="FFFF00"/>
                </a:solidFill>
              </a:rPr>
              <a:t>Cá</a:t>
            </a:r>
            <a:r>
              <a:rPr lang="en-US" sz="4800" dirty="0" smtClean="0">
                <a:solidFill>
                  <a:srgbClr val="FFFF00"/>
                </a:solidFill>
              </a:rPr>
              <a:t> </a:t>
            </a:r>
            <a:r>
              <a:rPr lang="en-US" sz="5400" dirty="0" smtClean="0">
                <a:solidFill>
                  <a:srgbClr val="FFFF00"/>
                </a:solidFill>
              </a:rPr>
              <a:t/>
            </a:r>
            <a:br>
              <a:rPr lang="en-US" sz="5400" dirty="0" smtClean="0">
                <a:solidFill>
                  <a:srgbClr val="FFFF00"/>
                </a:solidFill>
              </a:rPr>
            </a:br>
            <a:r>
              <a:rPr lang="en-US" sz="3600" i="1" dirty="0" err="1" smtClean="0">
                <a:solidFill>
                  <a:schemeClr val="bg1"/>
                </a:solidFill>
              </a:rPr>
              <a:t>Đinh</a:t>
            </a:r>
            <a:r>
              <a:rPr lang="en-US" sz="3600" i="1" dirty="0" smtClean="0">
                <a:solidFill>
                  <a:schemeClr val="bg1"/>
                </a:solidFill>
              </a:rPr>
              <a:t> </a:t>
            </a:r>
            <a:r>
              <a:rPr lang="en-US" sz="3600" i="1" dirty="0" err="1">
                <a:solidFill>
                  <a:schemeClr val="bg1"/>
                </a:solidFill>
              </a:rPr>
              <a:t>Công</a:t>
            </a:r>
            <a:r>
              <a:rPr lang="en-US" sz="3600" i="1" dirty="0">
                <a:solidFill>
                  <a:schemeClr val="bg1"/>
                </a:solidFill>
              </a:rPr>
              <a:t> </a:t>
            </a:r>
            <a:r>
              <a:rPr lang="en-US" sz="3600" i="1" dirty="0" err="1">
                <a:solidFill>
                  <a:schemeClr val="bg1"/>
                </a:solidFill>
              </a:rPr>
              <a:t>Huỳnh</a:t>
            </a:r>
            <a:r>
              <a:rPr lang="en-US" sz="3600" i="1" dirty="0">
                <a:solidFill>
                  <a:schemeClr val="bg1"/>
                </a:solidFill>
              </a:rPr>
              <a:t> &amp; </a:t>
            </a:r>
            <a:r>
              <a:rPr lang="en-US" sz="3600" i="1" dirty="0" err="1">
                <a:solidFill>
                  <a:schemeClr val="bg1"/>
                </a:solidFill>
              </a:rPr>
              <a:t>Huỳnh</a:t>
            </a:r>
            <a:r>
              <a:rPr lang="en-US" sz="3600" i="1" dirty="0">
                <a:solidFill>
                  <a:schemeClr val="bg1"/>
                </a:solidFill>
              </a:rPr>
              <a:t> Minh </a:t>
            </a:r>
            <a:r>
              <a:rPr lang="en-US" sz="3600" i="1" dirty="0" err="1">
                <a:solidFill>
                  <a:schemeClr val="bg1"/>
                </a:solidFill>
              </a:rPr>
              <a:t>Kỳ</a:t>
            </a:r>
            <a:r>
              <a:rPr lang="en-US" sz="3600" i="1" dirty="0">
                <a:solidFill>
                  <a:schemeClr val="bg1"/>
                </a:solidFill>
              </a:rPr>
              <a:t>.</a:t>
            </a:r>
            <a:endParaRPr lang="en-US" sz="3200" b="0" i="1" dirty="0">
              <a:solidFill>
                <a:schemeClr val="bg1"/>
              </a:solidFill>
              <a:effectLst/>
            </a:endParaRPr>
          </a:p>
        </p:txBody>
      </p:sp>
    </p:spTree>
    <p:extLst>
      <p:ext uri="{BB962C8B-B14F-4D97-AF65-F5344CB8AC3E}">
        <p14:creationId xmlns:p14="http://schemas.microsoft.com/office/powerpoint/2010/main" val="353878427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 y="0"/>
            <a:ext cx="9144000" cy="5143499"/>
          </a:xfrm>
        </p:spPr>
        <p:txBody>
          <a:bodyPr>
            <a:noAutofit/>
          </a:bodyPr>
          <a:lstStyle/>
          <a:p>
            <a:pPr algn="just" fontAlgn="base"/>
            <a:r>
              <a:rPr lang="en-US" sz="4750" b="0" u="sng" dirty="0">
                <a:solidFill>
                  <a:srgbClr val="FFFF00"/>
                </a:solidFill>
                <a:effectLst/>
              </a:rPr>
              <a:t>Tk1:</a:t>
            </a:r>
            <a:r>
              <a:rPr lang="en-US" sz="4750" b="0" dirty="0">
                <a:solidFill>
                  <a:srgbClr val="FFFF00"/>
                </a:solidFill>
                <a:effectLst/>
              </a:rPr>
              <a:t> </a:t>
            </a:r>
            <a:r>
              <a:rPr lang="vi-VN" sz="4750" dirty="0">
                <a:solidFill>
                  <a:schemeClr val="bg1"/>
                </a:solidFill>
              </a:rPr>
              <a:t>Chúa làm phép lạ từ năm chiếc bánh và hai con cá. Sau khi tạ ơn Người phân phát đến kẻ ngồi ăn. Ai muốn bao nhiêu thì hãy ăn no nê tùy thích. Vì bánh ban xuống chính suối nguồn bổ dưỡng tâm linh.</a:t>
            </a:r>
            <a:endParaRPr lang="vi-VN" sz="4750" b="0" dirty="0">
              <a:solidFill>
                <a:schemeClr val="bg1"/>
              </a:solidFill>
              <a:effectLst/>
            </a:endParaRPr>
          </a:p>
        </p:txBody>
      </p:sp>
    </p:spTree>
    <p:extLst>
      <p:ext uri="{BB962C8B-B14F-4D97-AF65-F5344CB8AC3E}">
        <p14:creationId xmlns:p14="http://schemas.microsoft.com/office/powerpoint/2010/main" val="5203507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b="0" u="sng" dirty="0" err="1">
                <a:solidFill>
                  <a:srgbClr val="FFFF00"/>
                </a:solidFill>
                <a:effectLst/>
              </a:rPr>
              <a:t>Đk</a:t>
            </a:r>
            <a:r>
              <a:rPr lang="en-US" b="0" u="sng" dirty="0">
                <a:solidFill>
                  <a:srgbClr val="FFFF00"/>
                </a:solidFill>
                <a:effectLst/>
              </a:rPr>
              <a:t>:</a:t>
            </a:r>
            <a:r>
              <a:rPr lang="en-US" b="0" dirty="0">
                <a:solidFill>
                  <a:schemeClr val="bg1"/>
                </a:solidFill>
                <a:effectLst/>
              </a:rPr>
              <a:t> </a:t>
            </a:r>
            <a:r>
              <a:rPr lang="vi-VN" dirty="0">
                <a:solidFill>
                  <a:schemeClr val="bg1"/>
                </a:solidFill>
              </a:rPr>
              <a:t>Lạy Chúa! Chúa chính là nguồn mạch thần lương nuôi dưỡng chúng con. Lạy Chúa! Bánh bởi trời Ngài đã tặng ban luôn mãi dư đầy. Hãy biết mở tấm lòng để cùng cảm thông chia sẻ yêu thương. Và biết sống quảng đại để lòng trổ sinh hoa trái tình yêu.</a:t>
            </a:r>
            <a:endParaRPr lang="en-US" b="0" dirty="0">
              <a:solidFill>
                <a:schemeClr val="bg1"/>
              </a:solidFill>
              <a:effectLst/>
            </a:endParaRPr>
          </a:p>
        </p:txBody>
      </p:sp>
    </p:spTree>
    <p:extLst>
      <p:ext uri="{BB962C8B-B14F-4D97-AF65-F5344CB8AC3E}">
        <p14:creationId xmlns:p14="http://schemas.microsoft.com/office/powerpoint/2010/main" val="171877077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4700" b="0" u="sng" dirty="0">
                <a:solidFill>
                  <a:srgbClr val="FFFF00"/>
                </a:solidFill>
                <a:effectLst/>
              </a:rPr>
              <a:t>Tk2:</a:t>
            </a:r>
            <a:r>
              <a:rPr lang="en-US" sz="4700" b="0" dirty="0">
                <a:solidFill>
                  <a:schemeClr val="bg1"/>
                </a:solidFill>
                <a:effectLst/>
              </a:rPr>
              <a:t> </a:t>
            </a:r>
            <a:r>
              <a:rPr lang="vi-VN" sz="4700" dirty="0">
                <a:solidFill>
                  <a:schemeClr val="bg1"/>
                </a:solidFill>
              </a:rPr>
              <a:t>Những người đói khổ chờ mong chiếc bánh tình thương nhân ái. Nhưng con dửng dưng lòng chai đá nhắm mắt làm ngơ. Xin Chúa cho con hãy biết luôn chia cơm sẻ áo. Một miếng khi đói vẫn hơn nhiều một gói khi no.</a:t>
            </a:r>
            <a:endParaRPr lang="en-US" sz="4700" b="0" dirty="0">
              <a:solidFill>
                <a:schemeClr val="bg1"/>
              </a:solidFill>
              <a:effectLst/>
            </a:endParaRPr>
          </a:p>
        </p:txBody>
      </p:sp>
    </p:spTree>
    <p:extLst>
      <p:ext uri="{BB962C8B-B14F-4D97-AF65-F5344CB8AC3E}">
        <p14:creationId xmlns:p14="http://schemas.microsoft.com/office/powerpoint/2010/main" val="242626613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b="0" u="sng" dirty="0" err="1">
                <a:solidFill>
                  <a:srgbClr val="FFFF00"/>
                </a:solidFill>
                <a:effectLst/>
              </a:rPr>
              <a:t>Đk</a:t>
            </a:r>
            <a:r>
              <a:rPr lang="en-US" b="0" u="sng" dirty="0">
                <a:solidFill>
                  <a:srgbClr val="FFFF00"/>
                </a:solidFill>
                <a:effectLst/>
              </a:rPr>
              <a:t>:</a:t>
            </a:r>
            <a:r>
              <a:rPr lang="en-US" b="0" dirty="0">
                <a:solidFill>
                  <a:schemeClr val="bg1"/>
                </a:solidFill>
                <a:effectLst/>
              </a:rPr>
              <a:t> </a:t>
            </a:r>
            <a:r>
              <a:rPr lang="vi-VN" dirty="0">
                <a:solidFill>
                  <a:schemeClr val="bg1"/>
                </a:solidFill>
              </a:rPr>
              <a:t>Lạy Chúa! Chúa chính là nguồn mạch thần lương nuôi dưỡng chúng con. Lạy Chúa! Bánh bởi trời Ngài đã tặng ban luôn mãi dư đầy. Hãy biết mở tấm lòng để cùng cảm thông chia sẻ yêu thương. Và biết sống quảng đại để lòng trổ sinh hoa trái tình yêu.</a:t>
            </a:r>
            <a:endParaRPr lang="en-US" b="0" dirty="0">
              <a:solidFill>
                <a:schemeClr val="bg1"/>
              </a:solidFill>
              <a:effectLst/>
            </a:endParaRPr>
          </a:p>
        </p:txBody>
      </p:sp>
    </p:spTree>
    <p:extLst>
      <p:ext uri="{BB962C8B-B14F-4D97-AF65-F5344CB8AC3E}">
        <p14:creationId xmlns:p14="http://schemas.microsoft.com/office/powerpoint/2010/main" val="210097863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700" b="0" u="sng" dirty="0">
                <a:solidFill>
                  <a:srgbClr val="FFFF00"/>
                </a:solidFill>
                <a:effectLst/>
              </a:rPr>
              <a:t>Tk3:</a:t>
            </a:r>
            <a:r>
              <a:rPr lang="en-US" sz="4700" b="0" dirty="0">
                <a:solidFill>
                  <a:schemeClr val="bg1"/>
                </a:solidFill>
                <a:effectLst/>
              </a:rPr>
              <a:t> </a:t>
            </a:r>
            <a:r>
              <a:rPr lang="vi-VN" sz="4700" dirty="0">
                <a:solidFill>
                  <a:schemeClr val="bg1"/>
                </a:solidFill>
              </a:rPr>
              <a:t>Nếm trải khổ sầu lòng con mới biết khổ đau nhân thế. Cho con quả tim hằng thông cảm với ai lầm </a:t>
            </a:r>
            <a:r>
              <a:rPr lang="vi-VN" sz="4700" dirty="0" smtClean="0">
                <a:solidFill>
                  <a:schemeClr val="bg1"/>
                </a:solidFill>
              </a:rPr>
              <a:t>than.</a:t>
            </a:r>
            <a:r>
              <a:rPr lang="en-US" sz="4700" dirty="0" smtClean="0">
                <a:solidFill>
                  <a:schemeClr val="bg1"/>
                </a:solidFill>
              </a:rPr>
              <a:t> </a:t>
            </a:r>
            <a:r>
              <a:rPr lang="vi-VN" sz="4700" dirty="0" smtClean="0">
                <a:solidFill>
                  <a:schemeClr val="bg1"/>
                </a:solidFill>
              </a:rPr>
              <a:t>Luôn </a:t>
            </a:r>
            <a:r>
              <a:rPr lang="vi-VN" sz="4700" dirty="0">
                <a:solidFill>
                  <a:schemeClr val="bg1"/>
                </a:solidFill>
              </a:rPr>
              <a:t>biết dấn thân tìm đến ai co ro nghèo đói. Vì Chúa ở giữa những con người cùng khốn bơ vơ.</a:t>
            </a:r>
            <a:endParaRPr lang="en-US" sz="4700" b="0" dirty="0">
              <a:solidFill>
                <a:schemeClr val="bg1"/>
              </a:solidFill>
              <a:effectLst/>
            </a:endParaRPr>
          </a:p>
        </p:txBody>
      </p:sp>
    </p:spTree>
    <p:extLst>
      <p:ext uri="{BB962C8B-B14F-4D97-AF65-F5344CB8AC3E}">
        <p14:creationId xmlns:p14="http://schemas.microsoft.com/office/powerpoint/2010/main" val="24262661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r>
              <a:rPr lang="en-US" sz="6000" b="0" dirty="0">
                <a:solidFill>
                  <a:srgbClr val="FFFF00"/>
                </a:solidFill>
                <a:effectLst/>
              </a:rPr>
              <a:t>Ca </a:t>
            </a:r>
            <a:r>
              <a:rPr lang="en-US" sz="6000" b="0" dirty="0" err="1">
                <a:solidFill>
                  <a:srgbClr val="FFFF00"/>
                </a:solidFill>
                <a:effectLst/>
              </a:rPr>
              <a:t>Nhập</a:t>
            </a:r>
            <a:r>
              <a:rPr lang="en-US" sz="6000" b="0" dirty="0">
                <a:solidFill>
                  <a:srgbClr val="FFFF00"/>
                </a:solidFill>
                <a:effectLst/>
              </a:rPr>
              <a:t> </a:t>
            </a:r>
            <a:r>
              <a:rPr lang="en-US" sz="6000" b="0" dirty="0" err="1">
                <a:solidFill>
                  <a:srgbClr val="FFFF00"/>
                </a:solidFill>
                <a:effectLst/>
              </a:rPr>
              <a:t>Lễ</a:t>
            </a:r>
            <a:r>
              <a:rPr lang="en-US" sz="6000" b="0" dirty="0">
                <a:solidFill>
                  <a:srgbClr val="FFFF00"/>
                </a:solidFill>
                <a:effectLst/>
              </a:rPr>
              <a:t/>
            </a:r>
            <a:br>
              <a:rPr lang="en-US" sz="6000" b="0" dirty="0">
                <a:solidFill>
                  <a:srgbClr val="FFFF00"/>
                </a:solidFill>
                <a:effectLst/>
              </a:rPr>
            </a:br>
            <a:r>
              <a:rPr lang="en-US" sz="9600" b="0" dirty="0" err="1">
                <a:solidFill>
                  <a:srgbClr val="FFFF00"/>
                </a:solidFill>
                <a:effectLst/>
              </a:rPr>
              <a:t>Nào</a:t>
            </a:r>
            <a:r>
              <a:rPr lang="en-US" sz="9600" b="0" dirty="0">
                <a:solidFill>
                  <a:srgbClr val="FFFF00"/>
                </a:solidFill>
                <a:effectLst/>
              </a:rPr>
              <a:t> Ta </a:t>
            </a:r>
            <a:r>
              <a:rPr lang="en-US" sz="9600" b="0" dirty="0" err="1">
                <a:solidFill>
                  <a:srgbClr val="FFFF00"/>
                </a:solidFill>
                <a:effectLst/>
              </a:rPr>
              <a:t>Hân</a:t>
            </a:r>
            <a:r>
              <a:rPr lang="en-US" sz="9600" b="0" dirty="0">
                <a:solidFill>
                  <a:srgbClr val="FFFF00"/>
                </a:solidFill>
                <a:effectLst/>
              </a:rPr>
              <a:t> </a:t>
            </a:r>
            <a:r>
              <a:rPr lang="en-US" sz="9600" b="0" dirty="0" err="1">
                <a:solidFill>
                  <a:srgbClr val="FFFF00"/>
                </a:solidFill>
                <a:effectLst/>
              </a:rPr>
              <a:t>Hoan</a:t>
            </a:r>
            <a:r>
              <a:rPr lang="en-US" sz="6000" b="0" dirty="0">
                <a:solidFill>
                  <a:srgbClr val="FFFF00"/>
                </a:solidFill>
                <a:effectLst/>
              </a:rPr>
              <a:t/>
            </a:r>
            <a:br>
              <a:rPr lang="en-US" sz="6000" b="0" dirty="0">
                <a:solidFill>
                  <a:srgbClr val="FFFF00"/>
                </a:solidFill>
                <a:effectLst/>
              </a:rPr>
            </a:br>
            <a:r>
              <a:rPr lang="en-US" sz="6000" b="0" i="1" dirty="0">
                <a:solidFill>
                  <a:schemeClr val="bg1"/>
                </a:solidFill>
                <a:effectLst/>
              </a:rPr>
              <a:t/>
            </a:r>
            <a:br>
              <a:rPr lang="en-US" sz="6000" b="0" i="1" dirty="0">
                <a:solidFill>
                  <a:schemeClr val="bg1"/>
                </a:solidFill>
                <a:effectLst/>
              </a:rPr>
            </a:br>
            <a:endParaRPr lang="en-US" sz="6000" b="0" i="1" dirty="0">
              <a:solidFill>
                <a:schemeClr val="bg1"/>
              </a:solidFill>
              <a:effectLst/>
            </a:endParaRPr>
          </a:p>
        </p:txBody>
      </p:sp>
    </p:spTree>
    <p:extLst>
      <p:ext uri="{BB962C8B-B14F-4D97-AF65-F5344CB8AC3E}">
        <p14:creationId xmlns:p14="http://schemas.microsoft.com/office/powerpoint/2010/main" val="114841572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b="0" u="sng" dirty="0" err="1">
                <a:solidFill>
                  <a:srgbClr val="FFFF00"/>
                </a:solidFill>
                <a:effectLst/>
              </a:rPr>
              <a:t>Đk</a:t>
            </a:r>
            <a:r>
              <a:rPr lang="en-US" b="0" u="sng" dirty="0">
                <a:solidFill>
                  <a:srgbClr val="FFFF00"/>
                </a:solidFill>
                <a:effectLst/>
              </a:rPr>
              <a:t>:</a:t>
            </a:r>
            <a:r>
              <a:rPr lang="en-US" b="0" dirty="0">
                <a:solidFill>
                  <a:schemeClr val="bg1"/>
                </a:solidFill>
                <a:effectLst/>
              </a:rPr>
              <a:t> </a:t>
            </a:r>
            <a:r>
              <a:rPr lang="vi-VN" dirty="0">
                <a:solidFill>
                  <a:schemeClr val="bg1"/>
                </a:solidFill>
              </a:rPr>
              <a:t>Lạy Chúa! Chúa chính là nguồn mạch thần lương nuôi dưỡng chúng con. Lạy Chúa! Bánh bởi trời Ngài đã tặng ban luôn mãi dư đầy. Hãy biết mở tấm lòng để cùng cảm thông chia sẻ yêu thương. Và biết sống quảng đại để lòng trổ sinh hoa trái tình yêu.</a:t>
            </a:r>
            <a:endParaRPr lang="en-US" b="0" dirty="0">
              <a:solidFill>
                <a:schemeClr val="bg1"/>
              </a:solidFill>
              <a:effectLst/>
            </a:endParaRPr>
          </a:p>
        </p:txBody>
      </p:sp>
    </p:spTree>
    <p:extLst>
      <p:ext uri="{BB962C8B-B14F-4D97-AF65-F5344CB8AC3E}">
        <p14:creationId xmlns:p14="http://schemas.microsoft.com/office/powerpoint/2010/main" val="210097863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42626613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77758118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57150"/>
            <a:ext cx="9144000" cy="4400550"/>
          </a:xfrm>
        </p:spPr>
        <p:txBody>
          <a:bodyPr>
            <a:normAutofit/>
          </a:bodyPr>
          <a:lstStyle/>
          <a:p>
            <a:r>
              <a:rPr lang="en-US" sz="8000" b="0" dirty="0">
                <a:solidFill>
                  <a:srgbClr val="FFFF00"/>
                </a:solidFill>
                <a:effectLst/>
              </a:rPr>
              <a:t>Ca </a:t>
            </a:r>
            <a:r>
              <a:rPr lang="en-US" sz="8000" b="0" dirty="0" err="1">
                <a:solidFill>
                  <a:srgbClr val="FFFF00"/>
                </a:solidFill>
                <a:effectLst/>
              </a:rPr>
              <a:t>Kết</a:t>
            </a:r>
            <a:r>
              <a:rPr lang="en-US" sz="8000" b="0" dirty="0">
                <a:solidFill>
                  <a:srgbClr val="FFFF00"/>
                </a:solidFill>
                <a:effectLst/>
              </a:rPr>
              <a:t> </a:t>
            </a:r>
            <a:r>
              <a:rPr lang="en-US" sz="8000" b="0" dirty="0" err="1">
                <a:solidFill>
                  <a:srgbClr val="FFFF00"/>
                </a:solidFill>
                <a:effectLst/>
              </a:rPr>
              <a:t>Lễ</a:t>
            </a:r>
            <a:r>
              <a:rPr lang="en-US" sz="8000" b="0" dirty="0">
                <a:solidFill>
                  <a:srgbClr val="FFFF00"/>
                </a:solidFill>
                <a:effectLst/>
              </a:rPr>
              <a:t/>
            </a:r>
            <a:br>
              <a:rPr lang="en-US" sz="8000" b="0" dirty="0">
                <a:solidFill>
                  <a:srgbClr val="FFFF00"/>
                </a:solidFill>
                <a:effectLst/>
              </a:rPr>
            </a:br>
            <a:r>
              <a:rPr lang="en-US" sz="11500" b="0" dirty="0" err="1">
                <a:solidFill>
                  <a:srgbClr val="FFFF00"/>
                </a:solidFill>
                <a:effectLst/>
              </a:rPr>
              <a:t>Kinh</a:t>
            </a:r>
            <a:r>
              <a:rPr lang="en-US" sz="11500" b="0" dirty="0">
                <a:solidFill>
                  <a:srgbClr val="FFFF00"/>
                </a:solidFill>
                <a:effectLst/>
              </a:rPr>
              <a:t> </a:t>
            </a:r>
            <a:r>
              <a:rPr lang="en-US" sz="11500" b="0" dirty="0" err="1">
                <a:solidFill>
                  <a:srgbClr val="FFFF00"/>
                </a:solidFill>
                <a:effectLst/>
              </a:rPr>
              <a:t>Tạ</a:t>
            </a:r>
            <a:r>
              <a:rPr lang="en-US" sz="11500" b="0" dirty="0">
                <a:solidFill>
                  <a:srgbClr val="FFFF00"/>
                </a:solidFill>
                <a:effectLst/>
              </a:rPr>
              <a:t> </a:t>
            </a:r>
            <a:r>
              <a:rPr lang="en-US" sz="11500" b="0" dirty="0" err="1">
                <a:solidFill>
                  <a:srgbClr val="FFFF00"/>
                </a:solidFill>
                <a:effectLst/>
              </a:rPr>
              <a:t>Lễ</a:t>
            </a:r>
            <a:r>
              <a:rPr lang="en-US" sz="5400" b="0" dirty="0">
                <a:solidFill>
                  <a:srgbClr val="FFFF00"/>
                </a:solidFill>
                <a:effectLst/>
              </a:rPr>
              <a:t/>
            </a:r>
            <a:br>
              <a:rPr lang="en-US" sz="5400" b="0" dirty="0">
                <a:solidFill>
                  <a:srgbClr val="FFFF00"/>
                </a:solidFill>
                <a:effectLst/>
              </a:rPr>
            </a:br>
            <a:r>
              <a:rPr lang="en-US" sz="5400" b="0" i="1" dirty="0" err="1">
                <a:solidFill>
                  <a:schemeClr val="bg1"/>
                </a:solidFill>
                <a:effectLst/>
              </a:rPr>
              <a:t>Lm</a:t>
            </a:r>
            <a:r>
              <a:rPr lang="en-US" sz="5400" b="0" i="1" dirty="0">
                <a:solidFill>
                  <a:schemeClr val="bg1"/>
                </a:solidFill>
                <a:effectLst/>
              </a:rPr>
              <a:t>. </a:t>
            </a:r>
            <a:r>
              <a:rPr lang="en-US" sz="5400" b="0" i="1" dirty="0" err="1">
                <a:solidFill>
                  <a:schemeClr val="bg1"/>
                </a:solidFill>
                <a:effectLst/>
              </a:rPr>
              <a:t>Nguyễn</a:t>
            </a:r>
            <a:r>
              <a:rPr lang="en-US" sz="5400" b="0" i="1" dirty="0">
                <a:solidFill>
                  <a:schemeClr val="bg1"/>
                </a:solidFill>
                <a:effectLst/>
              </a:rPr>
              <a:t> </a:t>
            </a:r>
            <a:r>
              <a:rPr lang="en-US" sz="5400" b="0" i="1" dirty="0" err="1">
                <a:solidFill>
                  <a:schemeClr val="bg1"/>
                </a:solidFill>
                <a:effectLst/>
              </a:rPr>
              <a:t>Duy</a:t>
            </a:r>
            <a:endParaRPr lang="en-US" sz="6000" b="0" i="1" dirty="0">
              <a:solidFill>
                <a:schemeClr val="bg1"/>
              </a:solidFill>
              <a:effectLst/>
            </a:endParaRPr>
          </a:p>
        </p:txBody>
      </p:sp>
    </p:spTree>
    <p:extLst>
      <p:ext uri="{BB962C8B-B14F-4D97-AF65-F5344CB8AC3E}">
        <p14:creationId xmlns:p14="http://schemas.microsoft.com/office/powerpoint/2010/main" val="35085029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b="0" u="sng" dirty="0" err="1">
                <a:solidFill>
                  <a:srgbClr val="FFFF00"/>
                </a:solidFill>
                <a:effectLst/>
              </a:rPr>
              <a:t>Đk</a:t>
            </a:r>
            <a:r>
              <a:rPr lang="en-US" sz="6000" b="0" u="sng" dirty="0">
                <a:solidFill>
                  <a:srgbClr val="FFFF00"/>
                </a:solidFill>
                <a:effectLst/>
              </a:rPr>
              <a:t>:</a:t>
            </a:r>
            <a:r>
              <a:rPr lang="en-US" sz="6000" b="0" dirty="0">
                <a:solidFill>
                  <a:schemeClr val="bg1"/>
                </a:solidFill>
                <a:effectLst/>
              </a:rPr>
              <a:t> </a:t>
            </a:r>
            <a:r>
              <a:rPr lang="vi-VN" sz="6000" b="0" dirty="0">
                <a:solidFill>
                  <a:schemeClr val="bg1"/>
                </a:solidFill>
                <a:effectLst/>
              </a:rPr>
              <a:t>Tạ ơn Chúa chúng con ra về hoan ca trong cuộc đời nhân chứng. Tạ ơn Chúa chúng con nhịp bước đến khắp nơi để đem Tin Mừng.</a:t>
            </a:r>
          </a:p>
        </p:txBody>
      </p:sp>
    </p:spTree>
    <p:extLst>
      <p:ext uri="{BB962C8B-B14F-4D97-AF65-F5344CB8AC3E}">
        <p14:creationId xmlns:p14="http://schemas.microsoft.com/office/powerpoint/2010/main" val="427835381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7000" b="0" u="sng" dirty="0">
                <a:solidFill>
                  <a:srgbClr val="FFFF00"/>
                </a:solidFill>
                <a:effectLst/>
              </a:rPr>
              <a:t>Tk1:</a:t>
            </a:r>
            <a:r>
              <a:rPr lang="en-US" sz="7000" b="0" dirty="0">
                <a:solidFill>
                  <a:schemeClr val="bg1"/>
                </a:solidFill>
                <a:effectLst/>
              </a:rPr>
              <a:t> </a:t>
            </a:r>
            <a:r>
              <a:rPr lang="vi-VN" sz="7000" b="0" dirty="0">
                <a:solidFill>
                  <a:schemeClr val="bg1"/>
                </a:solidFill>
                <a:effectLst/>
              </a:rPr>
              <a:t>Ra đi đến với người gần xa, khơi lên những tiếng lòng ngợi ca.</a:t>
            </a:r>
            <a:endParaRPr lang="en-US" sz="7000" b="0" dirty="0">
              <a:solidFill>
                <a:schemeClr val="bg1"/>
              </a:solidFill>
              <a:effectLst/>
            </a:endParaRPr>
          </a:p>
        </p:txBody>
      </p:sp>
    </p:spTree>
    <p:extLst>
      <p:ext uri="{BB962C8B-B14F-4D97-AF65-F5344CB8AC3E}">
        <p14:creationId xmlns:p14="http://schemas.microsoft.com/office/powerpoint/2010/main" val="281753161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7000" b="0" u="sng" dirty="0">
                <a:solidFill>
                  <a:srgbClr val="FFFF00"/>
                </a:solidFill>
                <a:effectLst/>
              </a:rPr>
              <a:t>Tk2:</a:t>
            </a:r>
            <a:r>
              <a:rPr lang="en-US" sz="7000" b="0" dirty="0">
                <a:solidFill>
                  <a:schemeClr val="bg1"/>
                </a:solidFill>
                <a:effectLst/>
              </a:rPr>
              <a:t> </a:t>
            </a:r>
            <a:r>
              <a:rPr lang="vi-VN" sz="7000" b="0" dirty="0">
                <a:solidFill>
                  <a:schemeClr val="bg1"/>
                </a:solidFill>
                <a:effectLst/>
              </a:rPr>
              <a:t>Con xin Chúa xuống nguồn hồng ân, cho nhân thế tháng ngày bình an.</a:t>
            </a:r>
          </a:p>
        </p:txBody>
      </p:sp>
    </p:spTree>
    <p:extLst>
      <p:ext uri="{BB962C8B-B14F-4D97-AF65-F5344CB8AC3E}">
        <p14:creationId xmlns:p14="http://schemas.microsoft.com/office/powerpoint/2010/main" val="20114789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b="0" u="sng" dirty="0" err="1">
                <a:solidFill>
                  <a:srgbClr val="FFFF00"/>
                </a:solidFill>
                <a:effectLst/>
              </a:rPr>
              <a:t>Đk</a:t>
            </a:r>
            <a:r>
              <a:rPr lang="en-US" sz="6000" b="0" u="sng" dirty="0">
                <a:solidFill>
                  <a:srgbClr val="FFFF00"/>
                </a:solidFill>
                <a:effectLst/>
              </a:rPr>
              <a:t>:</a:t>
            </a:r>
            <a:r>
              <a:rPr lang="en-US" sz="6000" b="0" dirty="0">
                <a:solidFill>
                  <a:schemeClr val="bg1"/>
                </a:solidFill>
                <a:effectLst/>
              </a:rPr>
              <a:t> </a:t>
            </a:r>
            <a:r>
              <a:rPr lang="vi-VN" sz="6000" b="0" dirty="0">
                <a:solidFill>
                  <a:schemeClr val="bg1"/>
                </a:solidFill>
                <a:effectLst/>
              </a:rPr>
              <a:t>Tạ ơn Chúa chúng con ra về hoan ca trong cuộc đời nhân chứng. Tạ ơn Chúa chúng con nhịp bước đến khắp nơi để đem Tin Mừng.</a:t>
            </a:r>
          </a:p>
        </p:txBody>
      </p:sp>
    </p:spTree>
    <p:extLst>
      <p:ext uri="{BB962C8B-B14F-4D97-AF65-F5344CB8AC3E}">
        <p14:creationId xmlns:p14="http://schemas.microsoft.com/office/powerpoint/2010/main" val="388672635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8596784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vi-VN" sz="5600" b="0" u="sng" dirty="0">
                <a:solidFill>
                  <a:srgbClr val="FFFF00"/>
                </a:solidFill>
                <a:effectLst/>
              </a:rPr>
              <a:t>ĐK:</a:t>
            </a:r>
            <a:r>
              <a:rPr lang="vi-VN" sz="5600" b="0" dirty="0">
                <a:solidFill>
                  <a:schemeClr val="bg1"/>
                </a:solidFill>
                <a:effectLst/>
              </a:rPr>
              <a:t> </a:t>
            </a:r>
            <a:r>
              <a:rPr lang="vi-VN" sz="5400" b="0" dirty="0">
                <a:solidFill>
                  <a:schemeClr val="bg1"/>
                </a:solidFill>
                <a:effectLst/>
              </a:rPr>
              <a:t>Nào ta hân hoan vào cung Thánh Chúa tấu vang cung đàn mừng chúc không ngơi. Hòa trong câu ca nhịp chân tiến bước sánh vai tiến về đền Thánh Chúa Trời.</a:t>
            </a:r>
            <a:endParaRPr lang="vi-VN" sz="5600" b="0" dirty="0">
              <a:solidFill>
                <a:schemeClr val="bg1"/>
              </a:solidFill>
              <a:effectLst/>
            </a:endParaRPr>
          </a:p>
        </p:txBody>
      </p:sp>
    </p:spTree>
    <p:extLst>
      <p:ext uri="{BB962C8B-B14F-4D97-AF65-F5344CB8AC3E}">
        <p14:creationId xmlns:p14="http://schemas.microsoft.com/office/powerpoint/2010/main" val="2315032721"/>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5400" b="0" u="sng" dirty="0">
                <a:solidFill>
                  <a:srgbClr val="FFFF00"/>
                </a:solidFill>
                <a:effectLst/>
                <a:latin typeface="+mj-lt"/>
              </a:rPr>
              <a:t>Tk</a:t>
            </a:r>
            <a:r>
              <a:rPr lang="vi-VN" sz="5400" b="0" u="sng" dirty="0">
                <a:solidFill>
                  <a:srgbClr val="FFFF00"/>
                </a:solidFill>
                <a:effectLst/>
                <a:latin typeface="+mj-lt"/>
              </a:rPr>
              <a:t>1.</a:t>
            </a:r>
            <a:r>
              <a:rPr lang="vi-VN" sz="5400" b="0" dirty="0">
                <a:solidFill>
                  <a:srgbClr val="FFFF00"/>
                </a:solidFill>
                <a:effectLst/>
                <a:latin typeface="+mj-lt"/>
              </a:rPr>
              <a:t> </a:t>
            </a:r>
            <a:r>
              <a:rPr lang="vi-VN" sz="6000" b="0" dirty="0">
                <a:solidFill>
                  <a:schemeClr val="bg1"/>
                </a:solidFill>
                <a:effectLst/>
              </a:rPr>
              <a:t>Chúc khen Người nhân loại muôn phương dâng lên Người niềm tin kính mến. Ca khen Chúa khắp chốn muôn nơi vạn vật hỡi tán dương Danh Người.</a:t>
            </a:r>
            <a:endParaRPr lang="vi-VN" sz="5400" b="0" dirty="0">
              <a:solidFill>
                <a:schemeClr val="bg1"/>
              </a:solidFill>
              <a:effectLst/>
              <a:latin typeface="+mj-lt"/>
            </a:endParaRPr>
          </a:p>
        </p:txBody>
      </p:sp>
      <p:sp>
        <p:nvSpPr>
          <p:cNvPr id="4" name="Subtitle 2">
            <a:hlinkClick r:id="" action="ppaction://noaction"/>
          </p:cNvPr>
          <p:cNvSpPr txBox="1">
            <a:spLocks/>
          </p:cNvSpPr>
          <p:nvPr/>
        </p:nvSpPr>
        <p:spPr bwMode="auto">
          <a:xfrm>
            <a:off x="5076056" y="4443958"/>
            <a:ext cx="4067944" cy="720080"/>
          </a:xfrm>
          <a:prstGeom prst="rect">
            <a:avLst/>
          </a:prstGeom>
          <a:noFill/>
          <a:ln w="9525">
            <a:noFill/>
            <a:miter lim="800000"/>
            <a:headEnd/>
            <a:tailEnd/>
          </a:ln>
        </p:spPr>
        <p:txBody>
          <a:bodyPr vert="horz" wrap="square" lIns="91434" tIns="45717" rIns="91434" bIns="45717" numCol="1" anchor="b" anchorCtr="0" compatLnSpc="1">
            <a:prstTxWarp prst="textNoShape">
              <a:avLst/>
            </a:prstTxWarp>
            <a:noAutofit/>
          </a:bodyPr>
          <a:lstStyle>
            <a:lvl1pPr marL="0" indent="0" algn="ctr" rtl="0" eaLnBrk="0" fontAlgn="base" hangingPunct="0">
              <a:spcBef>
                <a:spcPct val="20000"/>
              </a:spcBef>
              <a:spcAft>
                <a:spcPct val="0"/>
              </a:spcAft>
              <a:buNone/>
              <a:defRPr sz="3200">
                <a:solidFill>
                  <a:schemeClr val="tx1"/>
                </a:solidFill>
                <a:latin typeface="+mn-lt"/>
                <a:ea typeface="+mn-ea"/>
                <a:cs typeface="+mn-cs"/>
              </a:defRPr>
            </a:lvl1pPr>
            <a:lvl2pPr marL="457166" indent="0" algn="ctr" rtl="0" eaLnBrk="0" fontAlgn="base" hangingPunct="0">
              <a:spcBef>
                <a:spcPct val="20000"/>
              </a:spcBef>
              <a:spcAft>
                <a:spcPct val="0"/>
              </a:spcAft>
              <a:buNone/>
              <a:defRPr sz="2800">
                <a:solidFill>
                  <a:schemeClr val="tx1"/>
                </a:solidFill>
                <a:latin typeface="+mn-lt"/>
                <a:cs typeface="+mn-cs"/>
              </a:defRPr>
            </a:lvl2pPr>
            <a:lvl3pPr marL="914333" indent="0" algn="ctr" rtl="0" eaLnBrk="0" fontAlgn="base" hangingPunct="0">
              <a:spcBef>
                <a:spcPct val="20000"/>
              </a:spcBef>
              <a:spcAft>
                <a:spcPct val="0"/>
              </a:spcAft>
              <a:buNone/>
              <a:defRPr sz="2400">
                <a:solidFill>
                  <a:schemeClr val="tx1"/>
                </a:solidFill>
                <a:latin typeface="+mn-lt"/>
                <a:cs typeface="+mn-cs"/>
              </a:defRPr>
            </a:lvl3pPr>
            <a:lvl4pPr marL="1371498" indent="0" algn="ctr" rtl="0" eaLnBrk="0" fontAlgn="base" hangingPunct="0">
              <a:spcBef>
                <a:spcPct val="20000"/>
              </a:spcBef>
              <a:spcAft>
                <a:spcPct val="0"/>
              </a:spcAft>
              <a:buNone/>
              <a:defRPr sz="2000">
                <a:solidFill>
                  <a:schemeClr val="tx1"/>
                </a:solidFill>
                <a:latin typeface="+mn-lt"/>
                <a:cs typeface="+mn-cs"/>
              </a:defRPr>
            </a:lvl4pPr>
            <a:lvl5pPr marL="1828664" indent="0" algn="ctr" rtl="0" eaLnBrk="0" fontAlgn="base" hangingPunct="0">
              <a:spcBef>
                <a:spcPct val="20000"/>
              </a:spcBef>
              <a:spcAft>
                <a:spcPct val="0"/>
              </a:spcAft>
              <a:buNone/>
              <a:defRPr sz="2000">
                <a:solidFill>
                  <a:schemeClr val="tx1"/>
                </a:solidFill>
                <a:latin typeface="+mn-lt"/>
                <a:cs typeface="+mn-cs"/>
              </a:defRPr>
            </a:lvl5pPr>
            <a:lvl6pPr marL="2285829" indent="0" algn="ctr" rtl="0" fontAlgn="base">
              <a:spcBef>
                <a:spcPct val="20000"/>
              </a:spcBef>
              <a:spcAft>
                <a:spcPct val="0"/>
              </a:spcAft>
              <a:buNone/>
              <a:defRPr sz="2000">
                <a:solidFill>
                  <a:schemeClr val="tx1"/>
                </a:solidFill>
                <a:latin typeface="+mn-lt"/>
                <a:cs typeface="+mn-cs"/>
              </a:defRPr>
            </a:lvl6pPr>
            <a:lvl7pPr marL="2742995" indent="0" algn="ctr" rtl="0" fontAlgn="base">
              <a:spcBef>
                <a:spcPct val="20000"/>
              </a:spcBef>
              <a:spcAft>
                <a:spcPct val="0"/>
              </a:spcAft>
              <a:buNone/>
              <a:defRPr sz="2000">
                <a:solidFill>
                  <a:schemeClr val="tx1"/>
                </a:solidFill>
                <a:latin typeface="+mn-lt"/>
                <a:cs typeface="+mn-cs"/>
              </a:defRPr>
            </a:lvl7pPr>
            <a:lvl8pPr marL="3200160" indent="0" algn="ctr" rtl="0" fontAlgn="base">
              <a:spcBef>
                <a:spcPct val="20000"/>
              </a:spcBef>
              <a:spcAft>
                <a:spcPct val="0"/>
              </a:spcAft>
              <a:buNone/>
              <a:defRPr sz="2000">
                <a:solidFill>
                  <a:schemeClr val="tx1"/>
                </a:solidFill>
                <a:latin typeface="+mn-lt"/>
                <a:cs typeface="+mn-cs"/>
              </a:defRPr>
            </a:lvl8pPr>
            <a:lvl9pPr marL="3657326" indent="0" algn="ctr" rtl="0" fontAlgn="base">
              <a:spcBef>
                <a:spcPct val="20000"/>
              </a:spcBef>
              <a:spcAft>
                <a:spcPct val="0"/>
              </a:spcAft>
              <a:buNone/>
              <a:defRPr sz="2000">
                <a:solidFill>
                  <a:schemeClr val="tx1"/>
                </a:solidFill>
                <a:latin typeface="+mn-lt"/>
                <a:cs typeface="+mn-cs"/>
              </a:defRPr>
            </a:lvl9pPr>
          </a:lstStyle>
          <a:p>
            <a:pPr algn="r">
              <a:lnSpc>
                <a:spcPct val="90000"/>
              </a:lnSpc>
              <a:spcBef>
                <a:spcPts val="0"/>
              </a:spcBef>
            </a:pPr>
            <a:r>
              <a:rPr lang="en-US" sz="3000" kern="0" dirty="0">
                <a:solidFill>
                  <a:srgbClr val="FFFFFF">
                    <a:lumMod val="85000"/>
                  </a:srgbClr>
                </a:solidFill>
                <a:latin typeface="Arial" pitchFamily="34" charset="0"/>
                <a:cs typeface="Arial" pitchFamily="34" charset="0"/>
              </a:rPr>
              <a:t>&gt;&gt;</a:t>
            </a:r>
          </a:p>
        </p:txBody>
      </p:sp>
    </p:spTree>
    <p:extLst>
      <p:ext uri="{BB962C8B-B14F-4D97-AF65-F5344CB8AC3E}">
        <p14:creationId xmlns:p14="http://schemas.microsoft.com/office/powerpoint/2010/main" val="2829271595"/>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vi-VN" sz="5600" b="0" u="sng" dirty="0">
                <a:solidFill>
                  <a:srgbClr val="FFFF00"/>
                </a:solidFill>
                <a:effectLst/>
              </a:rPr>
              <a:t>ĐK:</a:t>
            </a:r>
            <a:r>
              <a:rPr lang="vi-VN" sz="5600" b="0" dirty="0">
                <a:solidFill>
                  <a:schemeClr val="bg1"/>
                </a:solidFill>
                <a:effectLst/>
              </a:rPr>
              <a:t> </a:t>
            </a:r>
            <a:r>
              <a:rPr lang="vi-VN" sz="5400" b="0" dirty="0">
                <a:solidFill>
                  <a:schemeClr val="bg1"/>
                </a:solidFill>
                <a:effectLst/>
              </a:rPr>
              <a:t>Nào ta hân hoan vào cung Thánh Chúa tấu vang cung đàn mừng chúc không ngơi. Hòa trong câu ca nhịp chân tiến bước sánh vai tiến về đền Thánh Chúa Trời.</a:t>
            </a:r>
            <a:endParaRPr lang="vi-VN" sz="5600" b="0" dirty="0">
              <a:solidFill>
                <a:schemeClr val="bg1"/>
              </a:solidFill>
              <a:effectLst/>
            </a:endParaRPr>
          </a:p>
        </p:txBody>
      </p:sp>
    </p:spTree>
    <p:extLst>
      <p:ext uri="{BB962C8B-B14F-4D97-AF65-F5344CB8AC3E}">
        <p14:creationId xmlns:p14="http://schemas.microsoft.com/office/powerpoint/2010/main" val="325750201"/>
      </p:ext>
    </p:extLst>
  </p:cSld>
  <p:clrMapOvr>
    <a:masterClrMapping/>
  </p:clrMapOv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802</TotalTime>
  <Words>1559</Words>
  <Application>Microsoft Office PowerPoint</Application>
  <PresentationFormat>On-screen Show (16:9)</PresentationFormat>
  <Paragraphs>84</Paragraphs>
  <Slides>68</Slides>
  <Notes>0</Notes>
  <HiddenSlides>0</HiddenSlides>
  <MMClips>0</MMClips>
  <ScaleCrop>false</ScaleCrop>
  <HeadingPairs>
    <vt:vector size="4" baseType="variant">
      <vt:variant>
        <vt:lpstr>Theme</vt:lpstr>
      </vt:variant>
      <vt:variant>
        <vt:i4>11</vt:i4>
      </vt:variant>
      <vt:variant>
        <vt:lpstr>Slide Titles</vt:lpstr>
      </vt:variant>
      <vt:variant>
        <vt:i4>68</vt:i4>
      </vt:variant>
    </vt:vector>
  </HeadingPairs>
  <TitlesOfParts>
    <vt:vector size="79" baseType="lpstr">
      <vt:lpstr>Office Theme</vt:lpstr>
      <vt:lpstr>12_Office Theme</vt:lpstr>
      <vt:lpstr>36_Default Design</vt:lpstr>
      <vt:lpstr>10_Office Theme</vt:lpstr>
      <vt:lpstr>37_Default Design</vt:lpstr>
      <vt:lpstr>4_Office Theme</vt:lpstr>
      <vt:lpstr>6_Office Theme</vt:lpstr>
      <vt:lpstr>8_Office Theme</vt:lpstr>
      <vt:lpstr>1_Office Theme</vt:lpstr>
      <vt:lpstr>2_Office Theme</vt:lpstr>
      <vt:lpstr>3_Office Theme</vt:lpstr>
      <vt:lpstr>PowerPoint Presentation</vt:lpstr>
      <vt:lpstr>TẬP HÁT CỘNG ĐOÀN</vt:lpstr>
      <vt:lpstr>Đk: Lạy Chúa, khi Ngài rộng mở tay ban là bao sinh vật thoả thuê muôn vàn.</vt:lpstr>
      <vt:lpstr>Một tiên tri vĩ đại đã xuất hiện giữa chúng ta, và Thiên Chúa đã viếng thăm dân Ngài.</vt:lpstr>
      <vt:lpstr>PowerPoint Presentation</vt:lpstr>
      <vt:lpstr>Ca Nhập Lễ Nào Ta Hân Hoan  </vt:lpstr>
      <vt:lpstr>PowerPoint Presentation</vt:lpstr>
      <vt:lpstr>PowerPoint Presentation</vt:lpstr>
      <vt:lpstr>PowerPoint Presentation</vt:lpstr>
      <vt:lpstr>PowerPoint Presentation</vt:lpstr>
      <vt:lpstr> </vt:lpstr>
      <vt:lpstr> </vt:lpstr>
      <vt:lpstr> </vt:lpstr>
      <vt:lpstr> </vt:lpstr>
      <vt:lpstr> </vt:lpstr>
      <vt:lpstr> </vt:lpstr>
      <vt:lpstr> </vt:lpstr>
      <vt:lpstr> </vt:lpstr>
      <vt:lpstr>PowerPoint Presentation</vt:lpstr>
      <vt:lpstr>PowerPoint Presentation</vt:lpstr>
      <vt:lpstr>THÁNH VỊNH 144 CHÚA NHẬT XVII THƯỜNG NIÊN NĂM B  Lm. Kim Long 03 Câu</vt:lpstr>
      <vt:lpstr>Đk: Lạy Chúa, khi Ngài rộng mở tay ban là bao sinh vật thoả thuê muôn vàn.</vt:lpstr>
      <vt:lpstr>Tk1: Việc Chúa đã làm đều phải tán dương, tôi trung phải lên tiếng ca tụng. Nói lên rằng: Nước Chúa vinh hiển, Hãy cùng tuyên xưng: Chúa ta thờ thực rất quyền uy.</vt:lpstr>
      <vt:lpstr>Đk: Lạy Chúa, khi Ngài rộng mở tay ban là bao sinh vật thoả thuê muôn vàn.</vt:lpstr>
      <vt:lpstr>Tk2: Lạy Chúa muôn loài nhìn lên Chúa thương, ban lương thực cho chúng theo giờ. Lúc tay Ngài ái tuất mở rộng, Lúc Ngài thi ân, hết mọi loài đều sẽ thoả thuê.</vt:lpstr>
      <vt:lpstr>Đk: Lạy Chúa, khi Ngài rộng mở tay ban là bao sinh vật thoả thuê muôn vàn.</vt:lpstr>
      <vt:lpstr>Tk3: Đường lối của Ngài đều rất chí công, bao công việc chan chứa ân tình. Chúa ở gần những kẻ kêu nài, những kẻ chuyên chăm biết tâm thành cầu khẩn Ngài liên.</vt:lpstr>
      <vt:lpstr>Đk: Lạy Chúa, khi Ngài rộng mở tay ban là bao sinh vật thoả thuê muôn vàn.</vt:lpstr>
      <vt:lpstr>PowerPoint Presentation</vt:lpstr>
      <vt:lpstr>Một tiên tri vĩ đại đã xuất hiện giữa chúng ta, và Thiên Chúa đã viếng thăm dân Ngài.</vt:lpstr>
      <vt:lpstr>PowerPoint Presentation</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Ỉ một</vt:lpstr>
      <vt:lpstr>PowerPoint Presentation</vt:lpstr>
      <vt:lpstr>Tk1: Xin tiến dâng lên Cha này tấm bánh với ly rượu nồng. Từ ruộng đồng quê hương con góp về làm lễ tình thương. Đây lao công muôn người muôn người cùng chung chí hướng. Xin Cha thương đoái nhận lễ con dâng lễ vật tri ân. </vt:lpstr>
      <vt:lpstr>Đk: Đôi tay con vươn cao thành tín kính dâng lên Cha. Qua bao nhiêu tháng ngày tình mến vẫn luôn đong đầy. </vt:lpstr>
      <vt:lpstr>Tk1: Xin tiến dâng lên Cha trầm hương ngút khói thơm dạt dào. Dạt dào tình quê hương nơi núi rừng xa tít ngàn phương. Muôn yêu thương góp thành góp thành lời ca kính tiến. Xin Cha thương đoái nhận lễ con dâng lễ vật tri ân. </vt:lpstr>
      <vt:lpstr>Đk: Đôi tay con vươn cao thành tín kính dâng lên Cha. Qua bao nhiêu tháng ngày tình mến vẫn luôn đong đầy. </vt:lpstr>
      <vt:lpstr>PowerPoint Presentation</vt:lpstr>
      <vt:lpstr>PowerPoint Presentation</vt:lpstr>
      <vt:lpstr>Ca Nguyện Hiệp Lễ Chúa Làm Phép Lạ Bánh Và Cá  Đinh Công Huỳnh &amp; Huỳnh Minh Kỳ.</vt:lpstr>
      <vt:lpstr>Tk1: Chúa làm phép lạ từ năm chiếc bánh và hai con cá. Sau khi tạ ơn Người phân phát đến kẻ ngồi ăn. Ai muốn bao nhiêu thì hãy ăn no nê tùy thích. Vì bánh ban xuống chính suối nguồn bổ dưỡng tâm linh.</vt:lpstr>
      <vt:lpstr>Đk: Lạy Chúa! Chúa chính là nguồn mạch thần lương nuôi dưỡng chúng con. Lạy Chúa! Bánh bởi trời Ngài đã tặng ban luôn mãi dư đầy. Hãy biết mở tấm lòng để cùng cảm thông chia sẻ yêu thương. Và biết sống quảng đại để lòng trổ sinh hoa trái tình yêu.</vt:lpstr>
      <vt:lpstr>Tk2: Những người đói khổ chờ mong chiếc bánh tình thương nhân ái. Nhưng con dửng dưng lòng chai đá nhắm mắt làm ngơ. Xin Chúa cho con hãy biết luôn chia cơm sẻ áo. Một miếng khi đói vẫn hơn nhiều một gói khi no.</vt:lpstr>
      <vt:lpstr>Đk: Lạy Chúa! Chúa chính là nguồn mạch thần lương nuôi dưỡng chúng con. Lạy Chúa! Bánh bởi trời Ngài đã tặng ban luôn mãi dư đầy. Hãy biết mở tấm lòng để cùng cảm thông chia sẻ yêu thương. Và biết sống quảng đại để lòng trổ sinh hoa trái tình yêu.</vt:lpstr>
      <vt:lpstr>Tk3: Nếm trải khổ sầu lòng con mới biết khổ đau nhân thế. Cho con quả tim hằng thông cảm với ai lầm than. Luôn biết dấn thân tìm đến ai co ro nghèo đói. Vì Chúa ở giữa những con người cùng khốn bơ vơ.</vt:lpstr>
      <vt:lpstr>Đk: Lạy Chúa! Chúa chính là nguồn mạch thần lương nuôi dưỡng chúng con. Lạy Chúa! Bánh bởi trời Ngài đã tặng ban luôn mãi dư đầy. Hãy biết mở tấm lòng để cùng cảm thông chia sẻ yêu thương. Và biết sống quảng đại để lòng trổ sinh hoa trái tình yêu.</vt:lpstr>
      <vt:lpstr>PowerPoint Presentation</vt:lpstr>
      <vt:lpstr>PowerPoint Presentation</vt:lpstr>
      <vt:lpstr>Ca Kết Lễ Kinh Tạ Lễ Lm. Nguyễn Duy</vt:lpstr>
      <vt:lpstr>Đk: Tạ ơn Chúa chúng con ra về hoan ca trong cuộc đời nhân chứng. Tạ ơn Chúa chúng con nhịp bước đến khắp nơi để đem Tin Mừng.</vt:lpstr>
      <vt:lpstr>Tk1: Ra đi đến với người gần xa, khơi lên những tiếng lòng ngợi ca.</vt:lpstr>
      <vt:lpstr>Tk2: Con xin Chúa xuống nguồn hồng ân, cho nhân thế tháng ngày bình an.</vt:lpstr>
      <vt:lpstr>Đk: Tạ ơn Chúa chúng con ra về hoan ca trong cuộc đời nhân chứng. Tạ ơn Chúa chúng con nhịp bước đến khắp nơi để đem Tin Mừng.</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 Nhập Lễ Từ Hừng Sáng Lm. Kim Long</dc:title>
  <dc:creator>Hung Nam</dc:creator>
  <cp:lastModifiedBy>RePack by Diakov</cp:lastModifiedBy>
  <cp:revision>66</cp:revision>
  <dcterms:created xsi:type="dcterms:W3CDTF">2023-05-21T07:25:42Z</dcterms:created>
  <dcterms:modified xsi:type="dcterms:W3CDTF">2024-07-25T22:44:14Z</dcterms:modified>
</cp:coreProperties>
</file>