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6.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7.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8.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9.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10.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11.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84" r:id="rId3"/>
    <p:sldMasterId id="2147483692" r:id="rId4"/>
    <p:sldMasterId id="2147483704" r:id="rId5"/>
    <p:sldMasterId id="2147483928" r:id="rId6"/>
    <p:sldMasterId id="2147484012" r:id="rId7"/>
    <p:sldMasterId id="2147484024" r:id="rId8"/>
    <p:sldMasterId id="2147484036" r:id="rId9"/>
    <p:sldMasterId id="2147484048" r:id="rId10"/>
    <p:sldMasterId id="2147484060" r:id="rId11"/>
  </p:sldMasterIdLst>
  <p:sldIdLst>
    <p:sldId id="690" r:id="rId12"/>
    <p:sldId id="507" r:id="rId13"/>
    <p:sldId id="691" r:id="rId14"/>
    <p:sldId id="669" r:id="rId15"/>
    <p:sldId id="670" r:id="rId16"/>
    <p:sldId id="671" r:id="rId17"/>
    <p:sldId id="692" r:id="rId18"/>
    <p:sldId id="443" r:id="rId19"/>
    <p:sldId id="585" r:id="rId20"/>
    <p:sldId id="617" r:id="rId21"/>
    <p:sldId id="672" r:id="rId22"/>
    <p:sldId id="392" r:id="rId23"/>
    <p:sldId id="393" r:id="rId24"/>
    <p:sldId id="394" r:id="rId25"/>
    <p:sldId id="395" r:id="rId26"/>
    <p:sldId id="396" r:id="rId27"/>
    <p:sldId id="397" r:id="rId28"/>
    <p:sldId id="398" r:id="rId29"/>
    <p:sldId id="399" r:id="rId30"/>
    <p:sldId id="647" r:id="rId31"/>
    <p:sldId id="649" r:id="rId32"/>
    <p:sldId id="693" r:id="rId33"/>
    <p:sldId id="658" r:id="rId34"/>
    <p:sldId id="659" r:id="rId35"/>
    <p:sldId id="660" r:id="rId36"/>
    <p:sldId id="661" r:id="rId37"/>
    <p:sldId id="662" r:id="rId38"/>
    <p:sldId id="663" r:id="rId39"/>
    <p:sldId id="664" r:id="rId40"/>
    <p:sldId id="665" r:id="rId41"/>
    <p:sldId id="666" r:id="rId42"/>
    <p:sldId id="653" r:id="rId43"/>
    <p:sldId id="668" r:id="rId44"/>
    <p:sldId id="648" r:id="rId45"/>
    <p:sldId id="549" r:id="rId46"/>
    <p:sldId id="400" r:id="rId47"/>
    <p:sldId id="401" r:id="rId48"/>
    <p:sldId id="402" r:id="rId49"/>
    <p:sldId id="403" r:id="rId50"/>
    <p:sldId id="404" r:id="rId51"/>
    <p:sldId id="405" r:id="rId52"/>
    <p:sldId id="406" r:id="rId53"/>
    <p:sldId id="407" r:id="rId54"/>
    <p:sldId id="408" r:id="rId55"/>
    <p:sldId id="409" r:id="rId56"/>
    <p:sldId id="410" r:id="rId57"/>
    <p:sldId id="411" r:id="rId58"/>
    <p:sldId id="412" r:id="rId59"/>
    <p:sldId id="550" r:id="rId60"/>
    <p:sldId id="558" r:id="rId61"/>
    <p:sldId id="559" r:id="rId62"/>
    <p:sldId id="561" r:id="rId63"/>
    <p:sldId id="630" r:id="rId64"/>
    <p:sldId id="614" r:id="rId65"/>
    <p:sldId id="631" r:id="rId66"/>
    <p:sldId id="276" r:id="rId67"/>
    <p:sldId id="650" r:id="rId68"/>
    <p:sldId id="694" r:id="rId69"/>
    <p:sldId id="279" r:id="rId70"/>
    <p:sldId id="278" r:id="rId71"/>
    <p:sldId id="686" r:id="rId72"/>
    <p:sldId id="684" r:id="rId73"/>
    <p:sldId id="687" r:id="rId74"/>
    <p:sldId id="685" r:id="rId75"/>
    <p:sldId id="688" r:id="rId76"/>
    <p:sldId id="292" r:id="rId77"/>
    <p:sldId id="651" r:id="rId78"/>
    <p:sldId id="695" r:id="rId79"/>
    <p:sldId id="563" r:id="rId80"/>
    <p:sldId id="564" r:id="rId81"/>
    <p:sldId id="689" r:id="rId82"/>
    <p:sldId id="674" r:id="rId83"/>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0021"/>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73" autoAdjust="0"/>
    <p:restoredTop sz="94693" autoAdjust="0"/>
  </p:normalViewPr>
  <p:slideViewPr>
    <p:cSldViewPr>
      <p:cViewPr>
        <p:scale>
          <a:sx n="125" d="100"/>
          <a:sy n="125" d="100"/>
        </p:scale>
        <p:origin x="1181" y="557"/>
      </p:cViewPr>
      <p:guideLst>
        <p:guide orient="horz" pos="1620"/>
        <p:guide pos="2880"/>
      </p:guideLst>
    </p:cSldViewPr>
  </p:slideViewPr>
  <p:outlineViewPr>
    <p:cViewPr>
      <p:scale>
        <a:sx n="33" d="100"/>
        <a:sy n="33" d="100"/>
      </p:scale>
      <p:origin x="0" y="19445"/>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5.xml"/><Relationship Id="rId21" Type="http://schemas.openxmlformats.org/officeDocument/2006/relationships/slide" Target="slides/slide10.xml"/><Relationship Id="rId42" Type="http://schemas.openxmlformats.org/officeDocument/2006/relationships/slide" Target="slides/slide31.xml"/><Relationship Id="rId47" Type="http://schemas.openxmlformats.org/officeDocument/2006/relationships/slide" Target="slides/slide36.xml"/><Relationship Id="rId63" Type="http://schemas.openxmlformats.org/officeDocument/2006/relationships/slide" Target="slides/slide52.xml"/><Relationship Id="rId68" Type="http://schemas.openxmlformats.org/officeDocument/2006/relationships/slide" Target="slides/slide57.xml"/><Relationship Id="rId84" Type="http://schemas.openxmlformats.org/officeDocument/2006/relationships/presProps" Target="presProps.xml"/><Relationship Id="rId16" Type="http://schemas.openxmlformats.org/officeDocument/2006/relationships/slide" Target="slides/slide5.xml"/><Relationship Id="rId11" Type="http://schemas.openxmlformats.org/officeDocument/2006/relationships/slideMaster" Target="slideMasters/slideMaster11.xml"/><Relationship Id="rId32" Type="http://schemas.openxmlformats.org/officeDocument/2006/relationships/slide" Target="slides/slide21.xml"/><Relationship Id="rId37" Type="http://schemas.openxmlformats.org/officeDocument/2006/relationships/slide" Target="slides/slide26.xml"/><Relationship Id="rId53" Type="http://schemas.openxmlformats.org/officeDocument/2006/relationships/slide" Target="slides/slide42.xml"/><Relationship Id="rId58" Type="http://schemas.openxmlformats.org/officeDocument/2006/relationships/slide" Target="slides/slide47.xml"/><Relationship Id="rId74" Type="http://schemas.openxmlformats.org/officeDocument/2006/relationships/slide" Target="slides/slide63.xml"/><Relationship Id="rId79" Type="http://schemas.openxmlformats.org/officeDocument/2006/relationships/slide" Target="slides/slide68.xml"/><Relationship Id="rId5" Type="http://schemas.openxmlformats.org/officeDocument/2006/relationships/slideMaster" Target="slideMasters/slideMaster5.xml"/><Relationship Id="rId19" Type="http://schemas.openxmlformats.org/officeDocument/2006/relationships/slide" Target="slides/slide8.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slide" Target="slides/slide32.xml"/><Relationship Id="rId48" Type="http://schemas.openxmlformats.org/officeDocument/2006/relationships/slide" Target="slides/slide37.xml"/><Relationship Id="rId56" Type="http://schemas.openxmlformats.org/officeDocument/2006/relationships/slide" Target="slides/slide45.xml"/><Relationship Id="rId64" Type="http://schemas.openxmlformats.org/officeDocument/2006/relationships/slide" Target="slides/slide53.xml"/><Relationship Id="rId69" Type="http://schemas.openxmlformats.org/officeDocument/2006/relationships/slide" Target="slides/slide58.xml"/><Relationship Id="rId77" Type="http://schemas.openxmlformats.org/officeDocument/2006/relationships/slide" Target="slides/slide66.xml"/><Relationship Id="rId8" Type="http://schemas.openxmlformats.org/officeDocument/2006/relationships/slideMaster" Target="slideMasters/slideMaster8.xml"/><Relationship Id="rId51" Type="http://schemas.openxmlformats.org/officeDocument/2006/relationships/slide" Target="slides/slide40.xml"/><Relationship Id="rId72" Type="http://schemas.openxmlformats.org/officeDocument/2006/relationships/slide" Target="slides/slide61.xml"/><Relationship Id="rId80" Type="http://schemas.openxmlformats.org/officeDocument/2006/relationships/slide" Target="slides/slide69.xml"/><Relationship Id="rId85"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slide" Target="slides/slide35.xml"/><Relationship Id="rId59" Type="http://schemas.openxmlformats.org/officeDocument/2006/relationships/slide" Target="slides/slide48.xml"/><Relationship Id="rId67" Type="http://schemas.openxmlformats.org/officeDocument/2006/relationships/slide" Target="slides/slide56.xml"/><Relationship Id="rId20" Type="http://schemas.openxmlformats.org/officeDocument/2006/relationships/slide" Target="slides/slide9.xml"/><Relationship Id="rId41" Type="http://schemas.openxmlformats.org/officeDocument/2006/relationships/slide" Target="slides/slide30.xml"/><Relationship Id="rId54" Type="http://schemas.openxmlformats.org/officeDocument/2006/relationships/slide" Target="slides/slide43.xml"/><Relationship Id="rId62" Type="http://schemas.openxmlformats.org/officeDocument/2006/relationships/slide" Target="slides/slide51.xml"/><Relationship Id="rId70" Type="http://schemas.openxmlformats.org/officeDocument/2006/relationships/slide" Target="slides/slide59.xml"/><Relationship Id="rId75" Type="http://schemas.openxmlformats.org/officeDocument/2006/relationships/slide" Target="slides/slide64.xml"/><Relationship Id="rId83" Type="http://schemas.openxmlformats.org/officeDocument/2006/relationships/slide" Target="slides/slide72.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slide" Target="slides/slide38.xml"/><Relationship Id="rId57" Type="http://schemas.openxmlformats.org/officeDocument/2006/relationships/slide" Target="slides/slide46.xml"/><Relationship Id="rId10" Type="http://schemas.openxmlformats.org/officeDocument/2006/relationships/slideMaster" Target="slideMasters/slideMaster10.xml"/><Relationship Id="rId31" Type="http://schemas.openxmlformats.org/officeDocument/2006/relationships/slide" Target="slides/slide20.xml"/><Relationship Id="rId44" Type="http://schemas.openxmlformats.org/officeDocument/2006/relationships/slide" Target="slides/slide33.xml"/><Relationship Id="rId52" Type="http://schemas.openxmlformats.org/officeDocument/2006/relationships/slide" Target="slides/slide41.xml"/><Relationship Id="rId60" Type="http://schemas.openxmlformats.org/officeDocument/2006/relationships/slide" Target="slides/slide49.xml"/><Relationship Id="rId65" Type="http://schemas.openxmlformats.org/officeDocument/2006/relationships/slide" Target="slides/slide54.xml"/><Relationship Id="rId73" Type="http://schemas.openxmlformats.org/officeDocument/2006/relationships/slide" Target="slides/slide62.xml"/><Relationship Id="rId78" Type="http://schemas.openxmlformats.org/officeDocument/2006/relationships/slide" Target="slides/slide67.xml"/><Relationship Id="rId81" Type="http://schemas.openxmlformats.org/officeDocument/2006/relationships/slide" Target="slides/slide70.xml"/><Relationship Id="rId86"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2.xml"/><Relationship Id="rId18" Type="http://schemas.openxmlformats.org/officeDocument/2006/relationships/slide" Target="slides/slide7.xml"/><Relationship Id="rId39" Type="http://schemas.openxmlformats.org/officeDocument/2006/relationships/slide" Target="slides/slide28.xml"/><Relationship Id="rId34" Type="http://schemas.openxmlformats.org/officeDocument/2006/relationships/slide" Target="slides/slide23.xml"/><Relationship Id="rId50" Type="http://schemas.openxmlformats.org/officeDocument/2006/relationships/slide" Target="slides/slide39.xml"/><Relationship Id="rId55" Type="http://schemas.openxmlformats.org/officeDocument/2006/relationships/slide" Target="slides/slide44.xml"/><Relationship Id="rId76" Type="http://schemas.openxmlformats.org/officeDocument/2006/relationships/slide" Target="slides/slide65.xml"/><Relationship Id="rId7" Type="http://schemas.openxmlformats.org/officeDocument/2006/relationships/slideMaster" Target="slideMasters/slideMaster7.xml"/><Relationship Id="rId71" Type="http://schemas.openxmlformats.org/officeDocument/2006/relationships/slide" Target="slides/slide60.xml"/><Relationship Id="rId2" Type="http://schemas.openxmlformats.org/officeDocument/2006/relationships/slideMaster" Target="slideMasters/slideMaster2.xml"/><Relationship Id="rId29" Type="http://schemas.openxmlformats.org/officeDocument/2006/relationships/slide" Target="slides/slide18.xml"/><Relationship Id="rId24" Type="http://schemas.openxmlformats.org/officeDocument/2006/relationships/slide" Target="slides/slide13.xml"/><Relationship Id="rId40" Type="http://schemas.openxmlformats.org/officeDocument/2006/relationships/slide" Target="slides/slide29.xml"/><Relationship Id="rId45" Type="http://schemas.openxmlformats.org/officeDocument/2006/relationships/slide" Target="slides/slide34.xml"/><Relationship Id="rId66" Type="http://schemas.openxmlformats.org/officeDocument/2006/relationships/slide" Target="slides/slide55.xml"/><Relationship Id="rId87" Type="http://schemas.openxmlformats.org/officeDocument/2006/relationships/tableStyles" Target="tableStyles.xml"/><Relationship Id="rId61" Type="http://schemas.openxmlformats.org/officeDocument/2006/relationships/slide" Target="slides/slide50.xml"/><Relationship Id="rId82" Type="http://schemas.openxmlformats.org/officeDocument/2006/relationships/slide" Target="slides/slide7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t>8/16/2024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08122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8/16/2024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1618054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8/16/2024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4595842"/>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6038444"/>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6528555"/>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2793970"/>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873249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2359661"/>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8/16/2024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89393"/>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8/16/2024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45580533"/>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8/16/2024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1094288"/>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8/16/2024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85617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8/16/2024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4647720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8/16/2024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22603372"/>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8/16/2024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4595842"/>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6038444"/>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65285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8/16/2024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5526643"/>
      </p:ext>
    </p:extLst>
  </p:cSld>
  <p:clrMapOvr>
    <a:masterClrMapping/>
  </p:clrMapOvr>
  <p:transition spd="slow" advClick="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8/16/2024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1319383"/>
      </p:ext>
    </p:extLst>
  </p:cSld>
  <p:clrMapOvr>
    <a:masterClrMapping/>
  </p:clrMapOvr>
  <p:transition spd="slow" advClick="0"/>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8/16/2024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9365108"/>
      </p:ext>
    </p:extLst>
  </p:cSld>
  <p:clrMapOvr>
    <a:masterClrMapping/>
  </p:clrMapOvr>
  <p:transition spd="slow" advClick="0"/>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8/16/2024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0193730"/>
      </p:ext>
    </p:extLst>
  </p:cSld>
  <p:clrMapOvr>
    <a:masterClrMapping/>
  </p:clrMapOvr>
  <p:transition spd="slow" advClick="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8/16/2024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0216233"/>
      </p:ext>
    </p:extLst>
  </p:cSld>
  <p:clrMapOvr>
    <a:masterClrMapping/>
  </p:clrMapOvr>
  <p:transition spd="slow" advClick="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8/16/2024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806212"/>
      </p:ext>
    </p:extLst>
  </p:cSld>
  <p:clrMapOvr>
    <a:masterClrMapping/>
  </p:clrMapOvr>
  <p:transition spd="slow" advClick="0"/>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8/16/2024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3819458"/>
      </p:ext>
    </p:extLst>
  </p:cSld>
  <p:clrMapOvr>
    <a:masterClrMapping/>
  </p:clrMapOvr>
  <p:transition spd="slow" advClick="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8/16/2024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7205029"/>
      </p:ext>
    </p:extLst>
  </p:cSld>
  <p:clrMapOvr>
    <a:masterClrMapping/>
  </p:clrMapOvr>
  <p:transition spd="slow" advClick="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8/16/2024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628363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8/16/2024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08986"/>
      </p:ext>
    </p:extLst>
  </p:cSld>
  <p:clrMapOvr>
    <a:masterClrMapping/>
  </p:clrMapOvr>
  <p:transition spd="slow" advClick="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8/16/2024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5039423"/>
      </p:ext>
    </p:extLst>
  </p:cSld>
  <p:clrMapOvr>
    <a:masterClrMapping/>
  </p:clrMapOvr>
  <p:transition spd="slow" advClick="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8/16/2024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7237270"/>
      </p:ext>
    </p:extLst>
  </p:cSld>
  <p:clrMapOvr>
    <a:masterClrMapping/>
  </p:clrMapOvr>
  <p:transition spd="slow" advClick="0"/>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241344305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246565057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1334417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58032719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415446244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18576382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5137380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t>8/16/2024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306415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74044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62972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48684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8/16/2024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903099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8/16/2024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952666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8/16/2024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61020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8/16/2024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78573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8/16/2024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188267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8/16/2024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968302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34658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t>8/16/2024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85837859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559132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334270199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192764624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310228852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42964688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84838796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248879676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271960692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64729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49533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t>8/16/2024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2643585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499828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8/16/2024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206813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8/16/2024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894151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8/16/2024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923801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8/16/2024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890583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8/16/2024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687203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8/16/2024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285311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102706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788672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85411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t>8/16/2024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02657638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753766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1651466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8/16/2024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798942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8/16/2024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200312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8/16/2024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7016078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8/16/2024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286551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8/16/2024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662097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8/16/2024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509644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153828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149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t>8/16/2024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2349463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168658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392700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291007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8/16/2024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311706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8/16/2024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3547454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8/16/2024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976479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8/16/2024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453855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8/16/2024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1844783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8/16/2024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014511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0186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8/16/2024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96442600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057716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8/16/2024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5324496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8/16/2024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6706500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8/16/2024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641702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8/16/2024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5686272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99C4AFC-49E7-4410-AD5D-CE20BB0DBB8C}" type="datetimeFigureOut">
              <a:rPr lang="en-US" smtClean="0">
                <a:solidFill>
                  <a:prstClr val="black">
                    <a:tint val="75000"/>
                  </a:prstClr>
                </a:solidFill>
              </a:rPr>
              <a:pPr/>
              <a:t>8/16/2024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307698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99C4AFC-49E7-4410-AD5D-CE20BB0DBB8C}" type="datetimeFigureOut">
              <a:rPr lang="en-US" smtClean="0">
                <a:solidFill>
                  <a:prstClr val="black">
                    <a:tint val="75000"/>
                  </a:prstClr>
                </a:solidFill>
              </a:rPr>
              <a:pPr/>
              <a:t>8/16/2024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5342251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9C4AFC-49E7-4410-AD5D-CE20BB0DBB8C}" type="datetimeFigureOut">
              <a:rPr lang="en-US" smtClean="0">
                <a:solidFill>
                  <a:prstClr val="black">
                    <a:tint val="75000"/>
                  </a:prstClr>
                </a:solidFill>
              </a:rPr>
              <a:pPr/>
              <a:t>8/16/2024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6950356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8/16/2024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403104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8/16/2024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924135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8/16/2024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27354484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8/16/2024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09341579"/>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8/16/2024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63898785"/>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2793970"/>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8732490"/>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2359661"/>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8/16/2024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89393"/>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8/16/2024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45580533"/>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8/16/2024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1094288"/>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8/16/2024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8561798"/>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8/16/2024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226033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image" Target="../media/image1.jpg"/><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theme" Target="../theme/theme10.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0.xml"/><Relationship Id="rId13" Type="http://schemas.openxmlformats.org/officeDocument/2006/relationships/image" Target="../media/image1.jpg"/><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theme" Target="../theme/theme11.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9" Type="http://schemas.openxmlformats.org/officeDocument/2006/relationships/image" Target="../media/image2.jp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image" Target="../media/image3.jpg"/><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4.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43.xml"/><Relationship Id="rId7" Type="http://schemas.openxmlformats.org/officeDocument/2006/relationships/slideLayout" Target="../slideLayouts/slideLayout47.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5" Type="http://schemas.openxmlformats.org/officeDocument/2006/relationships/slideLayout" Target="../slideLayouts/slideLayout45.xml"/><Relationship Id="rId4" Type="http://schemas.openxmlformats.org/officeDocument/2006/relationships/slideLayout" Target="../slideLayouts/slideLayout44.xml"/><Relationship Id="rId9" Type="http://schemas.openxmlformats.org/officeDocument/2006/relationships/image" Target="../media/image3.jp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image" Target="../media/image1.jp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6.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image" Target="../media/image1.jpg"/><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7.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image" Target="../media/image1.jpg"/><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8.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image" Target="../media/image4.jpg"/><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9.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t>8/16/2024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t>‹#›</a:t>
            </a:fld>
            <a:endParaRPr lang="en-US"/>
          </a:p>
        </p:txBody>
      </p:sp>
    </p:spTree>
    <p:extLst>
      <p:ext uri="{BB962C8B-B14F-4D97-AF65-F5344CB8AC3E}">
        <p14:creationId xmlns:p14="http://schemas.microsoft.com/office/powerpoint/2010/main" val="20223431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8/16/2024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7932580"/>
      </p:ext>
    </p:extLst>
  </p:cSld>
  <p:clrMap bg1="lt1" tx1="dk1" bg2="lt2" tx2="dk2" accent1="accent1" accent2="accent2" accent3="accent3" accent4="accent4" accent5="accent5" accent6="accent6" hlink="hlink" folHlink="folHlink"/>
  <p:sldLayoutIdLst>
    <p:sldLayoutId id="2147484049" r:id="rId1"/>
    <p:sldLayoutId id="2147484050" r:id="rId2"/>
    <p:sldLayoutId id="2147484051" r:id="rId3"/>
    <p:sldLayoutId id="2147484052" r:id="rId4"/>
    <p:sldLayoutId id="2147484053" r:id="rId5"/>
    <p:sldLayoutId id="2147484054" r:id="rId6"/>
    <p:sldLayoutId id="2147484055" r:id="rId7"/>
    <p:sldLayoutId id="2147484056" r:id="rId8"/>
    <p:sldLayoutId id="2147484057" r:id="rId9"/>
    <p:sldLayoutId id="2147484058" r:id="rId10"/>
    <p:sldLayoutId id="21474840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8/16/2024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7932580"/>
      </p:ext>
    </p:extLst>
  </p:cSld>
  <p:clrMap bg1="lt1" tx1="dk1" bg2="lt2" tx2="dk2" accent1="accent1" accent2="accent2" accent3="accent3" accent4="accent4" accent5="accent5" accent6="accent6" hlink="hlink" folHlink="folHlink"/>
  <p:sldLayoutIdLst>
    <p:sldLayoutId id="2147484061" r:id="rId1"/>
    <p:sldLayoutId id="2147484062" r:id="rId2"/>
    <p:sldLayoutId id="2147484063" r:id="rId3"/>
    <p:sldLayoutId id="2147484064" r:id="rId4"/>
    <p:sldLayoutId id="2147484065" r:id="rId5"/>
    <p:sldLayoutId id="2147484066" r:id="rId6"/>
    <p:sldLayoutId id="2147484067" r:id="rId7"/>
    <p:sldLayoutId id="2147484068" r:id="rId8"/>
    <p:sldLayoutId id="2147484069" r:id="rId9"/>
    <p:sldLayoutId id="2147484070" r:id="rId10"/>
    <p:sldLayoutId id="21474840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8/16/2024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35489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advClick="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249205771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8/16/2024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9015726"/>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1683493516"/>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8/16/2024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7940846"/>
      </p:ext>
    </p:extLst>
  </p:cSld>
  <p:clrMap bg1="lt1" tx1="dk1" bg2="lt2" tx2="dk2" accent1="accent1" accent2="accent2" accent3="accent3" accent4="accent4" accent5="accent5" accent6="accent6" hlink="hlink" folHlink="folHlink"/>
  <p:sldLayoutIdLst>
    <p:sldLayoutId id="2147483929" r:id="rId1"/>
    <p:sldLayoutId id="2147483930" r:id="rId2"/>
    <p:sldLayoutId id="2147483931" r:id="rId3"/>
    <p:sldLayoutId id="2147483932" r:id="rId4"/>
    <p:sldLayoutId id="2147483933" r:id="rId5"/>
    <p:sldLayoutId id="2147483934" r:id="rId6"/>
    <p:sldLayoutId id="2147483935" r:id="rId7"/>
    <p:sldLayoutId id="2147483936" r:id="rId8"/>
    <p:sldLayoutId id="2147483937" r:id="rId9"/>
    <p:sldLayoutId id="2147483938" r:id="rId10"/>
    <p:sldLayoutId id="21474839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8/16/2024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6564547"/>
      </p:ext>
    </p:extLst>
  </p:cSld>
  <p:clrMap bg1="lt1" tx1="dk1" bg2="lt2" tx2="dk2" accent1="accent1" accent2="accent2" accent3="accent3" accent4="accent4" accent5="accent5" accent6="accent6" hlink="hlink" folHlink="folHlink"/>
  <p:sldLayoutIdLst>
    <p:sldLayoutId id="2147484013" r:id="rId1"/>
    <p:sldLayoutId id="2147484014" r:id="rId2"/>
    <p:sldLayoutId id="2147484015" r:id="rId3"/>
    <p:sldLayoutId id="2147484016" r:id="rId4"/>
    <p:sldLayoutId id="2147484017" r:id="rId5"/>
    <p:sldLayoutId id="2147484018" r:id="rId6"/>
    <p:sldLayoutId id="2147484019" r:id="rId7"/>
    <p:sldLayoutId id="2147484020" r:id="rId8"/>
    <p:sldLayoutId id="2147484021" r:id="rId9"/>
    <p:sldLayoutId id="2147484022" r:id="rId10"/>
    <p:sldLayoutId id="21474840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8/16/2024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1043320"/>
      </p:ext>
    </p:extLst>
  </p:cSld>
  <p:clrMap bg1="lt1" tx1="dk1" bg2="lt2" tx2="dk2" accent1="accent1" accent2="accent2" accent3="accent3" accent4="accent4" accent5="accent5" accent6="accent6" hlink="hlink" folHlink="folHlink"/>
  <p:sldLayoutIdLst>
    <p:sldLayoutId id="2147484025" r:id="rId1"/>
    <p:sldLayoutId id="2147484026" r:id="rId2"/>
    <p:sldLayoutId id="2147484027" r:id="rId3"/>
    <p:sldLayoutId id="2147484028" r:id="rId4"/>
    <p:sldLayoutId id="2147484029" r:id="rId5"/>
    <p:sldLayoutId id="2147484030" r:id="rId6"/>
    <p:sldLayoutId id="2147484031" r:id="rId7"/>
    <p:sldLayoutId id="2147484032" r:id="rId8"/>
    <p:sldLayoutId id="2147484033" r:id="rId9"/>
    <p:sldLayoutId id="2147484034" r:id="rId10"/>
    <p:sldLayoutId id="214748403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6000" r="-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C99C4AFC-49E7-4410-AD5D-CE20BB0DBB8C}" type="datetimeFigureOut">
              <a:rPr lang="en-US" smtClean="0">
                <a:solidFill>
                  <a:prstClr val="black">
                    <a:tint val="75000"/>
                  </a:prstClr>
                </a:solidFill>
              </a:rPr>
              <a:pPr/>
              <a:t>8/16/2024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33959126"/>
      </p:ext>
    </p:extLst>
  </p:cSld>
  <p:clrMap bg1="lt1" tx1="dk1" bg2="lt2" tx2="dk2" accent1="accent1" accent2="accent2" accent3="accent3" accent4="accent4" accent5="accent5" accent6="accent6" hlink="hlink" folHlink="folHlink"/>
  <p:sldLayoutIdLst>
    <p:sldLayoutId id="2147484037" r:id="rId1"/>
    <p:sldLayoutId id="2147484038" r:id="rId2"/>
    <p:sldLayoutId id="2147484039" r:id="rId3"/>
    <p:sldLayoutId id="2147484040" r:id="rId4"/>
    <p:sldLayoutId id="2147484041" r:id="rId5"/>
    <p:sldLayoutId id="2147484042" r:id="rId6"/>
    <p:sldLayoutId id="2147484043" r:id="rId7"/>
    <p:sldLayoutId id="2147484044" r:id="rId8"/>
    <p:sldLayoutId id="2147484045" r:id="rId9"/>
    <p:sldLayoutId id="2147484046" r:id="rId10"/>
    <p:sldLayoutId id="214748404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03.xml"/></Relationships>
</file>

<file path=ppt/slides/_rels/slide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1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59.xml"/></Relationships>
</file>

<file path=ppt/slides/_rels/slide2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0.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1.xml"/></Relationships>
</file>

<file path=ppt/slides/_rels/slide2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1.xml"/></Relationships>
</file>

<file path=ppt/slides/_rels/slide2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1.xml"/></Relationships>
</file>

<file path=ppt/slides/_rels/slide2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1.xml"/></Relationships>
</file>

<file path=ppt/slides/_rels/slide2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1.xml"/></Relationships>
</file>

<file path=ppt/slides/_rels/slide2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1.xml"/></Relationships>
</file>

<file path=ppt/slides/_rels/slide2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1.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1.xml"/></Relationships>
</file>

<file path=ppt/slides/_rels/slide3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1.xml"/></Relationships>
</file>

<file path=ppt/slides/_rels/slide3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1.xml"/></Relationships>
</file>

<file path=ppt/slides/_rels/slide3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3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3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3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1.xml"/></Relationships>
</file>

<file path=ppt/slides/_rels/slide4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1.xml"/></Relationships>
</file>

<file path=ppt/slides/_rels/slide4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1.xml"/></Relationships>
</file>

<file path=ppt/slides/_rels/slide5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9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dirty="0">
                <a:solidFill>
                  <a:srgbClr val="FFFF00"/>
                </a:solidFill>
              </a:rPr>
              <a:t>CHÚA NHẬT XIX THƯỜNG NIÊN</a:t>
            </a:r>
            <a:br>
              <a:rPr lang="en-US" dirty="0">
                <a:solidFill>
                  <a:srgbClr val="FFFF00"/>
                </a:solidFill>
              </a:rPr>
            </a:br>
            <a:r>
              <a:rPr lang="en-US" dirty="0">
                <a:solidFill>
                  <a:srgbClr val="FFFF00"/>
                </a:solidFill>
              </a:rPr>
              <a:t>NĂM B</a:t>
            </a:r>
            <a:endParaRPr lang="en-US" b="0" dirty="0">
              <a:solidFill>
                <a:srgbClr val="FFFF00"/>
              </a:solidFill>
              <a:effectLst/>
            </a:endParaRPr>
          </a:p>
        </p:txBody>
      </p:sp>
      <p:pic>
        <p:nvPicPr>
          <p:cNvPr id="4" name="Picture 3">
            <a:extLst>
              <a:ext uri="{FF2B5EF4-FFF2-40B4-BE49-F238E27FC236}">
                <a16:creationId xmlns:a16="http://schemas.microsoft.com/office/drawing/2014/main" id="{675D7836-C92D-3896-45A5-8820EDD851E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 y="361950"/>
            <a:ext cx="9144000" cy="1349350"/>
          </a:xfrm>
          <a:prstGeom prst="rect">
            <a:avLst/>
          </a:prstGeom>
        </p:spPr>
      </p:pic>
      <p:sp>
        <p:nvSpPr>
          <p:cNvPr id="6" name="TextBox 5">
            <a:extLst>
              <a:ext uri="{FF2B5EF4-FFF2-40B4-BE49-F238E27FC236}">
                <a16:creationId xmlns:a16="http://schemas.microsoft.com/office/drawing/2014/main" id="{0BC51977-FF7F-6E5A-8A7E-599F1AEB812B}"/>
              </a:ext>
            </a:extLst>
          </p:cNvPr>
          <p:cNvSpPr txBox="1"/>
          <p:nvPr/>
        </p:nvSpPr>
        <p:spPr>
          <a:xfrm>
            <a:off x="2514600" y="590550"/>
            <a:ext cx="4620768" cy="83099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FF00"/>
                </a:solidFill>
                <a:effectLst/>
                <a:uLnTx/>
                <a:uFillTx/>
                <a:latin typeface="UTM American Sans"/>
                <a:ea typeface="+mn-ea"/>
                <a:cs typeface="+mn-cs"/>
              </a:rPr>
              <a:t>CA ĐOÀN THÁNH CECILIA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FF00"/>
                </a:solidFill>
                <a:effectLst/>
                <a:uLnTx/>
                <a:uFillTx/>
                <a:latin typeface="UTM American Sans"/>
                <a:ea typeface="+mn-ea"/>
                <a:cs typeface="+mn-cs"/>
              </a:rPr>
              <a:t>GIÁO XỨ THIÊN ÂN</a:t>
            </a:r>
          </a:p>
        </p:txBody>
      </p:sp>
    </p:spTree>
    <p:extLst>
      <p:ext uri="{BB962C8B-B14F-4D97-AF65-F5344CB8AC3E}">
        <p14:creationId xmlns:p14="http://schemas.microsoft.com/office/powerpoint/2010/main" val="8996631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6000" b="0" u="sng">
                <a:solidFill>
                  <a:srgbClr val="FFFF00"/>
                </a:solidFill>
                <a:effectLst/>
                <a:latin typeface="+mj-lt"/>
              </a:rPr>
              <a:t>Đ</a:t>
            </a:r>
            <a:r>
              <a:rPr lang="en-US" sz="6000" b="0" u="sng" dirty="0">
                <a:solidFill>
                  <a:srgbClr val="FFFF00"/>
                </a:solidFill>
                <a:effectLst/>
                <a:latin typeface="+mj-lt"/>
              </a:rPr>
              <a:t>k</a:t>
            </a:r>
            <a:r>
              <a:rPr lang="vi-VN" sz="6000" b="0" u="sng">
                <a:solidFill>
                  <a:srgbClr val="FFFF00"/>
                </a:solidFill>
                <a:effectLst/>
                <a:latin typeface="+mj-lt"/>
              </a:rPr>
              <a:t>:</a:t>
            </a:r>
            <a:r>
              <a:rPr lang="vi-VN" sz="6000" b="0">
                <a:solidFill>
                  <a:schemeClr val="bg1"/>
                </a:solidFill>
                <a:effectLst/>
                <a:latin typeface="+mj-lt"/>
              </a:rPr>
              <a:t> </a:t>
            </a:r>
            <a:r>
              <a:rPr lang="vi-VN" sz="6000" b="0" dirty="0">
                <a:solidFill>
                  <a:schemeClr val="bg1"/>
                </a:solidFill>
                <a:effectLst/>
                <a:latin typeface="+mj-lt"/>
              </a:rPr>
              <a:t>Con sẽ </a:t>
            </a:r>
            <a:r>
              <a:rPr lang="en-US" sz="6000" b="0" dirty="0" err="1">
                <a:solidFill>
                  <a:schemeClr val="bg1"/>
                </a:solidFill>
                <a:effectLst/>
                <a:latin typeface="+mj-lt"/>
              </a:rPr>
              <a:t>tiến</a:t>
            </a:r>
            <a:r>
              <a:rPr lang="vi-VN" sz="6000" b="0" dirty="0">
                <a:solidFill>
                  <a:schemeClr val="bg1"/>
                </a:solidFill>
                <a:effectLst/>
                <a:latin typeface="+mj-lt"/>
              </a:rPr>
              <a:t> lên bàn thờ, vì chính Chúa làm tuổi xuân ca khúc hân hoan. Con sẽ </a:t>
            </a:r>
            <a:r>
              <a:rPr lang="en-US" sz="6000" b="0" dirty="0" err="1">
                <a:solidFill>
                  <a:schemeClr val="bg1"/>
                </a:solidFill>
                <a:effectLst/>
                <a:latin typeface="+mj-lt"/>
              </a:rPr>
              <a:t>tiến</a:t>
            </a:r>
            <a:r>
              <a:rPr lang="vi-VN" sz="6000" b="0" dirty="0">
                <a:solidFill>
                  <a:schemeClr val="bg1"/>
                </a:solidFill>
                <a:effectLst/>
                <a:latin typeface="+mj-lt"/>
              </a:rPr>
              <a:t> lên bàn thánh tế lễ mình làm của lễ hy sinh.</a:t>
            </a:r>
          </a:p>
        </p:txBody>
      </p:sp>
    </p:spTree>
    <p:extLst>
      <p:ext uri="{BB962C8B-B14F-4D97-AF65-F5344CB8AC3E}">
        <p14:creationId xmlns:p14="http://schemas.microsoft.com/office/powerpoint/2010/main" val="3376613471"/>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r>
              <a:rPr lang="en-US" b="0" dirty="0" err="1">
                <a:solidFill>
                  <a:schemeClr val="bg1"/>
                </a:solidFill>
                <a:effectLst/>
                <a:latin typeface="+mj-lt"/>
              </a:rPr>
              <a:t>Chúa</a:t>
            </a:r>
            <a:r>
              <a:rPr lang="en-US" b="0" dirty="0">
                <a:solidFill>
                  <a:schemeClr val="bg1"/>
                </a:solidFill>
                <a:effectLst/>
                <a:latin typeface="+mj-lt"/>
              </a:rPr>
              <a:t> </a:t>
            </a:r>
            <a:r>
              <a:rPr lang="en-US" b="0" dirty="0" err="1">
                <a:solidFill>
                  <a:schemeClr val="bg1"/>
                </a:solidFill>
                <a:effectLst/>
                <a:latin typeface="+mj-lt"/>
              </a:rPr>
              <a:t>Nhật</a:t>
            </a:r>
            <a:r>
              <a:rPr lang="en-US" b="0" dirty="0">
                <a:solidFill>
                  <a:schemeClr val="bg1"/>
                </a:solidFill>
                <a:effectLst/>
                <a:latin typeface="+mj-lt"/>
              </a:rPr>
              <a:t> XX TN </a:t>
            </a:r>
            <a:r>
              <a:rPr lang="en-US" b="0" dirty="0" err="1">
                <a:solidFill>
                  <a:schemeClr val="bg1"/>
                </a:solidFill>
                <a:effectLst/>
                <a:latin typeface="+mj-lt"/>
              </a:rPr>
              <a:t>Năm</a:t>
            </a:r>
            <a:r>
              <a:rPr lang="en-US" b="0" dirty="0">
                <a:solidFill>
                  <a:schemeClr val="bg1"/>
                </a:solidFill>
                <a:effectLst/>
                <a:latin typeface="+mj-lt"/>
              </a:rPr>
              <a:t> A</a:t>
            </a:r>
            <a:br>
              <a:rPr lang="en-US" b="0" dirty="0">
                <a:solidFill>
                  <a:schemeClr val="bg1"/>
                </a:solidFill>
                <a:effectLst/>
                <a:latin typeface="+mj-lt"/>
              </a:rPr>
            </a:br>
            <a:endParaRPr lang="en-US" b="0" dirty="0">
              <a:solidFill>
                <a:schemeClr val="bg1"/>
              </a:solidFill>
              <a:effectLst/>
              <a:latin typeface="+mj-lt"/>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7333106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a:solidFill>
                <a:srgbClr val="FFFF00"/>
              </a:solidFill>
              <a:effectLst/>
              <a:latin typeface="+mj-lt"/>
              <a:cs typeface="Times New Roman" panose="02020603050405020304" pitchFamily="18" charset="0"/>
            </a:endParaRPr>
          </a:p>
          <a:p>
            <a:pPr eaLnBrk="1" hangingPunct="1">
              <a:lnSpc>
                <a:spcPct val="150000"/>
              </a:lnSpc>
            </a:pPr>
            <a:r>
              <a:rPr lang="en-US" sz="7200" b="0">
                <a:solidFill>
                  <a:srgbClr val="FFFF00"/>
                </a:solidFill>
                <a:effectLst/>
                <a:latin typeface="+mj-lt"/>
                <a:cs typeface="Times New Roman" panose="02020603050405020304" pitchFamily="18" charset="0"/>
              </a:rPr>
              <a:t>KINH VINH DANH</a:t>
            </a:r>
            <a:endParaRPr lang="vi-VN" sz="7200" b="0">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77983896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l" eaLnBrk="1" hangingPunct="1">
              <a:lnSpc>
                <a:spcPct val="150000"/>
              </a:lnSpc>
            </a:pPr>
            <a:r>
              <a:rPr lang="en-US" sz="4000" b="0" u="sng">
                <a:solidFill>
                  <a:srgbClr val="FFFF00"/>
                </a:solidFill>
                <a:effectLst/>
                <a:latin typeface="+mj-lt"/>
                <a:cs typeface="Times New Roman" panose="02020603050405020304" pitchFamily="18" charset="0"/>
              </a:rPr>
              <a:t>Chủ tế:</a:t>
            </a:r>
            <a:r>
              <a:rPr lang="en-US" sz="4000" b="0">
                <a:solidFill>
                  <a:srgbClr val="FFFF00"/>
                </a:solidFill>
                <a:effectLst/>
                <a:latin typeface="+mj-lt"/>
                <a:cs typeface="Times New Roman" panose="02020603050405020304" pitchFamily="18" charset="0"/>
              </a:rPr>
              <a:t> </a:t>
            </a:r>
            <a:r>
              <a:rPr lang="en-US" sz="5400" b="0" i="1">
                <a:solidFill>
                  <a:srgbClr val="FFFF00"/>
                </a:solidFill>
                <a:effectLst/>
                <a:latin typeface="+mj-lt"/>
                <a:cs typeface="Times New Roman" panose="02020603050405020304" pitchFamily="18" charset="0"/>
              </a:rPr>
              <a:t>Vinh danh Thiên Chúa trên các tầng trời.</a:t>
            </a:r>
            <a:br>
              <a:rPr lang="en-US" sz="5400" b="0" i="1">
                <a:solidFill>
                  <a:srgbClr val="FFFF00"/>
                </a:solidFill>
                <a:effectLst/>
                <a:latin typeface="+mj-lt"/>
                <a:cs typeface="Times New Roman" panose="02020603050405020304" pitchFamily="18" charset="0"/>
              </a:rPr>
            </a:br>
            <a:r>
              <a:rPr lang="vi-VN" sz="5400" b="0">
                <a:solidFill>
                  <a:srgbClr val="FFFF00"/>
                </a:solidFill>
                <a:effectLst/>
                <a:latin typeface="+mj-lt"/>
                <a:cs typeface="Times New Roman" panose="02020603050405020304" pitchFamily="18" charset="0"/>
              </a:rPr>
              <a:t>A+B:</a:t>
            </a:r>
            <a:r>
              <a:rPr lang="vi-VN" sz="5400" b="0">
                <a:solidFill>
                  <a:schemeClr val="bg1"/>
                </a:solidFill>
                <a:effectLst/>
                <a:latin typeface="+mj-lt"/>
                <a:cs typeface="Times New Roman" panose="02020603050405020304" pitchFamily="18" charset="0"/>
              </a:rPr>
              <a:t> Và bình an dưới thế cho người thiện tâm</a:t>
            </a:r>
            <a:r>
              <a:rPr lang="en-US" sz="5400" b="0">
                <a:solidFill>
                  <a:schemeClr val="bg1"/>
                </a:solidFill>
                <a:effectLst/>
                <a:latin typeface="+mj-lt"/>
                <a:cs typeface="Times New Roman" panose="02020603050405020304" pitchFamily="18" charset="0"/>
              </a:rPr>
              <a:t>.</a:t>
            </a:r>
            <a:endParaRPr lang="vi-VN" sz="5400" b="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390065293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br>
              <a:rPr lang="en-US" b="0">
                <a:solidFill>
                  <a:schemeClr val="bg1"/>
                </a:solidFill>
                <a:effectLst/>
                <a:latin typeface="+mj-lt"/>
              </a:rPr>
            </a:br>
            <a:endParaRPr lang="en-US" b="0">
              <a:solidFill>
                <a:schemeClr val="bg1"/>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l" eaLnBrk="1" hangingPunct="1">
              <a:lnSpc>
                <a:spcPct val="140000"/>
              </a:lnSpc>
            </a:pPr>
            <a:r>
              <a:rPr lang="en-US" sz="5000" b="0" u="sng">
                <a:solidFill>
                  <a:srgbClr val="FFFF00"/>
                </a:solidFill>
                <a:effectLst/>
                <a:latin typeface="+mj-lt"/>
                <a:cs typeface="Times New Roman" panose="02020603050405020304" pitchFamily="18" charset="0"/>
              </a:rPr>
              <a:t>A:</a:t>
            </a:r>
            <a:r>
              <a:rPr lang="en-US" sz="5000" b="0">
                <a:solidFill>
                  <a:schemeClr val="bg1"/>
                </a:solidFill>
                <a:effectLst/>
                <a:latin typeface="+mj-lt"/>
                <a:cs typeface="Times New Roman" panose="02020603050405020304" pitchFamily="18" charset="0"/>
              </a:rPr>
              <a:t> Chúng con ca ngợi Chúa.</a:t>
            </a:r>
          </a:p>
          <a:p>
            <a:pPr algn="l" eaLnBrk="1" hangingPunct="1">
              <a:lnSpc>
                <a:spcPct val="140000"/>
              </a:lnSpc>
            </a:pPr>
            <a:r>
              <a:rPr lang="en-US" sz="5000" b="0" u="sng">
                <a:solidFill>
                  <a:srgbClr val="FFFF00"/>
                </a:solidFill>
                <a:effectLst/>
                <a:latin typeface="+mj-lt"/>
                <a:cs typeface="Times New Roman" panose="02020603050405020304" pitchFamily="18" charset="0"/>
              </a:rPr>
              <a:t>B:</a:t>
            </a:r>
            <a:r>
              <a:rPr lang="en-US" sz="5000" b="0">
                <a:solidFill>
                  <a:schemeClr val="bg1"/>
                </a:solidFill>
                <a:effectLst/>
                <a:latin typeface="+mj-lt"/>
                <a:cs typeface="Times New Roman" panose="02020603050405020304" pitchFamily="18" charset="0"/>
              </a:rPr>
              <a:t> Chúng con chúc tụng Chúa. </a:t>
            </a:r>
            <a:br>
              <a:rPr lang="en-US" sz="5000" b="0">
                <a:solidFill>
                  <a:schemeClr val="bg1"/>
                </a:solidFill>
                <a:effectLst/>
                <a:latin typeface="+mj-lt"/>
                <a:cs typeface="Times New Roman" panose="02020603050405020304" pitchFamily="18" charset="0"/>
              </a:rPr>
            </a:br>
            <a:r>
              <a:rPr lang="en-US" sz="5000" b="0">
                <a:solidFill>
                  <a:srgbClr val="FFFF00"/>
                </a:solidFill>
                <a:effectLst/>
                <a:latin typeface="+mj-lt"/>
                <a:cs typeface="Times New Roman" panose="02020603050405020304" pitchFamily="18" charset="0"/>
              </a:rPr>
              <a:t>A:</a:t>
            </a:r>
            <a:r>
              <a:rPr lang="en-US" sz="5000" b="0">
                <a:solidFill>
                  <a:schemeClr val="bg1"/>
                </a:solidFill>
                <a:effectLst/>
                <a:latin typeface="+mj-lt"/>
                <a:cs typeface="Times New Roman" panose="02020603050405020304" pitchFamily="18" charset="0"/>
              </a:rPr>
              <a:t> Chúng con thờ lạy Chúa. </a:t>
            </a:r>
          </a:p>
          <a:p>
            <a:pPr algn="l" eaLnBrk="1" hangingPunct="1">
              <a:lnSpc>
                <a:spcPct val="140000"/>
              </a:lnSpc>
            </a:pPr>
            <a:r>
              <a:rPr lang="en-US" sz="5000" b="0">
                <a:solidFill>
                  <a:srgbClr val="FFFF00"/>
                </a:solidFill>
                <a:effectLst/>
                <a:latin typeface="+mj-lt"/>
                <a:cs typeface="Times New Roman" panose="02020603050405020304" pitchFamily="18" charset="0"/>
              </a:rPr>
              <a:t>B:</a:t>
            </a:r>
            <a:r>
              <a:rPr lang="en-US" sz="5000" b="0">
                <a:solidFill>
                  <a:schemeClr val="bg1"/>
                </a:solidFill>
                <a:effectLst/>
                <a:latin typeface="+mj-lt"/>
                <a:cs typeface="Times New Roman" panose="02020603050405020304" pitchFamily="18" charset="0"/>
              </a:rPr>
              <a:t> Chúng con tôn vinh Chúa.</a:t>
            </a:r>
          </a:p>
        </p:txBody>
      </p:sp>
    </p:spTree>
    <p:extLst>
      <p:ext uri="{BB962C8B-B14F-4D97-AF65-F5344CB8AC3E}">
        <p14:creationId xmlns:p14="http://schemas.microsoft.com/office/powerpoint/2010/main" val="110553222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br>
              <a:rPr lang="en-US" sz="4000" b="0">
                <a:solidFill>
                  <a:schemeClr val="bg1"/>
                </a:solidFill>
                <a:effectLst/>
                <a:latin typeface="+mj-lt"/>
              </a:rPr>
            </a:br>
            <a:endParaRPr lang="en-US" sz="4000" b="0">
              <a:solidFill>
                <a:schemeClr val="bg1"/>
              </a:solidFill>
              <a:effectLst/>
              <a:latin typeface="+mj-lt"/>
            </a:endParaRPr>
          </a:p>
        </p:txBody>
      </p:sp>
      <p:sp>
        <p:nvSpPr>
          <p:cNvPr id="82947" name="Rectangle 3"/>
          <p:cNvSpPr>
            <a:spLocks noGrp="1" noChangeArrowheads="1"/>
          </p:cNvSpPr>
          <p:nvPr>
            <p:ph type="body" idx="1"/>
          </p:nvPr>
        </p:nvSpPr>
        <p:spPr>
          <a:xfrm>
            <a:off x="0" y="-171450"/>
            <a:ext cx="9144000" cy="5314950"/>
          </a:xfrm>
        </p:spPr>
        <p:txBody>
          <a:bodyPr/>
          <a:lstStyle/>
          <a:p>
            <a:pPr marL="0" indent="0" algn="just" eaLnBrk="1" hangingPunct="1">
              <a:lnSpc>
                <a:spcPct val="140000"/>
              </a:lnSpc>
              <a:buFontTx/>
              <a:buNone/>
            </a:pPr>
            <a:r>
              <a:rPr lang="en-US" sz="4800" b="0" u="sng">
                <a:solidFill>
                  <a:srgbClr val="FFFF00"/>
                </a:solidFill>
                <a:effectLst/>
                <a:latin typeface="+mj-lt"/>
                <a:cs typeface="Times New Roman" panose="02020603050405020304" pitchFamily="18" charset="0"/>
              </a:rPr>
              <a:t>A:</a:t>
            </a:r>
            <a:r>
              <a:rPr lang="en-US" sz="4800" b="0">
                <a:solidFill>
                  <a:schemeClr val="bg1"/>
                </a:solidFill>
                <a:effectLst/>
                <a:latin typeface="+mj-lt"/>
                <a:cs typeface="Times New Roman" panose="02020603050405020304" pitchFamily="18" charset="0"/>
              </a:rPr>
              <a:t> Chúng con cảm tạ Chúa vì vinh quang cao cả Chúa.</a:t>
            </a:r>
          </a:p>
          <a:p>
            <a:pPr marL="0" indent="0" algn="just" eaLnBrk="1" hangingPunct="1">
              <a:lnSpc>
                <a:spcPct val="140000"/>
              </a:lnSpc>
              <a:buFontTx/>
              <a:buNone/>
            </a:pPr>
            <a:r>
              <a:rPr lang="vi-VN" sz="4800" b="0">
                <a:solidFill>
                  <a:srgbClr val="FFFF00"/>
                </a:solidFill>
                <a:effectLst/>
                <a:latin typeface="+mj-lt"/>
                <a:cs typeface="Times New Roman" panose="02020603050405020304" pitchFamily="18" charset="0"/>
              </a:rPr>
              <a:t>B:</a:t>
            </a:r>
            <a:r>
              <a:rPr lang="vi-VN" sz="4800" b="0">
                <a:solidFill>
                  <a:schemeClr val="bg1"/>
                </a:solidFill>
                <a:effectLst/>
                <a:latin typeface="+mj-lt"/>
                <a:cs typeface="Times New Roman" panose="02020603050405020304" pitchFamily="18" charset="0"/>
              </a:rPr>
              <a:t> Lạy Chúa là Thiên Chúa, là Vua trên trời, là Chúa Cha toàn năng.</a:t>
            </a:r>
          </a:p>
        </p:txBody>
      </p:sp>
    </p:spTree>
    <p:extLst>
      <p:ext uri="{BB962C8B-B14F-4D97-AF65-F5344CB8AC3E}">
        <p14:creationId xmlns:p14="http://schemas.microsoft.com/office/powerpoint/2010/main" val="205299397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br>
              <a:rPr lang="en-US" sz="4000" b="0">
                <a:solidFill>
                  <a:schemeClr val="bg1"/>
                </a:solidFill>
                <a:effectLst/>
                <a:latin typeface="+mj-lt"/>
              </a:rPr>
            </a:br>
            <a:endParaRPr lang="en-US" sz="4000" b="0">
              <a:solidFill>
                <a:schemeClr val="bg1"/>
              </a:solidFill>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en-US" sz="4800" b="0" u="sng">
                <a:solidFill>
                  <a:srgbClr val="FFFF00"/>
                </a:solidFill>
                <a:effectLst/>
                <a:latin typeface="+mj-lt"/>
                <a:cs typeface="Times New Roman" panose="02020603050405020304" pitchFamily="18" charset="0"/>
              </a:rPr>
              <a:t>A:</a:t>
            </a:r>
            <a:r>
              <a:rPr lang="en-US" sz="4800" b="0">
                <a:solidFill>
                  <a:schemeClr val="bg1"/>
                </a:solidFill>
                <a:effectLst/>
                <a:latin typeface="+mj-lt"/>
                <a:cs typeface="Times New Roman" panose="02020603050405020304" pitchFamily="18" charset="0"/>
              </a:rPr>
              <a:t> Lạy con một Thiên Chúa,            Chúa Giêsu Kitô.</a:t>
            </a:r>
          </a:p>
          <a:p>
            <a:pPr marL="0" indent="0" algn="just" eaLnBrk="1" hangingPunct="1">
              <a:lnSpc>
                <a:spcPct val="145000"/>
              </a:lnSpc>
              <a:buFontTx/>
              <a:buNone/>
            </a:pPr>
            <a:r>
              <a:rPr lang="vi-VN" sz="4800" b="0">
                <a:solidFill>
                  <a:srgbClr val="FFFF00"/>
                </a:solidFill>
                <a:effectLst/>
                <a:latin typeface="+mj-lt"/>
                <a:cs typeface="Times New Roman" panose="02020603050405020304" pitchFamily="18" charset="0"/>
              </a:rPr>
              <a:t>B:</a:t>
            </a:r>
            <a:r>
              <a:rPr lang="vi-VN" sz="4800" b="0">
                <a:solidFill>
                  <a:schemeClr val="bg1"/>
                </a:solidFill>
                <a:effectLst/>
                <a:latin typeface="+mj-lt"/>
                <a:cs typeface="Times New Roman" panose="02020603050405020304" pitchFamily="18" charset="0"/>
              </a:rPr>
              <a:t> Lạy Chúa là Thiên Chúa, là Chiên Thiên Chúa là Con Đức Chúa Cha.</a:t>
            </a:r>
          </a:p>
        </p:txBody>
      </p:sp>
    </p:spTree>
    <p:extLst>
      <p:ext uri="{BB962C8B-B14F-4D97-AF65-F5344CB8AC3E}">
        <p14:creationId xmlns:p14="http://schemas.microsoft.com/office/powerpoint/2010/main" val="426166699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br>
              <a:rPr lang="en-US" sz="4000" b="0">
                <a:solidFill>
                  <a:schemeClr val="bg1"/>
                </a:solidFill>
                <a:effectLst/>
                <a:latin typeface="+mj-lt"/>
              </a:rPr>
            </a:br>
            <a:endParaRPr lang="en-US" sz="4000" b="0">
              <a:solidFill>
                <a:schemeClr val="bg1"/>
              </a:solidFill>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en-US" sz="5400" b="0" u="sng">
                <a:solidFill>
                  <a:srgbClr val="FFFF00"/>
                </a:solidFill>
                <a:effectLst/>
                <a:latin typeface="+mj-lt"/>
                <a:cs typeface="Times New Roman" panose="02020603050405020304" pitchFamily="18" charset="0"/>
              </a:rPr>
              <a:t>A:</a:t>
            </a:r>
            <a:r>
              <a:rPr lang="en-US" sz="5400" b="0">
                <a:solidFill>
                  <a:schemeClr val="bg1"/>
                </a:solidFill>
                <a:effectLst/>
                <a:latin typeface="+mj-lt"/>
                <a:cs typeface="Times New Roman" panose="02020603050405020304" pitchFamily="18" charset="0"/>
              </a:rPr>
              <a:t> Chúa xóa tội trần gian, xin thương xót chúng con.</a:t>
            </a:r>
          </a:p>
          <a:p>
            <a:pPr marL="0" indent="0" algn="just" eaLnBrk="1" hangingPunct="1">
              <a:lnSpc>
                <a:spcPct val="145000"/>
              </a:lnSpc>
              <a:buFontTx/>
              <a:buNone/>
            </a:pPr>
            <a:r>
              <a:rPr lang="en-US" sz="5400" b="0" u="sng">
                <a:solidFill>
                  <a:srgbClr val="FFFF00"/>
                </a:solidFill>
                <a:effectLst/>
                <a:latin typeface="+mj-lt"/>
                <a:cs typeface="Times New Roman" panose="02020603050405020304" pitchFamily="18" charset="0"/>
              </a:rPr>
              <a:t>B:</a:t>
            </a:r>
            <a:r>
              <a:rPr lang="en-US" sz="5400" b="0">
                <a:solidFill>
                  <a:schemeClr val="bg1"/>
                </a:solidFill>
                <a:effectLst/>
                <a:latin typeface="+mj-lt"/>
                <a:cs typeface="Times New Roman" panose="02020603050405020304" pitchFamily="18" charset="0"/>
              </a:rPr>
              <a:t> Chúa xóa tội trần gian, xin nhậm lời chúng con cầu khẩn.</a:t>
            </a:r>
          </a:p>
        </p:txBody>
      </p:sp>
    </p:spTree>
    <p:extLst>
      <p:ext uri="{BB962C8B-B14F-4D97-AF65-F5344CB8AC3E}">
        <p14:creationId xmlns:p14="http://schemas.microsoft.com/office/powerpoint/2010/main" val="3634377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br>
              <a:rPr lang="en-US" sz="4000" b="0">
                <a:solidFill>
                  <a:schemeClr val="bg1"/>
                </a:solidFill>
                <a:effectLst/>
                <a:latin typeface="+mj-lt"/>
              </a:rPr>
            </a:br>
            <a:endParaRPr lang="en-US" sz="4000" b="0">
              <a:solidFill>
                <a:schemeClr val="bg1"/>
              </a:solidFill>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800" b="0" u="sng">
                <a:solidFill>
                  <a:srgbClr val="FFFF00"/>
                </a:solidFill>
                <a:effectLst/>
                <a:latin typeface="+mj-lt"/>
                <a:cs typeface="Times New Roman" panose="02020603050405020304" pitchFamily="18" charset="0"/>
              </a:rPr>
              <a:t>A:</a:t>
            </a:r>
            <a:r>
              <a:rPr lang="en-US" sz="4800" b="0">
                <a:solidFill>
                  <a:schemeClr val="bg1"/>
                </a:solidFill>
                <a:effectLst/>
                <a:latin typeface="+mj-lt"/>
                <a:cs typeface="Times New Roman" panose="02020603050405020304" pitchFamily="18" charset="0"/>
              </a:rPr>
              <a:t> Chúa ngự bên hữu Đức Chúa Cha, xin thương xót chúng con.</a:t>
            </a:r>
          </a:p>
          <a:p>
            <a:pPr marL="0" indent="0" algn="just" eaLnBrk="1" hangingPunct="1">
              <a:lnSpc>
                <a:spcPct val="150000"/>
              </a:lnSpc>
              <a:buFontTx/>
              <a:buNone/>
            </a:pPr>
            <a:r>
              <a:rPr lang="vi-VN" sz="4800" b="0" u="sng">
                <a:solidFill>
                  <a:srgbClr val="FFFF00"/>
                </a:solidFill>
                <a:effectLst/>
                <a:latin typeface="+mj-lt"/>
                <a:cs typeface="Times New Roman" panose="02020603050405020304" pitchFamily="18" charset="0"/>
              </a:rPr>
              <a:t>B:</a:t>
            </a:r>
            <a:r>
              <a:rPr lang="vi-VN" sz="4800" b="0">
                <a:solidFill>
                  <a:schemeClr val="bg1"/>
                </a:solidFill>
                <a:effectLst/>
                <a:latin typeface="+mj-lt"/>
                <a:cs typeface="Times New Roman" panose="02020603050405020304" pitchFamily="18" charset="0"/>
              </a:rPr>
              <a:t> Vì lạy Chúa Giêsu Kitô, chỉ có Chúa là Đấng Thánh.</a:t>
            </a:r>
          </a:p>
        </p:txBody>
      </p:sp>
    </p:spTree>
    <p:extLst>
      <p:ext uri="{BB962C8B-B14F-4D97-AF65-F5344CB8AC3E}">
        <p14:creationId xmlns:p14="http://schemas.microsoft.com/office/powerpoint/2010/main" val="117733114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br>
              <a:rPr lang="en-US" sz="4000" b="0">
                <a:solidFill>
                  <a:schemeClr val="bg1"/>
                </a:solidFill>
                <a:effectLst/>
                <a:latin typeface="+mj-lt"/>
              </a:rPr>
            </a:br>
            <a:endParaRPr lang="en-US" sz="4000" b="0">
              <a:solidFill>
                <a:schemeClr val="bg1"/>
              </a:solidFill>
              <a:effectLst/>
              <a:latin typeface="+mj-lt"/>
            </a:endParaRPr>
          </a:p>
        </p:txBody>
      </p:sp>
      <p:sp>
        <p:nvSpPr>
          <p:cNvPr id="91139"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en-US" sz="4400" b="0">
                <a:solidFill>
                  <a:schemeClr val="bg1"/>
                </a:solidFill>
                <a:effectLst/>
                <a:latin typeface="+mj-lt"/>
                <a:cs typeface="Times New Roman" panose="02020603050405020304" pitchFamily="18" charset="0"/>
              </a:rPr>
              <a:t>Chỉ có Chúa là Chúa, chỉ có Chúa là đấng tối cao.</a:t>
            </a:r>
          </a:p>
          <a:p>
            <a:pPr marL="0" indent="0" algn="just" eaLnBrk="1" hangingPunct="1">
              <a:lnSpc>
                <a:spcPct val="140000"/>
              </a:lnSpc>
              <a:buFontTx/>
              <a:buNone/>
            </a:pPr>
            <a:r>
              <a:rPr lang="vi-VN" sz="4400" b="0" u="sng">
                <a:solidFill>
                  <a:srgbClr val="FFFF00"/>
                </a:solidFill>
                <a:effectLst/>
                <a:latin typeface="+mj-lt"/>
                <a:cs typeface="Times New Roman" panose="02020603050405020304" pitchFamily="18" charset="0"/>
              </a:rPr>
              <a:t>A+</a:t>
            </a:r>
            <a:r>
              <a:rPr lang="en-US" sz="4400" b="0" u="sng">
                <a:solidFill>
                  <a:srgbClr val="FFFF00"/>
                </a:solidFill>
                <a:effectLst/>
                <a:latin typeface="+mj-lt"/>
                <a:cs typeface="Times New Roman" panose="02020603050405020304" pitchFamily="18" charset="0"/>
              </a:rPr>
              <a:t>B</a:t>
            </a:r>
            <a:r>
              <a:rPr lang="vi-VN" sz="4400" b="0" u="sng">
                <a:solidFill>
                  <a:srgbClr val="FFFF00"/>
                </a:solidFill>
                <a:effectLst/>
                <a:latin typeface="+mj-lt"/>
                <a:cs typeface="Times New Roman" panose="02020603050405020304" pitchFamily="18" charset="0"/>
              </a:rPr>
              <a:t>:</a:t>
            </a:r>
            <a:r>
              <a:rPr lang="vi-VN" sz="4400" b="0">
                <a:solidFill>
                  <a:schemeClr val="bg1"/>
                </a:solidFill>
                <a:effectLst/>
                <a:latin typeface="+mj-lt"/>
                <a:cs typeface="Times New Roman" panose="02020603050405020304" pitchFamily="18" charset="0"/>
              </a:rPr>
              <a:t> Cùng Đức Chúa Thánh Thần trong vinh quang Đức Chúa Cha. </a:t>
            </a:r>
          </a:p>
          <a:p>
            <a:pPr marL="0" indent="0" algn="just" eaLnBrk="1" hangingPunct="1">
              <a:lnSpc>
                <a:spcPct val="140000"/>
              </a:lnSpc>
              <a:buFontTx/>
              <a:buNone/>
            </a:pPr>
            <a:r>
              <a:rPr lang="vi-VN" sz="4400" b="0" u="sng">
                <a:solidFill>
                  <a:srgbClr val="FFFF00"/>
                </a:solidFill>
                <a:effectLst/>
                <a:latin typeface="+mj-lt"/>
                <a:cs typeface="Times New Roman" panose="02020603050405020304" pitchFamily="18" charset="0"/>
              </a:rPr>
              <a:t>Amen.</a:t>
            </a:r>
          </a:p>
        </p:txBody>
      </p:sp>
    </p:spTree>
    <p:extLst>
      <p:ext uri="{BB962C8B-B14F-4D97-AF65-F5344CB8AC3E}">
        <p14:creationId xmlns:p14="http://schemas.microsoft.com/office/powerpoint/2010/main" val="274107066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r>
              <a:rPr lang="en-US" b="0" dirty="0" err="1">
                <a:solidFill>
                  <a:schemeClr val="bg1"/>
                </a:solidFill>
                <a:effectLst/>
                <a:latin typeface="+mj-lt"/>
              </a:rPr>
              <a:t>Chúa</a:t>
            </a:r>
            <a:r>
              <a:rPr lang="en-US" b="0" dirty="0">
                <a:solidFill>
                  <a:schemeClr val="bg1"/>
                </a:solidFill>
                <a:effectLst/>
                <a:latin typeface="+mj-lt"/>
              </a:rPr>
              <a:t> </a:t>
            </a:r>
            <a:r>
              <a:rPr lang="en-US" b="0" dirty="0" err="1">
                <a:solidFill>
                  <a:schemeClr val="bg1"/>
                </a:solidFill>
                <a:effectLst/>
                <a:latin typeface="+mj-lt"/>
              </a:rPr>
              <a:t>Nhật</a:t>
            </a:r>
            <a:r>
              <a:rPr lang="en-US" b="0" dirty="0">
                <a:solidFill>
                  <a:schemeClr val="bg1"/>
                </a:solidFill>
                <a:effectLst/>
                <a:latin typeface="+mj-lt"/>
              </a:rPr>
              <a:t> XX TN </a:t>
            </a:r>
            <a:r>
              <a:rPr lang="en-US" b="0" dirty="0" err="1">
                <a:solidFill>
                  <a:schemeClr val="bg1"/>
                </a:solidFill>
                <a:effectLst/>
                <a:latin typeface="+mj-lt"/>
              </a:rPr>
              <a:t>Năm</a:t>
            </a:r>
            <a:r>
              <a:rPr lang="en-US" b="0" dirty="0">
                <a:solidFill>
                  <a:schemeClr val="bg1"/>
                </a:solidFill>
                <a:effectLst/>
                <a:latin typeface="+mj-lt"/>
              </a:rPr>
              <a:t> A</a:t>
            </a:r>
            <a:br>
              <a:rPr lang="en-US" b="0" dirty="0">
                <a:solidFill>
                  <a:schemeClr val="bg1"/>
                </a:solidFill>
                <a:effectLst/>
                <a:latin typeface="+mj-lt"/>
              </a:rPr>
            </a:br>
            <a:endParaRPr lang="en-US" b="0" dirty="0">
              <a:solidFill>
                <a:schemeClr val="bg1"/>
              </a:solidFill>
              <a:effectLst/>
              <a:latin typeface="+mj-lt"/>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3" name="Picture 2">
            <a:extLst>
              <a:ext uri="{FF2B5EF4-FFF2-40B4-BE49-F238E27FC236}">
                <a16:creationId xmlns:a16="http://schemas.microsoft.com/office/drawing/2014/main" id="{B609E98E-1F50-6EA0-6DC6-CB2E341576A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 y="4400550"/>
            <a:ext cx="3505200" cy="665679"/>
          </a:xfrm>
          <a:prstGeom prst="rect">
            <a:avLst/>
          </a:prstGeom>
        </p:spPr>
      </p:pic>
      <p:sp>
        <p:nvSpPr>
          <p:cNvPr id="5" name="TextBox 4">
            <a:extLst>
              <a:ext uri="{FF2B5EF4-FFF2-40B4-BE49-F238E27FC236}">
                <a16:creationId xmlns:a16="http://schemas.microsoft.com/office/drawing/2014/main" id="{B44A41AD-7118-53E2-72A8-52DA756A4F25}"/>
              </a:ext>
            </a:extLst>
          </p:cNvPr>
          <p:cNvSpPr txBox="1"/>
          <p:nvPr/>
        </p:nvSpPr>
        <p:spPr>
          <a:xfrm>
            <a:off x="838200" y="4529104"/>
            <a:ext cx="2279579"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00"/>
                </a:solidFill>
                <a:effectLst/>
                <a:uLnTx/>
                <a:uFillTx/>
                <a:latin typeface="UTM American Sans"/>
                <a:ea typeface="+mn-ea"/>
                <a:cs typeface="+mn-cs"/>
              </a:rPr>
              <a:t>CA ĐOÀN THÁNH CECILIA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00"/>
                </a:solidFill>
                <a:effectLst/>
                <a:uLnTx/>
                <a:uFillTx/>
                <a:latin typeface="UTM American Sans"/>
                <a:ea typeface="+mn-ea"/>
                <a:cs typeface="+mn-cs"/>
              </a:rPr>
              <a:t>GIÁO XỨ THIÊN ÂN</a:t>
            </a:r>
          </a:p>
        </p:txBody>
      </p:sp>
    </p:spTree>
    <p:extLst>
      <p:ext uri="{BB962C8B-B14F-4D97-AF65-F5344CB8AC3E}">
        <p14:creationId xmlns:p14="http://schemas.microsoft.com/office/powerpoint/2010/main" val="11860819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r>
              <a:rPr lang="en-US" b="0" dirty="0" err="1">
                <a:solidFill>
                  <a:schemeClr val="bg1"/>
                </a:solidFill>
                <a:effectLst/>
                <a:latin typeface="+mj-lt"/>
              </a:rPr>
              <a:t>Chúa</a:t>
            </a:r>
            <a:r>
              <a:rPr lang="en-US" b="0" dirty="0">
                <a:solidFill>
                  <a:schemeClr val="bg1"/>
                </a:solidFill>
                <a:effectLst/>
                <a:latin typeface="+mj-lt"/>
              </a:rPr>
              <a:t> </a:t>
            </a:r>
            <a:r>
              <a:rPr lang="en-US" b="0" dirty="0" err="1">
                <a:solidFill>
                  <a:schemeClr val="bg1"/>
                </a:solidFill>
                <a:effectLst/>
                <a:latin typeface="+mj-lt"/>
              </a:rPr>
              <a:t>Nhật</a:t>
            </a:r>
            <a:r>
              <a:rPr lang="en-US" b="0" dirty="0">
                <a:solidFill>
                  <a:schemeClr val="bg1"/>
                </a:solidFill>
                <a:effectLst/>
                <a:latin typeface="+mj-lt"/>
              </a:rPr>
              <a:t> XX TN </a:t>
            </a:r>
            <a:r>
              <a:rPr lang="en-US" b="0" dirty="0" err="1">
                <a:solidFill>
                  <a:schemeClr val="bg1"/>
                </a:solidFill>
                <a:effectLst/>
                <a:latin typeface="+mj-lt"/>
              </a:rPr>
              <a:t>Năm</a:t>
            </a:r>
            <a:r>
              <a:rPr lang="en-US" b="0" dirty="0">
                <a:solidFill>
                  <a:schemeClr val="bg1"/>
                </a:solidFill>
                <a:effectLst/>
                <a:latin typeface="+mj-lt"/>
              </a:rPr>
              <a:t> A</a:t>
            </a:r>
            <a:br>
              <a:rPr lang="en-US" b="0" dirty="0">
                <a:solidFill>
                  <a:schemeClr val="bg1"/>
                </a:solidFill>
                <a:effectLst/>
                <a:latin typeface="+mj-lt"/>
              </a:rPr>
            </a:br>
            <a:endParaRPr lang="en-US" b="0" dirty="0">
              <a:solidFill>
                <a:schemeClr val="bg1"/>
              </a:solidFill>
              <a:effectLst/>
              <a:latin typeface="+mj-lt"/>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0" y="0"/>
            <a:ext cx="9143120" cy="5143500"/>
          </a:xfrm>
          <a:prstGeom prst="rect">
            <a:avLst/>
          </a:prstGeom>
        </p:spPr>
      </p:pic>
    </p:spTree>
    <p:extLst>
      <p:ext uri="{BB962C8B-B14F-4D97-AF65-F5344CB8AC3E}">
        <p14:creationId xmlns:p14="http://schemas.microsoft.com/office/powerpoint/2010/main" val="12871506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TextBox 3"/>
          <p:cNvSpPr txBox="1"/>
          <p:nvPr/>
        </p:nvSpPr>
        <p:spPr>
          <a:xfrm>
            <a:off x="76200" y="285750"/>
            <a:ext cx="8991600" cy="1384995"/>
          </a:xfrm>
          <a:prstGeom prst="rect">
            <a:avLst/>
          </a:prstGeom>
          <a:noFill/>
        </p:spPr>
        <p:txBody>
          <a:bodyPr wrap="square" rtlCol="0">
            <a:spAutoFit/>
          </a:bodyPr>
          <a:lstStyle/>
          <a:p>
            <a:r>
              <a:rPr lang="vi-VN" sz="2800" b="1" u="sng" dirty="0">
                <a:ln w="1905"/>
                <a:solidFill>
                  <a:srgbClr val="A50021"/>
                </a:solidFill>
                <a:effectLst>
                  <a:innerShdw blurRad="69850" dist="43180" dir="5400000">
                    <a:srgbClr val="000000">
                      <a:alpha val="65000"/>
                    </a:srgbClr>
                  </a:innerShdw>
                </a:effectLst>
              </a:rPr>
              <a:t>Bài đọc 1</a:t>
            </a:r>
          </a:p>
          <a:p>
            <a:r>
              <a:rPr lang="vi-VN" sz="2800" b="1" i="1" dirty="0">
                <a:ln w="1905"/>
                <a:solidFill>
                  <a:srgbClr val="A50021"/>
                </a:solidFill>
                <a:effectLst>
                  <a:innerShdw blurRad="69850" dist="43180" dir="5400000">
                    <a:srgbClr val="000000">
                      <a:alpha val="65000"/>
                    </a:srgbClr>
                  </a:innerShdw>
                </a:effectLst>
              </a:rPr>
              <a:t>Hãy đến mà ăn bánh của ta, và uống rượu do ta pha chế !</a:t>
            </a:r>
          </a:p>
          <a:p>
            <a:r>
              <a:rPr lang="vi-VN" sz="2800" b="1" dirty="0">
                <a:ln w="1905"/>
                <a:solidFill>
                  <a:srgbClr val="A50021"/>
                </a:solidFill>
                <a:effectLst>
                  <a:innerShdw blurRad="69850" dist="43180" dir="5400000">
                    <a:srgbClr val="000000">
                      <a:alpha val="65000"/>
                    </a:srgbClr>
                  </a:innerShdw>
                </a:effectLst>
              </a:rPr>
              <a:t>Bài trích sách Châm ngôn.</a:t>
            </a:r>
          </a:p>
        </p:txBody>
      </p:sp>
    </p:spTree>
    <p:extLst>
      <p:ext uri="{BB962C8B-B14F-4D97-AF65-F5344CB8AC3E}">
        <p14:creationId xmlns:p14="http://schemas.microsoft.com/office/powerpoint/2010/main" val="34501000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br>
              <a:rPr lang="en-US" dirty="0">
                <a:solidFill>
                  <a:srgbClr val="FFFF00"/>
                </a:solidFill>
              </a:rPr>
            </a:br>
            <a:br>
              <a:rPr lang="en-US" dirty="0">
                <a:solidFill>
                  <a:srgbClr val="FFFF00"/>
                </a:solidFill>
              </a:rPr>
            </a:br>
            <a:br>
              <a:rPr lang="en-US" dirty="0">
                <a:solidFill>
                  <a:srgbClr val="FFFF00"/>
                </a:solidFill>
              </a:rPr>
            </a:br>
            <a:br>
              <a:rPr lang="en-US" dirty="0">
                <a:solidFill>
                  <a:srgbClr val="FFFF00"/>
                </a:solidFill>
              </a:rPr>
            </a:br>
            <a:r>
              <a:rPr lang="en-US" dirty="0">
                <a:solidFill>
                  <a:srgbClr val="FFFF00"/>
                </a:solidFill>
              </a:rPr>
              <a:t>THÁNH VỊNH 33</a:t>
            </a:r>
            <a:br>
              <a:rPr lang="en-US" dirty="0">
                <a:solidFill>
                  <a:srgbClr val="FFFF00"/>
                </a:solidFill>
              </a:rPr>
            </a:br>
            <a:r>
              <a:rPr lang="en-US" sz="4000" dirty="0">
                <a:solidFill>
                  <a:srgbClr val="FFFF00"/>
                </a:solidFill>
              </a:rPr>
              <a:t>CHÚA NHẬT XX THƯỜNG NIÊN NĂM B</a:t>
            </a:r>
            <a:br>
              <a:rPr lang="en-US" sz="4000" dirty="0">
                <a:solidFill>
                  <a:srgbClr val="FFFF00"/>
                </a:solidFill>
              </a:rPr>
            </a:br>
            <a:r>
              <a:rPr lang="en-US" sz="4000" dirty="0">
                <a:solidFill>
                  <a:schemeClr val="bg1"/>
                </a:solidFill>
              </a:rPr>
              <a:t>Lm. Kim Long</a:t>
            </a:r>
            <a:br>
              <a:rPr lang="en-US" sz="4000" dirty="0">
                <a:solidFill>
                  <a:schemeClr val="bg1"/>
                </a:solidFill>
              </a:rPr>
            </a:br>
            <a:r>
              <a:rPr lang="en-US" sz="4000" dirty="0">
                <a:solidFill>
                  <a:schemeClr val="bg1"/>
                </a:solidFill>
              </a:rPr>
              <a:t>04 câu</a:t>
            </a:r>
            <a:r>
              <a:rPr lang="en-US" dirty="0">
                <a:solidFill>
                  <a:schemeClr val="bg1"/>
                </a:solidFill>
              </a:rPr>
              <a:t> </a:t>
            </a:r>
            <a:br>
              <a:rPr lang="en-US" dirty="0">
                <a:solidFill>
                  <a:schemeClr val="bg1"/>
                </a:solidFill>
              </a:rPr>
            </a:br>
            <a:endParaRPr lang="en-US" sz="4000" b="0" i="1" dirty="0">
              <a:solidFill>
                <a:schemeClr val="bg1"/>
              </a:solidFill>
              <a:effectLst/>
            </a:endParaRPr>
          </a:p>
        </p:txBody>
      </p:sp>
      <p:pic>
        <p:nvPicPr>
          <p:cNvPr id="4" name="Picture 3">
            <a:extLst>
              <a:ext uri="{FF2B5EF4-FFF2-40B4-BE49-F238E27FC236}">
                <a16:creationId xmlns:a16="http://schemas.microsoft.com/office/drawing/2014/main" id="{675D7836-C92D-3896-45A5-8820EDD851E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 y="361950"/>
            <a:ext cx="9144000" cy="1349350"/>
          </a:xfrm>
          <a:prstGeom prst="rect">
            <a:avLst/>
          </a:prstGeom>
        </p:spPr>
      </p:pic>
      <p:sp>
        <p:nvSpPr>
          <p:cNvPr id="6" name="TextBox 5">
            <a:extLst>
              <a:ext uri="{FF2B5EF4-FFF2-40B4-BE49-F238E27FC236}">
                <a16:creationId xmlns:a16="http://schemas.microsoft.com/office/drawing/2014/main" id="{0BC51977-FF7F-6E5A-8A7E-599F1AEB812B}"/>
              </a:ext>
            </a:extLst>
          </p:cNvPr>
          <p:cNvSpPr txBox="1"/>
          <p:nvPr/>
        </p:nvSpPr>
        <p:spPr>
          <a:xfrm>
            <a:off x="2514600" y="590550"/>
            <a:ext cx="4620768" cy="83099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FF00"/>
                </a:solidFill>
                <a:effectLst/>
                <a:uLnTx/>
                <a:uFillTx/>
                <a:latin typeface="UTM American Sans"/>
                <a:ea typeface="+mn-ea"/>
                <a:cs typeface="+mn-cs"/>
              </a:rPr>
              <a:t>CA ĐOÀN THÁNH CECILIA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FF00"/>
                </a:solidFill>
                <a:effectLst/>
                <a:uLnTx/>
                <a:uFillTx/>
                <a:latin typeface="UTM American Sans"/>
                <a:ea typeface="+mn-ea"/>
                <a:cs typeface="+mn-cs"/>
              </a:rPr>
              <a:t>GIÁO XỨ THIÊN ÂN</a:t>
            </a:r>
          </a:p>
        </p:txBody>
      </p:sp>
    </p:spTree>
    <p:extLst>
      <p:ext uri="{BB962C8B-B14F-4D97-AF65-F5344CB8AC3E}">
        <p14:creationId xmlns:p14="http://schemas.microsoft.com/office/powerpoint/2010/main" val="29255520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7200" u="sng">
                <a:solidFill>
                  <a:srgbClr val="FFFF00"/>
                </a:solidFill>
              </a:rPr>
              <a:t>Đk:</a:t>
            </a:r>
            <a:r>
              <a:rPr lang="en-US" sz="7200">
                <a:solidFill>
                  <a:schemeClr val="bg1"/>
                </a:solidFill>
              </a:rPr>
              <a:t> </a:t>
            </a:r>
            <a:r>
              <a:rPr lang="vi-VN" sz="7200">
                <a:solidFill>
                  <a:schemeClr val="bg1"/>
                </a:solidFill>
              </a:rPr>
              <a:t>Hãy nếm thử mà coi cho biết Chúa thiện hảo dường bao</a:t>
            </a:r>
            <a:endParaRPr lang="en-US" sz="7200">
              <a:solidFill>
                <a:schemeClr val="bg1"/>
              </a:solidFill>
            </a:endParaRPr>
          </a:p>
        </p:txBody>
      </p:sp>
    </p:spTree>
    <p:extLst>
      <p:ext uri="{BB962C8B-B14F-4D97-AF65-F5344CB8AC3E}">
        <p14:creationId xmlns:p14="http://schemas.microsoft.com/office/powerpoint/2010/main" val="4704284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a:solidFill>
                  <a:srgbClr val="FFFF00"/>
                </a:solidFill>
              </a:rPr>
              <a:t>Tk1:</a:t>
            </a:r>
            <a:r>
              <a:rPr lang="en-US" sz="5400">
                <a:solidFill>
                  <a:schemeClr val="bg1"/>
                </a:solidFill>
              </a:rPr>
              <a:t> </a:t>
            </a:r>
            <a:r>
              <a:rPr lang="vi-VN" sz="5400">
                <a:solidFill>
                  <a:schemeClr val="bg1"/>
                </a:solidFill>
              </a:rPr>
              <a:t>Tôi luôn luôn ca tụng Chúa, câu hát mừng Ngài chẳng ngớt trên môi. Chúa đã làm tôi hãnh diện, xin các bạn nghèo nghe nói mà vui lên.</a:t>
            </a:r>
            <a:endParaRPr lang="en-US" sz="5400">
              <a:solidFill>
                <a:schemeClr val="bg1"/>
              </a:solidFill>
            </a:endParaRPr>
          </a:p>
        </p:txBody>
      </p:sp>
    </p:spTree>
    <p:extLst>
      <p:ext uri="{BB962C8B-B14F-4D97-AF65-F5344CB8AC3E}">
        <p14:creationId xmlns:p14="http://schemas.microsoft.com/office/powerpoint/2010/main" val="17796123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7200" u="sng">
                <a:solidFill>
                  <a:srgbClr val="FFFF00"/>
                </a:solidFill>
              </a:rPr>
              <a:t>Đk:</a:t>
            </a:r>
            <a:r>
              <a:rPr lang="en-US" sz="7200">
                <a:solidFill>
                  <a:schemeClr val="bg1"/>
                </a:solidFill>
              </a:rPr>
              <a:t> </a:t>
            </a:r>
            <a:r>
              <a:rPr lang="vi-VN" sz="7200">
                <a:solidFill>
                  <a:schemeClr val="bg1"/>
                </a:solidFill>
              </a:rPr>
              <a:t>Hãy nếm thử mà coi cho biết Chúa thiện hảo dường bao.</a:t>
            </a:r>
            <a:endParaRPr lang="en-US" sz="7200">
              <a:solidFill>
                <a:schemeClr val="bg1"/>
              </a:solidFill>
            </a:endParaRPr>
          </a:p>
        </p:txBody>
      </p:sp>
    </p:spTree>
    <p:extLst>
      <p:ext uri="{BB962C8B-B14F-4D97-AF65-F5344CB8AC3E}">
        <p14:creationId xmlns:p14="http://schemas.microsoft.com/office/powerpoint/2010/main" val="41951696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a:solidFill>
                  <a:srgbClr val="FFFF00"/>
                </a:solidFill>
              </a:rPr>
              <a:t>Tk2:</a:t>
            </a:r>
            <a:r>
              <a:rPr lang="en-US" sz="5400">
                <a:solidFill>
                  <a:schemeClr val="bg1"/>
                </a:solidFill>
              </a:rPr>
              <a:t> </a:t>
            </a:r>
            <a:r>
              <a:rPr lang="vi-VN" sz="5400">
                <a:solidFill>
                  <a:schemeClr val="bg1"/>
                </a:solidFill>
              </a:rPr>
              <a:t>Dân riêng ơi, tôn sợ Chúa, ai kính sợ Ngài chẳng thiếu thốn chi. Phú quý rầy nên khó nghèo, Ai kiếm trông Ngài không thiếu hụt khi nao.</a:t>
            </a:r>
            <a:endParaRPr lang="en-US" sz="5400">
              <a:solidFill>
                <a:schemeClr val="bg1"/>
              </a:solidFill>
            </a:endParaRPr>
          </a:p>
        </p:txBody>
      </p:sp>
    </p:spTree>
    <p:extLst>
      <p:ext uri="{BB962C8B-B14F-4D97-AF65-F5344CB8AC3E}">
        <p14:creationId xmlns:p14="http://schemas.microsoft.com/office/powerpoint/2010/main" val="36369096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7200" u="sng">
                <a:solidFill>
                  <a:srgbClr val="FFFF00"/>
                </a:solidFill>
              </a:rPr>
              <a:t>Đk:</a:t>
            </a:r>
            <a:r>
              <a:rPr lang="en-US" sz="7200">
                <a:solidFill>
                  <a:schemeClr val="bg1"/>
                </a:solidFill>
              </a:rPr>
              <a:t> </a:t>
            </a:r>
            <a:r>
              <a:rPr lang="vi-VN" sz="7200">
                <a:solidFill>
                  <a:schemeClr val="bg1"/>
                </a:solidFill>
              </a:rPr>
              <a:t>Hãy nếm thử mà coi cho biết Chúa thiện hảo dường bao.</a:t>
            </a:r>
            <a:endParaRPr lang="en-US" sz="7200">
              <a:solidFill>
                <a:schemeClr val="bg1"/>
              </a:solidFill>
            </a:endParaRPr>
          </a:p>
        </p:txBody>
      </p:sp>
    </p:spTree>
    <p:extLst>
      <p:ext uri="{BB962C8B-B14F-4D97-AF65-F5344CB8AC3E}">
        <p14:creationId xmlns:p14="http://schemas.microsoft.com/office/powerpoint/2010/main" val="13144334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dirty="0">
                <a:solidFill>
                  <a:srgbClr val="FFFF00"/>
                </a:solidFill>
              </a:rPr>
              <a:t>Tk3:</a:t>
            </a:r>
            <a:r>
              <a:rPr lang="en-US" sz="5400" dirty="0">
                <a:solidFill>
                  <a:schemeClr val="bg1"/>
                </a:solidFill>
              </a:rPr>
              <a:t> </a:t>
            </a:r>
            <a:r>
              <a:rPr lang="vi-VN" sz="5400" dirty="0">
                <a:solidFill>
                  <a:schemeClr val="bg1"/>
                </a:solidFill>
              </a:rPr>
              <a:t>Con ơi nghe ta </a:t>
            </a:r>
            <a:r>
              <a:rPr lang="en-US" sz="5400" dirty="0">
                <a:solidFill>
                  <a:schemeClr val="bg1"/>
                </a:solidFill>
              </a:rPr>
              <a:t>d</a:t>
            </a:r>
            <a:r>
              <a:rPr lang="vi-VN" sz="5400" dirty="0">
                <a:solidFill>
                  <a:schemeClr val="bg1"/>
                </a:solidFill>
              </a:rPr>
              <a:t>ạy dỗ cho biết đường mà thờ kính Chúa luôn. Hỡi những người mong sống còn, mong hưởng những ngày vinh phúc và khang</a:t>
            </a:r>
            <a:r>
              <a:rPr lang="en-US" sz="5400" dirty="0">
                <a:solidFill>
                  <a:schemeClr val="bg1"/>
                </a:solidFill>
              </a:rPr>
              <a:t> an.</a:t>
            </a:r>
          </a:p>
        </p:txBody>
      </p:sp>
    </p:spTree>
    <p:extLst>
      <p:ext uri="{BB962C8B-B14F-4D97-AF65-F5344CB8AC3E}">
        <p14:creationId xmlns:p14="http://schemas.microsoft.com/office/powerpoint/2010/main" val="32756258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7200" u="sng">
                <a:solidFill>
                  <a:srgbClr val="FFFF00"/>
                </a:solidFill>
              </a:rPr>
              <a:t>Đk:</a:t>
            </a:r>
            <a:r>
              <a:rPr lang="en-US" sz="7200">
                <a:solidFill>
                  <a:schemeClr val="bg1"/>
                </a:solidFill>
              </a:rPr>
              <a:t> </a:t>
            </a:r>
            <a:r>
              <a:rPr lang="vi-VN" sz="7200">
                <a:solidFill>
                  <a:schemeClr val="bg1"/>
                </a:solidFill>
              </a:rPr>
              <a:t>Hãy nếm thử mà coi cho biết Chúa thiện hảo dường bao.</a:t>
            </a:r>
            <a:endParaRPr lang="en-US" sz="7200">
              <a:solidFill>
                <a:schemeClr val="bg1"/>
              </a:solidFill>
            </a:endParaRPr>
          </a:p>
        </p:txBody>
      </p:sp>
    </p:spTree>
    <p:extLst>
      <p:ext uri="{BB962C8B-B14F-4D97-AF65-F5344CB8AC3E}">
        <p14:creationId xmlns:p14="http://schemas.microsoft.com/office/powerpoint/2010/main" val="7461367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dirty="0">
                <a:solidFill>
                  <a:srgbClr val="FFFF00"/>
                </a:solidFill>
              </a:rPr>
              <a:t>TẬP HÁT CỘNG ĐOÀN</a:t>
            </a:r>
            <a:endParaRPr lang="en-US" b="0" dirty="0">
              <a:solidFill>
                <a:srgbClr val="FFFF00"/>
              </a:solidFill>
              <a:effectLst/>
            </a:endParaRPr>
          </a:p>
        </p:txBody>
      </p:sp>
      <p:pic>
        <p:nvPicPr>
          <p:cNvPr id="4" name="Picture 3">
            <a:extLst>
              <a:ext uri="{FF2B5EF4-FFF2-40B4-BE49-F238E27FC236}">
                <a16:creationId xmlns:a16="http://schemas.microsoft.com/office/drawing/2014/main" id="{675D7836-C92D-3896-45A5-8820EDD851E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 y="361950"/>
            <a:ext cx="9144000" cy="1349350"/>
          </a:xfrm>
          <a:prstGeom prst="rect">
            <a:avLst/>
          </a:prstGeom>
        </p:spPr>
      </p:pic>
      <p:sp>
        <p:nvSpPr>
          <p:cNvPr id="6" name="TextBox 5">
            <a:extLst>
              <a:ext uri="{FF2B5EF4-FFF2-40B4-BE49-F238E27FC236}">
                <a16:creationId xmlns:a16="http://schemas.microsoft.com/office/drawing/2014/main" id="{0BC51977-FF7F-6E5A-8A7E-599F1AEB812B}"/>
              </a:ext>
            </a:extLst>
          </p:cNvPr>
          <p:cNvSpPr txBox="1"/>
          <p:nvPr/>
        </p:nvSpPr>
        <p:spPr>
          <a:xfrm>
            <a:off x="2514600" y="590550"/>
            <a:ext cx="4620768" cy="83099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FF00"/>
                </a:solidFill>
                <a:effectLst/>
                <a:uLnTx/>
                <a:uFillTx/>
                <a:latin typeface="UTM American Sans"/>
                <a:ea typeface="+mn-ea"/>
                <a:cs typeface="+mn-cs"/>
              </a:rPr>
              <a:t>CA ĐOÀN THÁNH CECILIA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FF00"/>
                </a:solidFill>
                <a:effectLst/>
                <a:uLnTx/>
                <a:uFillTx/>
                <a:latin typeface="UTM American Sans"/>
                <a:ea typeface="+mn-ea"/>
                <a:cs typeface="+mn-cs"/>
              </a:rPr>
              <a:t>GIÁO XỨ THIÊN ÂN</a:t>
            </a:r>
          </a:p>
        </p:txBody>
      </p:sp>
    </p:spTree>
    <p:extLst>
      <p:ext uri="{BB962C8B-B14F-4D97-AF65-F5344CB8AC3E}">
        <p14:creationId xmlns:p14="http://schemas.microsoft.com/office/powerpoint/2010/main" val="151039326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a:solidFill>
                  <a:srgbClr val="FFFF00"/>
                </a:solidFill>
              </a:rPr>
              <a:t>Tk4:</a:t>
            </a:r>
            <a:r>
              <a:rPr lang="en-US" sz="5400">
                <a:solidFill>
                  <a:schemeClr val="bg1"/>
                </a:solidFill>
              </a:rPr>
              <a:t> </a:t>
            </a:r>
            <a:r>
              <a:rPr lang="vi-VN" sz="5400">
                <a:solidFill>
                  <a:schemeClr val="bg1"/>
                </a:solidFill>
              </a:rPr>
              <a:t>Ta luôn trông coi miệng lưỡi không nói lời nào gian ác điêu ngoa. Sống tốt lành, xa ác tà, Ăn ở thuận hoà, trông kiếm bình an luôn.</a:t>
            </a:r>
            <a:endParaRPr lang="en-US" sz="5400">
              <a:solidFill>
                <a:schemeClr val="bg1"/>
              </a:solidFill>
            </a:endParaRPr>
          </a:p>
        </p:txBody>
      </p:sp>
    </p:spTree>
    <p:extLst>
      <p:ext uri="{BB962C8B-B14F-4D97-AF65-F5344CB8AC3E}">
        <p14:creationId xmlns:p14="http://schemas.microsoft.com/office/powerpoint/2010/main" val="128650500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7200" u="sng">
                <a:solidFill>
                  <a:srgbClr val="FFFF00"/>
                </a:solidFill>
              </a:rPr>
              <a:t>Đk:</a:t>
            </a:r>
            <a:r>
              <a:rPr lang="en-US" sz="7200">
                <a:solidFill>
                  <a:schemeClr val="bg1"/>
                </a:solidFill>
              </a:rPr>
              <a:t> </a:t>
            </a:r>
            <a:r>
              <a:rPr lang="vi-VN" sz="7200">
                <a:solidFill>
                  <a:schemeClr val="bg1"/>
                </a:solidFill>
              </a:rPr>
              <a:t>Hãy nếm thử mà coi cho biết Chúa thiện hảo dường bao.</a:t>
            </a:r>
            <a:endParaRPr lang="en-US" sz="7200">
              <a:solidFill>
                <a:schemeClr val="bg1"/>
              </a:solidFill>
            </a:endParaRPr>
          </a:p>
        </p:txBody>
      </p:sp>
    </p:spTree>
    <p:extLst>
      <p:ext uri="{BB962C8B-B14F-4D97-AF65-F5344CB8AC3E}">
        <p14:creationId xmlns:p14="http://schemas.microsoft.com/office/powerpoint/2010/main" val="117935558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3"/>
          <p:cNvSpPr/>
          <p:nvPr/>
        </p:nvSpPr>
        <p:spPr>
          <a:xfrm>
            <a:off x="152400" y="355758"/>
            <a:ext cx="8763000" cy="1200329"/>
          </a:xfrm>
          <a:prstGeom prst="rect">
            <a:avLst/>
          </a:prstGeom>
        </p:spPr>
        <p:txBody>
          <a:bodyPr wrap="square">
            <a:spAutoFit/>
          </a:bodyPr>
          <a:lstStyle/>
          <a:p>
            <a:r>
              <a:rPr lang="vi-VN" sz="2400" u="sng" dirty="0">
                <a:solidFill>
                  <a:srgbClr val="FF0000"/>
                </a:solidFill>
              </a:rPr>
              <a:t>Bài đọc 2</a:t>
            </a:r>
          </a:p>
          <a:p>
            <a:r>
              <a:rPr lang="vi-VN" sz="2400" i="1" dirty="0">
                <a:solidFill>
                  <a:srgbClr val="FF0000"/>
                </a:solidFill>
              </a:rPr>
              <a:t>Hãy tìm hiểu đâu là ý Chúa.</a:t>
            </a:r>
          </a:p>
          <a:p>
            <a:r>
              <a:rPr lang="vi-VN" sz="2400" dirty="0">
                <a:solidFill>
                  <a:srgbClr val="FF0000"/>
                </a:solidFill>
              </a:rPr>
              <a:t>Bài trích thư của thánh Phao-lô tông đồ gửi tín hữu Ê-phê-xô.</a:t>
            </a:r>
          </a:p>
        </p:txBody>
      </p:sp>
    </p:spTree>
    <p:extLst>
      <p:ext uri="{BB962C8B-B14F-4D97-AF65-F5344CB8AC3E}">
        <p14:creationId xmlns:p14="http://schemas.microsoft.com/office/powerpoint/2010/main" val="107658623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794159"/>
            <a:ext cx="9144000" cy="3581400"/>
          </a:xfrm>
        </p:spPr>
        <p:txBody>
          <a:bodyPr>
            <a:noAutofit/>
          </a:bodyPr>
          <a:lstStyle/>
          <a:p>
            <a:pPr algn="just"/>
            <a:r>
              <a:rPr lang="vi-VN" sz="6000">
                <a:solidFill>
                  <a:schemeClr val="bg1"/>
                </a:solidFill>
              </a:rPr>
              <a:t>Chúa phán: Ai ăn Thịt Tôi và uống Máu Tôi, thì người ấy sẽ ở trong Tôi và Tôi ở trong người ấy.</a:t>
            </a:r>
          </a:p>
        </p:txBody>
      </p:sp>
      <p:sp>
        <p:nvSpPr>
          <p:cNvPr id="3" name="Rectangle 2"/>
          <p:cNvSpPr/>
          <p:nvPr/>
        </p:nvSpPr>
        <p:spPr>
          <a:xfrm>
            <a:off x="76200" y="133350"/>
            <a:ext cx="6477000" cy="646331"/>
          </a:xfrm>
          <a:prstGeom prst="rect">
            <a:avLst/>
          </a:prstGeom>
        </p:spPr>
        <p:txBody>
          <a:bodyPr wrap="square">
            <a:spAutoFit/>
          </a:bodyPr>
          <a:lstStyle/>
          <a:p>
            <a:r>
              <a:rPr lang="en-US" sz="3600" u="sng">
                <a:solidFill>
                  <a:srgbClr val="FFFF00"/>
                </a:solidFill>
              </a:rPr>
              <a:t>Alleluia-Alleluia</a:t>
            </a:r>
          </a:p>
        </p:txBody>
      </p:sp>
      <p:sp>
        <p:nvSpPr>
          <p:cNvPr id="4" name="Rectangle 3"/>
          <p:cNvSpPr/>
          <p:nvPr/>
        </p:nvSpPr>
        <p:spPr>
          <a:xfrm>
            <a:off x="6400800" y="4458474"/>
            <a:ext cx="2108269" cy="707886"/>
          </a:xfrm>
          <a:prstGeom prst="rect">
            <a:avLst/>
          </a:prstGeom>
        </p:spPr>
        <p:txBody>
          <a:bodyPr wrap="none">
            <a:spAutoFit/>
          </a:bodyPr>
          <a:lstStyle/>
          <a:p>
            <a:r>
              <a:rPr lang="en-US" sz="4000">
                <a:solidFill>
                  <a:srgbClr val="FFFF00"/>
                </a:solidFill>
              </a:rPr>
              <a:t>Alleluia…</a:t>
            </a:r>
          </a:p>
        </p:txBody>
      </p:sp>
    </p:spTree>
    <p:extLst>
      <p:ext uri="{BB962C8B-B14F-4D97-AF65-F5344CB8AC3E}">
        <p14:creationId xmlns:p14="http://schemas.microsoft.com/office/powerpoint/2010/main" val="155472117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r>
              <a:rPr lang="en-US" b="0" dirty="0" err="1">
                <a:solidFill>
                  <a:schemeClr val="bg1"/>
                </a:solidFill>
                <a:effectLst/>
                <a:latin typeface="+mj-lt"/>
              </a:rPr>
              <a:t>Chúa</a:t>
            </a:r>
            <a:r>
              <a:rPr lang="en-US" b="0" dirty="0">
                <a:solidFill>
                  <a:schemeClr val="bg1"/>
                </a:solidFill>
                <a:effectLst/>
                <a:latin typeface="+mj-lt"/>
              </a:rPr>
              <a:t> </a:t>
            </a:r>
            <a:r>
              <a:rPr lang="en-US" b="0" dirty="0" err="1">
                <a:solidFill>
                  <a:schemeClr val="bg1"/>
                </a:solidFill>
                <a:effectLst/>
                <a:latin typeface="+mj-lt"/>
              </a:rPr>
              <a:t>Nhật</a:t>
            </a:r>
            <a:r>
              <a:rPr lang="en-US" b="0" dirty="0">
                <a:solidFill>
                  <a:schemeClr val="bg1"/>
                </a:solidFill>
                <a:effectLst/>
                <a:latin typeface="+mj-lt"/>
              </a:rPr>
              <a:t> XX TN </a:t>
            </a:r>
            <a:r>
              <a:rPr lang="en-US" b="0" dirty="0" err="1">
                <a:solidFill>
                  <a:schemeClr val="bg1"/>
                </a:solidFill>
                <a:effectLst/>
                <a:latin typeface="+mj-lt"/>
              </a:rPr>
              <a:t>Năm</a:t>
            </a:r>
            <a:r>
              <a:rPr lang="en-US" b="0" dirty="0">
                <a:solidFill>
                  <a:schemeClr val="bg1"/>
                </a:solidFill>
                <a:effectLst/>
                <a:latin typeface="+mj-lt"/>
              </a:rPr>
              <a:t> A</a:t>
            </a:r>
            <a:br>
              <a:rPr lang="en-US" b="0" dirty="0">
                <a:solidFill>
                  <a:schemeClr val="bg1"/>
                </a:solidFill>
                <a:effectLst/>
                <a:latin typeface="+mj-lt"/>
              </a:rPr>
            </a:br>
            <a:endParaRPr lang="en-US" b="0" dirty="0">
              <a:solidFill>
                <a:schemeClr val="bg1"/>
              </a:solidFill>
              <a:effectLst/>
              <a:latin typeface="+mj-lt"/>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213"/>
            <a:ext cx="9144000" cy="5135074"/>
          </a:xfrm>
          <a:prstGeom prst="rect">
            <a:avLst/>
          </a:prstGeom>
        </p:spPr>
      </p:pic>
    </p:spTree>
    <p:extLst>
      <p:ext uri="{BB962C8B-B14F-4D97-AF65-F5344CB8AC3E}">
        <p14:creationId xmlns:p14="http://schemas.microsoft.com/office/powerpoint/2010/main" val="209149182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85363390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0" dirty="0">
                <a:solidFill>
                  <a:srgbClr val="FFFF00"/>
                </a:solidFill>
                <a:effectLst/>
                <a:latin typeface="+mj-lt"/>
                <a:cs typeface="Times New Roman" pitchFamily="18" charset="0"/>
              </a:rPr>
              <a:t>KINH TIN KÍNH</a:t>
            </a:r>
          </a:p>
        </p:txBody>
      </p:sp>
    </p:spTree>
    <p:extLst>
      <p:ext uri="{BB962C8B-B14F-4D97-AF65-F5344CB8AC3E}">
        <p14:creationId xmlns:p14="http://schemas.microsoft.com/office/powerpoint/2010/main" val="162210695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Tôi tin kính một Thiên Chúa là Cha toàn năng, </a:t>
            </a:r>
            <a:r>
              <a:rPr lang="vi-VN" sz="6600" b="0" dirty="0">
                <a:solidFill>
                  <a:schemeClr val="bg1"/>
                </a:solidFill>
                <a:effectLst/>
                <a:latin typeface="+mj-lt"/>
                <a:cs typeface="Times New Roman" pitchFamily="18" charset="0"/>
              </a:rPr>
              <a:t>Đấng tạo thành trời đất, muôn vật hữu hình và vô hình.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37634576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600" b="0" dirty="0" err="1">
                <a:solidFill>
                  <a:schemeClr val="bg1"/>
                </a:solidFill>
                <a:effectLst/>
                <a:latin typeface="+mj-lt"/>
                <a:cs typeface="Times New Roman" pitchFamily="18" charset="0"/>
              </a:rPr>
              <a:t>Tôi</a:t>
            </a:r>
            <a:r>
              <a:rPr lang="en-US" sz="6600" b="0" dirty="0">
                <a:solidFill>
                  <a:schemeClr val="bg1"/>
                </a:solidFill>
                <a:effectLst/>
                <a:latin typeface="+mj-lt"/>
                <a:cs typeface="Times New Roman" pitchFamily="18" charset="0"/>
              </a:rPr>
              <a:t> tin </a:t>
            </a:r>
            <a:r>
              <a:rPr lang="en-US" sz="6600" b="0" dirty="0" err="1">
                <a:solidFill>
                  <a:schemeClr val="bg1"/>
                </a:solidFill>
                <a:effectLst/>
                <a:latin typeface="+mj-lt"/>
                <a:cs typeface="Times New Roman" pitchFamily="18" charset="0"/>
              </a:rPr>
              <a:t>kính</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Giêsu</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Kitô</a:t>
            </a:r>
            <a:r>
              <a:rPr lang="en-US" sz="6600" b="0" dirty="0">
                <a:solidFill>
                  <a:schemeClr val="bg1"/>
                </a:solidFill>
                <a:effectLst/>
                <a:latin typeface="+mj-lt"/>
                <a:cs typeface="Times New Roman" pitchFamily="18" charset="0"/>
              </a:rPr>
              <a:t>, Con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Sinh bởi Đức Chúa Cha từ trước muôn đời.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427983048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Người là Thiên Chúa bởi Thiên Chúa, Ánh Sáng bởi Ánh Sáng,</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bởi</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a:t>
            </a:r>
          </a:p>
        </p:txBody>
      </p:sp>
    </p:spTree>
    <p:extLst>
      <p:ext uri="{BB962C8B-B14F-4D97-AF65-F5344CB8AC3E}">
        <p14:creationId xmlns:p14="http://schemas.microsoft.com/office/powerpoint/2010/main" val="22164421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7200" u="sng">
                <a:solidFill>
                  <a:srgbClr val="FFFF00"/>
                </a:solidFill>
              </a:rPr>
              <a:t>Đk:</a:t>
            </a:r>
            <a:r>
              <a:rPr lang="en-US" sz="7200">
                <a:solidFill>
                  <a:schemeClr val="bg1"/>
                </a:solidFill>
              </a:rPr>
              <a:t> </a:t>
            </a:r>
            <a:r>
              <a:rPr lang="vi-VN" sz="7200">
                <a:solidFill>
                  <a:schemeClr val="bg1"/>
                </a:solidFill>
              </a:rPr>
              <a:t>Hãy nếm thử mà coi cho biết Chúa thiện hảo dường bao.</a:t>
            </a:r>
            <a:endParaRPr lang="en-US" sz="7200">
              <a:solidFill>
                <a:schemeClr val="bg1"/>
              </a:solidFill>
            </a:endParaRPr>
          </a:p>
        </p:txBody>
      </p:sp>
    </p:spTree>
    <p:extLst>
      <p:ext uri="{BB962C8B-B14F-4D97-AF65-F5344CB8AC3E}">
        <p14:creationId xmlns:p14="http://schemas.microsoft.com/office/powerpoint/2010/main" val="342817762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rPr>
              <a:t>được sinh ra mà không phải được tạo thành, đồng bản thể với Đức Chúa Cha: nhờ Người mà muôn vật được tạo thành.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7635060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200" b="0" dirty="0">
                <a:solidFill>
                  <a:schemeClr val="bg1"/>
                </a:solidFill>
                <a:effectLst/>
                <a:latin typeface="+mj-lt"/>
              </a:rPr>
              <a:t>Vì loài người chúng ta và để cứu độ chúng ta,</a:t>
            </a:r>
            <a:r>
              <a:rPr lang="en-US" sz="7200" b="0" dirty="0">
                <a:solidFill>
                  <a:schemeClr val="bg1"/>
                </a:solidFill>
                <a:effectLst/>
                <a:latin typeface="+mj-lt"/>
              </a:rPr>
              <a:t> </a:t>
            </a:r>
            <a:r>
              <a:rPr lang="vi-VN" sz="7200" b="0" dirty="0">
                <a:solidFill>
                  <a:schemeClr val="bg1"/>
                </a:solidFill>
                <a:effectLst/>
                <a:latin typeface="+mj-lt"/>
                <a:cs typeface="Times New Roman" pitchFamily="18" charset="0"/>
              </a:rPr>
              <a:t>Người đã từ trời xuống thế. </a:t>
            </a:r>
            <a:endParaRPr lang="en-US" sz="72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26492111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Bởi phép Đức Chúa Thánh Thần, Người đã nhập thể trong lòng Trinh Nữ Maria, và đã làm người.</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127405514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0" dirty="0">
                <a:solidFill>
                  <a:schemeClr val="bg1"/>
                </a:solidFill>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36820554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300" b="0" dirty="0">
                <a:solidFill>
                  <a:schemeClr val="bg1"/>
                </a:solidFill>
                <a:effectLst/>
                <a:latin typeface="+mj-lt"/>
              </a:rPr>
              <a:t>Người lên trời, ngự bên hữu Đức Chúa Cha, và Người sẽ lại đến trong vinh quang để phán xét kẻ sống và kẻ chết, Nước Người sẽ không bao giờ cùng.</a:t>
            </a:r>
            <a:endParaRPr lang="en-US" sz="53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3612422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cs typeface="Times New Roman" pitchFamily="18" charset="0"/>
              </a:rPr>
              <a:t>Tôi tin kính Đức Chúa Thánh Thần là Thiên Chúa và là Đấng ban sự sống, Người bởi Đức Chúa Cha và Đức Chúa Con mà ra,</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9817876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000" b="0" dirty="0">
                <a:solidFill>
                  <a:schemeClr val="bg1"/>
                </a:solidFill>
                <a:effectLst/>
                <a:latin typeface="+mj-lt"/>
              </a:rPr>
              <a:t>Người được phụng thờ và tôn vinh cùng với Đức Chúa Cha và Đức Chúa Con: Người đã dùng các tiên tri mà phán dạy.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71489834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8000" b="0" dirty="0">
                <a:solidFill>
                  <a:schemeClr val="bg1"/>
                </a:solidFill>
                <a:effectLst/>
                <a:latin typeface="+mj-lt"/>
              </a:rPr>
              <a:t>Tôi tin Hội Thánh duy nhất thánh thiện công giáo và tông truyền.</a:t>
            </a:r>
            <a:endParaRPr lang="en-US" sz="8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74742440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Tôi tuyên xưng có một Phép Rửa để tha tội. Tôi trông đợi kẻ chết sống lại và sự</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sống đời sau. </a:t>
            </a:r>
            <a:r>
              <a:rPr lang="vi-VN" sz="6600" b="0" dirty="0">
                <a:solidFill>
                  <a:srgbClr val="FFFF00"/>
                </a:solidFill>
                <a:effectLst/>
                <a:latin typeface="+mj-lt"/>
                <a:cs typeface="Times New Roman" pitchFamily="18" charset="0"/>
              </a:rPr>
              <a:t>Amen.</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40541172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3"/>
          <p:cNvSpPr/>
          <p:nvPr/>
        </p:nvSpPr>
        <p:spPr>
          <a:xfrm>
            <a:off x="2895600" y="1079033"/>
            <a:ext cx="6096000" cy="4031873"/>
          </a:xfrm>
          <a:prstGeom prst="rect">
            <a:avLst/>
          </a:prstGeom>
        </p:spPr>
        <p:txBody>
          <a:bodyPr wrap="square">
            <a:spAutoFit/>
          </a:bodyPr>
          <a:lstStyle/>
          <a:p>
            <a:pPr algn="just"/>
            <a:r>
              <a:rPr lang="en-US" sz="3200" dirty="0" err="1"/>
              <a:t>Anh</a:t>
            </a:r>
            <a:r>
              <a:rPr lang="en-US" sz="3200" dirty="0"/>
              <a:t> </a:t>
            </a:r>
            <a:r>
              <a:rPr lang="en-US" sz="3200" dirty="0" err="1"/>
              <a:t>chị</a:t>
            </a:r>
            <a:r>
              <a:rPr lang="en-US" sz="3200" dirty="0"/>
              <a:t> </a:t>
            </a:r>
            <a:r>
              <a:rPr lang="en-US" sz="3200" dirty="0" err="1"/>
              <a:t>em</a:t>
            </a:r>
            <a:r>
              <a:rPr lang="en-US" sz="3200" dirty="0"/>
              <a:t> </a:t>
            </a:r>
            <a:r>
              <a:rPr lang="en-US" sz="3200" dirty="0" err="1"/>
              <a:t>thân</a:t>
            </a:r>
            <a:r>
              <a:rPr lang="en-US" sz="3200" dirty="0"/>
              <a:t> </a:t>
            </a:r>
            <a:r>
              <a:rPr lang="en-US" sz="3200" dirty="0" err="1"/>
              <a:t>mến</a:t>
            </a:r>
            <a:r>
              <a:rPr lang="en-US" sz="3200" dirty="0"/>
              <a:t>, </a:t>
            </a:r>
            <a:r>
              <a:rPr lang="en-US" sz="3200" dirty="0" err="1"/>
              <a:t>muốn</a:t>
            </a:r>
            <a:r>
              <a:rPr lang="en-US" sz="3200" dirty="0"/>
              <a:t> </a:t>
            </a:r>
            <a:r>
              <a:rPr lang="en-US" sz="3200" dirty="0" err="1"/>
              <a:t>được</a:t>
            </a:r>
            <a:r>
              <a:rPr lang="en-US" sz="3200" dirty="0"/>
              <a:t> </a:t>
            </a:r>
            <a:r>
              <a:rPr lang="en-US" sz="3200" dirty="0" err="1"/>
              <a:t>nên</a:t>
            </a:r>
            <a:r>
              <a:rPr lang="en-US" sz="3200" dirty="0"/>
              <a:t> </a:t>
            </a:r>
            <a:r>
              <a:rPr lang="en-US" sz="3200" dirty="0" err="1"/>
              <a:t>một</a:t>
            </a:r>
            <a:r>
              <a:rPr lang="en-US" sz="3200" dirty="0"/>
              <a:t> </a:t>
            </a:r>
            <a:r>
              <a:rPr lang="en-US" sz="3200" dirty="0" err="1"/>
              <a:t>với</a:t>
            </a:r>
            <a:r>
              <a:rPr lang="en-US" sz="3200" dirty="0"/>
              <a:t> </a:t>
            </a:r>
            <a:r>
              <a:rPr lang="en-US" sz="3200" dirty="0" err="1"/>
              <a:t>Đức</a:t>
            </a:r>
            <a:r>
              <a:rPr lang="en-US" sz="3200" dirty="0"/>
              <a:t> Ki-</a:t>
            </a:r>
            <a:r>
              <a:rPr lang="en-US" sz="3200" dirty="0" err="1"/>
              <a:t>tô</a:t>
            </a:r>
            <a:r>
              <a:rPr lang="en-US" sz="3200" dirty="0"/>
              <a:t>, </a:t>
            </a:r>
            <a:r>
              <a:rPr lang="en-US" sz="3200" dirty="0" err="1"/>
              <a:t>người</a:t>
            </a:r>
            <a:r>
              <a:rPr lang="en-US" sz="3200" dirty="0"/>
              <a:t> Ki-</a:t>
            </a:r>
            <a:r>
              <a:rPr lang="en-US" sz="3200" dirty="0" err="1"/>
              <a:t>tô</a:t>
            </a:r>
            <a:r>
              <a:rPr lang="en-US" sz="3200" dirty="0"/>
              <a:t> </a:t>
            </a:r>
            <a:r>
              <a:rPr lang="en-US" sz="3200" dirty="0" err="1"/>
              <a:t>hữu</a:t>
            </a:r>
            <a:r>
              <a:rPr lang="en-US" sz="3200" dirty="0"/>
              <a:t> </a:t>
            </a:r>
            <a:r>
              <a:rPr lang="en-US" sz="3200" dirty="0" err="1"/>
              <a:t>cần</a:t>
            </a:r>
            <a:r>
              <a:rPr lang="en-US" sz="3200" dirty="0"/>
              <a:t> </a:t>
            </a:r>
            <a:r>
              <a:rPr lang="en-US" sz="3200" dirty="0" err="1"/>
              <a:t>chuẩn</a:t>
            </a:r>
            <a:r>
              <a:rPr lang="en-US" sz="3200" dirty="0"/>
              <a:t> </a:t>
            </a:r>
            <a:r>
              <a:rPr lang="en-US" sz="3200" dirty="0" err="1"/>
              <a:t>bị</a:t>
            </a:r>
            <a:r>
              <a:rPr lang="en-US" sz="3200" dirty="0"/>
              <a:t> </a:t>
            </a:r>
            <a:r>
              <a:rPr lang="en-US" sz="3200" dirty="0" err="1"/>
              <a:t>tâm</a:t>
            </a:r>
            <a:r>
              <a:rPr lang="en-US" sz="3200" dirty="0"/>
              <a:t> </a:t>
            </a:r>
            <a:r>
              <a:rPr lang="en-US" sz="3200" dirty="0" err="1"/>
              <a:t>hồn</a:t>
            </a:r>
            <a:r>
              <a:rPr lang="en-US" sz="3200" dirty="0"/>
              <a:t> </a:t>
            </a:r>
            <a:r>
              <a:rPr lang="en-US" sz="3200" dirty="0" err="1"/>
              <a:t>xứng</a:t>
            </a:r>
            <a:r>
              <a:rPr lang="en-US" sz="3200" dirty="0"/>
              <a:t> </a:t>
            </a:r>
            <a:r>
              <a:rPr lang="en-US" sz="3200" dirty="0" err="1"/>
              <a:t>đáng</a:t>
            </a:r>
            <a:r>
              <a:rPr lang="en-US" sz="3200" dirty="0"/>
              <a:t> </a:t>
            </a:r>
            <a:r>
              <a:rPr lang="en-US" sz="3200" dirty="0" err="1"/>
              <a:t>để</a:t>
            </a:r>
            <a:r>
              <a:rPr lang="en-US" sz="3200" dirty="0"/>
              <a:t> </a:t>
            </a:r>
            <a:r>
              <a:rPr lang="en-US" sz="3200" dirty="0" err="1"/>
              <a:t>rước</a:t>
            </a:r>
            <a:r>
              <a:rPr lang="en-US" sz="3200" dirty="0"/>
              <a:t> </a:t>
            </a:r>
            <a:r>
              <a:rPr lang="en-US" sz="3200" dirty="0" err="1"/>
              <a:t>Chúa</a:t>
            </a:r>
            <a:r>
              <a:rPr lang="en-US" sz="3200" dirty="0"/>
              <a:t> </a:t>
            </a:r>
            <a:r>
              <a:rPr lang="en-US" sz="3200" dirty="0" err="1"/>
              <a:t>với</a:t>
            </a:r>
            <a:r>
              <a:rPr lang="en-US" sz="3200" dirty="0"/>
              <a:t> </a:t>
            </a:r>
            <a:r>
              <a:rPr lang="en-US" sz="3200" dirty="0" err="1"/>
              <a:t>lòng</a:t>
            </a:r>
            <a:r>
              <a:rPr lang="en-US" sz="3200" dirty="0"/>
              <a:t> tin </a:t>
            </a:r>
            <a:r>
              <a:rPr lang="en-US" sz="3200" dirty="0" err="1"/>
              <a:t>vững</a:t>
            </a:r>
            <a:r>
              <a:rPr lang="en-US" sz="3200" dirty="0"/>
              <a:t> </a:t>
            </a:r>
            <a:r>
              <a:rPr lang="en-US" sz="3200" dirty="0" err="1"/>
              <a:t>vàng</a:t>
            </a:r>
            <a:r>
              <a:rPr lang="en-US" sz="3200" dirty="0"/>
              <a:t> </a:t>
            </a:r>
            <a:r>
              <a:rPr lang="en-US" sz="3200" dirty="0" err="1"/>
              <a:t>và</a:t>
            </a:r>
            <a:r>
              <a:rPr lang="en-US" sz="3200" dirty="0"/>
              <a:t> </a:t>
            </a:r>
            <a:r>
              <a:rPr lang="en-US" sz="3200" dirty="0" err="1"/>
              <a:t>lòng</a:t>
            </a:r>
            <a:r>
              <a:rPr lang="en-US" sz="3200" dirty="0"/>
              <a:t> </a:t>
            </a:r>
            <a:r>
              <a:rPr lang="en-US" sz="3200" dirty="0" err="1"/>
              <a:t>mến</a:t>
            </a:r>
            <a:r>
              <a:rPr lang="en-US" sz="3200" dirty="0"/>
              <a:t> </a:t>
            </a:r>
            <a:r>
              <a:rPr lang="en-US" sz="3200" dirty="0" err="1"/>
              <a:t>thiết</a:t>
            </a:r>
            <a:r>
              <a:rPr lang="en-US" sz="3200" dirty="0"/>
              <a:t> </a:t>
            </a:r>
            <a:r>
              <a:rPr lang="en-US" sz="3200" dirty="0" err="1"/>
              <a:t>tha</a:t>
            </a:r>
            <a:r>
              <a:rPr lang="en-US" sz="3200" dirty="0"/>
              <a:t>. </a:t>
            </a:r>
            <a:r>
              <a:rPr lang="en-US" sz="3200" dirty="0" err="1"/>
              <a:t>Với</a:t>
            </a:r>
            <a:r>
              <a:rPr lang="en-US" sz="3200" dirty="0"/>
              <a:t> </a:t>
            </a:r>
            <a:r>
              <a:rPr lang="en-US" sz="3200" dirty="0" err="1"/>
              <a:t>ước</a:t>
            </a:r>
            <a:r>
              <a:rPr lang="en-US" sz="3200" dirty="0"/>
              <a:t> </a:t>
            </a:r>
            <a:r>
              <a:rPr lang="en-US" sz="3200" dirty="0" err="1"/>
              <a:t>mong</a:t>
            </a:r>
            <a:r>
              <a:rPr lang="en-US" sz="3200" dirty="0"/>
              <a:t> </a:t>
            </a:r>
            <a:r>
              <a:rPr lang="en-US" sz="3200" dirty="0" err="1"/>
              <a:t>được</a:t>
            </a:r>
            <a:r>
              <a:rPr lang="en-US" sz="3200" dirty="0"/>
              <a:t> </a:t>
            </a:r>
            <a:r>
              <a:rPr lang="en-US" sz="3200" dirty="0" err="1"/>
              <a:t>kết</a:t>
            </a:r>
            <a:r>
              <a:rPr lang="en-US" sz="3200" dirty="0"/>
              <a:t> </a:t>
            </a:r>
            <a:r>
              <a:rPr lang="en-US" sz="3200" dirty="0" err="1"/>
              <a:t>hợp</a:t>
            </a:r>
            <a:r>
              <a:rPr lang="en-US" sz="3200" dirty="0"/>
              <a:t> </a:t>
            </a:r>
            <a:r>
              <a:rPr lang="en-US" sz="3200" dirty="0" err="1"/>
              <a:t>mật</a:t>
            </a:r>
            <a:r>
              <a:rPr lang="en-US" sz="3200" dirty="0"/>
              <a:t> </a:t>
            </a:r>
            <a:r>
              <a:rPr lang="en-US" sz="3200" dirty="0" err="1"/>
              <a:t>thiết</a:t>
            </a:r>
            <a:r>
              <a:rPr lang="en-US" sz="3200" dirty="0"/>
              <a:t> </a:t>
            </a:r>
            <a:r>
              <a:rPr lang="en-US" sz="3200" dirty="0" err="1"/>
              <a:t>với</a:t>
            </a:r>
            <a:r>
              <a:rPr lang="en-US" sz="3200" dirty="0"/>
              <a:t> </a:t>
            </a:r>
            <a:r>
              <a:rPr lang="en-US" sz="3200" dirty="0" err="1"/>
              <a:t>Đức</a:t>
            </a:r>
            <a:r>
              <a:rPr lang="en-US" sz="3200" dirty="0"/>
              <a:t> </a:t>
            </a:r>
            <a:r>
              <a:rPr lang="en-US" sz="3200" dirty="0" err="1"/>
              <a:t>Giê-su</a:t>
            </a:r>
            <a:r>
              <a:rPr lang="en-US" sz="3200" dirty="0"/>
              <a:t> Ki-</a:t>
            </a:r>
            <a:r>
              <a:rPr lang="en-US" sz="3200" dirty="0" err="1"/>
              <a:t>tô</a:t>
            </a:r>
            <a:r>
              <a:rPr lang="en-US" sz="3200" dirty="0"/>
              <a:t>, </a:t>
            </a:r>
            <a:r>
              <a:rPr lang="en-US" sz="3200" dirty="0" err="1"/>
              <a:t>chúng</a:t>
            </a:r>
            <a:r>
              <a:rPr lang="en-US" sz="3200" dirty="0"/>
              <a:t> ta </a:t>
            </a:r>
            <a:r>
              <a:rPr lang="en-US" sz="3200" dirty="0" err="1"/>
              <a:t>cùng</a:t>
            </a:r>
            <a:r>
              <a:rPr lang="en-US" sz="3200" dirty="0"/>
              <a:t> </a:t>
            </a:r>
            <a:r>
              <a:rPr lang="en-US" sz="3200" dirty="0" err="1"/>
              <a:t>dâng</a:t>
            </a:r>
            <a:r>
              <a:rPr lang="en-US" sz="3200" dirty="0"/>
              <a:t> </a:t>
            </a:r>
            <a:r>
              <a:rPr lang="en-US" sz="3200" dirty="0" err="1"/>
              <a:t>lời</a:t>
            </a:r>
            <a:r>
              <a:rPr lang="en-US" sz="3200" dirty="0"/>
              <a:t> </a:t>
            </a:r>
            <a:r>
              <a:rPr lang="en-US" sz="3200" dirty="0" err="1"/>
              <a:t>cầu</a:t>
            </a:r>
            <a:r>
              <a:rPr lang="en-US" sz="3200" dirty="0"/>
              <a:t> </a:t>
            </a:r>
            <a:r>
              <a:rPr lang="en-US" sz="3200" dirty="0" err="1"/>
              <a:t>xin</a:t>
            </a:r>
            <a:r>
              <a:rPr lang="en-US" sz="3200" dirty="0"/>
              <a:t>.</a:t>
            </a:r>
          </a:p>
        </p:txBody>
      </p:sp>
    </p:spTree>
    <p:extLst>
      <p:ext uri="{BB962C8B-B14F-4D97-AF65-F5344CB8AC3E}">
        <p14:creationId xmlns:p14="http://schemas.microsoft.com/office/powerpoint/2010/main" val="42050980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794159"/>
            <a:ext cx="9144000" cy="3581400"/>
          </a:xfrm>
        </p:spPr>
        <p:txBody>
          <a:bodyPr>
            <a:noAutofit/>
          </a:bodyPr>
          <a:lstStyle/>
          <a:p>
            <a:pPr algn="just"/>
            <a:r>
              <a:rPr lang="vi-VN" sz="6000">
                <a:solidFill>
                  <a:schemeClr val="bg1"/>
                </a:solidFill>
              </a:rPr>
              <a:t>Chúa phán: Ai ăn Thịt Tôi và uống Máu Tôi, thì người ấy sẽ ở trong Tôi và Tôi ở trong người ấy.</a:t>
            </a:r>
          </a:p>
        </p:txBody>
      </p:sp>
      <p:sp>
        <p:nvSpPr>
          <p:cNvPr id="3" name="Rectangle 2"/>
          <p:cNvSpPr/>
          <p:nvPr/>
        </p:nvSpPr>
        <p:spPr>
          <a:xfrm>
            <a:off x="76200" y="133350"/>
            <a:ext cx="6477000" cy="646331"/>
          </a:xfrm>
          <a:prstGeom prst="rect">
            <a:avLst/>
          </a:prstGeom>
        </p:spPr>
        <p:txBody>
          <a:bodyPr wrap="square">
            <a:spAutoFit/>
          </a:bodyPr>
          <a:lstStyle/>
          <a:p>
            <a:r>
              <a:rPr lang="en-US" sz="3600" u="sng">
                <a:solidFill>
                  <a:srgbClr val="FFFF00"/>
                </a:solidFill>
              </a:rPr>
              <a:t>Alleluia-Alleluia</a:t>
            </a:r>
          </a:p>
        </p:txBody>
      </p:sp>
      <p:sp>
        <p:nvSpPr>
          <p:cNvPr id="4" name="Rectangle 3"/>
          <p:cNvSpPr/>
          <p:nvPr/>
        </p:nvSpPr>
        <p:spPr>
          <a:xfrm>
            <a:off x="6400800" y="4458474"/>
            <a:ext cx="2108269" cy="707886"/>
          </a:xfrm>
          <a:prstGeom prst="rect">
            <a:avLst/>
          </a:prstGeom>
        </p:spPr>
        <p:txBody>
          <a:bodyPr wrap="none">
            <a:spAutoFit/>
          </a:bodyPr>
          <a:lstStyle/>
          <a:p>
            <a:r>
              <a:rPr lang="en-US" sz="4000">
                <a:solidFill>
                  <a:srgbClr val="FFFF00"/>
                </a:solidFill>
              </a:rPr>
              <a:t>Alleluia…</a:t>
            </a:r>
          </a:p>
        </p:txBody>
      </p:sp>
    </p:spTree>
    <p:extLst>
      <p:ext uri="{BB962C8B-B14F-4D97-AF65-F5344CB8AC3E}">
        <p14:creationId xmlns:p14="http://schemas.microsoft.com/office/powerpoint/2010/main" val="349459736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3350"/>
            <a:ext cx="9144000" cy="5010150"/>
          </a:xfrm>
          <a:prstGeom prst="rect">
            <a:avLst/>
          </a:prstGeom>
        </p:spPr>
      </p:pic>
      <p:sp>
        <p:nvSpPr>
          <p:cNvPr id="4" name="Rectangle 3"/>
          <p:cNvSpPr/>
          <p:nvPr/>
        </p:nvSpPr>
        <p:spPr>
          <a:xfrm>
            <a:off x="3810000" y="2570911"/>
            <a:ext cx="5181600" cy="1200329"/>
          </a:xfrm>
          <a:prstGeom prst="rect">
            <a:avLst/>
          </a:prstGeom>
        </p:spPr>
        <p:txBody>
          <a:bodyPr wrap="square">
            <a:spAutoFit/>
          </a:bodyPr>
          <a:lstStyle/>
          <a:p>
            <a:pPr algn="ctr"/>
            <a:r>
              <a:rPr lang="en-US" sz="4800" b="1" i="1" dirty="0" err="1">
                <a:solidFill>
                  <a:srgbClr val="FFFF00"/>
                </a:solidFill>
              </a:rPr>
              <a:t>Dâng</a:t>
            </a:r>
            <a:r>
              <a:rPr lang="en-US" sz="4800" b="1" i="1" dirty="0">
                <a:solidFill>
                  <a:srgbClr val="FFFF00"/>
                </a:solidFill>
              </a:rPr>
              <a:t> </a:t>
            </a:r>
            <a:r>
              <a:rPr lang="en-US" sz="4800" b="1" i="1" dirty="0" err="1">
                <a:solidFill>
                  <a:srgbClr val="FFFF00"/>
                </a:solidFill>
              </a:rPr>
              <a:t>Lên</a:t>
            </a:r>
            <a:endParaRPr lang="en-US" sz="4800" b="1" i="1" dirty="0">
              <a:solidFill>
                <a:srgbClr val="FFFF00"/>
              </a:solidFill>
            </a:endParaRPr>
          </a:p>
          <a:p>
            <a:pPr algn="ctr"/>
            <a:r>
              <a:rPr lang="en-US" sz="2400" b="1" i="1" dirty="0" err="1">
                <a:solidFill>
                  <a:schemeClr val="bg1"/>
                </a:solidFill>
              </a:rPr>
              <a:t>Phạm</a:t>
            </a:r>
            <a:r>
              <a:rPr lang="en-US" sz="2400" b="1" i="1" dirty="0">
                <a:solidFill>
                  <a:schemeClr val="bg1"/>
                </a:solidFill>
              </a:rPr>
              <a:t> </a:t>
            </a:r>
            <a:r>
              <a:rPr lang="en-US" sz="2400" b="1" i="1" dirty="0" err="1">
                <a:solidFill>
                  <a:schemeClr val="bg1"/>
                </a:solidFill>
              </a:rPr>
              <a:t>Liên</a:t>
            </a:r>
            <a:r>
              <a:rPr lang="en-US" sz="2400" b="1" i="1" dirty="0">
                <a:solidFill>
                  <a:schemeClr val="bg1"/>
                </a:solidFill>
              </a:rPr>
              <a:t> </a:t>
            </a:r>
            <a:r>
              <a:rPr lang="en-US" sz="2400" b="1" i="1" dirty="0" err="1">
                <a:solidFill>
                  <a:schemeClr val="bg1"/>
                </a:solidFill>
              </a:rPr>
              <a:t>Hùng</a:t>
            </a:r>
            <a:endParaRPr lang="en-US" sz="2400" b="1" i="1" dirty="0">
              <a:solidFill>
                <a:schemeClr val="bg1"/>
              </a:solidFill>
            </a:endParaRPr>
          </a:p>
        </p:txBody>
      </p:sp>
      <p:pic>
        <p:nvPicPr>
          <p:cNvPr id="5" name="Picture 4">
            <a:extLst>
              <a:ext uri="{FF2B5EF4-FFF2-40B4-BE49-F238E27FC236}">
                <a16:creationId xmlns:a16="http://schemas.microsoft.com/office/drawing/2014/main" id="{E8206B99-64C2-D52B-0F88-B4574A45EE5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24400" y="3879443"/>
            <a:ext cx="3505200" cy="665679"/>
          </a:xfrm>
          <a:prstGeom prst="rect">
            <a:avLst/>
          </a:prstGeom>
        </p:spPr>
      </p:pic>
      <p:sp>
        <p:nvSpPr>
          <p:cNvPr id="6" name="TextBox 5">
            <a:extLst>
              <a:ext uri="{FF2B5EF4-FFF2-40B4-BE49-F238E27FC236}">
                <a16:creationId xmlns:a16="http://schemas.microsoft.com/office/drawing/2014/main" id="{7AABC727-4B01-2E38-2AE0-B0310525DF83}"/>
              </a:ext>
            </a:extLst>
          </p:cNvPr>
          <p:cNvSpPr txBox="1"/>
          <p:nvPr/>
        </p:nvSpPr>
        <p:spPr>
          <a:xfrm>
            <a:off x="5257800" y="4007997"/>
            <a:ext cx="2279579"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00"/>
                </a:solidFill>
                <a:effectLst/>
                <a:uLnTx/>
                <a:uFillTx/>
                <a:latin typeface="UTM American Sans"/>
                <a:ea typeface="+mn-ea"/>
                <a:cs typeface="+mn-cs"/>
              </a:rPr>
              <a:t>CA ĐOÀN THÁNH CECILIA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00"/>
                </a:solidFill>
                <a:effectLst/>
                <a:uLnTx/>
                <a:uFillTx/>
                <a:latin typeface="UTM American Sans"/>
                <a:ea typeface="+mn-ea"/>
                <a:cs typeface="+mn-cs"/>
              </a:rPr>
              <a:t>GIÁO XỨ THIÊN ÂN</a:t>
            </a:r>
          </a:p>
        </p:txBody>
      </p:sp>
    </p:spTree>
    <p:extLst>
      <p:ext uri="{BB962C8B-B14F-4D97-AF65-F5344CB8AC3E}">
        <p14:creationId xmlns:p14="http://schemas.microsoft.com/office/powerpoint/2010/main" val="123585548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000" b="0" u="sng" dirty="0" err="1">
                <a:solidFill>
                  <a:srgbClr val="FFFF00"/>
                </a:solidFill>
                <a:effectLst/>
                <a:latin typeface="+mj-lt"/>
              </a:rPr>
              <a:t>Đk</a:t>
            </a:r>
            <a:r>
              <a:rPr lang="en-US" sz="6000" b="0" u="sng" dirty="0">
                <a:solidFill>
                  <a:srgbClr val="FFFF00"/>
                </a:solidFill>
                <a:effectLst/>
                <a:latin typeface="+mj-lt"/>
              </a:rPr>
              <a:t>:</a:t>
            </a:r>
            <a:r>
              <a:rPr lang="en-US" sz="6000" b="0" dirty="0">
                <a:solidFill>
                  <a:schemeClr val="bg1"/>
                </a:solidFill>
                <a:effectLst/>
                <a:latin typeface="+mj-lt"/>
              </a:rPr>
              <a:t> </a:t>
            </a:r>
            <a:r>
              <a:rPr lang="vi-VN" sz="6000" b="0" dirty="0">
                <a:solidFill>
                  <a:schemeClr val="bg1"/>
                </a:solidFill>
                <a:effectLst/>
                <a:latin typeface="+mj-lt"/>
              </a:rPr>
              <a:t>Dâng lên trước thiên tòa này bánh thơm với rượu ngon. Dâng lên trót tâm hồn và trót thân xác của con.</a:t>
            </a:r>
            <a:endParaRPr lang="en-US" sz="6000" b="0" dirty="0">
              <a:solidFill>
                <a:schemeClr val="bg1"/>
              </a:solidFill>
              <a:effectLst/>
              <a:latin typeface="+mj-lt"/>
            </a:endParaRPr>
          </a:p>
        </p:txBody>
      </p:sp>
    </p:spTree>
    <p:extLst>
      <p:ext uri="{BB962C8B-B14F-4D97-AF65-F5344CB8AC3E}">
        <p14:creationId xmlns:p14="http://schemas.microsoft.com/office/powerpoint/2010/main" val="375939920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600" b="0" u="sng" dirty="0">
                <a:solidFill>
                  <a:srgbClr val="FFFF00"/>
                </a:solidFill>
                <a:effectLst/>
                <a:latin typeface="+mj-lt"/>
              </a:rPr>
              <a:t>Tk1:</a:t>
            </a:r>
            <a:r>
              <a:rPr lang="en-US" sz="4600" b="0" dirty="0">
                <a:solidFill>
                  <a:schemeClr val="bg1"/>
                </a:solidFill>
                <a:effectLst/>
                <a:latin typeface="+mj-lt"/>
              </a:rPr>
              <a:t> </a:t>
            </a:r>
            <a:r>
              <a:rPr lang="vi-VN" sz="4600" b="0" dirty="0">
                <a:solidFill>
                  <a:schemeClr val="bg1"/>
                </a:solidFill>
                <a:effectLst/>
                <a:latin typeface="+mj-lt"/>
              </a:rPr>
              <a:t>Mong lễ vật đoàn con trở nên Máu Thịt Con Chúa. Mong bánh thơm rượu thơm biến nên Thánh Thể nhiệm mầu. Nuôi sống tâm hồn con và nuôi tâm hồn nhân thế. Vinh phúc cho đoàn con cũng như khắp dân tộc con.</a:t>
            </a:r>
            <a:endParaRPr lang="en-US" sz="4600" b="0" dirty="0">
              <a:solidFill>
                <a:schemeClr val="bg1"/>
              </a:solidFill>
              <a:effectLst/>
              <a:latin typeface="+mj-lt"/>
            </a:endParaRPr>
          </a:p>
        </p:txBody>
      </p:sp>
    </p:spTree>
    <p:extLst>
      <p:ext uri="{BB962C8B-B14F-4D97-AF65-F5344CB8AC3E}">
        <p14:creationId xmlns:p14="http://schemas.microsoft.com/office/powerpoint/2010/main" val="220090980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000" b="0" u="sng" dirty="0" err="1">
                <a:solidFill>
                  <a:srgbClr val="FFFF00"/>
                </a:solidFill>
                <a:effectLst/>
                <a:latin typeface="+mj-lt"/>
              </a:rPr>
              <a:t>Đk</a:t>
            </a:r>
            <a:r>
              <a:rPr lang="en-US" sz="6000" b="0" u="sng" dirty="0">
                <a:solidFill>
                  <a:srgbClr val="FFFF00"/>
                </a:solidFill>
                <a:effectLst/>
                <a:latin typeface="+mj-lt"/>
              </a:rPr>
              <a:t>:</a:t>
            </a:r>
            <a:r>
              <a:rPr lang="en-US" sz="6000" b="0" dirty="0">
                <a:solidFill>
                  <a:schemeClr val="bg1"/>
                </a:solidFill>
                <a:effectLst/>
                <a:latin typeface="+mj-lt"/>
              </a:rPr>
              <a:t> </a:t>
            </a:r>
            <a:r>
              <a:rPr lang="vi-VN" sz="6000" b="0" dirty="0">
                <a:solidFill>
                  <a:schemeClr val="bg1"/>
                </a:solidFill>
                <a:effectLst/>
                <a:latin typeface="+mj-lt"/>
              </a:rPr>
              <a:t>Dâng lên trước thiên tòa này bánh thơm với rượu ngon. Dâng lên trót tâm hồn và trót thân xác của con.</a:t>
            </a:r>
            <a:endParaRPr lang="en-US" sz="6000" b="0" dirty="0">
              <a:solidFill>
                <a:schemeClr val="bg1"/>
              </a:solidFill>
              <a:effectLst/>
              <a:latin typeface="+mj-lt"/>
            </a:endParaRPr>
          </a:p>
        </p:txBody>
      </p:sp>
    </p:spTree>
    <p:extLst>
      <p:ext uri="{BB962C8B-B14F-4D97-AF65-F5344CB8AC3E}">
        <p14:creationId xmlns:p14="http://schemas.microsoft.com/office/powerpoint/2010/main" val="298446432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600" b="0" u="sng" dirty="0">
                <a:solidFill>
                  <a:srgbClr val="FFFF00"/>
                </a:solidFill>
                <a:effectLst/>
                <a:latin typeface="+mj-lt"/>
              </a:rPr>
              <a:t>Tk2:</a:t>
            </a:r>
            <a:r>
              <a:rPr lang="en-US" sz="4600" b="0" dirty="0">
                <a:solidFill>
                  <a:srgbClr val="FFFF00"/>
                </a:solidFill>
                <a:effectLst/>
                <a:latin typeface="+mj-lt"/>
              </a:rPr>
              <a:t> </a:t>
            </a:r>
            <a:r>
              <a:rPr lang="vi-VN" sz="4600" b="0" dirty="0">
                <a:solidFill>
                  <a:schemeClr val="bg1"/>
                </a:solidFill>
                <a:effectLst/>
                <a:latin typeface="+mj-lt"/>
              </a:rPr>
              <a:t>Xin tiến dâng tuổi xanh cùng bao khát vọng chan chứa. Dâng Chúa các bạn con cũng như những ai thân thuộc. Xin Chúa thương rộng ban hồng ân chan hòa tâm trí. Săn sóc giữ gìn luôn thoát qua phút giây lầm than.</a:t>
            </a:r>
            <a:endParaRPr lang="en-US" sz="4600" b="0" dirty="0">
              <a:solidFill>
                <a:schemeClr val="bg1"/>
              </a:solidFill>
              <a:effectLst/>
              <a:latin typeface="+mj-lt"/>
            </a:endParaRPr>
          </a:p>
        </p:txBody>
      </p:sp>
    </p:spTree>
    <p:extLst>
      <p:ext uri="{BB962C8B-B14F-4D97-AF65-F5344CB8AC3E}">
        <p14:creationId xmlns:p14="http://schemas.microsoft.com/office/powerpoint/2010/main" val="219970942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000" b="0" u="sng" dirty="0" err="1">
                <a:solidFill>
                  <a:srgbClr val="FFFF00"/>
                </a:solidFill>
                <a:effectLst/>
                <a:latin typeface="+mj-lt"/>
              </a:rPr>
              <a:t>Đk</a:t>
            </a:r>
            <a:r>
              <a:rPr lang="en-US" sz="6000" b="0" u="sng" dirty="0">
                <a:solidFill>
                  <a:srgbClr val="FFFF00"/>
                </a:solidFill>
                <a:effectLst/>
                <a:latin typeface="+mj-lt"/>
              </a:rPr>
              <a:t>:</a:t>
            </a:r>
            <a:r>
              <a:rPr lang="en-US" sz="6000" b="0" dirty="0">
                <a:solidFill>
                  <a:schemeClr val="bg1"/>
                </a:solidFill>
                <a:effectLst/>
                <a:latin typeface="+mj-lt"/>
              </a:rPr>
              <a:t> </a:t>
            </a:r>
            <a:r>
              <a:rPr lang="vi-VN" sz="6000" b="0" dirty="0">
                <a:solidFill>
                  <a:schemeClr val="bg1"/>
                </a:solidFill>
                <a:effectLst/>
                <a:latin typeface="+mj-lt"/>
              </a:rPr>
              <a:t>Dâng lên trước thiên tòa này bánh thơm với rượu ngon. Dâng lên trót tâm hồn và trót thân xác của con.</a:t>
            </a:r>
            <a:endParaRPr lang="en-US" sz="6000" b="0" dirty="0">
              <a:solidFill>
                <a:schemeClr val="bg1"/>
              </a:solidFill>
              <a:effectLst/>
              <a:latin typeface="+mj-lt"/>
            </a:endParaRPr>
          </a:p>
        </p:txBody>
      </p:sp>
    </p:spTree>
    <p:extLst>
      <p:ext uri="{BB962C8B-B14F-4D97-AF65-F5344CB8AC3E}">
        <p14:creationId xmlns:p14="http://schemas.microsoft.com/office/powerpoint/2010/main" val="291917612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148205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r>
              <a:rPr lang="en-US" b="0" dirty="0" err="1">
                <a:solidFill>
                  <a:schemeClr val="bg1"/>
                </a:solidFill>
                <a:effectLst/>
                <a:latin typeface="+mj-lt"/>
              </a:rPr>
              <a:t>Chúa</a:t>
            </a:r>
            <a:r>
              <a:rPr lang="en-US" b="0" dirty="0">
                <a:solidFill>
                  <a:schemeClr val="bg1"/>
                </a:solidFill>
                <a:effectLst/>
                <a:latin typeface="+mj-lt"/>
              </a:rPr>
              <a:t> </a:t>
            </a:r>
            <a:r>
              <a:rPr lang="en-US" b="0" dirty="0" err="1">
                <a:solidFill>
                  <a:schemeClr val="bg1"/>
                </a:solidFill>
                <a:effectLst/>
                <a:latin typeface="+mj-lt"/>
              </a:rPr>
              <a:t>Nhật</a:t>
            </a:r>
            <a:r>
              <a:rPr lang="en-US" b="0" dirty="0">
                <a:solidFill>
                  <a:schemeClr val="bg1"/>
                </a:solidFill>
                <a:effectLst/>
                <a:latin typeface="+mj-lt"/>
              </a:rPr>
              <a:t> XX TN </a:t>
            </a:r>
            <a:r>
              <a:rPr lang="en-US" b="0" dirty="0" err="1">
                <a:solidFill>
                  <a:schemeClr val="bg1"/>
                </a:solidFill>
                <a:effectLst/>
                <a:latin typeface="+mj-lt"/>
              </a:rPr>
              <a:t>Năm</a:t>
            </a:r>
            <a:r>
              <a:rPr lang="en-US" b="0" dirty="0">
                <a:solidFill>
                  <a:schemeClr val="bg1"/>
                </a:solidFill>
                <a:effectLst/>
                <a:latin typeface="+mj-lt"/>
              </a:rPr>
              <a:t> A</a:t>
            </a:r>
            <a:br>
              <a:rPr lang="en-US" b="0" dirty="0">
                <a:solidFill>
                  <a:schemeClr val="bg1"/>
                </a:solidFill>
                <a:effectLst/>
                <a:latin typeface="+mj-lt"/>
              </a:rPr>
            </a:br>
            <a:endParaRPr lang="en-US" b="0" dirty="0">
              <a:solidFill>
                <a:schemeClr val="bg1"/>
              </a:solidFill>
              <a:effectLst/>
              <a:latin typeface="+mj-lt"/>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213"/>
            <a:ext cx="9144000" cy="5135074"/>
          </a:xfrm>
          <a:prstGeom prst="rect">
            <a:avLst/>
          </a:prstGeom>
        </p:spPr>
      </p:pic>
    </p:spTree>
    <p:extLst>
      <p:ext uri="{BB962C8B-B14F-4D97-AF65-F5344CB8AC3E}">
        <p14:creationId xmlns:p14="http://schemas.microsoft.com/office/powerpoint/2010/main" val="347686520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dirty="0">
                <a:solidFill>
                  <a:srgbClr val="FFFF00"/>
                </a:solidFill>
              </a:rPr>
              <a:t>Ca Nguyện Hiệp Lễ</a:t>
            </a:r>
            <a:br>
              <a:rPr lang="en-US" dirty="0">
                <a:solidFill>
                  <a:srgbClr val="FFFF00"/>
                </a:solidFill>
              </a:rPr>
            </a:br>
            <a:r>
              <a:rPr lang="en-US" dirty="0">
                <a:solidFill>
                  <a:srgbClr val="FFFF00"/>
                </a:solidFill>
              </a:rPr>
              <a:t>Lương Thực Trường Sinh</a:t>
            </a:r>
            <a:br>
              <a:rPr lang="en-US" dirty="0">
                <a:solidFill>
                  <a:srgbClr val="FFFF00"/>
                </a:solidFill>
              </a:rPr>
            </a:br>
            <a:r>
              <a:rPr lang="en-US" dirty="0">
                <a:solidFill>
                  <a:schemeClr val="bg1"/>
                </a:solidFill>
              </a:rPr>
              <a:t>Thái Nguyên</a:t>
            </a:r>
            <a:endParaRPr lang="en-US" b="0" dirty="0">
              <a:solidFill>
                <a:srgbClr val="FFFF00"/>
              </a:solidFill>
              <a:effectLst/>
            </a:endParaRPr>
          </a:p>
        </p:txBody>
      </p:sp>
      <p:pic>
        <p:nvPicPr>
          <p:cNvPr id="3" name="Picture 2">
            <a:extLst>
              <a:ext uri="{FF2B5EF4-FFF2-40B4-BE49-F238E27FC236}">
                <a16:creationId xmlns:a16="http://schemas.microsoft.com/office/drawing/2014/main" id="{342EE831-18A9-1DCC-FC0D-804A64DDBF6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19400" y="3738596"/>
            <a:ext cx="3505200" cy="665679"/>
          </a:xfrm>
          <a:prstGeom prst="rect">
            <a:avLst/>
          </a:prstGeom>
        </p:spPr>
      </p:pic>
      <p:sp>
        <p:nvSpPr>
          <p:cNvPr id="5" name="TextBox 4">
            <a:extLst>
              <a:ext uri="{FF2B5EF4-FFF2-40B4-BE49-F238E27FC236}">
                <a16:creationId xmlns:a16="http://schemas.microsoft.com/office/drawing/2014/main" id="{3C488780-7190-7E52-E77B-D70266B43A9D}"/>
              </a:ext>
            </a:extLst>
          </p:cNvPr>
          <p:cNvSpPr txBox="1"/>
          <p:nvPr/>
        </p:nvSpPr>
        <p:spPr>
          <a:xfrm>
            <a:off x="3352800" y="3867150"/>
            <a:ext cx="2279579"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00"/>
                </a:solidFill>
                <a:effectLst/>
                <a:uLnTx/>
                <a:uFillTx/>
                <a:latin typeface="UTM American Sans"/>
                <a:ea typeface="+mn-ea"/>
                <a:cs typeface="+mn-cs"/>
              </a:rPr>
              <a:t>CA ĐOÀN THÁNH CECILIA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00"/>
                </a:solidFill>
                <a:effectLst/>
                <a:uLnTx/>
                <a:uFillTx/>
                <a:latin typeface="UTM American Sans"/>
                <a:ea typeface="+mn-ea"/>
                <a:cs typeface="+mn-cs"/>
              </a:rPr>
              <a:t>GIÁO XỨ THIÊN ÂN</a:t>
            </a:r>
          </a:p>
        </p:txBody>
      </p:sp>
    </p:spTree>
    <p:extLst>
      <p:ext uri="{BB962C8B-B14F-4D97-AF65-F5344CB8AC3E}">
        <p14:creationId xmlns:p14="http://schemas.microsoft.com/office/powerpoint/2010/main" val="160293586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b="0" u="sng" dirty="0" err="1">
                <a:solidFill>
                  <a:srgbClr val="FFFF00"/>
                </a:solidFill>
                <a:effectLst/>
              </a:rPr>
              <a:t>Đk</a:t>
            </a:r>
            <a:r>
              <a:rPr lang="en-US" b="0" u="sng" dirty="0">
                <a:solidFill>
                  <a:srgbClr val="FFFF00"/>
                </a:solidFill>
                <a:effectLst/>
              </a:rPr>
              <a:t>:</a:t>
            </a:r>
            <a:r>
              <a:rPr lang="en-US" dirty="0">
                <a:solidFill>
                  <a:schemeClr val="bg1"/>
                </a:solidFill>
              </a:rPr>
              <a:t> Ai ăn thịt Ta và uống máu Ta thì được sống í muôn đời và Ta sẽ cho họ được sống lại ngày sau hết hỡi người ơi. Vì này thịt Ta thật là của ăn, máu Ta thật là của uống. Ai ăn thịt và uống máu này sẽ ở lại trong Ta và Ta ở lại trong họ. </a:t>
            </a:r>
            <a:endParaRPr lang="en-US" b="0" dirty="0">
              <a:solidFill>
                <a:schemeClr val="bg1"/>
              </a:solidFill>
              <a:effectLst/>
            </a:endParaRPr>
          </a:p>
        </p:txBody>
      </p:sp>
    </p:spTree>
    <p:extLst>
      <p:ext uri="{BB962C8B-B14F-4D97-AF65-F5344CB8AC3E}">
        <p14:creationId xmlns:p14="http://schemas.microsoft.com/office/powerpoint/2010/main" val="17187707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r>
              <a:rPr lang="en-US" b="0" dirty="0" err="1">
                <a:solidFill>
                  <a:schemeClr val="bg1"/>
                </a:solidFill>
                <a:effectLst/>
                <a:latin typeface="+mj-lt"/>
              </a:rPr>
              <a:t>Chúa</a:t>
            </a:r>
            <a:r>
              <a:rPr lang="en-US" b="0" dirty="0">
                <a:solidFill>
                  <a:schemeClr val="bg1"/>
                </a:solidFill>
                <a:effectLst/>
                <a:latin typeface="+mj-lt"/>
              </a:rPr>
              <a:t> </a:t>
            </a:r>
            <a:r>
              <a:rPr lang="en-US" b="0" dirty="0" err="1">
                <a:solidFill>
                  <a:schemeClr val="bg1"/>
                </a:solidFill>
                <a:effectLst/>
                <a:latin typeface="+mj-lt"/>
              </a:rPr>
              <a:t>Nhật</a:t>
            </a:r>
            <a:r>
              <a:rPr lang="en-US" b="0" dirty="0">
                <a:solidFill>
                  <a:schemeClr val="bg1"/>
                </a:solidFill>
                <a:effectLst/>
                <a:latin typeface="+mj-lt"/>
              </a:rPr>
              <a:t> XX TN </a:t>
            </a:r>
            <a:r>
              <a:rPr lang="en-US" b="0" dirty="0" err="1">
                <a:solidFill>
                  <a:schemeClr val="bg1"/>
                </a:solidFill>
                <a:effectLst/>
                <a:latin typeface="+mj-lt"/>
              </a:rPr>
              <a:t>Năm</a:t>
            </a:r>
            <a:r>
              <a:rPr lang="en-US" b="0" dirty="0">
                <a:solidFill>
                  <a:schemeClr val="bg1"/>
                </a:solidFill>
                <a:effectLst/>
                <a:latin typeface="+mj-lt"/>
              </a:rPr>
              <a:t> A</a:t>
            </a:r>
            <a:br>
              <a:rPr lang="en-US" b="0" dirty="0">
                <a:solidFill>
                  <a:schemeClr val="bg1"/>
                </a:solidFill>
                <a:effectLst/>
                <a:latin typeface="+mj-lt"/>
              </a:rPr>
            </a:br>
            <a:endParaRPr lang="en-US" b="0" dirty="0">
              <a:solidFill>
                <a:schemeClr val="bg1"/>
              </a:solidFill>
              <a:effectLst/>
              <a:latin typeface="+mj-lt"/>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73331062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b="0" u="sng" dirty="0">
                <a:solidFill>
                  <a:srgbClr val="FFFF00"/>
                </a:solidFill>
                <a:effectLst/>
              </a:rPr>
              <a:t>Tk1:</a:t>
            </a:r>
            <a:r>
              <a:rPr lang="en-US" b="0" dirty="0">
                <a:solidFill>
                  <a:srgbClr val="FFFF00"/>
                </a:solidFill>
                <a:effectLst/>
              </a:rPr>
              <a:t> </a:t>
            </a:r>
            <a:r>
              <a:rPr lang="en-US" dirty="0">
                <a:solidFill>
                  <a:schemeClr val="bg1"/>
                </a:solidFill>
              </a:rPr>
              <a:t>Vì yêu con Chúa đã trở nên tấm bánh mỏng manh. Vì yêu con Chúa đành </a:t>
            </a:r>
            <a:r>
              <a:rPr lang="en-US" dirty="0" err="1">
                <a:solidFill>
                  <a:schemeClr val="bg1"/>
                </a:solidFill>
              </a:rPr>
              <a:t>hy</a:t>
            </a:r>
            <a:r>
              <a:rPr lang="en-US" dirty="0">
                <a:solidFill>
                  <a:schemeClr val="bg1"/>
                </a:solidFill>
              </a:rPr>
              <a:t> sinh chính thân mình, cho con được phúc an bình, cho con nồng thắm ân tình, và cho con phúc lộc trường sinh. Cả đời con cảm tạ tình Chúa. </a:t>
            </a:r>
            <a:endParaRPr lang="vi-VN" b="0" dirty="0">
              <a:solidFill>
                <a:schemeClr val="bg1"/>
              </a:solidFill>
              <a:effectLst/>
            </a:endParaRPr>
          </a:p>
        </p:txBody>
      </p:sp>
    </p:spTree>
    <p:extLst>
      <p:ext uri="{BB962C8B-B14F-4D97-AF65-F5344CB8AC3E}">
        <p14:creationId xmlns:p14="http://schemas.microsoft.com/office/powerpoint/2010/main" val="5203507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b="0" u="sng" dirty="0" err="1">
                <a:solidFill>
                  <a:srgbClr val="FFFF00"/>
                </a:solidFill>
                <a:effectLst/>
              </a:rPr>
              <a:t>Đk</a:t>
            </a:r>
            <a:r>
              <a:rPr lang="en-US" b="0" u="sng" dirty="0">
                <a:solidFill>
                  <a:srgbClr val="FFFF00"/>
                </a:solidFill>
                <a:effectLst/>
              </a:rPr>
              <a:t>:</a:t>
            </a:r>
            <a:r>
              <a:rPr lang="en-US" dirty="0">
                <a:solidFill>
                  <a:schemeClr val="bg1"/>
                </a:solidFill>
              </a:rPr>
              <a:t> Ai ăn thịt Ta và uống máu Ta thì được sống í muôn đời và Ta sẽ cho họ được sống lại ngày sau hết hỡi người ơi. Vì này thịt Ta thật là của ăn, máu Ta thật là của uống. Ai ăn thịt và uống máu này sẽ ở lại trong Ta và Ta ở lại trong họ. </a:t>
            </a:r>
            <a:endParaRPr lang="en-US" b="0" dirty="0">
              <a:solidFill>
                <a:schemeClr val="bg1"/>
              </a:solidFill>
              <a:effectLst/>
            </a:endParaRPr>
          </a:p>
        </p:txBody>
      </p:sp>
    </p:spTree>
    <p:extLst>
      <p:ext uri="{BB962C8B-B14F-4D97-AF65-F5344CB8AC3E}">
        <p14:creationId xmlns:p14="http://schemas.microsoft.com/office/powerpoint/2010/main" val="282655518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b="0" u="sng" dirty="0">
                <a:solidFill>
                  <a:srgbClr val="FFFF00"/>
                </a:solidFill>
                <a:effectLst/>
              </a:rPr>
              <a:t>Tk2:</a:t>
            </a:r>
            <a:r>
              <a:rPr lang="en-US" b="0" dirty="0">
                <a:solidFill>
                  <a:srgbClr val="FFFF00"/>
                </a:solidFill>
                <a:effectLst/>
              </a:rPr>
              <a:t> </a:t>
            </a:r>
            <a:r>
              <a:rPr lang="en-US" dirty="0">
                <a:solidFill>
                  <a:schemeClr val="bg1"/>
                </a:solidFill>
              </a:rPr>
              <a:t>Nguyện đời con luôn được trở nên tấm bánh bẻ </a:t>
            </a:r>
            <a:r>
              <a:rPr lang="en-US" dirty="0" err="1">
                <a:solidFill>
                  <a:schemeClr val="bg1"/>
                </a:solidFill>
              </a:rPr>
              <a:t>ra.</a:t>
            </a:r>
            <a:r>
              <a:rPr lang="en-US" dirty="0">
                <a:solidFill>
                  <a:schemeClr val="bg1"/>
                </a:solidFill>
              </a:rPr>
              <a:t> Nguyện đời con trở thành của ăn hiến cho đời, yêu thương và sống khiêm nhường, </a:t>
            </a:r>
            <a:r>
              <a:rPr lang="en-US" dirty="0" err="1">
                <a:solidFill>
                  <a:schemeClr val="bg1"/>
                </a:solidFill>
              </a:rPr>
              <a:t>hy</a:t>
            </a:r>
            <a:r>
              <a:rPr lang="en-US" dirty="0">
                <a:solidFill>
                  <a:schemeClr val="bg1"/>
                </a:solidFill>
              </a:rPr>
              <a:t> sinh và biết can trường, đời không mong ước được gì hơn, nhưng chỉ mong sống đẹp lòng Chúa. </a:t>
            </a:r>
            <a:endParaRPr lang="vi-VN" b="0" dirty="0">
              <a:solidFill>
                <a:schemeClr val="bg1"/>
              </a:solidFill>
              <a:effectLst/>
            </a:endParaRPr>
          </a:p>
        </p:txBody>
      </p:sp>
    </p:spTree>
    <p:extLst>
      <p:ext uri="{BB962C8B-B14F-4D97-AF65-F5344CB8AC3E}">
        <p14:creationId xmlns:p14="http://schemas.microsoft.com/office/powerpoint/2010/main" val="19927244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b="0" u="sng" dirty="0" err="1">
                <a:solidFill>
                  <a:srgbClr val="FFFF00"/>
                </a:solidFill>
                <a:effectLst/>
              </a:rPr>
              <a:t>Đk</a:t>
            </a:r>
            <a:r>
              <a:rPr lang="en-US" b="0" u="sng" dirty="0">
                <a:solidFill>
                  <a:srgbClr val="FFFF00"/>
                </a:solidFill>
                <a:effectLst/>
              </a:rPr>
              <a:t>:</a:t>
            </a:r>
            <a:r>
              <a:rPr lang="en-US" dirty="0">
                <a:solidFill>
                  <a:schemeClr val="bg1"/>
                </a:solidFill>
              </a:rPr>
              <a:t> Ai ăn thịt Ta và uống máu Ta thì được sống í muôn đời và Ta sẽ cho họ được sống lại ngày sau hết hỡi người ơi. Vì này thịt Ta thật là của ăn, máu Ta thật là của uống. Ai ăn thịt và uống máu này sẽ ở lại trong Ta và Ta ở lại trong họ. </a:t>
            </a:r>
            <a:endParaRPr lang="en-US" b="0" dirty="0">
              <a:solidFill>
                <a:schemeClr val="bg1"/>
              </a:solidFill>
              <a:effectLst/>
            </a:endParaRPr>
          </a:p>
        </p:txBody>
      </p:sp>
    </p:spTree>
    <p:extLst>
      <p:ext uri="{BB962C8B-B14F-4D97-AF65-F5344CB8AC3E}">
        <p14:creationId xmlns:p14="http://schemas.microsoft.com/office/powerpoint/2010/main" val="315462725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b="0" u="sng" dirty="0">
                <a:solidFill>
                  <a:srgbClr val="FFFF00"/>
                </a:solidFill>
                <a:effectLst/>
              </a:rPr>
              <a:t>Tk3:</a:t>
            </a:r>
            <a:r>
              <a:rPr lang="en-US" b="0" dirty="0">
                <a:solidFill>
                  <a:srgbClr val="FFFF00"/>
                </a:solidFill>
                <a:effectLst/>
              </a:rPr>
              <a:t> </a:t>
            </a:r>
            <a:r>
              <a:rPr lang="en-US" dirty="0">
                <a:solidFill>
                  <a:schemeClr val="bg1"/>
                </a:solidFill>
              </a:rPr>
              <a:t>Niềm vui con mỗi ngày được lên rước Chúa của con. Niềm vui con chính là bên Chúa chẳng khi rời, tin yêu hiệp nhất một đời, trao ban tình Chúa cho người, một đời con trở thành nhân chứng, sống rạng danh Chúa cả trời cao. </a:t>
            </a:r>
            <a:endParaRPr lang="vi-VN" b="0" dirty="0">
              <a:solidFill>
                <a:schemeClr val="bg1"/>
              </a:solidFill>
              <a:effectLst/>
            </a:endParaRPr>
          </a:p>
        </p:txBody>
      </p:sp>
    </p:spTree>
    <p:extLst>
      <p:ext uri="{BB962C8B-B14F-4D97-AF65-F5344CB8AC3E}">
        <p14:creationId xmlns:p14="http://schemas.microsoft.com/office/powerpoint/2010/main" val="246374439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b="0" u="sng" dirty="0" err="1">
                <a:solidFill>
                  <a:srgbClr val="FFFF00"/>
                </a:solidFill>
                <a:effectLst/>
              </a:rPr>
              <a:t>Đk</a:t>
            </a:r>
            <a:r>
              <a:rPr lang="en-US" b="0" u="sng" dirty="0">
                <a:solidFill>
                  <a:srgbClr val="FFFF00"/>
                </a:solidFill>
                <a:effectLst/>
              </a:rPr>
              <a:t>:</a:t>
            </a:r>
            <a:r>
              <a:rPr lang="en-US" dirty="0">
                <a:solidFill>
                  <a:schemeClr val="bg1"/>
                </a:solidFill>
              </a:rPr>
              <a:t> Ai ăn thịt Ta và uống máu Ta thì được sống í muôn đời và Ta sẽ cho họ được sống lại ngày sau hết hỡi người ơi. Vì này thịt Ta thật là của ăn, máu Ta thật là của uống. Ai ăn thịt và uống máu này sẽ ở lại trong Ta và Ta ở lại trong họ. </a:t>
            </a:r>
            <a:endParaRPr lang="en-US" b="0" dirty="0">
              <a:solidFill>
                <a:schemeClr val="bg1"/>
              </a:solidFill>
              <a:effectLst/>
            </a:endParaRPr>
          </a:p>
        </p:txBody>
      </p:sp>
    </p:spTree>
    <p:extLst>
      <p:ext uri="{BB962C8B-B14F-4D97-AF65-F5344CB8AC3E}">
        <p14:creationId xmlns:p14="http://schemas.microsoft.com/office/powerpoint/2010/main" val="10613080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42626613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r>
              <a:rPr lang="en-US" b="0" dirty="0" err="1">
                <a:solidFill>
                  <a:schemeClr val="bg1"/>
                </a:solidFill>
                <a:effectLst/>
                <a:latin typeface="+mj-lt"/>
              </a:rPr>
              <a:t>Chúa</a:t>
            </a:r>
            <a:r>
              <a:rPr lang="en-US" b="0" dirty="0">
                <a:solidFill>
                  <a:schemeClr val="bg1"/>
                </a:solidFill>
                <a:effectLst/>
                <a:latin typeface="+mj-lt"/>
              </a:rPr>
              <a:t> </a:t>
            </a:r>
            <a:r>
              <a:rPr lang="en-US" b="0" dirty="0" err="1">
                <a:solidFill>
                  <a:schemeClr val="bg1"/>
                </a:solidFill>
                <a:effectLst/>
                <a:latin typeface="+mj-lt"/>
              </a:rPr>
              <a:t>Nhật</a:t>
            </a:r>
            <a:r>
              <a:rPr lang="en-US" b="0" dirty="0">
                <a:solidFill>
                  <a:schemeClr val="bg1"/>
                </a:solidFill>
                <a:effectLst/>
                <a:latin typeface="+mj-lt"/>
              </a:rPr>
              <a:t> XX TN </a:t>
            </a:r>
            <a:r>
              <a:rPr lang="en-US" b="0" dirty="0" err="1">
                <a:solidFill>
                  <a:schemeClr val="bg1"/>
                </a:solidFill>
                <a:effectLst/>
                <a:latin typeface="+mj-lt"/>
              </a:rPr>
              <a:t>Năm</a:t>
            </a:r>
            <a:r>
              <a:rPr lang="en-US" b="0" dirty="0">
                <a:solidFill>
                  <a:schemeClr val="bg1"/>
                </a:solidFill>
                <a:effectLst/>
                <a:latin typeface="+mj-lt"/>
              </a:rPr>
              <a:t> A</a:t>
            </a:r>
            <a:br>
              <a:rPr lang="en-US" b="0" dirty="0">
                <a:solidFill>
                  <a:schemeClr val="bg1"/>
                </a:solidFill>
                <a:effectLst/>
                <a:latin typeface="+mj-lt"/>
              </a:rPr>
            </a:br>
            <a:endParaRPr lang="en-US" b="0" dirty="0">
              <a:solidFill>
                <a:schemeClr val="bg1"/>
              </a:solidFill>
              <a:effectLst/>
              <a:latin typeface="+mj-lt"/>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47686520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dirty="0">
                <a:solidFill>
                  <a:srgbClr val="FFFF00"/>
                </a:solidFill>
              </a:rPr>
              <a:t>Ca Kết Lễ</a:t>
            </a:r>
            <a:br>
              <a:rPr lang="en-US" dirty="0">
                <a:solidFill>
                  <a:srgbClr val="FFFF00"/>
                </a:solidFill>
              </a:rPr>
            </a:br>
            <a:r>
              <a:rPr lang="en-US" dirty="0">
                <a:solidFill>
                  <a:srgbClr val="FFFF00"/>
                </a:solidFill>
              </a:rPr>
              <a:t>Trong An Bình</a:t>
            </a:r>
            <a:br>
              <a:rPr lang="en-US" dirty="0">
                <a:solidFill>
                  <a:srgbClr val="FFFF00"/>
                </a:solidFill>
              </a:rPr>
            </a:br>
            <a:r>
              <a:rPr lang="en-US" sz="3600" dirty="0">
                <a:solidFill>
                  <a:schemeClr val="bg1"/>
                </a:solidFill>
              </a:rPr>
              <a:t>Lm. </a:t>
            </a:r>
            <a:r>
              <a:rPr lang="en-US" sz="3600" dirty="0" err="1">
                <a:solidFill>
                  <a:schemeClr val="bg1"/>
                </a:solidFill>
              </a:rPr>
              <a:t>Nguyễn</a:t>
            </a:r>
            <a:r>
              <a:rPr lang="en-US" sz="3600" dirty="0">
                <a:solidFill>
                  <a:schemeClr val="bg1"/>
                </a:solidFill>
              </a:rPr>
              <a:t> Duy</a:t>
            </a:r>
            <a:endParaRPr lang="en-US" sz="3600" b="0" dirty="0">
              <a:solidFill>
                <a:srgbClr val="FFFF00"/>
              </a:solidFill>
              <a:effectLst/>
            </a:endParaRPr>
          </a:p>
        </p:txBody>
      </p:sp>
      <p:pic>
        <p:nvPicPr>
          <p:cNvPr id="3" name="Picture 2">
            <a:extLst>
              <a:ext uri="{FF2B5EF4-FFF2-40B4-BE49-F238E27FC236}">
                <a16:creationId xmlns:a16="http://schemas.microsoft.com/office/drawing/2014/main" id="{399CAC12-99EF-EB2B-E8CD-2F7B0EE300D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71800" y="3790950"/>
            <a:ext cx="3505200" cy="665679"/>
          </a:xfrm>
          <a:prstGeom prst="rect">
            <a:avLst/>
          </a:prstGeom>
        </p:spPr>
      </p:pic>
      <p:sp>
        <p:nvSpPr>
          <p:cNvPr id="5" name="TextBox 4">
            <a:extLst>
              <a:ext uri="{FF2B5EF4-FFF2-40B4-BE49-F238E27FC236}">
                <a16:creationId xmlns:a16="http://schemas.microsoft.com/office/drawing/2014/main" id="{A6CB840B-94E5-C579-56A2-A876077CA799}"/>
              </a:ext>
            </a:extLst>
          </p:cNvPr>
          <p:cNvSpPr txBox="1"/>
          <p:nvPr/>
        </p:nvSpPr>
        <p:spPr>
          <a:xfrm>
            <a:off x="3505200" y="3919504"/>
            <a:ext cx="2279579"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00"/>
                </a:solidFill>
                <a:effectLst/>
                <a:uLnTx/>
                <a:uFillTx/>
                <a:latin typeface="UTM American Sans"/>
                <a:ea typeface="+mn-ea"/>
                <a:cs typeface="+mn-cs"/>
              </a:rPr>
              <a:t>CA ĐOÀN THÁNH CECILIA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00"/>
                </a:solidFill>
                <a:effectLst/>
                <a:uLnTx/>
                <a:uFillTx/>
                <a:latin typeface="UTM American Sans"/>
                <a:ea typeface="+mn-ea"/>
                <a:cs typeface="+mn-cs"/>
              </a:rPr>
              <a:t>GIÁO XỨ THIÊN ÂN</a:t>
            </a:r>
          </a:p>
        </p:txBody>
      </p:sp>
    </p:spTree>
    <p:extLst>
      <p:ext uri="{BB962C8B-B14F-4D97-AF65-F5344CB8AC3E}">
        <p14:creationId xmlns:p14="http://schemas.microsoft.com/office/powerpoint/2010/main" val="116030330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err="1">
                <a:solidFill>
                  <a:srgbClr val="FFFF00"/>
                </a:solidFill>
                <a:effectLst/>
              </a:rPr>
              <a:t>Đk</a:t>
            </a:r>
            <a:r>
              <a:rPr lang="en-US" sz="5400" b="0" u="sng" dirty="0">
                <a:solidFill>
                  <a:srgbClr val="FFFF00"/>
                </a:solidFill>
                <a:effectLst/>
              </a:rPr>
              <a:t>:</a:t>
            </a:r>
            <a:r>
              <a:rPr lang="en-US" sz="5400" b="0" dirty="0">
                <a:solidFill>
                  <a:schemeClr val="bg1"/>
                </a:solidFill>
                <a:effectLst/>
              </a:rPr>
              <a:t> </a:t>
            </a:r>
            <a:r>
              <a:rPr lang="vi-VN" sz="5400" b="0" dirty="0">
                <a:solidFill>
                  <a:schemeClr val="bg1"/>
                </a:solidFill>
                <a:effectLst/>
              </a:rPr>
              <a:t> </a:t>
            </a:r>
            <a:r>
              <a:rPr lang="en-US" sz="5400" dirty="0">
                <a:solidFill>
                  <a:schemeClr val="bg1"/>
                </a:solidFill>
              </a:rPr>
              <a:t>Ra về trong </a:t>
            </a:r>
            <a:r>
              <a:rPr lang="en-US" sz="5400" dirty="0" err="1">
                <a:solidFill>
                  <a:schemeClr val="bg1"/>
                </a:solidFill>
              </a:rPr>
              <a:t>hy</a:t>
            </a:r>
            <a:r>
              <a:rPr lang="en-US" sz="5400" dirty="0">
                <a:solidFill>
                  <a:schemeClr val="bg1"/>
                </a:solidFill>
              </a:rPr>
              <a:t> vọng và mừng vui. Ra về trong an bình của Thiên Chúa. Xin tri ân Ngài, xin tri ân Ngài. Đến muôn đời tình thương Chúa </a:t>
            </a:r>
            <a:r>
              <a:rPr lang="en-US" sz="5400" dirty="0" err="1">
                <a:solidFill>
                  <a:schemeClr val="bg1"/>
                </a:solidFill>
              </a:rPr>
              <a:t>nhue</a:t>
            </a:r>
            <a:r>
              <a:rPr lang="en-US" sz="5400" dirty="0">
                <a:solidFill>
                  <a:schemeClr val="bg1"/>
                </a:solidFill>
              </a:rPr>
              <a:t> đất trời. </a:t>
            </a:r>
            <a:endParaRPr lang="vi-VN" sz="5400" b="0" dirty="0">
              <a:solidFill>
                <a:schemeClr val="bg1"/>
              </a:solidFill>
              <a:effectLst/>
            </a:endParaRPr>
          </a:p>
        </p:txBody>
      </p:sp>
    </p:spTree>
    <p:extLst>
      <p:ext uri="{BB962C8B-B14F-4D97-AF65-F5344CB8AC3E}">
        <p14:creationId xmlns:p14="http://schemas.microsoft.com/office/powerpoint/2010/main" val="42783538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4629149"/>
          </a:xfrm>
        </p:spPr>
        <p:txBody>
          <a:bodyPr>
            <a:normAutofit/>
          </a:bodyPr>
          <a:lstStyle/>
          <a:p>
            <a:r>
              <a:rPr lang="en-US" dirty="0">
                <a:solidFill>
                  <a:srgbClr val="FFFF00"/>
                </a:solidFill>
              </a:rPr>
              <a:t>Ca Nhập Lễ</a:t>
            </a:r>
            <a:br>
              <a:rPr lang="en-US" dirty="0">
                <a:solidFill>
                  <a:srgbClr val="FFFF00"/>
                </a:solidFill>
              </a:rPr>
            </a:br>
            <a:r>
              <a:rPr lang="en-US" dirty="0">
                <a:solidFill>
                  <a:srgbClr val="FFFF00"/>
                </a:solidFill>
              </a:rPr>
              <a:t>Con Sẽ Tiến Lên Bàn Thờ </a:t>
            </a:r>
            <a:br>
              <a:rPr lang="en-US" dirty="0">
                <a:solidFill>
                  <a:srgbClr val="FFFF00"/>
                </a:solidFill>
              </a:rPr>
            </a:br>
            <a:r>
              <a:rPr lang="en-US" sz="4000" i="1" dirty="0">
                <a:solidFill>
                  <a:schemeClr val="bg1"/>
                </a:solidFill>
              </a:rPr>
              <a:t>Hoàng Ngôn- Hoàng Phúc</a:t>
            </a:r>
            <a:endParaRPr lang="en-US" sz="4000" b="0" i="1" dirty="0">
              <a:solidFill>
                <a:schemeClr val="bg1"/>
              </a:solidFill>
              <a:effectLst/>
            </a:endParaRPr>
          </a:p>
        </p:txBody>
      </p:sp>
      <p:pic>
        <p:nvPicPr>
          <p:cNvPr id="3" name="Picture 2">
            <a:extLst>
              <a:ext uri="{FF2B5EF4-FFF2-40B4-BE49-F238E27FC236}">
                <a16:creationId xmlns:a16="http://schemas.microsoft.com/office/drawing/2014/main" id="{F57DA332-F032-36DF-23CB-97266B3775C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19400" y="3714750"/>
            <a:ext cx="3505200" cy="665679"/>
          </a:xfrm>
          <a:prstGeom prst="rect">
            <a:avLst/>
          </a:prstGeom>
        </p:spPr>
      </p:pic>
      <p:sp>
        <p:nvSpPr>
          <p:cNvPr id="5" name="TextBox 4">
            <a:extLst>
              <a:ext uri="{FF2B5EF4-FFF2-40B4-BE49-F238E27FC236}">
                <a16:creationId xmlns:a16="http://schemas.microsoft.com/office/drawing/2014/main" id="{EE4BA5F5-080D-1867-B952-9F5DA22414AB}"/>
              </a:ext>
            </a:extLst>
          </p:cNvPr>
          <p:cNvSpPr txBox="1"/>
          <p:nvPr/>
        </p:nvSpPr>
        <p:spPr>
          <a:xfrm>
            <a:off x="3352800" y="3843304"/>
            <a:ext cx="2279579"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00"/>
                </a:solidFill>
                <a:effectLst/>
                <a:uLnTx/>
                <a:uFillTx/>
                <a:latin typeface="UTM American Sans"/>
                <a:ea typeface="+mn-ea"/>
                <a:cs typeface="+mn-cs"/>
              </a:rPr>
              <a:t>CA ĐOÀN THÁNH CECILIA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00"/>
                </a:solidFill>
                <a:effectLst/>
                <a:uLnTx/>
                <a:uFillTx/>
                <a:latin typeface="UTM American Sans"/>
                <a:ea typeface="+mn-ea"/>
                <a:cs typeface="+mn-cs"/>
              </a:rPr>
              <a:t>GIÁO XỨ THIÊN ÂN</a:t>
            </a:r>
          </a:p>
        </p:txBody>
      </p:sp>
    </p:spTree>
    <p:extLst>
      <p:ext uri="{BB962C8B-B14F-4D97-AF65-F5344CB8AC3E}">
        <p14:creationId xmlns:p14="http://schemas.microsoft.com/office/powerpoint/2010/main" val="313505349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a:solidFill>
                  <a:srgbClr val="FFFF00"/>
                </a:solidFill>
                <a:effectLst/>
                <a:latin typeface="+mj-lt"/>
              </a:rPr>
              <a:t>Tk2:</a:t>
            </a:r>
            <a:r>
              <a:rPr lang="en-US" sz="5400" b="0" dirty="0">
                <a:solidFill>
                  <a:schemeClr val="bg1"/>
                </a:solidFill>
                <a:effectLst/>
                <a:latin typeface="+mj-lt"/>
              </a:rPr>
              <a:t> </a:t>
            </a:r>
            <a:r>
              <a:rPr lang="en-US" sz="5400" dirty="0">
                <a:solidFill>
                  <a:schemeClr val="bg1"/>
                </a:solidFill>
              </a:rPr>
              <a:t>Vì từ đây Mình Máu Chúa nuôi dưỡng con, đường trần gian những ưu phiền sẽ không còn. </a:t>
            </a:r>
            <a:endParaRPr lang="vi-VN" sz="5400" dirty="0">
              <a:solidFill>
                <a:schemeClr val="bg1"/>
              </a:solidFill>
            </a:endParaRPr>
          </a:p>
        </p:txBody>
      </p:sp>
    </p:spTree>
    <p:extLst>
      <p:ext uri="{BB962C8B-B14F-4D97-AF65-F5344CB8AC3E}">
        <p14:creationId xmlns:p14="http://schemas.microsoft.com/office/powerpoint/2010/main" val="281753161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err="1">
                <a:solidFill>
                  <a:srgbClr val="FFFF00"/>
                </a:solidFill>
                <a:effectLst/>
              </a:rPr>
              <a:t>Đk</a:t>
            </a:r>
            <a:r>
              <a:rPr lang="en-US" sz="5400" b="0" u="sng" dirty="0">
                <a:solidFill>
                  <a:srgbClr val="FFFF00"/>
                </a:solidFill>
                <a:effectLst/>
              </a:rPr>
              <a:t>:</a:t>
            </a:r>
            <a:r>
              <a:rPr lang="en-US" sz="5400" b="0" dirty="0">
                <a:solidFill>
                  <a:schemeClr val="bg1"/>
                </a:solidFill>
                <a:effectLst/>
              </a:rPr>
              <a:t> </a:t>
            </a:r>
            <a:r>
              <a:rPr lang="vi-VN" sz="5400" b="0" dirty="0">
                <a:solidFill>
                  <a:schemeClr val="bg1"/>
                </a:solidFill>
                <a:effectLst/>
              </a:rPr>
              <a:t> </a:t>
            </a:r>
            <a:r>
              <a:rPr lang="en-US" sz="5400" dirty="0">
                <a:solidFill>
                  <a:schemeClr val="bg1"/>
                </a:solidFill>
              </a:rPr>
              <a:t>Ra về trong </a:t>
            </a:r>
            <a:r>
              <a:rPr lang="en-US" sz="5400" dirty="0" err="1">
                <a:solidFill>
                  <a:schemeClr val="bg1"/>
                </a:solidFill>
              </a:rPr>
              <a:t>hy</a:t>
            </a:r>
            <a:r>
              <a:rPr lang="en-US" sz="5400" dirty="0">
                <a:solidFill>
                  <a:schemeClr val="bg1"/>
                </a:solidFill>
              </a:rPr>
              <a:t> vọng và mừng vui. Ra về trong an bình của Thiên Chúa. Xin tri ân Ngài, xin tri ân Ngài. Đến muôn đời tình thương Chúa </a:t>
            </a:r>
            <a:r>
              <a:rPr lang="en-US" sz="5400" dirty="0" err="1">
                <a:solidFill>
                  <a:schemeClr val="bg1"/>
                </a:solidFill>
              </a:rPr>
              <a:t>nhue</a:t>
            </a:r>
            <a:r>
              <a:rPr lang="en-US" sz="5400" dirty="0">
                <a:solidFill>
                  <a:schemeClr val="bg1"/>
                </a:solidFill>
              </a:rPr>
              <a:t> đất trời. </a:t>
            </a:r>
            <a:endParaRPr lang="vi-VN" sz="5400" b="0" dirty="0">
              <a:solidFill>
                <a:schemeClr val="bg1"/>
              </a:solidFill>
              <a:effectLst/>
            </a:endParaRPr>
          </a:p>
        </p:txBody>
      </p:sp>
    </p:spTree>
    <p:extLst>
      <p:ext uri="{BB962C8B-B14F-4D97-AF65-F5344CB8AC3E}">
        <p14:creationId xmlns:p14="http://schemas.microsoft.com/office/powerpoint/2010/main" val="206464082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r>
              <a:rPr lang="en-US" b="0" dirty="0" err="1">
                <a:solidFill>
                  <a:schemeClr val="bg1"/>
                </a:solidFill>
                <a:effectLst/>
                <a:latin typeface="+mj-lt"/>
              </a:rPr>
              <a:t>Chúa</a:t>
            </a:r>
            <a:r>
              <a:rPr lang="en-US" b="0" dirty="0">
                <a:solidFill>
                  <a:schemeClr val="bg1"/>
                </a:solidFill>
                <a:effectLst/>
                <a:latin typeface="+mj-lt"/>
              </a:rPr>
              <a:t> </a:t>
            </a:r>
            <a:r>
              <a:rPr lang="en-US" b="0" dirty="0" err="1">
                <a:solidFill>
                  <a:schemeClr val="bg1"/>
                </a:solidFill>
                <a:effectLst/>
                <a:latin typeface="+mj-lt"/>
              </a:rPr>
              <a:t>Nhật</a:t>
            </a:r>
            <a:r>
              <a:rPr lang="en-US" b="0" dirty="0">
                <a:solidFill>
                  <a:schemeClr val="bg1"/>
                </a:solidFill>
                <a:effectLst/>
                <a:latin typeface="+mj-lt"/>
              </a:rPr>
              <a:t> XX TN </a:t>
            </a:r>
            <a:r>
              <a:rPr lang="en-US" b="0" dirty="0" err="1">
                <a:solidFill>
                  <a:schemeClr val="bg1"/>
                </a:solidFill>
                <a:effectLst/>
                <a:latin typeface="+mj-lt"/>
              </a:rPr>
              <a:t>Năm</a:t>
            </a:r>
            <a:r>
              <a:rPr lang="en-US" b="0" dirty="0">
                <a:solidFill>
                  <a:schemeClr val="bg1"/>
                </a:solidFill>
                <a:effectLst/>
                <a:latin typeface="+mj-lt"/>
              </a:rPr>
              <a:t> A</a:t>
            </a:r>
            <a:br>
              <a:rPr lang="en-US" b="0" dirty="0">
                <a:solidFill>
                  <a:schemeClr val="bg1"/>
                </a:solidFill>
                <a:effectLst/>
                <a:latin typeface="+mj-lt"/>
              </a:rPr>
            </a:br>
            <a:endParaRPr lang="en-US" b="0" dirty="0">
              <a:solidFill>
                <a:schemeClr val="bg1"/>
              </a:solidFill>
              <a:effectLst/>
              <a:latin typeface="+mj-lt"/>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8131881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6000" b="0" u="sng">
                <a:solidFill>
                  <a:srgbClr val="FFFF00"/>
                </a:solidFill>
                <a:effectLst/>
                <a:latin typeface="+mj-lt"/>
              </a:rPr>
              <a:t>Đk</a:t>
            </a:r>
            <a:r>
              <a:rPr lang="vi-VN" sz="6000" b="0" u="sng">
                <a:solidFill>
                  <a:srgbClr val="FFFF00"/>
                </a:solidFill>
                <a:effectLst/>
                <a:latin typeface="+mj-lt"/>
              </a:rPr>
              <a:t>:</a:t>
            </a:r>
            <a:r>
              <a:rPr lang="vi-VN" sz="6000" b="0">
                <a:solidFill>
                  <a:schemeClr val="bg1"/>
                </a:solidFill>
                <a:effectLst/>
                <a:latin typeface="+mj-lt"/>
              </a:rPr>
              <a:t> </a:t>
            </a:r>
            <a:r>
              <a:rPr lang="vi-VN" sz="6000" b="0" dirty="0">
                <a:solidFill>
                  <a:schemeClr val="bg1"/>
                </a:solidFill>
                <a:effectLst/>
                <a:latin typeface="+mj-lt"/>
              </a:rPr>
              <a:t>Con sẽ </a:t>
            </a:r>
            <a:r>
              <a:rPr lang="en-US" sz="6000" b="0" dirty="0" err="1">
                <a:solidFill>
                  <a:schemeClr val="bg1"/>
                </a:solidFill>
                <a:effectLst/>
                <a:latin typeface="+mj-lt"/>
              </a:rPr>
              <a:t>tiến</a:t>
            </a:r>
            <a:r>
              <a:rPr lang="vi-VN" sz="6000" b="0" dirty="0">
                <a:solidFill>
                  <a:schemeClr val="bg1"/>
                </a:solidFill>
                <a:effectLst/>
                <a:latin typeface="+mj-lt"/>
              </a:rPr>
              <a:t> lên bàn thờ, vì chính Chúa làm tuổi xuân ca khúc hân hoan. Con sẽ </a:t>
            </a:r>
            <a:r>
              <a:rPr lang="en-US" sz="6000" b="0" dirty="0" err="1">
                <a:solidFill>
                  <a:schemeClr val="bg1"/>
                </a:solidFill>
                <a:effectLst/>
                <a:latin typeface="+mj-lt"/>
              </a:rPr>
              <a:t>tiến</a:t>
            </a:r>
            <a:r>
              <a:rPr lang="vi-VN" sz="6000" b="0" dirty="0">
                <a:solidFill>
                  <a:schemeClr val="bg1"/>
                </a:solidFill>
                <a:effectLst/>
                <a:latin typeface="+mj-lt"/>
              </a:rPr>
              <a:t> lên bàn thánh tế lễ mình làm của lễ hy sinh.</a:t>
            </a:r>
          </a:p>
        </p:txBody>
      </p:sp>
    </p:spTree>
    <p:extLst>
      <p:ext uri="{BB962C8B-B14F-4D97-AF65-F5344CB8AC3E}">
        <p14:creationId xmlns:p14="http://schemas.microsoft.com/office/powerpoint/2010/main" val="2315032721"/>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5400" b="0" u="sng">
                <a:solidFill>
                  <a:srgbClr val="FFFF00"/>
                </a:solidFill>
                <a:effectLst/>
                <a:latin typeface="+mj-lt"/>
              </a:rPr>
              <a:t>Tk1</a:t>
            </a:r>
            <a:r>
              <a:rPr lang="vi-VN" sz="5400" b="0" u="sng" dirty="0">
                <a:solidFill>
                  <a:srgbClr val="FFFF00"/>
                </a:solidFill>
                <a:effectLst/>
                <a:latin typeface="+mj-lt"/>
              </a:rPr>
              <a:t>:</a:t>
            </a:r>
            <a:r>
              <a:rPr lang="vi-VN" sz="5400" b="0" dirty="0">
                <a:solidFill>
                  <a:schemeClr val="bg1"/>
                </a:solidFill>
                <a:effectLst/>
                <a:latin typeface="+mj-lt"/>
              </a:rPr>
              <a:t> Này hồn tôi ơi sao xao xuyến đau thương? Tứ vi địch thù vây hãm lo gì. Có Chúa trong thành địch thù tan nát hết. Chúa trong lòng ta lo lắng gì hồn tôi ơi.</a:t>
            </a:r>
          </a:p>
        </p:txBody>
      </p:sp>
    </p:spTree>
    <p:extLst>
      <p:ext uri="{BB962C8B-B14F-4D97-AF65-F5344CB8AC3E}">
        <p14:creationId xmlns:p14="http://schemas.microsoft.com/office/powerpoint/2010/main" val="1519906175"/>
      </p:ext>
    </p:extLst>
  </p:cSld>
  <p:clrMapOvr>
    <a:masterClrMapping/>
  </p:clrMapOv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957</TotalTime>
  <Words>1953</Words>
  <Application>Microsoft Office PowerPoint</Application>
  <PresentationFormat>On-screen Show (16:9)</PresentationFormat>
  <Paragraphs>111</Paragraphs>
  <Slides>72</Slides>
  <Notes>0</Notes>
  <HiddenSlides>0</HiddenSlides>
  <MMClips>0</MMClips>
  <ScaleCrop>false</ScaleCrop>
  <HeadingPairs>
    <vt:vector size="6" baseType="variant">
      <vt:variant>
        <vt:lpstr>Fonts Used</vt:lpstr>
      </vt:variant>
      <vt:variant>
        <vt:i4>2</vt:i4>
      </vt:variant>
      <vt:variant>
        <vt:lpstr>Theme</vt:lpstr>
      </vt:variant>
      <vt:variant>
        <vt:i4>11</vt:i4>
      </vt:variant>
      <vt:variant>
        <vt:lpstr>Slide Titles</vt:lpstr>
      </vt:variant>
      <vt:variant>
        <vt:i4>72</vt:i4>
      </vt:variant>
    </vt:vector>
  </HeadingPairs>
  <TitlesOfParts>
    <vt:vector size="85" baseType="lpstr">
      <vt:lpstr>Arial</vt:lpstr>
      <vt:lpstr>UTM American Sans</vt:lpstr>
      <vt:lpstr>Office Theme</vt:lpstr>
      <vt:lpstr>12_Office Theme</vt:lpstr>
      <vt:lpstr>36_Default Design</vt:lpstr>
      <vt:lpstr>10_Office Theme</vt:lpstr>
      <vt:lpstr>37_Default Design</vt:lpstr>
      <vt:lpstr>6_Office Theme</vt:lpstr>
      <vt:lpstr>7_Office Theme</vt:lpstr>
      <vt:lpstr>8_Office Theme</vt:lpstr>
      <vt:lpstr>2_Office Theme</vt:lpstr>
      <vt:lpstr>1_Office Theme</vt:lpstr>
      <vt:lpstr>3_Office Theme</vt:lpstr>
      <vt:lpstr>CHÚA NHẬT XIX THƯỜNG NIÊN NĂM B</vt:lpstr>
      <vt:lpstr>Chúa Nhật XX TN Năm A </vt:lpstr>
      <vt:lpstr>TẬP HÁT CỘNG ĐOÀN</vt:lpstr>
      <vt:lpstr>Đk: Hãy nếm thử mà coi cho biết Chúa thiện hảo dường bao.</vt:lpstr>
      <vt:lpstr>Chúa phán: Ai ăn Thịt Tôi và uống Máu Tôi, thì người ấy sẽ ở trong Tôi và Tôi ở trong người ấy.</vt:lpstr>
      <vt:lpstr>Chúa Nhật XX TN Năm A </vt:lpstr>
      <vt:lpstr>Ca Nhập Lễ Con Sẽ Tiến Lên Bàn Thờ  Hoàng Ngôn- Hoàng Phúc</vt:lpstr>
      <vt:lpstr>PowerPoint Presentation</vt:lpstr>
      <vt:lpstr>PowerPoint Presentation</vt:lpstr>
      <vt:lpstr>PowerPoint Presentation</vt:lpstr>
      <vt:lpstr>Chúa Nhật XX TN Năm A </vt:lpstr>
      <vt:lpstr> </vt:lpstr>
      <vt:lpstr> </vt:lpstr>
      <vt:lpstr> </vt:lpstr>
      <vt:lpstr> </vt:lpstr>
      <vt:lpstr> </vt:lpstr>
      <vt:lpstr> </vt:lpstr>
      <vt:lpstr> </vt:lpstr>
      <vt:lpstr> </vt:lpstr>
      <vt:lpstr>Chúa Nhật XX TN Năm A </vt:lpstr>
      <vt:lpstr>PowerPoint Presentation</vt:lpstr>
      <vt:lpstr>    THÁNH VỊNH 33 CHÚA NHẬT XX THƯỜNG NIÊN NĂM B Lm. Kim Long 04 câu  </vt:lpstr>
      <vt:lpstr>Đk: Hãy nếm thử mà coi cho biết Chúa thiện hảo dường bao</vt:lpstr>
      <vt:lpstr>Tk1: Tôi luôn luôn ca tụng Chúa, câu hát mừng Ngài chẳng ngớt trên môi. Chúa đã làm tôi hãnh diện, xin các bạn nghèo nghe nói mà vui lên.</vt:lpstr>
      <vt:lpstr>Đk: Hãy nếm thử mà coi cho biết Chúa thiện hảo dường bao.</vt:lpstr>
      <vt:lpstr>Tk2: Dân riêng ơi, tôn sợ Chúa, ai kính sợ Ngài chẳng thiếu thốn chi. Phú quý rầy nên khó nghèo, Ai kiếm trông Ngài không thiếu hụt khi nao.</vt:lpstr>
      <vt:lpstr>Đk: Hãy nếm thử mà coi cho biết Chúa thiện hảo dường bao.</vt:lpstr>
      <vt:lpstr>Tk3: Con ơi nghe ta dạy dỗ cho biết đường mà thờ kính Chúa luôn. Hỡi những người mong sống còn, mong hưởng những ngày vinh phúc và khang an.</vt:lpstr>
      <vt:lpstr>Đk: Hãy nếm thử mà coi cho biết Chúa thiện hảo dường bao.</vt:lpstr>
      <vt:lpstr>Tk4: Ta luôn trông coi miệng lưỡi không nói lời nào gian ác điêu ngoa. Sống tốt lành, xa ác tà, Ăn ở thuận hoà, trông kiếm bình an luôn.</vt:lpstr>
      <vt:lpstr>Đk: Hãy nếm thử mà coi cho biết Chúa thiện hảo dường bao.</vt:lpstr>
      <vt:lpstr>PowerPoint Presentation</vt:lpstr>
      <vt:lpstr>Chúa phán: Ai ăn Thịt Tôi và uống Máu Tôi, thì người ấy sẽ ở trong Tôi và Tôi ở trong người ấy.</vt:lpstr>
      <vt:lpstr>Chúa Nhật XX TN Năm A </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PowerPoint Presentation</vt:lpstr>
      <vt:lpstr>PowerPoint Presentation</vt:lpstr>
      <vt:lpstr>Đk: Dâng lên trước thiên tòa này bánh thơm với rượu ngon. Dâng lên trót tâm hồn và trót thân xác của con.</vt:lpstr>
      <vt:lpstr>Tk1: Mong lễ vật đoàn con trở nên Máu Thịt Con Chúa. Mong bánh thơm rượu thơm biến nên Thánh Thể nhiệm mầu. Nuôi sống tâm hồn con và nuôi tâm hồn nhân thế. Vinh phúc cho đoàn con cũng như khắp dân tộc con.</vt:lpstr>
      <vt:lpstr>Đk: Dâng lên trước thiên tòa này bánh thơm với rượu ngon. Dâng lên trót tâm hồn và trót thân xác của con.</vt:lpstr>
      <vt:lpstr>Tk2: Xin tiến dâng tuổi xanh cùng bao khát vọng chan chứa. Dâng Chúa các bạn con cũng như những ai thân thuộc. Xin Chúa thương rộng ban hồng ân chan hòa tâm trí. Săn sóc giữ gìn luôn thoát qua phút giây lầm than.</vt:lpstr>
      <vt:lpstr>Đk: Dâng lên trước thiên tòa này bánh thơm với rượu ngon. Dâng lên trót tâm hồn và trót thân xác của con.</vt:lpstr>
      <vt:lpstr>PowerPoint Presentation</vt:lpstr>
      <vt:lpstr>Chúa Nhật XX TN Năm A </vt:lpstr>
      <vt:lpstr>Ca Nguyện Hiệp Lễ Lương Thực Trường Sinh Thái Nguyên</vt:lpstr>
      <vt:lpstr>Đk: Ai ăn thịt Ta và uống máu Ta thì được sống í muôn đời và Ta sẽ cho họ được sống lại ngày sau hết hỡi người ơi. Vì này thịt Ta thật là của ăn, máu Ta thật là của uống. Ai ăn thịt và uống máu này sẽ ở lại trong Ta và Ta ở lại trong họ. </vt:lpstr>
      <vt:lpstr>Tk1: Vì yêu con Chúa đã trở nên tấm bánh mỏng manh. Vì yêu con Chúa đành hy sinh chính thân mình, cho con được phúc an bình, cho con nồng thắm ân tình, và cho con phúc lộc trường sinh. Cả đời con cảm tạ tình Chúa. </vt:lpstr>
      <vt:lpstr>Đk: Ai ăn thịt Ta và uống máu Ta thì được sống í muôn đời và Ta sẽ cho họ được sống lại ngày sau hết hỡi người ơi. Vì này thịt Ta thật là của ăn, máu Ta thật là của uống. Ai ăn thịt và uống máu này sẽ ở lại trong Ta và Ta ở lại trong họ. </vt:lpstr>
      <vt:lpstr>Tk2: Nguyện đời con luôn được trở nên tấm bánh bẻ ra. Nguyện đời con trở thành của ăn hiến cho đời, yêu thương và sống khiêm nhường, hy sinh và biết can trường, đời không mong ước được gì hơn, nhưng chỉ mong sống đẹp lòng Chúa. </vt:lpstr>
      <vt:lpstr>Đk: Ai ăn thịt Ta và uống máu Ta thì được sống í muôn đời và Ta sẽ cho họ được sống lại ngày sau hết hỡi người ơi. Vì này thịt Ta thật là của ăn, máu Ta thật là của uống. Ai ăn thịt và uống máu này sẽ ở lại trong Ta và Ta ở lại trong họ. </vt:lpstr>
      <vt:lpstr>Tk3: Niềm vui con mỗi ngày được lên rước Chúa của con. Niềm vui con chính là bên Chúa chẳng khi rời, tin yêu hiệp nhất một đời, trao ban tình Chúa cho người, một đời con trở thành nhân chứng, sống rạng danh Chúa cả trời cao. </vt:lpstr>
      <vt:lpstr>Đk: Ai ăn thịt Ta và uống máu Ta thì được sống í muôn đời và Ta sẽ cho họ được sống lại ngày sau hết hỡi người ơi. Vì này thịt Ta thật là của ăn, máu Ta thật là của uống. Ai ăn thịt và uống máu này sẽ ở lại trong Ta và Ta ở lại trong họ. </vt:lpstr>
      <vt:lpstr>PowerPoint Presentation</vt:lpstr>
      <vt:lpstr>Chúa Nhật XX TN Năm A </vt:lpstr>
      <vt:lpstr>Ca Kết Lễ Trong An Bình Lm. Nguyễn Duy</vt:lpstr>
      <vt:lpstr>Đk:  Ra về trong hy vọng và mừng vui. Ra về trong an bình của Thiên Chúa. Xin tri ân Ngài, xin tri ân Ngài. Đến muôn đời tình thương Chúa nhue đất trời. </vt:lpstr>
      <vt:lpstr>Tk2: Vì từ đây Mình Máu Chúa nuôi dưỡng con, đường trần gian những ưu phiền sẽ không còn. </vt:lpstr>
      <vt:lpstr>Đk:  Ra về trong hy vọng và mừng vui. Ra về trong an bình của Thiên Chúa. Xin tri ân Ngài, xin tri ân Ngài. Đến muôn đời tình thương Chúa nhue đất trời. </vt:lpstr>
      <vt:lpstr>Chúa Nhật XX TN Năm A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 Nhập Lễ Từ Hừng Sáng Lm. Kim Long</dc:title>
  <dc:creator>Hung Nam</dc:creator>
  <cp:lastModifiedBy>Hùng Nam</cp:lastModifiedBy>
  <cp:revision>112</cp:revision>
  <dcterms:created xsi:type="dcterms:W3CDTF">2023-05-21T07:25:42Z</dcterms:created>
  <dcterms:modified xsi:type="dcterms:W3CDTF">2024-08-15T19:46:26Z</dcterms:modified>
</cp:coreProperties>
</file>