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084" r:id="rId8"/>
    <p:sldMasterId id="2147484096" r:id="rId9"/>
    <p:sldMasterId id="2147484108" r:id="rId10"/>
    <p:sldMasterId id="2147484120" r:id="rId11"/>
  </p:sldMasterIdLst>
  <p:notesMasterIdLst>
    <p:notesMasterId r:id="rId86"/>
  </p:notesMasterIdLst>
  <p:sldIdLst>
    <p:sldId id="715" r:id="rId12"/>
    <p:sldId id="507" r:id="rId13"/>
    <p:sldId id="710" r:id="rId14"/>
    <p:sldId id="699" r:id="rId15"/>
    <p:sldId id="700" r:id="rId16"/>
    <p:sldId id="701" r:id="rId17"/>
    <p:sldId id="711" r:id="rId18"/>
    <p:sldId id="443" r:id="rId19"/>
    <p:sldId id="585" r:id="rId20"/>
    <p:sldId id="706" r:id="rId21"/>
    <p:sldId id="702" r:id="rId22"/>
    <p:sldId id="392" r:id="rId23"/>
    <p:sldId id="393" r:id="rId24"/>
    <p:sldId id="394" r:id="rId25"/>
    <p:sldId id="395" r:id="rId26"/>
    <p:sldId id="396" r:id="rId27"/>
    <p:sldId id="397" r:id="rId28"/>
    <p:sldId id="398" r:id="rId29"/>
    <p:sldId id="399" r:id="rId30"/>
    <p:sldId id="647" r:id="rId31"/>
    <p:sldId id="649" r:id="rId32"/>
    <p:sldId id="712" r:id="rId33"/>
    <p:sldId id="684" r:id="rId34"/>
    <p:sldId id="685" r:id="rId35"/>
    <p:sldId id="686" r:id="rId36"/>
    <p:sldId id="687" r:id="rId37"/>
    <p:sldId id="688" r:id="rId38"/>
    <p:sldId id="689" r:id="rId39"/>
    <p:sldId id="690" r:id="rId40"/>
    <p:sldId id="691" r:id="rId41"/>
    <p:sldId id="692" r:id="rId42"/>
    <p:sldId id="693" r:id="rId43"/>
    <p:sldId id="694" r:id="rId44"/>
    <p:sldId id="653" r:id="rId45"/>
    <p:sldId id="698" r:id="rId46"/>
    <p:sldId id="704"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61" r:id="rId64"/>
    <p:sldId id="559" r:id="rId65"/>
    <p:sldId id="707" r:id="rId66"/>
    <p:sldId id="614" r:id="rId67"/>
    <p:sldId id="708" r:id="rId68"/>
    <p:sldId id="678" r:id="rId69"/>
    <p:sldId id="709" r:id="rId70"/>
    <p:sldId id="276" r:id="rId71"/>
    <p:sldId id="674" r:id="rId72"/>
    <p:sldId id="713" r:id="rId73"/>
    <p:sldId id="278" r:id="rId74"/>
    <p:sldId id="279" r:id="rId75"/>
    <p:sldId id="290" r:id="rId76"/>
    <p:sldId id="632" r:id="rId77"/>
    <p:sldId id="291" r:id="rId78"/>
    <p:sldId id="633" r:id="rId79"/>
    <p:sldId id="292" r:id="rId80"/>
    <p:sldId id="705" r:id="rId81"/>
    <p:sldId id="714" r:id="rId82"/>
    <p:sldId id="564" r:id="rId83"/>
    <p:sldId id="563" r:id="rId84"/>
    <p:sldId id="67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8</a:t>
            </a:fld>
            <a:endParaRPr lang="en-US"/>
          </a:p>
        </p:txBody>
      </p:sp>
    </p:spTree>
    <p:extLst>
      <p:ext uri="{BB962C8B-B14F-4D97-AF65-F5344CB8AC3E}">
        <p14:creationId xmlns:p14="http://schemas.microsoft.com/office/powerpoint/2010/main" val="532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329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4011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8838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1499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48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6450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150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20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2465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653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2185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0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4448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CHÚA NHẬT XXI</a:t>
            </a:r>
            <a:br>
              <a:rPr lang="en-US" dirty="0" smtClean="0">
                <a:solidFill>
                  <a:srgbClr val="FFFF00"/>
                </a:solidFill>
              </a:rPr>
            </a:br>
            <a:r>
              <a:rPr lang="en-US" dirty="0" smtClean="0">
                <a:solidFill>
                  <a:srgbClr val="FFFF00"/>
                </a:solidFill>
              </a:rPr>
              <a:t>THƯỜNG NIÊNNĂM B</a:t>
            </a:r>
            <a:endParaRPr lang="en-US" b="0" dirty="0">
              <a:solidFill>
                <a:srgbClr val="FFFF00"/>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314265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mở</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tạ</a:t>
            </a:r>
            <a:r>
              <a:rPr lang="en-US" sz="4800" dirty="0" smtClean="0">
                <a:solidFill>
                  <a:schemeClr val="bg1"/>
                </a:solidFill>
                <a:latin typeface="+mj-lt"/>
              </a:rPr>
              <a:t> </a:t>
            </a:r>
            <a:r>
              <a:rPr lang="en-US" sz="4800" dirty="0" err="1" smtClean="0">
                <a:solidFill>
                  <a:schemeClr val="bg1"/>
                </a:solidFill>
                <a:latin typeface="+mj-lt"/>
              </a:rPr>
              <a:t>ơn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ngợp</a:t>
            </a:r>
            <a:r>
              <a:rPr lang="en-US" sz="4800" dirty="0" smtClean="0">
                <a:solidFill>
                  <a:schemeClr val="bg1"/>
                </a:solidFill>
                <a:latin typeface="+mj-lt"/>
              </a:rPr>
              <a:t> </a:t>
            </a:r>
            <a:r>
              <a:rPr lang="en-US" sz="4800" dirty="0" err="1" smtClean="0">
                <a:solidFill>
                  <a:schemeClr val="bg1"/>
                </a:solidFill>
                <a:latin typeface="+mj-lt"/>
              </a:rPr>
              <a:t>quang</a:t>
            </a:r>
            <a:r>
              <a:rPr lang="en-US" sz="4800" dirty="0" smtClean="0">
                <a:solidFill>
                  <a:schemeClr val="bg1"/>
                </a:solidFill>
                <a:latin typeface="+mj-lt"/>
              </a:rPr>
              <a:t> </a:t>
            </a:r>
            <a:r>
              <a:rPr lang="en-US" sz="4800" dirty="0" err="1" smtClean="0">
                <a:solidFill>
                  <a:schemeClr val="bg1"/>
                </a:solidFill>
                <a:latin typeface="+mj-lt"/>
              </a:rPr>
              <a:t>vinh</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hỡi</a:t>
            </a:r>
            <a:r>
              <a:rPr lang="en-US" sz="4800" dirty="0" smtClean="0">
                <a:solidFill>
                  <a:schemeClr val="bg1"/>
                </a:solidFill>
                <a:latin typeface="+mj-lt"/>
              </a:rPr>
              <a:t> </a:t>
            </a:r>
            <a:r>
              <a:rPr lang="en-US" sz="4800" dirty="0" err="1" smtClean="0">
                <a:solidFill>
                  <a:schemeClr val="bg1"/>
                </a:solidFill>
                <a:latin typeface="+mj-lt"/>
              </a:rPr>
              <a:t>người</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mau</a:t>
            </a:r>
            <a:r>
              <a:rPr lang="en-US" sz="4800" dirty="0" smtClean="0">
                <a:solidFill>
                  <a:schemeClr val="bg1"/>
                </a:solidFill>
                <a:latin typeface="+mj-lt"/>
              </a:rPr>
              <a:t> </a:t>
            </a:r>
            <a:r>
              <a:rPr lang="en-US" sz="4800" dirty="0" err="1" smtClean="0">
                <a:solidFill>
                  <a:schemeClr val="bg1"/>
                </a:solidFill>
                <a:latin typeface="+mj-lt"/>
              </a:rPr>
              <a:t>tiến</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endParaRPr lang="vi-VN" sz="4800" b="0" dirty="0">
              <a:solidFill>
                <a:schemeClr val="bg1"/>
              </a:solidFill>
              <a:effectLst/>
              <a:latin typeface="+mj-lt"/>
            </a:endParaRPr>
          </a:p>
        </p:txBody>
      </p:sp>
    </p:spTree>
    <p:extLst>
      <p:ext uri="{BB962C8B-B14F-4D97-AF65-F5344CB8AC3E}">
        <p14:creationId xmlns:p14="http://schemas.microsoft.com/office/powerpoint/2010/main" val="28661033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xmlns="" id="{675D7836-C92D-3896-45A5-8820EDD8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52950"/>
            <a:ext cx="3413760" cy="503757"/>
          </a:xfrm>
          <a:prstGeom prst="rect">
            <a:avLst/>
          </a:prstGeom>
        </p:spPr>
      </p:pic>
      <p:sp>
        <p:nvSpPr>
          <p:cNvPr id="4" name="TextBox 3">
            <a:extLst>
              <a:ext uri="{FF2B5EF4-FFF2-40B4-BE49-F238E27FC236}">
                <a16:creationId xmlns:a16="http://schemas.microsoft.com/office/drawing/2014/main" xmlns="" id="{0BC51977-FF7F-6E5A-8A7E-599F1AEB812B}"/>
              </a:ext>
            </a:extLst>
          </p:cNvPr>
          <p:cNvSpPr txBox="1"/>
          <p:nvPr/>
        </p:nvSpPr>
        <p:spPr>
          <a:xfrm>
            <a:off x="844336" y="4620904"/>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THÁNH VỊNH 33</a:t>
            </a:r>
            <a:br>
              <a:rPr lang="en-US" dirty="0">
                <a:solidFill>
                  <a:srgbClr val="FFFF00"/>
                </a:solidFill>
              </a:rPr>
            </a:br>
            <a:r>
              <a:rPr lang="en-US" sz="4000" dirty="0">
                <a:solidFill>
                  <a:srgbClr val="FFFF00"/>
                </a:solidFill>
              </a:rPr>
              <a:t>CHÚA NHẬT XXI THƯỜNG NIÊN</a:t>
            </a:r>
            <a:br>
              <a:rPr lang="en-US" sz="4000" dirty="0">
                <a:solidFill>
                  <a:srgbClr val="FFFF00"/>
                </a:solidFill>
              </a:rPr>
            </a:br>
            <a:r>
              <a:rPr lang="en-US" sz="4000" dirty="0">
                <a:solidFill>
                  <a:srgbClr val="FFFF00"/>
                </a:solidFill>
              </a:rPr>
              <a:t>NĂM B </a:t>
            </a:r>
            <a:br>
              <a:rPr lang="en-US" sz="4000" dirty="0">
                <a:solidFill>
                  <a:srgbClr val="FFFF00"/>
                </a:solidFill>
              </a:rPr>
            </a:br>
            <a:r>
              <a:rPr lang="en-US" sz="4000" i="1" dirty="0">
                <a:solidFill>
                  <a:schemeClr val="bg1"/>
                </a:solidFill>
              </a:rPr>
              <a:t>Lm. Kim Long</a:t>
            </a:r>
            <a:br>
              <a:rPr lang="en-US" sz="4000" i="1" dirty="0">
                <a:solidFill>
                  <a:schemeClr val="bg1"/>
                </a:solidFill>
              </a:rPr>
            </a:br>
            <a:r>
              <a:rPr lang="en-US" sz="4000" i="1" dirty="0">
                <a:solidFill>
                  <a:schemeClr val="bg1"/>
                </a:solidFill>
              </a:rPr>
              <a:t>05 </a:t>
            </a:r>
            <a:r>
              <a:rPr lang="en-US" sz="4000" i="1" dirty="0" err="1">
                <a:solidFill>
                  <a:schemeClr val="bg1"/>
                </a:solidFill>
              </a:rPr>
              <a:t>Câu</a:t>
            </a:r>
            <a:endParaRPr lang="en-US" sz="3600"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140769"/>
            <a:ext cx="3413760" cy="503757"/>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739936" y="4208723"/>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548426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Khi nguy nan kêu cầu Chúa, nên Chúa nhậm lời giải thoát khang an. Chúa ở gần bao tấm lòng tan vỡ ê chề để cứu độ cho luôn.</a:t>
            </a:r>
            <a:endParaRPr lang="en-US" sz="540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TẬP HÁT CỘNG ĐOÀN</a:t>
            </a:r>
            <a:endParaRPr lang="en-US" b="0" dirty="0">
              <a:solidFill>
                <a:srgbClr val="FFFF00"/>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2514600" y="590550"/>
            <a:ext cx="4620768" cy="830997"/>
          </a:xfrm>
          <a:prstGeom prst="rect">
            <a:avLst/>
          </a:prstGeom>
          <a:noFill/>
        </p:spPr>
        <p:txBody>
          <a:bodyPr wrap="square">
            <a:spAutoFit/>
          </a:bodyPr>
          <a:lstStyle/>
          <a:p>
            <a:pPr algn="ctr">
              <a:defRPr/>
            </a:pPr>
            <a:r>
              <a:rPr lang="en-US" sz="2400" dirty="0">
                <a:solidFill>
                  <a:srgbClr val="FFFF00"/>
                </a:solidFill>
              </a:rPr>
              <a:t>CA ĐOÀN THÁNH CECILIA</a:t>
            </a:r>
          </a:p>
          <a:p>
            <a:pPr algn="ctr">
              <a:defRPr/>
            </a:pPr>
            <a:r>
              <a:rPr lang="en-US" sz="2400" dirty="0">
                <a:solidFill>
                  <a:srgbClr val="FFFF00"/>
                </a:solidFill>
              </a:rPr>
              <a:t>GIÁO XỨ THIÊN ÂN</a:t>
            </a:r>
          </a:p>
        </p:txBody>
      </p:sp>
    </p:spTree>
    <p:extLst>
      <p:ext uri="{BB962C8B-B14F-4D97-AF65-F5344CB8AC3E}">
        <p14:creationId xmlns:p14="http://schemas.microsoft.com/office/powerpoint/2010/main" val="3142466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Tk5:</a:t>
            </a:r>
            <a:r>
              <a:rPr lang="en-US" sz="5400" smtClean="0">
                <a:solidFill>
                  <a:schemeClr val="bg1"/>
                </a:solidFill>
              </a:rPr>
              <a:t> </a:t>
            </a:r>
            <a:r>
              <a:rPr lang="vi-VN" sz="5400">
                <a:solidFill>
                  <a:schemeClr val="bg1"/>
                </a:solidFill>
              </a:rPr>
              <a:t>Quân gian manh gây tội lỗi, kẻ ghét người lành bị án tiêu vong. Chúa cứu mạng tôi tớ Ngài, Nương náu bên Ngài không lãnh phạt khi nao.</a:t>
            </a:r>
            <a:endParaRPr lang="en-US" sz="540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a:t>
            </a:r>
            <a:r>
              <a:rPr lang="vi-VN" sz="3600" u="sng" dirty="0" smtClean="0">
                <a:solidFill>
                  <a:srgbClr val="FF0000"/>
                </a:solidFill>
              </a:rPr>
              <a:t>2</a:t>
            </a:r>
            <a:endParaRPr lang="vi-VN" sz="3600" u="sng" dirty="0">
              <a:solidFill>
                <a:srgbClr val="FF0000"/>
              </a:solidFill>
            </a:endParaRPr>
          </a:p>
          <a:p>
            <a:r>
              <a:rPr lang="vi-VN" sz="3600" i="1" dirty="0">
                <a:solidFill>
                  <a:srgbClr val="FF0000"/>
                </a:solidFill>
              </a:rPr>
              <a:t>Mầu nhiệm này thật là cao cả. Tôi muốn nói về Đức Ki-tô và Hội Thánh</a:t>
            </a:r>
            <a:r>
              <a:rPr lang="vi-VN" sz="3600" i="1" dirty="0" smtClean="0">
                <a:solidFill>
                  <a:srgbClr val="FF0000"/>
                </a:solidFill>
              </a:rPr>
              <a:t>.</a:t>
            </a:r>
            <a:endParaRPr lang="vi-VN" sz="3600" i="1" dirty="0">
              <a:solidFill>
                <a:srgbClr val="FF0000"/>
              </a:solidFill>
            </a:endParaRP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a:t>
            </a:r>
            <a:r>
              <a:rPr lang="vi-VN" sz="6000" smtClean="0">
                <a:solidFill>
                  <a:schemeClr val="bg1"/>
                </a:solidFill>
              </a:rPr>
              <a:t>sinh</a:t>
            </a:r>
            <a:r>
              <a:rPr lang="en-US"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92300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229587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a:t>
            </a:r>
            <a:r>
              <a:rPr lang="vi-VN" sz="6000" smtClean="0">
                <a:solidFill>
                  <a:schemeClr val="bg1"/>
                </a:solidFill>
              </a:rPr>
              <a:t>sinh</a:t>
            </a:r>
            <a:r>
              <a:rPr lang="en-US" sz="6000" smtClean="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9229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a:t>
            </a:r>
            <a:r>
              <a:rPr lang="en-US" sz="3600" smtClean="0"/>
              <a:t>có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800" b="1" i="1" dirty="0" err="1">
                <a:solidFill>
                  <a:srgbClr val="FFFF00"/>
                </a:solidFill>
              </a:rPr>
              <a:t>Dâng</a:t>
            </a:r>
            <a:r>
              <a:rPr lang="en-US" sz="4800" b="1" i="1" dirty="0">
                <a:solidFill>
                  <a:srgbClr val="FFFF00"/>
                </a:solidFill>
              </a:rPr>
              <a:t> </a:t>
            </a:r>
            <a:r>
              <a:rPr lang="en-US" sz="4800" b="1" i="1" dirty="0" err="1" smtClean="0">
                <a:solidFill>
                  <a:srgbClr val="FFFF00"/>
                </a:solidFill>
              </a:rPr>
              <a:t>Lễ</a:t>
            </a:r>
            <a:r>
              <a:rPr lang="en-US" sz="4800" b="1" i="1" dirty="0" smtClean="0">
                <a:solidFill>
                  <a:srgbClr val="FFFF00"/>
                </a:solidFill>
              </a:rPr>
              <a:t> </a:t>
            </a:r>
            <a:r>
              <a:rPr lang="en-US" sz="4800" b="1" i="1" dirty="0" err="1" smtClean="0">
                <a:solidFill>
                  <a:srgbClr val="FFFF00"/>
                </a:solidFill>
              </a:rPr>
              <a:t>Vật</a:t>
            </a:r>
            <a:endParaRPr lang="en-US" sz="4800" b="1" i="1" dirty="0">
              <a:solidFill>
                <a:srgbClr val="FFFF00"/>
              </a:solidFill>
            </a:endParaRPr>
          </a:p>
          <a:p>
            <a:pPr algn="ctr"/>
            <a:r>
              <a:rPr lang="en-US" sz="4000" b="1" i="1" dirty="0" smtClean="0">
                <a:solidFill>
                  <a:schemeClr val="bg1"/>
                </a:solidFill>
              </a:rPr>
              <a:t>Lm. </a:t>
            </a: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Duy</a:t>
            </a:r>
            <a:endParaRPr lang="en-US" sz="4000" b="1" i="1" dirty="0">
              <a:solidFill>
                <a:schemeClr val="bg1"/>
              </a:solidFill>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117147"/>
            <a:ext cx="3413760" cy="503757"/>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5568736" y="4185101"/>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b="0" u="sng" dirty="0" smtClean="0">
                <a:solidFill>
                  <a:srgbClr val="FFFF00"/>
                </a:solidFill>
                <a:effectLst/>
              </a:rPr>
              <a:t>:</a:t>
            </a:r>
            <a:r>
              <a:rPr lang="en-US" sz="5500" b="0" dirty="0" smtClean="0">
                <a:solidFill>
                  <a:schemeClr val="bg1"/>
                </a:solidFill>
                <a:effectLst/>
              </a:rPr>
              <a:t> </a:t>
            </a:r>
            <a:r>
              <a:rPr lang="en-US" sz="5500" dirty="0" smtClean="0">
                <a:solidFill>
                  <a:schemeClr val="bg1"/>
                </a:solidFill>
              </a:rPr>
              <a:t>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thiết</a:t>
            </a:r>
            <a:r>
              <a:rPr lang="en-US" sz="5500" dirty="0" smtClean="0">
                <a:solidFill>
                  <a:schemeClr val="bg1"/>
                </a:solidFill>
              </a:rPr>
              <a:t> </a:t>
            </a:r>
            <a:r>
              <a:rPr lang="en-US" sz="5500" dirty="0" err="1" smtClean="0">
                <a:solidFill>
                  <a:schemeClr val="bg1"/>
                </a:solidFill>
              </a:rPr>
              <a:t>tha</a:t>
            </a:r>
            <a:r>
              <a:rPr lang="en-US" sz="5500" dirty="0" smtClean="0">
                <a:solidFill>
                  <a:schemeClr val="bg1"/>
                </a:solidFill>
              </a:rPr>
              <a:t> </a:t>
            </a:r>
            <a:r>
              <a:rPr lang="en-US" sz="5500" dirty="0" err="1" smtClean="0">
                <a:solidFill>
                  <a:schemeClr val="bg1"/>
                </a:solidFill>
              </a:rPr>
              <a:t>cùng</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ca. </a:t>
            </a:r>
            <a:r>
              <a:rPr lang="en-US" sz="5500" dirty="0" err="1" smtClean="0">
                <a:solidFill>
                  <a:schemeClr val="bg1"/>
                </a:solidFill>
              </a:rPr>
              <a:t>ghi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tâm</a:t>
            </a:r>
            <a:r>
              <a:rPr lang="en-US" sz="5500" dirty="0" smtClean="0">
                <a:solidFill>
                  <a:schemeClr val="bg1"/>
                </a:solidFill>
              </a:rPr>
              <a:t> </a:t>
            </a:r>
            <a:r>
              <a:rPr lang="en-US" sz="5500" dirty="0" err="1" smtClean="0">
                <a:solidFill>
                  <a:schemeClr val="bg1"/>
                </a:solidFill>
              </a:rPr>
              <a:t>tư</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mơ</a:t>
            </a:r>
            <a:r>
              <a:rPr lang="en-US" sz="5500" dirty="0" smtClean="0">
                <a:solidFill>
                  <a:schemeClr val="bg1"/>
                </a:solidFill>
              </a:rPr>
              <a:t> </a:t>
            </a:r>
            <a:r>
              <a:rPr lang="en-US" sz="5500" dirty="0" err="1" smtClean="0">
                <a:solidFill>
                  <a:schemeClr val="bg1"/>
                </a:solidFill>
              </a:rPr>
              <a:t>cùng</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tháng</a:t>
            </a:r>
            <a:r>
              <a:rPr lang="en-US" sz="5500" dirty="0" smtClean="0">
                <a:solidFill>
                  <a:schemeClr val="bg1"/>
                </a:solidFill>
              </a:rPr>
              <a:t> qua. </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302839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en-US" sz="4600" dirty="0" smtClean="0">
                <a:solidFill>
                  <a:schemeClr val="bg1"/>
                </a:solidFill>
              </a:rPr>
              <a:t>Con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này</a:t>
            </a:r>
            <a:r>
              <a:rPr lang="en-US" sz="4600" dirty="0" smtClean="0">
                <a:solidFill>
                  <a:schemeClr val="bg1"/>
                </a:solidFill>
              </a:rPr>
              <a:t> </a:t>
            </a:r>
            <a:r>
              <a:rPr lang="en-US" sz="4600" dirty="0" err="1" smtClean="0">
                <a:solidFill>
                  <a:schemeClr val="bg1"/>
                </a:solidFill>
              </a:rPr>
              <a:t>thân</a:t>
            </a:r>
            <a:r>
              <a:rPr lang="en-US" sz="4600" dirty="0" smtClean="0">
                <a:solidFill>
                  <a:schemeClr val="bg1"/>
                </a:solidFill>
              </a:rPr>
              <a:t> </a:t>
            </a:r>
            <a:r>
              <a:rPr lang="en-US" sz="4600" dirty="0" err="1" smtClean="0">
                <a:solidFill>
                  <a:schemeClr val="bg1"/>
                </a:solidFill>
              </a:rPr>
              <a:t>xác</a:t>
            </a:r>
            <a:r>
              <a:rPr lang="en-US" sz="4600" dirty="0" smtClean="0">
                <a:solidFill>
                  <a:schemeClr val="bg1"/>
                </a:solidFill>
              </a:rPr>
              <a:t> con </a:t>
            </a:r>
            <a:r>
              <a:rPr lang="en-US" sz="4600" dirty="0" err="1" smtClean="0">
                <a:solidFill>
                  <a:schemeClr val="bg1"/>
                </a:solidFill>
              </a:rPr>
              <a:t>nhiều</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yếu</a:t>
            </a:r>
            <a:r>
              <a:rPr lang="en-US" sz="4600" dirty="0" smtClean="0">
                <a:solidFill>
                  <a:schemeClr val="bg1"/>
                </a:solidFill>
              </a:rPr>
              <a:t> </a:t>
            </a:r>
            <a:r>
              <a:rPr lang="en-US" sz="4600" dirty="0" err="1" smtClean="0">
                <a:solidFill>
                  <a:schemeClr val="bg1"/>
                </a:solidFill>
              </a:rPr>
              <a:t>đau</a:t>
            </a:r>
            <a:r>
              <a:rPr lang="en-US" sz="4600" dirty="0" smtClean="0">
                <a:solidFill>
                  <a:schemeClr val="bg1"/>
                </a:solidFill>
              </a:rPr>
              <a:t>.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thương</a:t>
            </a:r>
            <a:r>
              <a:rPr lang="en-US" sz="4600" dirty="0" smtClean="0">
                <a:solidFill>
                  <a:schemeClr val="bg1"/>
                </a:solidFill>
              </a:rPr>
              <a:t> ban </a:t>
            </a:r>
            <a:r>
              <a:rPr lang="en-US" sz="4600" dirty="0" err="1" smtClean="0">
                <a:solidFill>
                  <a:schemeClr val="bg1"/>
                </a:solidFill>
              </a:rPr>
              <a:t>ơn</a:t>
            </a:r>
            <a:r>
              <a:rPr lang="en-US" sz="4600" dirty="0" smtClean="0">
                <a:solidFill>
                  <a:schemeClr val="bg1"/>
                </a:solidFill>
              </a:rPr>
              <a:t> </a:t>
            </a:r>
            <a:r>
              <a:rPr lang="en-US" sz="4600" dirty="0" err="1" smtClean="0">
                <a:solidFill>
                  <a:schemeClr val="bg1"/>
                </a:solidFill>
              </a:rPr>
              <a:t>để</a:t>
            </a:r>
            <a:r>
              <a:rPr lang="en-US" sz="4600" dirty="0" smtClean="0">
                <a:solidFill>
                  <a:schemeClr val="bg1"/>
                </a:solidFill>
              </a:rPr>
              <a:t> </a:t>
            </a:r>
            <a:r>
              <a:rPr lang="en-US" sz="4600" dirty="0" err="1" smtClean="0">
                <a:solidFill>
                  <a:schemeClr val="bg1"/>
                </a:solidFill>
              </a:rPr>
              <a:t>năm</a:t>
            </a:r>
            <a:r>
              <a:rPr lang="en-US" sz="4600" dirty="0" smtClean="0">
                <a:solidFill>
                  <a:schemeClr val="bg1"/>
                </a:solidFill>
              </a:rPr>
              <a:t> </a:t>
            </a:r>
            <a:r>
              <a:rPr lang="en-US" sz="4600" dirty="0" err="1" smtClean="0">
                <a:solidFill>
                  <a:schemeClr val="bg1"/>
                </a:solidFill>
              </a:rPr>
              <a:t>tháng</a:t>
            </a:r>
            <a:r>
              <a:rPr lang="en-US" sz="4600" dirty="0" smtClean="0">
                <a:solidFill>
                  <a:schemeClr val="bg1"/>
                </a:solidFill>
              </a:rPr>
              <a:t> </a:t>
            </a:r>
            <a:r>
              <a:rPr lang="en-US" sz="4600" dirty="0" err="1" smtClean="0">
                <a:solidFill>
                  <a:schemeClr val="bg1"/>
                </a:solidFill>
              </a:rPr>
              <a:t>sau</a:t>
            </a:r>
            <a:r>
              <a:rPr lang="en-US" sz="4600" dirty="0" smtClean="0">
                <a:solidFill>
                  <a:schemeClr val="bg1"/>
                </a:solidFill>
              </a:rPr>
              <a:t>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thêm</a:t>
            </a:r>
            <a:r>
              <a:rPr lang="en-US" sz="4600" dirty="0" smtClean="0">
                <a:solidFill>
                  <a:schemeClr val="bg1"/>
                </a:solidFill>
              </a:rPr>
              <a:t> </a:t>
            </a:r>
            <a:r>
              <a:rPr lang="en-US" sz="4600" dirty="0" err="1" smtClean="0">
                <a:solidFill>
                  <a:schemeClr val="bg1"/>
                </a:solidFill>
              </a:rPr>
              <a:t>sức</a:t>
            </a:r>
            <a:r>
              <a:rPr lang="en-US" sz="4600" dirty="0" smtClean="0">
                <a:solidFill>
                  <a:schemeClr val="bg1"/>
                </a:solidFill>
              </a:rPr>
              <a:t> </a:t>
            </a:r>
            <a:r>
              <a:rPr lang="en-US" sz="4600" dirty="0" err="1" smtClean="0">
                <a:solidFill>
                  <a:schemeClr val="bg1"/>
                </a:solidFill>
              </a:rPr>
              <a:t>hơn</a:t>
            </a:r>
            <a:r>
              <a:rPr lang="en-US" sz="4600" dirty="0" smtClean="0">
                <a:solidFill>
                  <a:schemeClr val="bg1"/>
                </a:solidFill>
              </a:rPr>
              <a:t>. </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302839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latin typeface="+mj-lt"/>
              </a:rPr>
              <a:t>Tk3:</a:t>
            </a:r>
            <a:r>
              <a:rPr lang="en-US" sz="4600" b="0" dirty="0" smtClean="0">
                <a:solidFill>
                  <a:srgbClr val="FFFF00"/>
                </a:solidFill>
                <a:effectLst/>
                <a:latin typeface="+mj-lt"/>
              </a:rPr>
              <a:t> </a:t>
            </a:r>
            <a:r>
              <a:rPr lang="en-US" sz="4600" dirty="0" smtClean="0">
                <a:solidFill>
                  <a:schemeClr val="bg1"/>
                </a:solidFill>
              </a:rPr>
              <a:t>Con </a:t>
            </a:r>
            <a:r>
              <a:rPr lang="en-US" sz="4600" dirty="0" err="1" smtClean="0">
                <a:solidFill>
                  <a:schemeClr val="bg1"/>
                </a:solidFill>
              </a:rPr>
              <a:t>xin</a:t>
            </a:r>
            <a:r>
              <a:rPr lang="en-US" sz="4600" dirty="0" smtClean="0">
                <a:solidFill>
                  <a:schemeClr val="bg1"/>
                </a:solidFill>
              </a:rPr>
              <a:t> </a:t>
            </a:r>
            <a:r>
              <a:rPr lang="en-US" sz="4600" dirty="0" err="1" smtClean="0">
                <a:solidFill>
                  <a:schemeClr val="bg1"/>
                </a:solidFill>
              </a:rPr>
              <a:t>dâng</a:t>
            </a:r>
            <a:r>
              <a:rPr lang="en-US" sz="4600" dirty="0" smtClean="0">
                <a:solidFill>
                  <a:schemeClr val="bg1"/>
                </a:solidFill>
              </a:rPr>
              <a:t> </a:t>
            </a:r>
            <a:r>
              <a:rPr lang="en-US" sz="4600" dirty="0" err="1" smtClean="0">
                <a:solidFill>
                  <a:schemeClr val="bg1"/>
                </a:solidFill>
              </a:rPr>
              <a:t>lên</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tin </a:t>
            </a:r>
            <a:r>
              <a:rPr lang="en-US" sz="4600" dirty="0" err="1" smtClean="0">
                <a:solidFill>
                  <a:schemeClr val="bg1"/>
                </a:solidFill>
              </a:rPr>
              <a:t>sắt</a:t>
            </a:r>
            <a:r>
              <a:rPr lang="en-US" sz="4600" dirty="0" smtClean="0">
                <a:solidFill>
                  <a:schemeClr val="bg1"/>
                </a:solidFill>
              </a:rPr>
              <a:t> son </a:t>
            </a:r>
            <a:r>
              <a:rPr lang="en-US" sz="4600" dirty="0" err="1" smtClean="0">
                <a:solidFill>
                  <a:schemeClr val="bg1"/>
                </a:solidFill>
              </a:rPr>
              <a:t>vượt</a:t>
            </a:r>
            <a:r>
              <a:rPr lang="en-US" sz="4600" dirty="0" smtClean="0">
                <a:solidFill>
                  <a:schemeClr val="bg1"/>
                </a:solidFill>
              </a:rPr>
              <a:t> qua </a:t>
            </a:r>
            <a:r>
              <a:rPr lang="en-US" sz="4600" dirty="0" err="1" smtClean="0">
                <a:solidFill>
                  <a:schemeClr val="bg1"/>
                </a:solidFill>
              </a:rPr>
              <a:t>khó</a:t>
            </a:r>
            <a:r>
              <a:rPr lang="en-US" sz="4600" dirty="0" smtClean="0">
                <a:solidFill>
                  <a:schemeClr val="bg1"/>
                </a:solidFill>
              </a:rPr>
              <a:t> </a:t>
            </a:r>
            <a:r>
              <a:rPr lang="en-US" sz="4600" dirty="0" err="1" smtClean="0">
                <a:solidFill>
                  <a:schemeClr val="bg1"/>
                </a:solidFill>
              </a:rPr>
              <a:t>nguy</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con an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hoặc</a:t>
            </a:r>
            <a:r>
              <a:rPr lang="en-US" sz="4600" dirty="0" smtClean="0">
                <a:solidFill>
                  <a:schemeClr val="bg1"/>
                </a:solidFill>
              </a:rPr>
              <a:t> </a:t>
            </a:r>
            <a:r>
              <a:rPr lang="en-US" sz="4600" dirty="0" err="1" smtClean="0">
                <a:solidFill>
                  <a:schemeClr val="bg1"/>
                </a:solidFill>
              </a:rPr>
              <a:t>khi</a:t>
            </a:r>
            <a:r>
              <a:rPr lang="en-US" sz="4600" dirty="0" smtClean="0">
                <a:solidFill>
                  <a:schemeClr val="bg1"/>
                </a:solidFill>
              </a:rPr>
              <a:t> </a:t>
            </a:r>
            <a:r>
              <a:rPr lang="en-US" sz="4600" dirty="0" err="1" smtClean="0">
                <a:solidFill>
                  <a:schemeClr val="bg1"/>
                </a:solidFill>
              </a:rPr>
              <a:t>đắng</a:t>
            </a:r>
            <a:r>
              <a:rPr lang="en-US" sz="4600" dirty="0" smtClean="0">
                <a:solidFill>
                  <a:schemeClr val="bg1"/>
                </a:solidFill>
              </a:rPr>
              <a:t> cay </a:t>
            </a:r>
            <a:r>
              <a:rPr lang="en-US" sz="4600" dirty="0" err="1" smtClean="0">
                <a:solidFill>
                  <a:schemeClr val="bg1"/>
                </a:solidFill>
              </a:rPr>
              <a:t>được</a:t>
            </a:r>
            <a:r>
              <a:rPr lang="en-US" sz="4600" dirty="0" smtClean="0">
                <a:solidFill>
                  <a:schemeClr val="bg1"/>
                </a:solidFill>
              </a:rPr>
              <a:t> </a:t>
            </a:r>
            <a:r>
              <a:rPr lang="en-US" sz="4600" dirty="0" err="1" smtClean="0">
                <a:solidFill>
                  <a:schemeClr val="bg1"/>
                </a:solidFill>
              </a:rPr>
              <a:t>yêu</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luôn</a:t>
            </a:r>
            <a:r>
              <a:rPr lang="en-US" sz="4600" dirty="0" smtClean="0">
                <a:solidFill>
                  <a:schemeClr val="bg1"/>
                </a:solidFill>
              </a:rPr>
              <a:t>.</a:t>
            </a:r>
            <a:endParaRPr lang="vi-VN" sz="46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err="1" smtClean="0">
                <a:solidFill>
                  <a:schemeClr val="bg1"/>
                </a:solidFill>
              </a:rPr>
              <a:t>Rượu</a:t>
            </a:r>
            <a:r>
              <a:rPr lang="en-US" sz="4900" dirty="0" smtClean="0">
                <a:solidFill>
                  <a:schemeClr val="bg1"/>
                </a:solidFill>
              </a:rPr>
              <a:t> </a:t>
            </a:r>
            <a:r>
              <a:rPr lang="en-US" sz="4900" dirty="0" err="1" smtClean="0">
                <a:solidFill>
                  <a:schemeClr val="bg1"/>
                </a:solidFill>
              </a:rPr>
              <a:t>nho</a:t>
            </a:r>
            <a:r>
              <a:rPr lang="en-US" sz="4900" dirty="0" smtClean="0">
                <a:solidFill>
                  <a:schemeClr val="bg1"/>
                </a:solidFill>
              </a:rPr>
              <a:t> </a:t>
            </a:r>
            <a:r>
              <a:rPr lang="en-US" sz="4900" dirty="0" err="1" smtClean="0">
                <a:solidFill>
                  <a:schemeClr val="bg1"/>
                </a:solidFill>
              </a:rPr>
              <a:t>bánh</a:t>
            </a:r>
            <a:r>
              <a:rPr lang="en-US" sz="4900" dirty="0" smtClean="0">
                <a:solidFill>
                  <a:schemeClr val="bg1"/>
                </a:solidFill>
              </a:rPr>
              <a:t> </a:t>
            </a:r>
            <a:r>
              <a:rPr lang="en-US" sz="4900" dirty="0" err="1" smtClean="0">
                <a:solidFill>
                  <a:schemeClr val="bg1"/>
                </a:solidFill>
              </a:rPr>
              <a:t>miến</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từ</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Nguyện</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ban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dư</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 </a:t>
            </a:r>
            <a:r>
              <a:rPr lang="en-US" sz="4900" dirty="0" err="1" smtClean="0">
                <a:solidFill>
                  <a:schemeClr val="bg1"/>
                </a:solidFill>
              </a:rPr>
              <a:t>những</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endParaRPr lang="en-US" sz="4900" b="0" dirty="0">
              <a:solidFill>
                <a:schemeClr val="bg1"/>
              </a:solidFill>
              <a:effectLst/>
            </a:endParaRPr>
          </a:p>
        </p:txBody>
      </p:sp>
    </p:spTree>
    <p:extLst>
      <p:ext uri="{BB962C8B-B14F-4D97-AF65-F5344CB8AC3E}">
        <p14:creationId xmlns:p14="http://schemas.microsoft.com/office/powerpoint/2010/main" val="3028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
            </a:r>
            <a:br>
              <a:rPr lang="en-US" dirty="0" smtClean="0">
                <a:solidFill>
                  <a:srgbClr val="FFFF00"/>
                </a:solidFill>
              </a:rPr>
            </a:br>
            <a:r>
              <a:rPr lang="en-US" sz="4800" dirty="0" err="1" smtClean="0">
                <a:solidFill>
                  <a:srgbClr val="FFFF00"/>
                </a:solidFill>
              </a:rPr>
              <a:t>Ca</a:t>
            </a:r>
            <a:r>
              <a:rPr lang="en-US" sz="4800" dirty="0" smtClean="0">
                <a:solidFill>
                  <a:srgbClr val="FFFF00"/>
                </a:solidFill>
              </a:rPr>
              <a:t> </a:t>
            </a:r>
            <a:r>
              <a:rPr lang="en-US" sz="4800" dirty="0" err="1">
                <a:solidFill>
                  <a:srgbClr val="FFFF00"/>
                </a:solidFill>
              </a:rPr>
              <a:t>Nguyện</a:t>
            </a:r>
            <a:r>
              <a:rPr lang="en-US" sz="4800" dirty="0">
                <a:solidFill>
                  <a:srgbClr val="FFFF00"/>
                </a:solidFill>
              </a:rPr>
              <a:t> </a:t>
            </a:r>
            <a:r>
              <a:rPr lang="en-US" sz="4800" dirty="0" err="1">
                <a:solidFill>
                  <a:srgbClr val="FFFF00"/>
                </a:solidFill>
              </a:rPr>
              <a:t>Hiệp</a:t>
            </a:r>
            <a:r>
              <a:rPr lang="en-US" sz="4800" dirty="0">
                <a:solidFill>
                  <a:srgbClr val="FFFF00"/>
                </a:solidFill>
              </a:rPr>
              <a:t> </a:t>
            </a:r>
            <a:r>
              <a:rPr lang="en-US" sz="4800" dirty="0" err="1">
                <a:solidFill>
                  <a:srgbClr val="FFFF00"/>
                </a:solidFill>
              </a:rPr>
              <a:t>Lễ</a:t>
            </a:r>
            <a:r>
              <a:rPr lang="en-US" sz="4800" dirty="0">
                <a:solidFill>
                  <a:srgbClr val="FFFF00"/>
                </a:solidFill>
              </a:rPr>
              <a:t/>
            </a:r>
            <a:br>
              <a:rPr lang="en-US" sz="4800" dirty="0">
                <a:solidFill>
                  <a:srgbClr val="FFFF00"/>
                </a:solidFill>
              </a:rPr>
            </a:br>
            <a:r>
              <a:rPr lang="en-US" sz="4800" dirty="0">
                <a:solidFill>
                  <a:srgbClr val="FFFF00"/>
                </a:solidFill>
              </a:rPr>
              <a:t>Con </a:t>
            </a:r>
            <a:r>
              <a:rPr lang="en-US" sz="4800" dirty="0" err="1">
                <a:solidFill>
                  <a:srgbClr val="FFFF00"/>
                </a:solidFill>
              </a:rPr>
              <a:t>Biết</a:t>
            </a:r>
            <a:r>
              <a:rPr lang="en-US" sz="4800" dirty="0">
                <a:solidFill>
                  <a:srgbClr val="FFFF00"/>
                </a:solidFill>
              </a:rPr>
              <a:t> Theo Ai</a:t>
            </a:r>
            <a:br>
              <a:rPr lang="en-US" sz="4800" dirty="0">
                <a:solidFill>
                  <a:srgbClr val="FFFF00"/>
                </a:solidFill>
              </a:rPr>
            </a:br>
            <a:r>
              <a:rPr lang="en-US" i="1" dirty="0" err="1">
                <a:solidFill>
                  <a:schemeClr val="bg1"/>
                </a:solidFill>
              </a:rPr>
              <a:t>Thái</a:t>
            </a:r>
            <a:r>
              <a:rPr lang="en-US" i="1" dirty="0">
                <a:solidFill>
                  <a:schemeClr val="bg1"/>
                </a:solidFill>
              </a:rPr>
              <a:t> </a:t>
            </a:r>
            <a:r>
              <a:rPr lang="en-US" i="1" dirty="0" err="1">
                <a:solidFill>
                  <a:schemeClr val="bg1"/>
                </a:solidFill>
              </a:rPr>
              <a:t>Nguyên</a:t>
            </a:r>
            <a:endParaRPr lang="en-US"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049193"/>
            <a:ext cx="3413760" cy="503757"/>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816136" y="4117147"/>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29676899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Bỏ Ngài con biết theo ai? Đường đời trôi nổi tương lai con về đâu? Một mình con giữa biển sâu, một trời giông tố mưa ngâu mịt mùng. Bỏ Ngài con biết theo ai? Chông gai muôn lối đời con lạc loài.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a:t>
            </a:r>
            <a:r>
              <a:rPr lang="vi-VN" sz="5400" dirty="0" smtClean="0">
                <a:solidFill>
                  <a:schemeClr val="bg1"/>
                </a:solidFill>
              </a:rPr>
              <a:t>Ngài</a:t>
            </a:r>
            <a:r>
              <a:rPr lang="en-US" sz="5400" dirty="0" smtClean="0">
                <a:solidFill>
                  <a:schemeClr val="bg1"/>
                </a:solidFill>
              </a:rPr>
              <a:t> </a:t>
            </a:r>
            <a:r>
              <a:rPr lang="en-US" sz="5400" dirty="0" err="1" smtClean="0">
                <a:solidFill>
                  <a:schemeClr val="bg1"/>
                </a:solidFill>
              </a:rPr>
              <a:t>mới</a:t>
            </a:r>
            <a:r>
              <a:rPr lang="vi-VN" sz="5400" dirty="0" smtClean="0">
                <a:solidFill>
                  <a:schemeClr val="bg1"/>
                </a:solidFill>
              </a:rPr>
              <a:t> </a:t>
            </a:r>
            <a:r>
              <a:rPr lang="vi-VN" sz="5400" dirty="0">
                <a:solidFill>
                  <a:schemeClr val="bg1"/>
                </a:solidFill>
              </a:rPr>
              <a:t>có những lời ban sự sống. Bỏ Ngài con biết trông vào ai? Vì chỉ có Ngài thật là Đấng Thiên Sai</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Bỏ Ngài con biết theo ai? Tình đời thay đổi đắng cay ôi buồn thay. Phận người lữ khách tha hương, phận người như áng mây vương giữa trời. Bỏ Ngài con biết theo ai? Hôm mai sớm tối đời con mỏi mòn.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a:t>
            </a:r>
            <a:r>
              <a:rPr lang="vi-VN" sz="5400" dirty="0" smtClean="0">
                <a:solidFill>
                  <a:schemeClr val="bg1"/>
                </a:solidFill>
              </a:rPr>
              <a:t>Ngài</a:t>
            </a:r>
            <a:r>
              <a:rPr lang="en-US" sz="5400" dirty="0" smtClean="0">
                <a:solidFill>
                  <a:schemeClr val="bg1"/>
                </a:solidFill>
              </a:rPr>
              <a:t> </a:t>
            </a:r>
            <a:r>
              <a:rPr lang="en-US" sz="5400" dirty="0" err="1" smtClean="0">
                <a:solidFill>
                  <a:schemeClr val="bg1"/>
                </a:solidFill>
              </a:rPr>
              <a:t>mới</a:t>
            </a:r>
            <a:r>
              <a:rPr lang="vi-VN" sz="5400" dirty="0" smtClean="0">
                <a:solidFill>
                  <a:schemeClr val="bg1"/>
                </a:solidFill>
              </a:rPr>
              <a:t> </a:t>
            </a:r>
            <a:r>
              <a:rPr lang="vi-VN" sz="5400" dirty="0">
                <a:solidFill>
                  <a:schemeClr val="bg1"/>
                </a:solidFill>
              </a:rPr>
              <a:t>có những lời ban sự sống. Bỏ Ngài con biết trông vào ai? Vì chỉ có Ngài thật là Đấng Thiên Sai.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Cả đời theo Chúa không ngơi, dù ngàn gian khổ vẫn vui không hề lui. Dù đời cay đắng bao nhiêu, cận kề bên Chúa tin yêu sáng ngời. Sẵn sàng theo Chúa muôn nơi, </a:t>
            </a:r>
            <a:r>
              <a:rPr lang="en-US" sz="4800" dirty="0" smtClean="0">
                <a:solidFill>
                  <a:schemeClr val="bg1"/>
                </a:solidFill>
              </a:rPr>
              <a:t>t</a:t>
            </a:r>
            <a:r>
              <a:rPr lang="vi-VN" sz="4800" dirty="0" smtClean="0">
                <a:solidFill>
                  <a:schemeClr val="bg1"/>
                </a:solidFill>
              </a:rPr>
              <a:t>in </a:t>
            </a:r>
            <a:r>
              <a:rPr lang="en-US" sz="4800" dirty="0" smtClean="0">
                <a:solidFill>
                  <a:schemeClr val="bg1"/>
                </a:solidFill>
              </a:rPr>
              <a:t>v</a:t>
            </a:r>
            <a:r>
              <a:rPr lang="vi-VN" sz="4800" dirty="0" smtClean="0">
                <a:solidFill>
                  <a:schemeClr val="bg1"/>
                </a:solidFill>
              </a:rPr>
              <a:t>ui </a:t>
            </a:r>
            <a:r>
              <a:rPr lang="vi-VN" sz="4800" dirty="0">
                <a:solidFill>
                  <a:schemeClr val="bg1"/>
                </a:solidFill>
              </a:rPr>
              <a:t>loan báo về cho mọi người.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Bỏ Ngài con biết đến với ai?. Vì </a:t>
            </a:r>
            <a:r>
              <a:rPr lang="vi-VN" sz="5400" dirty="0" smtClean="0">
                <a:solidFill>
                  <a:schemeClr val="bg1"/>
                </a:solidFill>
              </a:rPr>
              <a:t>Ngài</a:t>
            </a:r>
            <a:r>
              <a:rPr lang="en-US" sz="5400" dirty="0" smtClean="0">
                <a:solidFill>
                  <a:schemeClr val="bg1"/>
                </a:solidFill>
              </a:rPr>
              <a:t> </a:t>
            </a:r>
            <a:r>
              <a:rPr lang="en-US" sz="5400" dirty="0" err="1" smtClean="0">
                <a:solidFill>
                  <a:schemeClr val="bg1"/>
                </a:solidFill>
              </a:rPr>
              <a:t>mới</a:t>
            </a:r>
            <a:r>
              <a:rPr lang="vi-VN" sz="5400" dirty="0" smtClean="0">
                <a:solidFill>
                  <a:schemeClr val="bg1"/>
                </a:solidFill>
              </a:rPr>
              <a:t> </a:t>
            </a:r>
            <a:r>
              <a:rPr lang="vi-VN" sz="5400" dirty="0">
                <a:solidFill>
                  <a:schemeClr val="bg1"/>
                </a:solidFill>
              </a:rPr>
              <a:t>có những lời ban sự sống. Bỏ Ngài con biết trông vào ai? Vì chỉ có Ngài thật là Đấng Thiên Sai.</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Ca Nhập Lễ</a:t>
            </a:r>
            <a:br>
              <a:rPr lang="en-US" dirty="0" smtClean="0">
                <a:solidFill>
                  <a:srgbClr val="FFFF00"/>
                </a:solidFill>
              </a:rPr>
            </a:br>
            <a:r>
              <a:rPr lang="en-US" dirty="0" err="1" smtClean="0">
                <a:solidFill>
                  <a:srgbClr val="FFFF00"/>
                </a:solidFill>
              </a:rPr>
              <a:t>Cửa</a:t>
            </a:r>
            <a:r>
              <a:rPr lang="en-US" dirty="0" smtClean="0">
                <a:solidFill>
                  <a:srgbClr val="FFFF00"/>
                </a:solidFill>
              </a:rPr>
              <a:t> </a:t>
            </a:r>
            <a:r>
              <a:rPr lang="en-US" dirty="0" err="1" smtClean="0">
                <a:solidFill>
                  <a:srgbClr val="FFFF00"/>
                </a:solidFill>
              </a:rPr>
              <a:t>Công</a:t>
            </a:r>
            <a:r>
              <a:rPr lang="en-US" dirty="0" smtClean="0">
                <a:solidFill>
                  <a:srgbClr val="FFFF00"/>
                </a:solidFill>
              </a:rPr>
              <a:t> </a:t>
            </a:r>
            <a:r>
              <a:rPr lang="en-US" dirty="0" err="1" smtClean="0">
                <a:solidFill>
                  <a:srgbClr val="FFFF00"/>
                </a:solidFill>
              </a:rPr>
              <a:t>Chính</a:t>
            </a:r>
            <a:r>
              <a:rPr lang="en-US" dirty="0" smtClean="0">
                <a:solidFill>
                  <a:srgbClr val="FFFF00"/>
                </a:solidFill>
              </a:rPr>
              <a:t> </a:t>
            </a:r>
            <a:br>
              <a:rPr lang="en-US" dirty="0" smtClean="0">
                <a:solidFill>
                  <a:srgbClr val="FFFF00"/>
                </a:solidFill>
              </a:rPr>
            </a:br>
            <a:r>
              <a:rPr lang="en-US" sz="4000" i="1" dirty="0" smtClean="0">
                <a:solidFill>
                  <a:schemeClr val="bg1"/>
                </a:solidFill>
              </a:rPr>
              <a:t>Lm. Kim Long</a:t>
            </a:r>
            <a:endParaRPr lang="en-US" sz="4000"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5664" y="3722996"/>
            <a:ext cx="3413760" cy="503757"/>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810000" y="3790950"/>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2099275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
            </a:r>
            <a:br>
              <a:rPr lang="en-US" dirty="0" smtClean="0">
                <a:solidFill>
                  <a:srgbClr val="FFFF00"/>
                </a:solidFill>
              </a:rPr>
            </a:br>
            <a:r>
              <a:rPr lang="en-US" sz="6000" dirty="0" err="1">
                <a:solidFill>
                  <a:srgbClr val="FFFF00"/>
                </a:solidFill>
              </a:rPr>
              <a:t>Ca</a:t>
            </a:r>
            <a:r>
              <a:rPr lang="en-US" sz="6000" dirty="0">
                <a:solidFill>
                  <a:srgbClr val="FFFF00"/>
                </a:solidFill>
              </a:rPr>
              <a:t> </a:t>
            </a:r>
            <a:r>
              <a:rPr lang="en-US" sz="6000" dirty="0" err="1">
                <a:solidFill>
                  <a:srgbClr val="FFFF00"/>
                </a:solidFill>
              </a:rPr>
              <a:t>Kết</a:t>
            </a:r>
            <a:r>
              <a:rPr lang="en-US" sz="6000" dirty="0">
                <a:solidFill>
                  <a:srgbClr val="FFFF00"/>
                </a:solidFill>
              </a:rPr>
              <a:t> </a:t>
            </a:r>
            <a:r>
              <a:rPr lang="en-US" sz="6000" dirty="0" err="1">
                <a:solidFill>
                  <a:srgbClr val="FFFF00"/>
                </a:solidFill>
              </a:rPr>
              <a:t>Lễ</a:t>
            </a:r>
            <a:r>
              <a:rPr lang="en-US" sz="6000" dirty="0">
                <a:solidFill>
                  <a:srgbClr val="FFFF00"/>
                </a:solidFill>
              </a:rPr>
              <a:t/>
            </a:r>
            <a:br>
              <a:rPr lang="en-US" sz="6000" dirty="0">
                <a:solidFill>
                  <a:srgbClr val="FFFF00"/>
                </a:solidFill>
              </a:rPr>
            </a:br>
            <a:r>
              <a:rPr lang="en-US" sz="4800" dirty="0" err="1">
                <a:solidFill>
                  <a:srgbClr val="FFFF00"/>
                </a:solidFill>
              </a:rPr>
              <a:t>Bao</a:t>
            </a:r>
            <a:r>
              <a:rPr lang="en-US" sz="4800" dirty="0">
                <a:solidFill>
                  <a:srgbClr val="FFFF00"/>
                </a:solidFill>
              </a:rPr>
              <a:t> La </a:t>
            </a:r>
            <a:r>
              <a:rPr lang="en-US" sz="4800" dirty="0" err="1">
                <a:solidFill>
                  <a:srgbClr val="FFFF00"/>
                </a:solidFill>
              </a:rPr>
              <a:t>Tình</a:t>
            </a:r>
            <a:r>
              <a:rPr lang="en-US" sz="4800" dirty="0">
                <a:solidFill>
                  <a:srgbClr val="FFFF00"/>
                </a:solidFill>
              </a:rPr>
              <a:t> </a:t>
            </a:r>
            <a:r>
              <a:rPr lang="en-US" sz="4800" dirty="0" err="1">
                <a:solidFill>
                  <a:srgbClr val="FFFF00"/>
                </a:solidFill>
              </a:rPr>
              <a:t>Chúa</a:t>
            </a:r>
            <a:r>
              <a:rPr lang="en-US" sz="4800" dirty="0">
                <a:solidFill>
                  <a:srgbClr val="FFFF00"/>
                </a:solidFill>
              </a:rPr>
              <a:t/>
            </a:r>
            <a:br>
              <a:rPr lang="en-US" sz="4800" dirty="0">
                <a:solidFill>
                  <a:srgbClr val="FFFF00"/>
                </a:solidFill>
              </a:rPr>
            </a:br>
            <a:r>
              <a:rPr lang="en-US" sz="4800" i="1" dirty="0" err="1">
                <a:solidFill>
                  <a:schemeClr val="bg1"/>
                </a:solidFill>
              </a:rPr>
              <a:t>Giang</a:t>
            </a:r>
            <a:r>
              <a:rPr lang="en-US" sz="4800" i="1" dirty="0">
                <a:solidFill>
                  <a:schemeClr val="bg1"/>
                </a:solidFill>
              </a:rPr>
              <a:t> </a:t>
            </a:r>
            <a:r>
              <a:rPr lang="en-US" sz="4800" i="1" dirty="0" err="1">
                <a:solidFill>
                  <a:schemeClr val="bg1"/>
                </a:solidFill>
              </a:rPr>
              <a:t>Ân</a:t>
            </a:r>
            <a:endParaRPr lang="en-US"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137721"/>
            <a:ext cx="3413760" cy="503757"/>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892336" y="4205675"/>
            <a:ext cx="1725087" cy="430887"/>
          </a:xfrm>
          <a:prstGeom prst="rect">
            <a:avLst/>
          </a:prstGeom>
          <a:noFill/>
        </p:spPr>
        <p:txBody>
          <a:bodyPr wrap="square">
            <a:spAutoFit/>
          </a:bodyPr>
          <a:lstStyle/>
          <a:p>
            <a:pPr algn="ctr">
              <a:defRPr/>
            </a:pPr>
            <a:r>
              <a:rPr lang="en-US" sz="1050" dirty="0">
                <a:solidFill>
                  <a:srgbClr val="FFFF00"/>
                </a:solidFill>
              </a:rPr>
              <a:t>CA ĐOÀN THÁNH CECILIA</a:t>
            </a:r>
          </a:p>
          <a:p>
            <a:pPr algn="ctr">
              <a:defRPr/>
            </a:pPr>
            <a:r>
              <a:rPr lang="en-US" sz="1050" dirty="0">
                <a:solidFill>
                  <a:srgbClr val="FFFF00"/>
                </a:solidFill>
              </a:rPr>
              <a:t>GIÁO XỨ THIÊN ÂN</a:t>
            </a:r>
          </a:p>
        </p:txBody>
      </p:sp>
    </p:spTree>
    <p:extLst>
      <p:ext uri="{BB962C8B-B14F-4D97-AF65-F5344CB8AC3E}">
        <p14:creationId xmlns:p14="http://schemas.microsoft.com/office/powerpoint/2010/main" val="16536074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mở</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tôi</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r>
              <a:rPr lang="en-US" sz="4800" dirty="0" err="1" smtClean="0">
                <a:solidFill>
                  <a:schemeClr val="bg1"/>
                </a:solidFill>
                <a:latin typeface="+mj-lt"/>
              </a:rPr>
              <a:t>tạ</a:t>
            </a:r>
            <a:r>
              <a:rPr lang="en-US" sz="4800" dirty="0" smtClean="0">
                <a:solidFill>
                  <a:schemeClr val="bg1"/>
                </a:solidFill>
                <a:latin typeface="+mj-lt"/>
              </a:rPr>
              <a:t> </a:t>
            </a:r>
            <a:r>
              <a:rPr lang="en-US" sz="4800" dirty="0" err="1" smtClean="0">
                <a:solidFill>
                  <a:schemeClr val="bg1"/>
                </a:solidFill>
                <a:latin typeface="+mj-lt"/>
              </a:rPr>
              <a:t>ơn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nơi</a:t>
            </a:r>
            <a:r>
              <a:rPr lang="en-US" sz="4800" dirty="0" smtClean="0">
                <a:solidFill>
                  <a:schemeClr val="bg1"/>
                </a:solidFill>
                <a:latin typeface="+mj-lt"/>
              </a:rPr>
              <a:t> </a:t>
            </a:r>
            <a:r>
              <a:rPr lang="en-US" sz="4800" dirty="0" err="1" smtClean="0">
                <a:solidFill>
                  <a:schemeClr val="bg1"/>
                </a:solidFill>
                <a:latin typeface="+mj-lt"/>
              </a:rPr>
              <a:t>cung</a:t>
            </a:r>
            <a:r>
              <a:rPr lang="en-US" sz="4800" dirty="0" smtClean="0">
                <a:solidFill>
                  <a:schemeClr val="bg1"/>
                </a:solidFill>
                <a:latin typeface="+mj-lt"/>
              </a:rPr>
              <a:t> </a:t>
            </a:r>
            <a:r>
              <a:rPr lang="en-US" sz="4800" dirty="0" err="1" smtClean="0">
                <a:solidFill>
                  <a:schemeClr val="bg1"/>
                </a:solidFill>
                <a:latin typeface="+mj-lt"/>
              </a:rPr>
              <a:t>điện</a:t>
            </a:r>
            <a:r>
              <a:rPr lang="en-US" sz="4800" dirty="0" smtClean="0">
                <a:solidFill>
                  <a:schemeClr val="bg1"/>
                </a:solidFill>
                <a:latin typeface="+mj-lt"/>
              </a:rPr>
              <a:t> </a:t>
            </a:r>
            <a:r>
              <a:rPr lang="en-US" sz="4800" dirty="0" err="1" smtClean="0">
                <a:solidFill>
                  <a:schemeClr val="bg1"/>
                </a:solidFill>
                <a:latin typeface="+mj-lt"/>
              </a:rPr>
              <a:t>ngợp</a:t>
            </a:r>
            <a:r>
              <a:rPr lang="en-US" sz="4800" dirty="0" smtClean="0">
                <a:solidFill>
                  <a:schemeClr val="bg1"/>
                </a:solidFill>
                <a:latin typeface="+mj-lt"/>
              </a:rPr>
              <a:t> </a:t>
            </a:r>
            <a:r>
              <a:rPr lang="en-US" sz="4800" dirty="0" err="1" smtClean="0">
                <a:solidFill>
                  <a:schemeClr val="bg1"/>
                </a:solidFill>
                <a:latin typeface="+mj-lt"/>
              </a:rPr>
              <a:t>quang</a:t>
            </a:r>
            <a:r>
              <a:rPr lang="en-US" sz="4800" dirty="0" smtClean="0">
                <a:solidFill>
                  <a:schemeClr val="bg1"/>
                </a:solidFill>
                <a:latin typeface="+mj-lt"/>
              </a:rPr>
              <a:t> </a:t>
            </a:r>
            <a:r>
              <a:rPr lang="en-US" sz="4800" dirty="0" err="1" smtClean="0">
                <a:solidFill>
                  <a:schemeClr val="bg1"/>
                </a:solidFill>
                <a:latin typeface="+mj-lt"/>
              </a:rPr>
              <a:t>vinh</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cửa</a:t>
            </a:r>
            <a:r>
              <a:rPr lang="en-US" sz="4800" dirty="0" smtClean="0">
                <a:solidFill>
                  <a:schemeClr val="bg1"/>
                </a:solidFill>
                <a:latin typeface="+mj-lt"/>
              </a:rPr>
              <a:t> </a:t>
            </a:r>
            <a:r>
              <a:rPr lang="en-US" sz="4800" dirty="0" err="1" smtClean="0">
                <a:solidFill>
                  <a:schemeClr val="bg1"/>
                </a:solidFill>
                <a:latin typeface="+mj-lt"/>
              </a:rPr>
              <a:t>Thiên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hỡi</a:t>
            </a:r>
            <a:r>
              <a:rPr lang="en-US" sz="4800" dirty="0" smtClean="0">
                <a:solidFill>
                  <a:schemeClr val="bg1"/>
                </a:solidFill>
                <a:latin typeface="+mj-lt"/>
              </a:rPr>
              <a:t> </a:t>
            </a:r>
            <a:r>
              <a:rPr lang="en-US" sz="4800" dirty="0" err="1" smtClean="0">
                <a:solidFill>
                  <a:schemeClr val="bg1"/>
                </a:solidFill>
                <a:latin typeface="+mj-lt"/>
              </a:rPr>
              <a:t>người</a:t>
            </a:r>
            <a:r>
              <a:rPr lang="en-US" sz="4800" dirty="0" smtClean="0">
                <a:solidFill>
                  <a:schemeClr val="bg1"/>
                </a:solidFill>
                <a:latin typeface="+mj-lt"/>
              </a:rPr>
              <a:t> </a:t>
            </a:r>
            <a:r>
              <a:rPr lang="en-US" sz="4800" dirty="0" err="1" smtClean="0">
                <a:solidFill>
                  <a:schemeClr val="bg1"/>
                </a:solidFill>
                <a:latin typeface="+mj-lt"/>
              </a:rPr>
              <a:t>công</a:t>
            </a:r>
            <a:r>
              <a:rPr lang="en-US" sz="4800" dirty="0" smtClean="0">
                <a:solidFill>
                  <a:schemeClr val="bg1"/>
                </a:solidFill>
                <a:latin typeface="+mj-lt"/>
              </a:rPr>
              <a:t> </a:t>
            </a:r>
            <a:r>
              <a:rPr lang="en-US" sz="4800" dirty="0" err="1" smtClean="0">
                <a:solidFill>
                  <a:schemeClr val="bg1"/>
                </a:solidFill>
                <a:latin typeface="+mj-lt"/>
              </a:rPr>
              <a:t>chính</a:t>
            </a:r>
            <a:r>
              <a:rPr lang="en-US" sz="4800" dirty="0" smtClean="0">
                <a:solidFill>
                  <a:schemeClr val="bg1"/>
                </a:solidFill>
                <a:latin typeface="+mj-lt"/>
              </a:rPr>
              <a:t> </a:t>
            </a:r>
            <a:r>
              <a:rPr lang="en-US" sz="4800" dirty="0" err="1" smtClean="0">
                <a:solidFill>
                  <a:schemeClr val="bg1"/>
                </a:solidFill>
                <a:latin typeface="+mj-lt"/>
              </a:rPr>
              <a:t>hãy</a:t>
            </a:r>
            <a:r>
              <a:rPr lang="en-US" sz="4800" dirty="0" smtClean="0">
                <a:solidFill>
                  <a:schemeClr val="bg1"/>
                </a:solidFill>
                <a:latin typeface="+mj-lt"/>
              </a:rPr>
              <a:t> </a:t>
            </a:r>
            <a:r>
              <a:rPr lang="en-US" sz="4800" dirty="0" err="1" smtClean="0">
                <a:solidFill>
                  <a:schemeClr val="bg1"/>
                </a:solidFill>
                <a:latin typeface="+mj-lt"/>
              </a:rPr>
              <a:t>mau</a:t>
            </a:r>
            <a:r>
              <a:rPr lang="en-US" sz="4800" dirty="0" smtClean="0">
                <a:solidFill>
                  <a:schemeClr val="bg1"/>
                </a:solidFill>
                <a:latin typeface="+mj-lt"/>
              </a:rPr>
              <a:t> </a:t>
            </a:r>
            <a:r>
              <a:rPr lang="en-US" sz="4800" dirty="0" err="1" smtClean="0">
                <a:solidFill>
                  <a:schemeClr val="bg1"/>
                </a:solidFill>
                <a:latin typeface="+mj-lt"/>
              </a:rPr>
              <a:t>tiến</a:t>
            </a:r>
            <a:r>
              <a:rPr lang="en-US" sz="4800" dirty="0" smtClean="0">
                <a:solidFill>
                  <a:schemeClr val="bg1"/>
                </a:solidFill>
                <a:latin typeface="+mj-lt"/>
              </a:rPr>
              <a:t> </a:t>
            </a:r>
            <a:r>
              <a:rPr lang="en-US" sz="4800" dirty="0" err="1" smtClean="0">
                <a:solidFill>
                  <a:schemeClr val="bg1"/>
                </a:solidFill>
                <a:latin typeface="+mj-lt"/>
              </a:rPr>
              <a:t>vào</a:t>
            </a:r>
            <a:r>
              <a:rPr lang="en-US" sz="4800" dirty="0" smtClean="0">
                <a:solidFill>
                  <a:schemeClr val="bg1"/>
                </a:solidFill>
                <a:latin typeface="+mj-lt"/>
              </a:rPr>
              <a:t>. </a:t>
            </a:r>
            <a:endParaRPr lang="vi-VN" sz="48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smtClean="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Hãy </a:t>
            </a:r>
            <a:r>
              <a:rPr lang="en-US" sz="6000" dirty="0" err="1" smtClean="0">
                <a:solidFill>
                  <a:schemeClr val="bg1"/>
                </a:solidFill>
                <a:latin typeface="+mj-lt"/>
              </a:rPr>
              <a:t>cảm</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vì</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nhân</a:t>
            </a:r>
            <a:r>
              <a:rPr lang="en-US" sz="6000" dirty="0" smtClean="0">
                <a:solidFill>
                  <a:schemeClr val="bg1"/>
                </a:solidFill>
                <a:latin typeface="+mj-lt"/>
              </a:rPr>
              <a:t> </a:t>
            </a:r>
            <a:r>
              <a:rPr lang="en-US" sz="6000" dirty="0" err="1" smtClean="0">
                <a:solidFill>
                  <a:schemeClr val="bg1"/>
                </a:solidFill>
                <a:latin typeface="+mj-lt"/>
              </a:rPr>
              <a:t>từ</a:t>
            </a:r>
            <a:r>
              <a:rPr lang="en-US" sz="6000" dirty="0" smtClean="0">
                <a:solidFill>
                  <a:schemeClr val="bg1"/>
                </a:solidFill>
                <a:latin typeface="+mj-lt"/>
              </a:rPr>
              <a:t>, </a:t>
            </a:r>
            <a:r>
              <a:rPr lang="en-US" sz="6000" dirty="0" err="1" smtClean="0">
                <a:solidFill>
                  <a:schemeClr val="bg1"/>
                </a:solidFill>
                <a:latin typeface="+mj-lt"/>
              </a:rPr>
              <a:t>vì</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ta </a:t>
            </a:r>
            <a:r>
              <a:rPr lang="en-US" sz="6000" dirty="0" err="1" smtClean="0">
                <a:solidFill>
                  <a:schemeClr val="bg1"/>
                </a:solidFill>
                <a:latin typeface="+mj-lt"/>
              </a:rPr>
              <a:t>bền</a:t>
            </a:r>
            <a:r>
              <a:rPr lang="en-US" sz="6000" dirty="0" smtClean="0">
                <a:solidFill>
                  <a:schemeClr val="bg1"/>
                </a:solidFill>
                <a:latin typeface="+mj-lt"/>
              </a:rPr>
              <a:t> </a:t>
            </a:r>
            <a:r>
              <a:rPr lang="en-US" sz="6000" dirty="0" err="1" smtClean="0">
                <a:solidFill>
                  <a:schemeClr val="bg1"/>
                </a:solidFill>
                <a:latin typeface="+mj-lt"/>
              </a:rPr>
              <a:t>vững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1657</Words>
  <Application>Microsoft Office PowerPoint</Application>
  <PresentationFormat>On-screen Show (16:9)</PresentationFormat>
  <Paragraphs>109</Paragraphs>
  <Slides>74</Slides>
  <Notes>3</Notes>
  <HiddenSlides>0</HiddenSlides>
  <MMClips>0</MMClips>
  <ScaleCrop>false</ScaleCrop>
  <HeadingPairs>
    <vt:vector size="4" baseType="variant">
      <vt:variant>
        <vt:lpstr>Theme</vt:lpstr>
      </vt:variant>
      <vt:variant>
        <vt:i4>11</vt:i4>
      </vt:variant>
      <vt:variant>
        <vt:lpstr>Slide Titles</vt:lpstr>
      </vt:variant>
      <vt:variant>
        <vt:i4>74</vt:i4>
      </vt:variant>
    </vt:vector>
  </HeadingPairs>
  <TitlesOfParts>
    <vt:vector size="85" baseType="lpstr">
      <vt:lpstr>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3_Office Theme</vt:lpstr>
      <vt:lpstr>CHÚA NHẬT XXI THƯỜNG NIÊNNĂM B</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Ca Nhập Lễ Cửa Công Chính  Lm.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Rượu nho bánh miến con dâng về dâng về Chúa từ nhân. Nguyện xin Thiên Chúa ban dư tràn dư tràn những hồng ân. </vt:lpstr>
      <vt:lpstr>Tk1: Con xin dâng lên tình yêu thiết tha cùng muôn tiếng ca. ghi trong tâm tư ngàn muôn ước mơ cùng năm tháng qua. </vt:lpstr>
      <vt:lpstr>Đk: Rượu nho bánh miến con dâng về dâng về Chúa từ nhân. Nguyện xin Thiên Chúa ban dư tràn dư tràn những hồng ân. </vt:lpstr>
      <vt:lpstr>Tk2: Con xin dâng lên này thân xác con nhiều khi yếu đau. Xin thương ban ơn để năm tháng sau được thêm sức hơn. </vt:lpstr>
      <vt:lpstr>Đk: Rượu nho bánh miến con dâng về dâng về Chúa từ nhân. Nguyện xin Thiên Chúa ban dư tràn dư tràn những hồng ân. </vt:lpstr>
      <vt:lpstr>Tk3: Con xin dâng lên niềm tin sắt son vượt qua khó nguy. Khi con an vui hoặc khi đắng cay được yêu Chúa luôn.</vt:lpstr>
      <vt:lpstr>Đk: Rượu nho bánh miến con dâng về dâng về Chúa từ nhân. Nguyện xin Thiên Chúa ban dư tràn dư tràn những hồng ân. </vt:lpstr>
      <vt:lpstr>PowerPoint Presentation</vt:lpstr>
      <vt:lpstr>PowerPoint Presentation</vt:lpstr>
      <vt:lpstr> Ca Nguyện Hiệp Lễ Con Biết Theo Ai Thái Nguyên</vt:lpstr>
      <vt:lpstr>Tk1: Bỏ Ngài con biết theo ai? Đường đời trôi nổi tương lai con về đâu? Một mình con giữa biển sâu, một trời giông tố mưa ngâu mịt mùng. Bỏ Ngài con biết theo ai? Chông gai muôn lối đời con lạc loài.</vt:lpstr>
      <vt:lpstr>Đk: Bỏ Ngài con biết đến với ai?. Vì Ngài mới có những lời ban sự sống. Bỏ Ngài con biết trông vào ai? Vì chỉ có Ngài thật là Đấng Thiên Sai.</vt:lpstr>
      <vt:lpstr>Tk2: Bỏ Ngài con biết theo ai? Tình đời thay đổi đắng cay ôi buồn thay. Phận người lữ khách tha hương, phận người như áng mây vương giữa trời. Bỏ Ngài con biết theo ai? Hôm mai sớm tối đời con mỏi mòn.</vt:lpstr>
      <vt:lpstr>Đk: Bỏ Ngài con biết đến với ai?. Vì Ngài mới có những lời ban sự sống. Bỏ Ngài con biết trông vào ai? Vì chỉ có Ngài thật là Đấng Thiên Sai.</vt:lpstr>
      <vt:lpstr>Tk3: Cả đời theo Chúa không ngơi, dù ngàn gian khổ vẫn vui không hề lui. Dù đời cay đắng bao nhiêu, cận kề bên Chúa tin yêu sáng ngời. Sẵn sàng theo Chúa muôn nơi, tin vui loan báo về cho mọi người.</vt:lpstr>
      <vt:lpstr>Đk: Bỏ Ngài con biết đến với ai?. Vì Ngài mới có những lời ban sự sống. Bỏ Ngài con biết trông vào ai? Vì chỉ có Ngài thật là Đấng Thiên Sai.</vt:lpstr>
      <vt:lpstr>PowerPoint Presentation</vt:lpstr>
      <vt:lpstr>PowerPoint Presentation</vt:lpstr>
      <vt:lpstr> 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113</cp:revision>
  <dcterms:created xsi:type="dcterms:W3CDTF">2023-05-21T07:25:42Z</dcterms:created>
  <dcterms:modified xsi:type="dcterms:W3CDTF">2024-08-23T21:43:43Z</dcterms:modified>
</cp:coreProperties>
</file>