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108" r:id="rId8"/>
    <p:sldMasterId id="2147484132" r:id="rId9"/>
    <p:sldMasterId id="2147484144" r:id="rId10"/>
  </p:sldMasterIdLst>
  <p:notesMasterIdLst>
    <p:notesMasterId r:id="rId78"/>
  </p:notesMasterIdLst>
  <p:sldIdLst>
    <p:sldId id="507" r:id="rId11"/>
    <p:sldId id="715" r:id="rId12"/>
    <p:sldId id="713" r:id="rId13"/>
    <p:sldId id="716" r:id="rId14"/>
    <p:sldId id="717" r:id="rId15"/>
    <p:sldId id="553" r:id="rId16"/>
    <p:sldId id="443" r:id="rId17"/>
    <p:sldId id="585" r:id="rId18"/>
    <p:sldId id="721" r:id="rId19"/>
    <p:sldId id="718" r:id="rId20"/>
    <p:sldId id="392" r:id="rId21"/>
    <p:sldId id="393" r:id="rId22"/>
    <p:sldId id="394" r:id="rId23"/>
    <p:sldId id="395" r:id="rId24"/>
    <p:sldId id="396" r:id="rId25"/>
    <p:sldId id="397" r:id="rId26"/>
    <p:sldId id="398" r:id="rId27"/>
    <p:sldId id="399" r:id="rId28"/>
    <p:sldId id="647" r:id="rId29"/>
    <p:sldId id="649" r:id="rId30"/>
    <p:sldId id="703" r:id="rId31"/>
    <p:sldId id="704" r:id="rId32"/>
    <p:sldId id="705" r:id="rId33"/>
    <p:sldId id="706" r:id="rId34"/>
    <p:sldId id="707" r:id="rId35"/>
    <p:sldId id="708" r:id="rId36"/>
    <p:sldId id="709" r:id="rId37"/>
    <p:sldId id="710" r:id="rId38"/>
    <p:sldId id="653" r:id="rId39"/>
    <p:sldId id="712" r:id="rId40"/>
    <p:sldId id="720" r:id="rId41"/>
    <p:sldId id="54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550" r:id="rId56"/>
    <p:sldId id="558" r:id="rId57"/>
    <p:sldId id="561" r:id="rId58"/>
    <p:sldId id="722" r:id="rId59"/>
    <p:sldId id="723" r:id="rId60"/>
    <p:sldId id="276" r:id="rId61"/>
    <p:sldId id="674" r:id="rId62"/>
    <p:sldId id="277" r:id="rId63"/>
    <p:sldId id="290" r:id="rId64"/>
    <p:sldId id="279" r:id="rId65"/>
    <p:sldId id="291" r:id="rId66"/>
    <p:sldId id="724" r:id="rId67"/>
    <p:sldId id="725" r:id="rId68"/>
    <p:sldId id="726" r:id="rId69"/>
    <p:sldId id="292" r:id="rId70"/>
    <p:sldId id="651" r:id="rId71"/>
    <p:sldId id="727" r:id="rId72"/>
    <p:sldId id="728" r:id="rId73"/>
    <p:sldId id="729" r:id="rId74"/>
    <p:sldId id="730" r:id="rId75"/>
    <p:sldId id="731" r:id="rId76"/>
    <p:sldId id="675"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84" d="100"/>
          <a:sy n="84" d="100"/>
        </p:scale>
        <p:origin x="96" y="89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56</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FEB0A7-AB1D-4D04-B523-39A6F4B831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663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3785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5372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411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533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616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8112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431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2319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693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92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8999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27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8176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244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264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0500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03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3834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503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353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0115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56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23303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53930"/>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chemeClr val="bg1"/>
                </a:solidFill>
              </a:rPr>
              <a:t>TẬP HÁT CỘNG ĐOÀN</a:t>
            </a:r>
            <a:br>
              <a:rPr lang="en-US" dirty="0">
                <a:solidFill>
                  <a:schemeClr val="bg1"/>
                </a:solidFill>
              </a:rPr>
            </a:br>
            <a:r>
              <a:rPr lang="en-US" dirty="0">
                <a:solidFill>
                  <a:srgbClr val="FFFF00"/>
                </a:solidFill>
              </a:rPr>
              <a:t>THÁNH </a:t>
            </a:r>
            <a:r>
              <a:rPr lang="en-US" dirty="0" smtClean="0">
                <a:solidFill>
                  <a:srgbClr val="FFFF00"/>
                </a:solidFill>
              </a:rPr>
              <a:t>VỊNH 14</a:t>
            </a:r>
            <a:br>
              <a:rPr lang="en-US" dirty="0" smtClean="0">
                <a:solidFill>
                  <a:srgbClr val="FFFF00"/>
                </a:solidFill>
              </a:rPr>
            </a:br>
            <a:r>
              <a:rPr lang="en-US" dirty="0" smtClean="0">
                <a:solidFill>
                  <a:srgbClr val="FFFF00"/>
                </a:solidFill>
              </a:rPr>
              <a:t>CHÚA NHẬT XXII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sz="4000" i="1" dirty="0" smtClean="0">
                <a:solidFill>
                  <a:schemeClr val="bg1"/>
                </a:solidFill>
              </a:rPr>
              <a:t>Lm. Kim Long</a:t>
            </a:r>
            <a:endParaRPr lang="en-US" sz="4000" i="1" dirty="0">
              <a:solidFill>
                <a:schemeClr val="bg1"/>
              </a:solidFill>
            </a:endParaRPr>
          </a:p>
        </p:txBody>
      </p:sp>
    </p:spTree>
    <p:extLst>
      <p:ext uri="{BB962C8B-B14F-4D97-AF65-F5344CB8AC3E}">
        <p14:creationId xmlns:p14="http://schemas.microsoft.com/office/powerpoint/2010/main" val="1063619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0" y="285750"/>
            <a:ext cx="9144000" cy="2554545"/>
          </a:xfrm>
          <a:prstGeom prst="rect">
            <a:avLst/>
          </a:prstGeom>
          <a:noFill/>
        </p:spPr>
        <p:txBody>
          <a:bodyPr wrap="square" rtlCol="0">
            <a:spAutoFit/>
          </a:bodyPr>
          <a:lstStyle/>
          <a:p>
            <a:r>
              <a:rPr lang="vi-VN" sz="3200" b="1" u="sng" dirty="0" smtClean="0">
                <a:ln w="1905"/>
                <a:solidFill>
                  <a:srgbClr val="A50021"/>
                </a:solidFill>
                <a:effectLst>
                  <a:innerShdw blurRad="69850" dist="43180" dir="5400000">
                    <a:srgbClr val="000000">
                      <a:alpha val="65000"/>
                    </a:srgbClr>
                  </a:innerShdw>
                </a:effectLst>
              </a:rPr>
              <a:t>Bài </a:t>
            </a:r>
            <a:r>
              <a:rPr lang="vi-VN" sz="3200" b="1" u="sng" dirty="0">
                <a:ln w="1905"/>
                <a:solidFill>
                  <a:srgbClr val="A50021"/>
                </a:solidFill>
                <a:effectLst>
                  <a:innerShdw blurRad="69850" dist="43180" dir="5400000">
                    <a:srgbClr val="000000">
                      <a:alpha val="65000"/>
                    </a:srgbClr>
                  </a:innerShdw>
                </a:effectLst>
              </a:rPr>
              <a:t>đọc </a:t>
            </a:r>
            <a:r>
              <a:rPr lang="vi-VN" sz="3200" b="1" u="sng" dirty="0" smtClean="0">
                <a:ln w="1905"/>
                <a:solidFill>
                  <a:srgbClr val="A50021"/>
                </a:solidFill>
                <a:effectLst>
                  <a:innerShdw blurRad="69850" dist="43180" dir="5400000">
                    <a:srgbClr val="000000">
                      <a:alpha val="65000"/>
                    </a:srgbClr>
                  </a:innerShdw>
                </a:effectLst>
              </a:rPr>
              <a:t>1</a:t>
            </a:r>
            <a:endParaRPr lang="vi-VN" sz="3200" b="1" dirty="0">
              <a:ln w="1905"/>
              <a:solidFill>
                <a:srgbClr val="A50021"/>
              </a:solidFill>
              <a:effectLst>
                <a:innerShdw blurRad="69850" dist="43180" dir="5400000">
                  <a:srgbClr val="000000">
                    <a:alpha val="65000"/>
                  </a:srgbClr>
                </a:innerShdw>
              </a:effectLst>
            </a:endParaRPr>
          </a:p>
          <a:p>
            <a:r>
              <a:rPr lang="vi-VN" sz="3200" b="1" i="1" dirty="0">
                <a:ln w="1905"/>
                <a:solidFill>
                  <a:srgbClr val="002060"/>
                </a:solidFill>
                <a:effectLst>
                  <a:innerShdw blurRad="69850" dist="43180" dir="5400000">
                    <a:srgbClr val="000000">
                      <a:alpha val="65000"/>
                    </a:srgbClr>
                  </a:innerShdw>
                </a:effectLst>
              </a:rPr>
              <a:t>Anh em đừng thêm gì vào lời tôi truyền cho anh em, cũng đừng bớt gì, nhưng phải giữ những mệnh lệnh của Đức Chúa.</a:t>
            </a:r>
          </a:p>
          <a:p>
            <a:r>
              <a:rPr lang="vi-VN" sz="3200" b="1" dirty="0" smtClean="0">
                <a:ln w="1905"/>
                <a:solidFill>
                  <a:srgbClr val="A50021"/>
                </a:solidFill>
                <a:effectLst>
                  <a:innerShdw blurRad="69850" dist="43180" dir="5400000">
                    <a:srgbClr val="000000">
                      <a:alpha val="65000"/>
                    </a:srgbClr>
                  </a:innerShdw>
                </a:effectLst>
              </a:rPr>
              <a:t>Bài </a:t>
            </a:r>
            <a:r>
              <a:rPr lang="vi-VN" sz="3200" b="1" dirty="0">
                <a:ln w="1905"/>
                <a:solidFill>
                  <a:srgbClr val="A50021"/>
                </a:solidFill>
                <a:effectLst>
                  <a:innerShdw blurRad="69850" dist="43180" dir="5400000">
                    <a:srgbClr val="000000">
                      <a:alpha val="65000"/>
                    </a:srgbClr>
                  </a:innerShdw>
                </a:effectLst>
              </a:rPr>
              <a:t>trích sách Đệ nhị luật.</a:t>
            </a:r>
          </a:p>
        </p:txBody>
      </p:sp>
    </p:spTree>
    <p:extLst>
      <p:ext uri="{BB962C8B-B14F-4D97-AF65-F5344CB8AC3E}">
        <p14:creationId xmlns:p14="http://schemas.microsoft.com/office/powerpoint/2010/main" val="345010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14</a:t>
            </a:r>
            <a:br>
              <a:rPr lang="en-US" dirty="0" smtClean="0">
                <a:solidFill>
                  <a:srgbClr val="FFFF00"/>
                </a:solidFill>
              </a:rPr>
            </a:br>
            <a:r>
              <a:rPr lang="en-US" dirty="0" smtClean="0">
                <a:solidFill>
                  <a:srgbClr val="FFFF00"/>
                </a:solidFill>
              </a:rPr>
              <a:t>CHÚA NHẬT XXII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2247483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4264184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Người luôn sống vẹn toàn, làm điều thẳng ngay, Lòng gẫm suy lẽ thật, lưỡi không hề điêu ngoa.</a:t>
            </a:r>
            <a:endParaRPr lang="en-US" sz="5400">
              <a:solidFill>
                <a:schemeClr val="bg1"/>
              </a:solidFill>
            </a:endParaRPr>
          </a:p>
        </p:txBody>
      </p:sp>
    </p:spTree>
    <p:extLst>
      <p:ext uri="{BB962C8B-B14F-4D97-AF65-F5344CB8AC3E}">
        <p14:creationId xmlns:p14="http://schemas.microsoft.com/office/powerpoint/2010/main" val="1287113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344289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Tk2:</a:t>
            </a:r>
            <a:r>
              <a:rPr lang="en-US" sz="5400" dirty="0">
                <a:solidFill>
                  <a:schemeClr val="bg1"/>
                </a:solidFill>
              </a:rPr>
              <a:t> </a:t>
            </a:r>
            <a:r>
              <a:rPr lang="vi-VN" sz="5400" dirty="0">
                <a:solidFill>
                  <a:schemeClr val="bg1"/>
                </a:solidFill>
              </a:rPr>
              <a:t>Người chẳng dám sỉ nhục hoặc làm hại </a:t>
            </a:r>
            <a:r>
              <a:rPr lang="vi-VN" sz="5400" dirty="0" smtClean="0">
                <a:solidFill>
                  <a:schemeClr val="bg1"/>
                </a:solidFill>
              </a:rPr>
              <a:t>ai</a:t>
            </a:r>
            <a:r>
              <a:rPr lang="en-US" sz="5400" dirty="0" smtClean="0">
                <a:solidFill>
                  <a:schemeClr val="bg1"/>
                </a:solidFill>
              </a:rPr>
              <a:t>.</a:t>
            </a:r>
            <a:r>
              <a:rPr lang="vi-VN" sz="5400" dirty="0" smtClean="0">
                <a:solidFill>
                  <a:schemeClr val="bg1"/>
                </a:solidFill>
              </a:rPr>
              <a:t> </a:t>
            </a:r>
            <a:r>
              <a:rPr lang="vi-VN" sz="5400" dirty="0">
                <a:solidFill>
                  <a:schemeClr val="bg1"/>
                </a:solidFill>
              </a:rPr>
              <a:t>Trọng kẻ tôn sợ Chúa Trời, ghét khinh phường gian manh.</a:t>
            </a:r>
            <a:endParaRPr lang="en-US" sz="5400" dirty="0">
              <a:solidFill>
                <a:schemeClr val="bg1"/>
              </a:solidFill>
            </a:endParaRPr>
          </a:p>
        </p:txBody>
      </p:sp>
    </p:spTree>
    <p:extLst>
      <p:ext uri="{BB962C8B-B14F-4D97-AF65-F5344CB8AC3E}">
        <p14:creationId xmlns:p14="http://schemas.microsoft.com/office/powerpoint/2010/main" val="4260636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2369599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Thề chi dẫu bị thiệt, người chẳng đơn sai. Chẳng thiết ăn hối lộ để hại người thẳng ngay</a:t>
            </a:r>
            <a:r>
              <a:rPr lang="vi-VN" sz="5400" smtClean="0">
                <a:solidFill>
                  <a:schemeClr val="bg1"/>
                </a:solidFill>
              </a:rPr>
              <a:t>.</a:t>
            </a:r>
            <a:endParaRPr lang="en-US" sz="5400">
              <a:solidFill>
                <a:schemeClr val="bg1"/>
              </a:solidFill>
            </a:endParaRPr>
          </a:p>
        </p:txBody>
      </p:sp>
    </p:spTree>
    <p:extLst>
      <p:ext uri="{BB962C8B-B14F-4D97-AF65-F5344CB8AC3E}">
        <p14:creationId xmlns:p14="http://schemas.microsoft.com/office/powerpoint/2010/main" val="3864351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3792310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1754326"/>
          </a:xfrm>
          <a:prstGeom prst="rect">
            <a:avLst/>
          </a:prstGeom>
        </p:spPr>
        <p:txBody>
          <a:bodyPr wrap="square">
            <a:spAutoFit/>
          </a:bodyPr>
          <a:lstStyle/>
          <a:p>
            <a:r>
              <a:rPr lang="vi-VN" sz="3600" u="sng" dirty="0">
                <a:solidFill>
                  <a:srgbClr val="A50021"/>
                </a:solidFill>
              </a:rPr>
              <a:t>Bài đọc </a:t>
            </a:r>
            <a:r>
              <a:rPr lang="vi-VN" sz="3600" u="sng" dirty="0" smtClean="0">
                <a:solidFill>
                  <a:srgbClr val="A50021"/>
                </a:solidFill>
              </a:rPr>
              <a:t>2</a:t>
            </a:r>
            <a:endParaRPr lang="vi-VN" sz="3600" u="sng" dirty="0">
              <a:solidFill>
                <a:srgbClr val="A50021"/>
              </a:solidFill>
            </a:endParaRPr>
          </a:p>
          <a:p>
            <a:r>
              <a:rPr lang="vi-VN" sz="3600" i="1" dirty="0">
                <a:solidFill>
                  <a:srgbClr val="002060"/>
                </a:solidFill>
              </a:rPr>
              <a:t>Anh em hãy đem Lời ấy ra thực hành</a:t>
            </a:r>
            <a:r>
              <a:rPr lang="vi-VN" sz="3600" i="1" dirty="0" smtClean="0">
                <a:solidFill>
                  <a:srgbClr val="002060"/>
                </a:solidFill>
              </a:rPr>
              <a:t>.</a:t>
            </a:r>
            <a:endParaRPr lang="vi-VN" sz="3600" i="1" dirty="0">
              <a:solidFill>
                <a:srgbClr val="002060"/>
              </a:solidFill>
            </a:endParaRP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FF00"/>
                </a:solidFill>
              </a:rPr>
              <a:t>Đk:</a:t>
            </a:r>
            <a:r>
              <a:rPr lang="en-US" sz="7200">
                <a:solidFill>
                  <a:schemeClr val="bg1"/>
                </a:solidFill>
              </a:rPr>
              <a:t> </a:t>
            </a:r>
            <a:r>
              <a:rPr lang="vi-VN" sz="7200">
                <a:solidFill>
                  <a:schemeClr val="bg1"/>
                </a:solidFill>
              </a:rPr>
              <a:t>Lạy Chúa, ai được ở trên núi thánh Ngài.</a:t>
            </a:r>
            <a:endParaRPr lang="en-US" sz="7200">
              <a:solidFill>
                <a:schemeClr val="bg1"/>
              </a:solidFill>
            </a:endParaRPr>
          </a:p>
        </p:txBody>
      </p:sp>
    </p:spTree>
    <p:extLst>
      <p:ext uri="{BB962C8B-B14F-4D97-AF65-F5344CB8AC3E}">
        <p14:creationId xmlns:p14="http://schemas.microsoft.com/office/powerpoint/2010/main" val="2214029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Cha tự ý dùng lời chân lý mà sinh ra chúng ta, để chúng ta nên như tác phẩm đầu tay trong các thụ tạo của </a:t>
            </a:r>
            <a:r>
              <a:rPr lang="vi-VN" sz="5400" smtClean="0">
                <a:solidFill>
                  <a:schemeClr val="bg1"/>
                </a:solidFill>
              </a:rPr>
              <a:t>Ngài</a:t>
            </a:r>
            <a:r>
              <a:rPr lang="en-US" sz="5400" smtClean="0">
                <a:solidFill>
                  <a:schemeClr val="bg1"/>
                </a:solidFill>
              </a:rPr>
              <a:t>.</a:t>
            </a:r>
            <a:endParaRPr lang="vi-VN" sz="54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193925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872094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Cha tự ý dùng lời chân lý mà sinh ra chúng ta, để chúng ta nên như tác phẩm đầu tay trong các thụ tạo của </a:t>
            </a:r>
            <a:r>
              <a:rPr lang="vi-VN" sz="5400" smtClean="0">
                <a:solidFill>
                  <a:schemeClr val="bg1"/>
                </a:solidFill>
              </a:rPr>
              <a:t>Ngài</a:t>
            </a:r>
            <a:r>
              <a:rPr lang="en-US" sz="5400" smtClean="0">
                <a:solidFill>
                  <a:schemeClr val="bg1"/>
                </a:solidFill>
              </a:rPr>
              <a:t>.</a:t>
            </a:r>
            <a:endParaRPr lang="vi-VN" sz="54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4136312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1079033"/>
            <a:ext cx="6019800" cy="3539430"/>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dirty="0" err="1" smtClean="0"/>
              <a:t>muốn</a:t>
            </a:r>
            <a:r>
              <a:rPr lang="en-US" sz="3200" dirty="0" smtClean="0"/>
              <a:t> </a:t>
            </a:r>
            <a:r>
              <a:rPr lang="en-US" sz="3200" dirty="0" err="1" smtClean="0"/>
              <a:t>đứng</a:t>
            </a:r>
            <a:r>
              <a:rPr lang="en-US" sz="3200" dirty="0" smtClean="0"/>
              <a:t> </a:t>
            </a:r>
            <a:r>
              <a:rPr lang="en-US" sz="3200" dirty="0" err="1" smtClean="0"/>
              <a:t>vững</a:t>
            </a:r>
            <a:r>
              <a:rPr lang="en-US" sz="3200" dirty="0" smtClean="0"/>
              <a:t> </a:t>
            </a:r>
            <a:r>
              <a:rPr lang="en-US" sz="3200" dirty="0" err="1" smtClean="0"/>
              <a:t>trước</a:t>
            </a:r>
            <a:r>
              <a:rPr lang="en-US" sz="3200" dirty="0" smtClean="0"/>
              <a:t> </a:t>
            </a:r>
            <a:r>
              <a:rPr lang="en-US" sz="3200" dirty="0" err="1" smtClean="0"/>
              <a:t>mọi</a:t>
            </a:r>
            <a:r>
              <a:rPr lang="en-US" sz="3200" dirty="0" smtClean="0"/>
              <a:t> </a:t>
            </a:r>
            <a:r>
              <a:rPr lang="en-US" sz="3200" dirty="0" err="1" smtClean="0"/>
              <a:t>thử</a:t>
            </a:r>
            <a:r>
              <a:rPr lang="en-US" sz="3200" dirty="0" smtClean="0"/>
              <a:t> </a:t>
            </a:r>
            <a:r>
              <a:rPr lang="en-US" sz="3200" dirty="0" err="1" smtClean="0"/>
              <a:t>thách</a:t>
            </a:r>
            <a:r>
              <a:rPr lang="en-US" sz="3200" dirty="0" smtClean="0"/>
              <a:t>, </a:t>
            </a:r>
            <a:r>
              <a:rPr lang="en-US" sz="3200" dirty="0" err="1" smtClean="0"/>
              <a:t>muốn</a:t>
            </a:r>
            <a:r>
              <a:rPr lang="en-US" sz="3200" dirty="0" smtClean="0"/>
              <a:t> </a:t>
            </a:r>
            <a:r>
              <a:rPr lang="en-US" sz="3200" dirty="0" err="1" smtClean="0"/>
              <a:t>khỏi</a:t>
            </a:r>
            <a:r>
              <a:rPr lang="en-US" sz="3200" dirty="0" smtClean="0"/>
              <a:t> </a:t>
            </a:r>
            <a:r>
              <a:rPr lang="en-US" sz="3200" dirty="0" err="1" smtClean="0"/>
              <a:t>phải</a:t>
            </a:r>
            <a:r>
              <a:rPr lang="en-US" sz="3200" dirty="0" smtClean="0"/>
              <a:t> </a:t>
            </a:r>
            <a:r>
              <a:rPr lang="en-US" sz="3200" dirty="0" err="1" smtClean="0"/>
              <a:t>mất</a:t>
            </a:r>
            <a:r>
              <a:rPr lang="en-US" sz="3200" dirty="0" smtClean="0"/>
              <a:t> </a:t>
            </a:r>
            <a:r>
              <a:rPr lang="en-US" sz="3200" dirty="0" err="1" smtClean="0"/>
              <a:t>đức</a:t>
            </a:r>
            <a:r>
              <a:rPr lang="en-US" sz="3200" dirty="0" smtClean="0"/>
              <a:t> tin, </a:t>
            </a:r>
            <a:r>
              <a:rPr lang="en-US" sz="3200" dirty="0" err="1" smtClean="0"/>
              <a:t>người</a:t>
            </a:r>
            <a:r>
              <a:rPr lang="en-US" sz="3200" dirty="0" smtClean="0"/>
              <a:t> Ki-</a:t>
            </a:r>
            <a:r>
              <a:rPr lang="en-US" sz="3200" dirty="0" err="1" smtClean="0"/>
              <a:t>tô</a:t>
            </a:r>
            <a:r>
              <a:rPr lang="en-US" sz="3200" dirty="0" smtClean="0"/>
              <a:t> </a:t>
            </a:r>
            <a:r>
              <a:rPr lang="en-US" sz="3200" dirty="0" err="1" smtClean="0"/>
              <a:t>hữu</a:t>
            </a:r>
            <a:r>
              <a:rPr lang="en-US" sz="3200" dirty="0" smtClean="0"/>
              <a:t> </a:t>
            </a:r>
            <a:r>
              <a:rPr lang="en-US" sz="3200" dirty="0" err="1" smtClean="0"/>
              <a:t>cần</a:t>
            </a:r>
            <a:r>
              <a:rPr lang="en-US" sz="3200" dirty="0" smtClean="0"/>
              <a:t> </a:t>
            </a:r>
            <a:r>
              <a:rPr lang="en-US" sz="3200" dirty="0" err="1" smtClean="0"/>
              <a:t>giữ</a:t>
            </a:r>
            <a:r>
              <a:rPr lang="en-US" sz="3200" dirty="0" smtClean="0"/>
              <a:t> </a:t>
            </a:r>
            <a:r>
              <a:rPr lang="en-US" sz="3200" dirty="0" err="1" smtClean="0"/>
              <a:t>trọn</a:t>
            </a:r>
            <a:r>
              <a:rPr lang="en-US" sz="3200" dirty="0" smtClean="0"/>
              <a:t> </a:t>
            </a:r>
            <a:r>
              <a:rPr lang="en-US" sz="3200" dirty="0" err="1" smtClean="0"/>
              <a:t>vẹn</a:t>
            </a:r>
            <a:r>
              <a:rPr lang="en-US" sz="3200" dirty="0" smtClean="0"/>
              <a:t> </a:t>
            </a:r>
            <a:r>
              <a:rPr lang="en-US" sz="3200" dirty="0" err="1" smtClean="0"/>
              <a:t>lề</a:t>
            </a:r>
            <a:r>
              <a:rPr lang="en-US" sz="3200" dirty="0" smtClean="0"/>
              <a:t> </a:t>
            </a:r>
            <a:r>
              <a:rPr lang="en-US" sz="3200" dirty="0" err="1" smtClean="0"/>
              <a:t>luật</a:t>
            </a:r>
            <a:r>
              <a:rPr lang="en-US" sz="3200" dirty="0" smtClean="0"/>
              <a:t> </a:t>
            </a:r>
            <a:r>
              <a:rPr lang="en-US" sz="3200" dirty="0" err="1" smtClean="0"/>
              <a:t>của</a:t>
            </a:r>
            <a:r>
              <a:rPr lang="en-US" sz="3200" dirty="0" smtClean="0"/>
              <a:t> </a:t>
            </a:r>
            <a:r>
              <a:rPr lang="en-US" sz="3200" dirty="0" err="1" smtClean="0"/>
              <a:t>Chúa</a:t>
            </a:r>
            <a:r>
              <a:rPr lang="en-US" sz="3200" dirty="0" smtClean="0"/>
              <a:t>. </a:t>
            </a:r>
            <a:r>
              <a:rPr lang="en-US" sz="3200" dirty="0" err="1" smtClean="0"/>
              <a:t>Với</a:t>
            </a:r>
            <a:r>
              <a:rPr lang="en-US" sz="3200" dirty="0" smtClean="0"/>
              <a:t> </a:t>
            </a:r>
            <a:r>
              <a:rPr lang="en-US" sz="3200" dirty="0" err="1" smtClean="0"/>
              <a:t>tâm</a:t>
            </a:r>
            <a:r>
              <a:rPr lang="en-US" sz="3200" dirty="0" smtClean="0"/>
              <a:t> </a:t>
            </a:r>
            <a:r>
              <a:rPr lang="en-US" sz="3200" dirty="0" err="1" smtClean="0"/>
              <a:t>tình</a:t>
            </a:r>
            <a:r>
              <a:rPr lang="en-US" sz="3200" dirty="0" smtClean="0"/>
              <a:t> </a:t>
            </a:r>
            <a:r>
              <a:rPr lang="en-US" sz="3200" dirty="0" err="1" smtClean="0"/>
              <a:t>mến</a:t>
            </a:r>
            <a:r>
              <a:rPr lang="en-US" sz="3200" dirty="0" smtClean="0"/>
              <a:t> </a:t>
            </a:r>
            <a:r>
              <a:rPr lang="en-US" sz="3200" dirty="0" err="1" smtClean="0"/>
              <a:t>yêu</a:t>
            </a:r>
            <a:r>
              <a:rPr lang="en-US" sz="3200" dirty="0" smtClean="0"/>
              <a:t> </a:t>
            </a:r>
            <a:r>
              <a:rPr lang="en-US" sz="3200" dirty="0" err="1" smtClean="0"/>
              <a:t>lề</a:t>
            </a:r>
            <a:r>
              <a:rPr lang="en-US" sz="3200" dirty="0" smtClean="0"/>
              <a:t> </a:t>
            </a:r>
            <a:r>
              <a:rPr lang="en-US" sz="3200" dirty="0" err="1" smtClean="0"/>
              <a:t>luật</a:t>
            </a:r>
            <a:r>
              <a:rPr lang="en-US" sz="3200" dirty="0" smtClean="0"/>
              <a:t> </a:t>
            </a:r>
            <a:r>
              <a:rPr lang="en-US" sz="3200" dirty="0" err="1" smtClean="0"/>
              <a:t>Chúa</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754326"/>
          </a:xfrm>
          <a:prstGeom prst="rect">
            <a:avLst/>
          </a:prstGeom>
        </p:spPr>
        <p:txBody>
          <a:bodyPr wrap="square">
            <a:spAutoFit/>
          </a:bodyPr>
          <a:lstStyle/>
          <a:p>
            <a:pPr algn="ctr"/>
            <a:r>
              <a:rPr lang="en-US" sz="6000" b="1" i="1" dirty="0" smtClean="0">
                <a:solidFill>
                  <a:srgbClr val="FFFF00"/>
                </a:solidFill>
              </a:rPr>
              <a:t>DÂNG VÀ XIN</a:t>
            </a:r>
            <a:endParaRPr lang="en-US" sz="6000" b="1" i="1" dirty="0">
              <a:solidFill>
                <a:srgbClr val="FFFF00"/>
              </a:solidFill>
            </a:endParaRPr>
          </a:p>
          <a:p>
            <a:pPr algn="ctr"/>
            <a:r>
              <a:rPr lang="en-US" sz="4800" b="1" i="1" dirty="0" err="1" smtClean="0">
                <a:solidFill>
                  <a:schemeClr val="bg1"/>
                </a:solidFill>
              </a:rPr>
              <a:t>Phanxico</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a:solidFill>
                  <a:srgbClr val="FFFF00"/>
                </a:solidFill>
                <a:effectLst/>
              </a:rPr>
              <a:t>Tk1:</a:t>
            </a:r>
            <a:r>
              <a:rPr lang="en-US" sz="4900" b="0" dirty="0">
                <a:solidFill>
                  <a:schemeClr val="bg1"/>
                </a:solidFill>
                <a:effectLst/>
              </a:rPr>
              <a:t> </a:t>
            </a:r>
            <a:r>
              <a:rPr lang="en-US" sz="4900" dirty="0" smtClean="0">
                <a:solidFill>
                  <a:schemeClr val="bg1"/>
                </a:solidFill>
              </a:rPr>
              <a:t>Nguyện dâng Chúa con tim, nguyện dâng Chúa tâm tư. Chúa hãy nhận đời con với những ước mơ. Và cho yêu thương và cho con ơn Chúa. Bấy nhiêu thôi Chúa ơi, bấy nhiêu thôi là đủ rồi. </a:t>
            </a:r>
            <a:endParaRPr lang="en-US" sz="49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smtClean="0">
                <a:solidFill>
                  <a:srgbClr val="FFFF00"/>
                </a:solidFill>
                <a:effectLst/>
              </a:rPr>
              <a:t>Tk2:</a:t>
            </a:r>
            <a:r>
              <a:rPr lang="en-US" sz="4900" b="0" dirty="0" smtClean="0">
                <a:solidFill>
                  <a:schemeClr val="bg1"/>
                </a:solidFill>
                <a:effectLst/>
              </a:rPr>
              <a:t> </a:t>
            </a:r>
            <a:r>
              <a:rPr lang="en-US" sz="4900" dirty="0" smtClean="0">
                <a:solidFill>
                  <a:schemeClr val="bg1"/>
                </a:solidFill>
              </a:rPr>
              <a:t>Này nước mắt đau thương, này câu hát say sưa. Chúa hãy nhận đời con lúc nắng khi mưa. Và cho yêu thương và cho con ơn Chúa. Bấy nhiêu thôi Chúa ơi, bấy nhiêu thôi là đủ rồi. </a:t>
            </a:r>
            <a:endParaRPr lang="en-US" sz="4900" b="0" dirty="0">
              <a:solidFill>
                <a:schemeClr val="bg1"/>
              </a:solidFill>
              <a:effectLst/>
            </a:endParaRPr>
          </a:p>
        </p:txBody>
      </p:sp>
    </p:spTree>
    <p:extLst>
      <p:ext uri="{BB962C8B-B14F-4D97-AF65-F5344CB8AC3E}">
        <p14:creationId xmlns:p14="http://schemas.microsoft.com/office/powerpoint/2010/main" val="22281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1052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smtClean="0">
                <a:solidFill>
                  <a:srgbClr val="FFFF00"/>
                </a:solidFill>
                <a:effectLst/>
              </a:rPr>
              <a:t>Tk3:</a:t>
            </a:r>
            <a:r>
              <a:rPr lang="en-US" sz="4900" b="0" dirty="0" smtClean="0">
                <a:solidFill>
                  <a:schemeClr val="bg1"/>
                </a:solidFill>
                <a:effectLst/>
              </a:rPr>
              <a:t> </a:t>
            </a:r>
            <a:r>
              <a:rPr lang="en-US" sz="4900" dirty="0" smtClean="0">
                <a:solidFill>
                  <a:schemeClr val="bg1"/>
                </a:solidFill>
              </a:rPr>
              <a:t>Từ nay Chúa lo toan tràn nhịp sống hân hoan. Chúa hãy nhận đời con Chúa đã thương ban. Và cho yêu thương và cho con ơn Chúa. Bấy nhiêu thôi Chúa ơi, bấy nhiêu thôi là đủ rồi. </a:t>
            </a:r>
            <a:endParaRPr lang="en-US" sz="4900" b="0" dirty="0">
              <a:solidFill>
                <a:schemeClr val="bg1"/>
              </a:solidFill>
              <a:effectLst/>
            </a:endParaRPr>
          </a:p>
        </p:txBody>
      </p:sp>
    </p:spTree>
    <p:extLst>
      <p:ext uri="{BB962C8B-B14F-4D97-AF65-F5344CB8AC3E}">
        <p14:creationId xmlns:p14="http://schemas.microsoft.com/office/powerpoint/2010/main" val="2675114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Nguyện Hiệp Lễ</a:t>
            </a:r>
            <a:br>
              <a:rPr lang="en-US" sz="6600" b="0" dirty="0">
                <a:solidFill>
                  <a:srgbClr val="FFFF00"/>
                </a:solidFill>
                <a:effectLst/>
                <a:latin typeface="+mj-lt"/>
              </a:rPr>
            </a:br>
            <a:r>
              <a:rPr lang="en-US" sz="6600" dirty="0" smtClean="0">
                <a:solidFill>
                  <a:srgbClr val="FFFF00"/>
                </a:solidFill>
              </a:rPr>
              <a:t>CHỚ GIẢ HÌNH</a:t>
            </a:r>
            <a:r>
              <a:rPr lang="en-US" sz="6600" dirty="0" smtClean="0">
                <a:solidFill>
                  <a:srgbClr val="FFFF00"/>
                </a:solidFill>
              </a:rPr>
              <a:t/>
            </a:r>
            <a:br>
              <a:rPr lang="en-US" sz="6600" dirty="0" smtClean="0">
                <a:solidFill>
                  <a:srgbClr val="FFFF00"/>
                </a:solidFill>
              </a:rPr>
            </a:br>
            <a:r>
              <a:rPr lang="en-US" sz="4000" i="1" dirty="0" smtClean="0">
                <a:solidFill>
                  <a:schemeClr val="bg1"/>
                </a:solidFill>
              </a:rPr>
              <a:t>Huỳnh Minh Kỳ- Đinh Công Huỳnh</a:t>
            </a:r>
            <a:endParaRPr lang="en-US" sz="6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smtClean="0">
                <a:solidFill>
                  <a:srgbClr val="FFFF00"/>
                </a:solidFill>
                <a:effectLst/>
              </a:rPr>
              <a:t>Tk1:</a:t>
            </a:r>
            <a:r>
              <a:rPr lang="en-US" b="0" dirty="0" smtClean="0">
                <a:solidFill>
                  <a:schemeClr val="bg1"/>
                </a:solidFill>
                <a:effectLst/>
              </a:rPr>
              <a:t> </a:t>
            </a:r>
            <a:r>
              <a:rPr lang="en-US" dirty="0" smtClean="0">
                <a:solidFill>
                  <a:schemeClr val="bg1"/>
                </a:solidFill>
              </a:rPr>
              <a:t>Bao năm qua say men trần thế mua vinh quang giữa nơi thế trần. Con buông theo lối sống giả hình ngoài miệng luôn nói tới lề luật. Thế nhưng lòng con xa Chúa bởi xa hoa phù vân. </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FFFF00"/>
                </a:solidFill>
              </a:rPr>
              <a:t>**</a:t>
            </a:r>
            <a:r>
              <a:rPr lang="en-US" b="0" u="sng" dirty="0" smtClean="0">
                <a:solidFill>
                  <a:srgbClr val="FFFF00"/>
                </a:solidFill>
                <a:effectLst/>
              </a:rPr>
              <a:t>:</a:t>
            </a:r>
            <a:r>
              <a:rPr lang="en-US" b="0" dirty="0" smtClean="0">
                <a:solidFill>
                  <a:schemeClr val="bg1"/>
                </a:solidFill>
                <a:effectLst/>
              </a:rPr>
              <a:t> </a:t>
            </a:r>
            <a:r>
              <a:rPr lang="vi-VN" dirty="0" smtClean="0">
                <a:solidFill>
                  <a:schemeClr val="bg1"/>
                </a:solidFill>
              </a:rPr>
              <a:t> </a:t>
            </a:r>
            <a:r>
              <a:rPr lang="en-US" dirty="0" smtClean="0">
                <a:solidFill>
                  <a:schemeClr val="bg1"/>
                </a:solidFill>
              </a:rPr>
              <a:t>Bao dâm ô tham lam độc ác, bao kiêu căng ganh </a:t>
            </a:r>
            <a:r>
              <a:rPr lang="en-US" dirty="0" err="1" smtClean="0">
                <a:solidFill>
                  <a:schemeClr val="bg1"/>
                </a:solidFill>
              </a:rPr>
              <a:t>tỵ</a:t>
            </a:r>
            <a:r>
              <a:rPr lang="en-US" dirty="0" smtClean="0">
                <a:solidFill>
                  <a:schemeClr val="bg1"/>
                </a:solidFill>
              </a:rPr>
              <a:t> lăng loàn. Bao điêu ngoa, xảo trá, ngoại tình từ lòng con đã xuất ra ngoài. Thế nên lòng ra ô uế bởi đam mê gian trần. </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FFFF00"/>
                </a:solidFill>
              </a:rPr>
              <a:t>ĐK</a:t>
            </a:r>
            <a:r>
              <a:rPr lang="en-US" b="0" u="sng" dirty="0" smtClean="0">
                <a:solidFill>
                  <a:srgbClr val="FFFF00"/>
                </a:solidFill>
                <a:effectLst/>
              </a:rPr>
              <a:t>:</a:t>
            </a:r>
            <a:r>
              <a:rPr lang="en-US" b="0" dirty="0" smtClean="0">
                <a:solidFill>
                  <a:schemeClr val="bg1"/>
                </a:solidFill>
                <a:effectLst/>
              </a:rPr>
              <a:t> </a:t>
            </a:r>
            <a:r>
              <a:rPr lang="en-US" dirty="0" smtClean="0">
                <a:solidFill>
                  <a:schemeClr val="bg1"/>
                </a:solidFill>
              </a:rPr>
              <a:t>Lạy Chúa! Bao năm qua con sống giả hình mắt môi con nên như mù lòa nguyện Ngài thương </a:t>
            </a:r>
            <a:r>
              <a:rPr lang="en-US" dirty="0" err="1" smtClean="0">
                <a:solidFill>
                  <a:schemeClr val="bg1"/>
                </a:solidFill>
              </a:rPr>
              <a:t>dủ</a:t>
            </a:r>
            <a:r>
              <a:rPr lang="en-US" dirty="0" smtClean="0">
                <a:solidFill>
                  <a:schemeClr val="bg1"/>
                </a:solidFill>
              </a:rPr>
              <a:t> tình cứu chữa. Lạy Chúa! xin cho con ra khỏi chính mình biết yêu thương anh em thật tình để lòng người thắm thiết tươi xinh. </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smtClean="0">
                <a:solidFill>
                  <a:srgbClr val="FFFF00"/>
                </a:solidFill>
                <a:effectLst/>
              </a:rPr>
              <a:t>Tk2:</a:t>
            </a:r>
            <a:r>
              <a:rPr lang="en-US" b="0" dirty="0" smtClean="0">
                <a:solidFill>
                  <a:schemeClr val="bg1"/>
                </a:solidFill>
                <a:effectLst/>
              </a:rPr>
              <a:t> </a:t>
            </a:r>
            <a:r>
              <a:rPr lang="en-US" dirty="0" smtClean="0">
                <a:solidFill>
                  <a:schemeClr val="bg1"/>
                </a:solidFill>
              </a:rPr>
              <a:t>Trao cho nhau yêu thương nồng thắm không huênh hoang câu nệ bên ngoài. Nhưng bao dung biết sống thật tình và cảm thông chia vui sẻ buồn. Xóa tan vực sâu ngăn cách đã bao năm phủ vây. </a:t>
            </a:r>
            <a:endParaRPr lang="en-US" b="0" dirty="0">
              <a:solidFill>
                <a:schemeClr val="bg1"/>
              </a:solidFill>
              <a:effectLst/>
            </a:endParaRPr>
          </a:p>
        </p:txBody>
      </p:sp>
    </p:spTree>
    <p:extLst>
      <p:ext uri="{BB962C8B-B14F-4D97-AF65-F5344CB8AC3E}">
        <p14:creationId xmlns:p14="http://schemas.microsoft.com/office/powerpoint/2010/main" val="1935337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FFFF00"/>
                </a:solidFill>
              </a:rPr>
              <a:t>**</a:t>
            </a:r>
            <a:r>
              <a:rPr lang="en-US" b="0" u="sng" dirty="0" smtClean="0">
                <a:solidFill>
                  <a:srgbClr val="FFFF00"/>
                </a:solidFill>
                <a:effectLst/>
              </a:rPr>
              <a:t>:</a:t>
            </a:r>
            <a:r>
              <a:rPr lang="en-US" b="0" dirty="0" smtClean="0">
                <a:solidFill>
                  <a:schemeClr val="bg1"/>
                </a:solidFill>
                <a:effectLst/>
              </a:rPr>
              <a:t> </a:t>
            </a:r>
            <a:r>
              <a:rPr lang="vi-VN" dirty="0" smtClean="0">
                <a:solidFill>
                  <a:schemeClr val="bg1"/>
                </a:solidFill>
              </a:rPr>
              <a:t> </a:t>
            </a:r>
            <a:r>
              <a:rPr lang="en-US" dirty="0" smtClean="0">
                <a:solidFill>
                  <a:schemeClr val="bg1"/>
                </a:solidFill>
              </a:rPr>
              <a:t>Hoa yêu thương đua nhau bừng nở khi con tim mở rộng với người. Bao lâu ta biết sống thật thà lòng bình an hân hoan ngập tràn. Thế gian trở nên tươi sáng xóa tan bao u buồn. </a:t>
            </a:r>
            <a:endParaRPr lang="en-US" b="0" dirty="0">
              <a:solidFill>
                <a:schemeClr val="bg1"/>
              </a:solidFill>
              <a:effectLst/>
            </a:endParaRPr>
          </a:p>
        </p:txBody>
      </p:sp>
    </p:spTree>
    <p:extLst>
      <p:ext uri="{BB962C8B-B14F-4D97-AF65-F5344CB8AC3E}">
        <p14:creationId xmlns:p14="http://schemas.microsoft.com/office/powerpoint/2010/main" val="1672127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smtClean="0">
                <a:solidFill>
                  <a:srgbClr val="FFFF00"/>
                </a:solidFill>
              </a:rPr>
              <a:t>ĐK</a:t>
            </a:r>
            <a:r>
              <a:rPr lang="en-US" b="0" u="sng" dirty="0" smtClean="0">
                <a:solidFill>
                  <a:srgbClr val="FFFF00"/>
                </a:solidFill>
                <a:effectLst/>
              </a:rPr>
              <a:t>:</a:t>
            </a:r>
            <a:r>
              <a:rPr lang="en-US" b="0" dirty="0" smtClean="0">
                <a:solidFill>
                  <a:schemeClr val="bg1"/>
                </a:solidFill>
                <a:effectLst/>
              </a:rPr>
              <a:t> </a:t>
            </a:r>
            <a:r>
              <a:rPr lang="en-US" dirty="0" smtClean="0">
                <a:solidFill>
                  <a:schemeClr val="bg1"/>
                </a:solidFill>
              </a:rPr>
              <a:t>Lạy Chúa! Bao năm qua con sống giả hình mắt môi con nên như mù lòa nguyện Ngài thương </a:t>
            </a:r>
            <a:r>
              <a:rPr lang="en-US" dirty="0" err="1" smtClean="0">
                <a:solidFill>
                  <a:schemeClr val="bg1"/>
                </a:solidFill>
              </a:rPr>
              <a:t>dủ</a:t>
            </a:r>
            <a:r>
              <a:rPr lang="en-US" dirty="0" smtClean="0">
                <a:solidFill>
                  <a:schemeClr val="bg1"/>
                </a:solidFill>
              </a:rPr>
              <a:t> tình cứu chữa. Lạy Chúa! xin cho con ra khỏi chính mình biết yêu thương anh em thật tình để lòng người thắm thiết tươi xinh. </a:t>
            </a:r>
            <a:endParaRPr lang="en-US" b="0" dirty="0">
              <a:solidFill>
                <a:schemeClr val="bg1"/>
              </a:solidFill>
              <a:effectLst/>
            </a:endParaRPr>
          </a:p>
        </p:txBody>
      </p:sp>
    </p:spTree>
    <p:extLst>
      <p:ext uri="{BB962C8B-B14F-4D97-AF65-F5344CB8AC3E}">
        <p14:creationId xmlns:p14="http://schemas.microsoft.com/office/powerpoint/2010/main" val="2055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Nhập Lễ</a:t>
            </a:r>
            <a:br>
              <a:rPr lang="en-US" sz="6000" b="0" dirty="0">
                <a:solidFill>
                  <a:srgbClr val="FFFF00"/>
                </a:solidFill>
                <a:effectLst/>
                <a:latin typeface="+mj-lt"/>
              </a:rPr>
            </a:br>
            <a:r>
              <a:rPr lang="en-US" sz="5300" dirty="0" smtClean="0">
                <a:solidFill>
                  <a:srgbClr val="FFFF00"/>
                </a:solidFill>
              </a:rPr>
              <a:t>ĐÂU CÓ TÌNH YÊU THƯƠNG </a:t>
            </a:r>
            <a:br>
              <a:rPr lang="en-US" sz="5300" dirty="0" smtClean="0">
                <a:solidFill>
                  <a:srgbClr val="FFFF00"/>
                </a:solidFill>
              </a:rPr>
            </a:br>
            <a:r>
              <a:rPr lang="en-US" sz="5400" i="1" dirty="0" smtClean="0">
                <a:solidFill>
                  <a:schemeClr val="bg1"/>
                </a:solidFill>
              </a:rPr>
              <a:t>Lm. Vinh Hạnh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11500" b="0" dirty="0" err="1">
                <a:solidFill>
                  <a:srgbClr val="FFFF00"/>
                </a:solidFill>
                <a:effectLst/>
              </a:rPr>
              <a:t>Kinh</a:t>
            </a:r>
            <a:r>
              <a:rPr lang="en-US" sz="11500" b="0" dirty="0">
                <a:solidFill>
                  <a:srgbClr val="FFFF00"/>
                </a:solidFill>
                <a:effectLst/>
              </a:rPr>
              <a:t> </a:t>
            </a:r>
            <a:r>
              <a:rPr lang="en-US" sz="11500" b="0" dirty="0" err="1">
                <a:solidFill>
                  <a:srgbClr val="FFFF00"/>
                </a:solidFill>
                <a:effectLst/>
              </a:rPr>
              <a:t>Tạ</a:t>
            </a:r>
            <a:r>
              <a:rPr lang="en-US" sz="11500" b="0" dirty="0">
                <a:solidFill>
                  <a:srgbClr val="FFFF00"/>
                </a:solidFill>
                <a:effectLst/>
              </a:rPr>
              <a:t> </a:t>
            </a:r>
            <a:r>
              <a:rPr lang="en-US" sz="115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en-US" sz="5400" b="0" i="1" dirty="0" err="1">
                <a:solidFill>
                  <a:schemeClr val="bg1"/>
                </a:solidFill>
                <a:effectLst/>
              </a:rPr>
              <a:t>Lm</a:t>
            </a:r>
            <a:r>
              <a:rPr lang="en-US" sz="5400" b="0" i="1" dirty="0">
                <a:solidFill>
                  <a:schemeClr val="bg1"/>
                </a:solidFill>
                <a:effectLst/>
              </a:rPr>
              <a: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2391694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3673786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Tk1:</a:t>
            </a:r>
            <a:r>
              <a:rPr lang="en-US" sz="7000" b="0" dirty="0">
                <a:solidFill>
                  <a:schemeClr val="bg1"/>
                </a:solidFill>
                <a:effectLst/>
              </a:rPr>
              <a:t> </a:t>
            </a:r>
            <a:r>
              <a:rPr lang="vi-VN" sz="7000" b="0" dirty="0">
                <a:solidFill>
                  <a:schemeClr val="bg1"/>
                </a:solidFill>
                <a:effectLst/>
              </a:rPr>
              <a:t>Ra đi đến với người gần xa, khơi lên những tiếng lòng ngợi ca.</a:t>
            </a:r>
            <a:endParaRPr lang="en-US" sz="7000" b="0" dirty="0">
              <a:solidFill>
                <a:schemeClr val="bg1"/>
              </a:solidFill>
              <a:effectLst/>
            </a:endParaRPr>
          </a:p>
        </p:txBody>
      </p:sp>
    </p:spTree>
    <p:extLst>
      <p:ext uri="{BB962C8B-B14F-4D97-AF65-F5344CB8AC3E}">
        <p14:creationId xmlns:p14="http://schemas.microsoft.com/office/powerpoint/2010/main" val="2341384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Tk2:</a:t>
            </a:r>
            <a:r>
              <a:rPr lang="en-US" sz="7000" b="0" dirty="0">
                <a:solidFill>
                  <a:schemeClr val="bg1"/>
                </a:solidFill>
                <a:effectLst/>
              </a:rPr>
              <a:t> </a:t>
            </a:r>
            <a:r>
              <a:rPr lang="vi-VN" sz="7000" b="0" dirty="0">
                <a:solidFill>
                  <a:schemeClr val="bg1"/>
                </a:solidFill>
                <a:effectLst/>
              </a:rPr>
              <a:t>Con xin Chúa xuống nguồn hồng ân, cho nhân thế tháng ngày bình an.</a:t>
            </a:r>
          </a:p>
        </p:txBody>
      </p:sp>
    </p:spTree>
    <p:extLst>
      <p:ext uri="{BB962C8B-B14F-4D97-AF65-F5344CB8AC3E}">
        <p14:creationId xmlns:p14="http://schemas.microsoft.com/office/powerpoint/2010/main" val="37078625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14178160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smtClean="0">
                <a:solidFill>
                  <a:schemeClr val="bg1"/>
                </a:solidFill>
                <a:latin typeface="+mj-lt"/>
              </a:rPr>
              <a:t>Đâu có tình yêu thương ở đấy có Đức Chúa Trời. Đâu có lòng từ bi là đấy có ân sủng Người. Đâu có tình bác ái thì Chúa chúc lành không ngơi. Đâu ý hợp tâm đầu ở đấy chứa chan nguồn vui. </a:t>
            </a:r>
            <a:endParaRPr lang="vi-VN" sz="48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smtClean="0">
                <a:solidFill>
                  <a:srgbClr val="FFFF00"/>
                </a:solidFill>
                <a:effectLst/>
                <a:latin typeface="+mj-lt"/>
              </a:rPr>
              <a:t>Tk2</a:t>
            </a:r>
            <a:r>
              <a:rPr lang="vi-VN" sz="5400" b="0" u="sng" dirty="0" smtClean="0">
                <a:solidFill>
                  <a:srgbClr val="FFFF00"/>
                </a:solidFill>
                <a:effectLst/>
                <a:latin typeface="+mj-lt"/>
              </a:rPr>
              <a:t>:</a:t>
            </a:r>
            <a:r>
              <a:rPr lang="vi-VN" sz="5400" b="0" dirty="0" smtClean="0">
                <a:solidFill>
                  <a:schemeClr val="bg1"/>
                </a:solidFill>
                <a:effectLst/>
                <a:latin typeface="+mj-lt"/>
              </a:rPr>
              <a:t> </a:t>
            </a:r>
            <a:r>
              <a:rPr lang="en-US" sz="5400" dirty="0" smtClean="0">
                <a:solidFill>
                  <a:schemeClr val="bg1"/>
                </a:solidFill>
                <a:latin typeface="+mj-lt"/>
              </a:rPr>
              <a:t>Nguyện xin Thiên Chúa đoàn kết muôn người một ý. Xin hãy duy trì trí lòng hòa hợp mến yêu. Diệt tan căm thù, chia rẽ, oán hờn, ghét ghen. Gìn giữ đức ái yêu Chúa mến thương anh em. </a:t>
            </a:r>
            <a:endParaRPr lang="vi-VN" sz="54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smtClean="0">
                <a:solidFill>
                  <a:schemeClr val="bg1"/>
                </a:solidFill>
                <a:latin typeface="+mj-lt"/>
              </a:rPr>
              <a:t>Đâu có tình yêu thương ở đấy có Đức Chúa Trời. Đâu có lòng từ bi là đấy có ân sủng Người. Đâu có tình bác ái thì Chúa chúc lành không ngơi. Đâu ý hợp tâm đầu ở đấy chứa chan nguồn vui. </a:t>
            </a:r>
            <a:endParaRPr lang="vi-VN" sz="4800" b="0" dirty="0">
              <a:solidFill>
                <a:schemeClr val="bg1"/>
              </a:solidFill>
              <a:effectLst/>
              <a:latin typeface="+mj-lt"/>
            </a:endParaRPr>
          </a:p>
        </p:txBody>
      </p:sp>
    </p:spTree>
    <p:extLst>
      <p:ext uri="{BB962C8B-B14F-4D97-AF65-F5344CB8AC3E}">
        <p14:creationId xmlns:p14="http://schemas.microsoft.com/office/powerpoint/2010/main" val="39627519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TotalTime>
  <Words>1511</Words>
  <Application>Microsoft Office PowerPoint</Application>
  <PresentationFormat>On-screen Show (16:9)</PresentationFormat>
  <Paragraphs>86</Paragraphs>
  <Slides>67</Slides>
  <Notes>2</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67</vt:i4>
      </vt:variant>
    </vt:vector>
  </HeadingPairs>
  <TitlesOfParts>
    <vt:vector size="81" baseType="lpstr">
      <vt:lpstr>Arial</vt:lpstr>
      <vt:lpstr>Calibri</vt:lpstr>
      <vt:lpstr>Times New Roman</vt:lpstr>
      <vt:lpstr>UTM American Sans</vt:lpstr>
      <vt:lpstr>Office Theme</vt:lpstr>
      <vt:lpstr>36_Default Design</vt:lpstr>
      <vt:lpstr>10_Office Theme</vt:lpstr>
      <vt:lpstr>37_Default Design</vt:lpstr>
      <vt:lpstr>6_Office Theme</vt:lpstr>
      <vt:lpstr>7_Office Theme</vt:lpstr>
      <vt:lpstr>8_Office Theme</vt:lpstr>
      <vt:lpstr>3_Office Theme</vt:lpstr>
      <vt:lpstr>1_Office Theme</vt:lpstr>
      <vt:lpstr>2_Office Theme</vt:lpstr>
      <vt:lpstr>PowerPoint Presentation</vt:lpstr>
      <vt:lpstr>TẬP HÁT CỘNG ĐOÀN THÁNH VỊNH 14 CHÚA NHẬT XXII THƯỜNG NIÊN NĂM B  Lm. Kim Long</vt:lpstr>
      <vt:lpstr>Đk: Lạy Chúa, ai được ở trên núi thánh Ngài.</vt:lpstr>
      <vt:lpstr>Chúa Cha tự ý dùng lời chân lý mà sinh ra chúng ta, để chúng ta nên như tác phẩm đầu tay trong các thụ tạo của Ngài.</vt:lpstr>
      <vt:lpstr>PowerPoint Presentation</vt:lpstr>
      <vt:lpstr> Ca Nhập Lễ ĐÂU CÓ TÌNH YÊU THƯƠNG  Lm. Vinh Hạnh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 CHÚA NHẬT XXII THƯỜNG NIÊN NĂM B  Lm. Kim Long 03 Câu</vt:lpstr>
      <vt:lpstr>Đk: Lạy Chúa, ai được ở trên núi thánh Ngài.</vt:lpstr>
      <vt:lpstr>Tk1: Người luôn sống vẹn toàn, làm điều thẳng ngay, Lòng gẫm suy lẽ thật, lưỡi không hề điêu ngoa.</vt:lpstr>
      <vt:lpstr>Đk: Lạy Chúa, ai được ở trên núi thánh Ngài.</vt:lpstr>
      <vt:lpstr>Tk2: Người chẳng dám sỉ nhục hoặc làm hại ai. Trọng kẻ tôn sợ Chúa Trời, ghét khinh phường gian manh.</vt:lpstr>
      <vt:lpstr>Đk: Lạy Chúa, ai được ở trên núi thánh Ngài.</vt:lpstr>
      <vt:lpstr>Tk3: Thề chi dẫu bị thiệt, người chẳng đơn sai. Chẳng thiết ăn hối lộ để hại người thẳng ngay.</vt:lpstr>
      <vt:lpstr>Đk: Lạy Chúa, ai được ở trên núi thánh Ngài.</vt:lpstr>
      <vt:lpstr>PowerPoint Presentation</vt:lpstr>
      <vt:lpstr>Chúa Cha tự ý dùng lời chân lý mà sinh ra chúng ta, để chúng ta nên như tác phẩm đầu tay trong các thụ tạo của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Nguyện dâng Chúa con tim, nguyện dâng Chúa tâm tư. Chúa hãy nhận đời con với những ước mơ. Và cho yêu thương và cho con ơn Chúa. Bấy nhiêu thôi Chúa ơi, bấy nhiêu thôi là đủ rồi. </vt:lpstr>
      <vt:lpstr>Tk2: Này nước mắt đau thương, này câu hát say sưa. Chúa hãy nhận đời con lúc nắng khi mưa. Và cho yêu thương và cho con ơn Chúa. Bấy nhiêu thôi Chúa ơi, bấy nhiêu thôi là đủ rồi. </vt:lpstr>
      <vt:lpstr>Tk3: Từ nay Chúa lo toan tràn nhịp sống hân hoan. Chúa hãy nhận đời con Chúa đã thương ban. Và cho yêu thương và cho con ơn Chúa. Bấy nhiêu thôi Chúa ơi, bấy nhiêu thôi là đủ rồi. </vt:lpstr>
      <vt:lpstr>PowerPoint Presentation</vt:lpstr>
      <vt:lpstr>PowerPoint Presentation</vt:lpstr>
      <vt:lpstr>Ca Nguyện Hiệp Lễ CHỚ GIẢ HÌNH Huỳnh Minh Kỳ- Đinh Công Huỳnh</vt:lpstr>
      <vt:lpstr>Tk1: Bao năm qua say men trần thế mua vinh quang giữa nơi thế trần. Con buông theo lối sống giả hình ngoài miệng luôn nói tới lề luật. Thế nhưng lòng con xa Chúa bởi xa hoa phù vân. </vt:lpstr>
      <vt:lpstr>**:  Bao dâm ô tham lam độc ác, bao kiêu căng ganh tỵ lăng loàn. Bao điêu ngoa, xảo trá, ngoại tình từ lòng con đã xuất ra ngoài. Thế nên lòng ra ô uế bởi đam mê gian trần. </vt:lpstr>
      <vt:lpstr>ĐK: Lạy Chúa! Bao năm qua con sống giả hình mắt môi con nên như mù lòa nguyện Ngài thương dủ tình cứu chữa. Lạy Chúa! xin cho con ra khỏi chính mình biết yêu thương anh em thật tình để lòng người thắm thiết tươi xinh. </vt:lpstr>
      <vt:lpstr>Tk2: Trao cho nhau yêu thương nồng thắm không huênh hoang câu nệ bên ngoài. Nhưng bao dung biết sống thật tình và cảm thông chia vui sẻ buồn. Xóa tan vực sâu ngăn cách đã bao năm phủ vây. </vt:lpstr>
      <vt:lpstr>**:  Hoa yêu thương đua nhau bừng nở khi con tim mở rộng với người. Bao lâu ta biết sống thật thà lòng bình an hân hoan ngập tràn. Thế gian trở nên tươi sáng xóa tan bao u buồn. </vt:lpstr>
      <vt:lpstr>ĐK: Lạy Chúa! Bao năm qua con sống giả hình mắt môi con nên như mù lòa nguyện Ngài thương dủ tình cứu chữa. Lạy Chúa! xin cho con ra khỏi chính mình biết yêu thương anh em thật tình để lòng người thắm thiết tươi xinh. </vt:lpstr>
      <vt:lpstr>PowerPoint Presentation</vt:lpstr>
      <vt:lpstr>Chúa Nhật XX TN Năm A </vt:lpstr>
      <vt:lpstr>Ca Kết Lễ Kinh Tạ Lễ Lm.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Tk2: Con xin Chúa xuống nguồn hồng ân, cho nhân thế tháng ngày bình an.</vt:lpstr>
      <vt:lpstr>Đk: Tạ ơn Chúa chúng con ra về hoan ca trong cuộc đời nhân chứng. Tạ ơn Chúa chúng con nhịp bước đến khắp nơi để đem Tin Mừng.</vt:lpstr>
      <vt:lpstr>Chúa Nhật XX TN Năm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MAYTINH</cp:lastModifiedBy>
  <cp:revision>121</cp:revision>
  <dcterms:created xsi:type="dcterms:W3CDTF">2023-05-21T07:25:42Z</dcterms:created>
  <dcterms:modified xsi:type="dcterms:W3CDTF">2024-08-28T06:35:44Z</dcterms:modified>
</cp:coreProperties>
</file>