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012" r:id="rId6"/>
    <p:sldMasterId id="2147484024" r:id="rId7"/>
    <p:sldMasterId id="2147484156" r:id="rId8"/>
    <p:sldMasterId id="2147484168" r:id="rId9"/>
    <p:sldMasterId id="2147484180" r:id="rId10"/>
  </p:sldMasterIdLst>
  <p:notesMasterIdLst>
    <p:notesMasterId r:id="rId84"/>
  </p:notesMasterIdLst>
  <p:sldIdLst>
    <p:sldId id="765" r:id="rId11"/>
    <p:sldId id="507" r:id="rId12"/>
    <p:sldId id="376" r:id="rId13"/>
    <p:sldId id="737" r:id="rId14"/>
    <p:sldId id="738" r:id="rId15"/>
    <p:sldId id="731" r:id="rId16"/>
    <p:sldId id="745" r:id="rId17"/>
    <p:sldId id="746" r:id="rId18"/>
    <p:sldId id="747" r:id="rId19"/>
    <p:sldId id="748" r:id="rId20"/>
    <p:sldId id="732" r:id="rId21"/>
    <p:sldId id="392" r:id="rId22"/>
    <p:sldId id="393" r:id="rId23"/>
    <p:sldId id="394" r:id="rId24"/>
    <p:sldId id="395" r:id="rId25"/>
    <p:sldId id="396" r:id="rId26"/>
    <p:sldId id="397" r:id="rId27"/>
    <p:sldId id="398" r:id="rId28"/>
    <p:sldId id="399" r:id="rId29"/>
    <p:sldId id="647" r:id="rId30"/>
    <p:sldId id="649" r:id="rId31"/>
    <p:sldId id="757" r:id="rId32"/>
    <p:sldId id="257" r:id="rId33"/>
    <p:sldId id="258" r:id="rId34"/>
    <p:sldId id="270" r:id="rId35"/>
    <p:sldId id="259" r:id="rId36"/>
    <p:sldId id="275" r:id="rId37"/>
    <p:sldId id="735" r:id="rId38"/>
    <p:sldId id="736" r:id="rId39"/>
    <p:sldId id="280" r:id="rId40"/>
    <p:sldId id="281" r:id="rId41"/>
    <p:sldId id="653" r:id="rId42"/>
    <p:sldId id="262" r:id="rId43"/>
    <p:sldId id="723"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749" r:id="rId60"/>
    <p:sldId id="750" r:id="rId61"/>
    <p:sldId id="751" r:id="rId62"/>
    <p:sldId id="752" r:id="rId63"/>
    <p:sldId id="753" r:id="rId64"/>
    <p:sldId id="754" r:id="rId65"/>
    <p:sldId id="755" r:id="rId66"/>
    <p:sldId id="756" r:id="rId67"/>
    <p:sldId id="276" r:id="rId68"/>
    <p:sldId id="724" r:id="rId69"/>
    <p:sldId id="758" r:id="rId70"/>
    <p:sldId id="739" r:id="rId71"/>
    <p:sldId id="278" r:id="rId72"/>
    <p:sldId id="761" r:id="rId73"/>
    <p:sldId id="759" r:id="rId74"/>
    <p:sldId id="762" r:id="rId75"/>
    <p:sldId id="760" r:id="rId76"/>
    <p:sldId id="763" r:id="rId77"/>
    <p:sldId id="292" r:id="rId78"/>
    <p:sldId id="734" r:id="rId79"/>
    <p:sldId id="764" r:id="rId80"/>
    <p:sldId id="564" r:id="rId81"/>
    <p:sldId id="563" r:id="rId82"/>
    <p:sldId id="699"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notesMaster" Target="notesMasters/notesMaster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32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329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174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8723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9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037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526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419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6249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79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277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6553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4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809897"/>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9/12/2024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latin typeface="+mj-lt"/>
              </a:rPr>
              <a:t>CHÚA NHẬT XXIV</a:t>
            </a:r>
            <a:br>
              <a:rPr lang="en-US" sz="6000" b="0" smtClean="0">
                <a:solidFill>
                  <a:srgbClr val="FFFF00"/>
                </a:solidFill>
                <a:effectLst/>
                <a:latin typeface="+mj-lt"/>
              </a:rPr>
            </a:br>
            <a:r>
              <a:rPr lang="en-US" sz="6000" b="0" smtClean="0">
                <a:solidFill>
                  <a:srgbClr val="FFFF00"/>
                </a:solidFill>
                <a:effectLst/>
                <a:latin typeface="+mj-lt"/>
              </a:rPr>
              <a:t>THƯỜNG NIÊN NĂM B</a:t>
            </a:r>
            <a:endParaRPr lang="en-US" sz="6000" b="0" dirty="0">
              <a:solidFill>
                <a:srgbClr val="FFFF00"/>
              </a:solidFill>
              <a:effectLst/>
              <a:latin typeface="+mj-lt"/>
            </a:endParaRPr>
          </a:p>
        </p:txBody>
      </p:sp>
      <p:pic>
        <p:nvPicPr>
          <p:cNvPr id="3" name="Picture 2">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4" name="TextBox 3">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2533567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mở</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tạ</a:t>
            </a:r>
            <a:r>
              <a:rPr lang="en-US" sz="4800" dirty="0" smtClean="0">
                <a:solidFill>
                  <a:schemeClr val="bg1"/>
                </a:solidFill>
                <a:latin typeface="+mj-lt"/>
              </a:rPr>
              <a:t> </a:t>
            </a:r>
            <a:r>
              <a:rPr lang="en-US" sz="4800" dirty="0" err="1" smtClean="0">
                <a:solidFill>
                  <a:schemeClr val="bg1"/>
                </a:solidFill>
                <a:latin typeface="+mj-lt"/>
              </a:rPr>
              <a:t>ơn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nơi</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ngợp</a:t>
            </a:r>
            <a:r>
              <a:rPr lang="en-US" sz="4800" dirty="0" smtClean="0">
                <a:solidFill>
                  <a:schemeClr val="bg1"/>
                </a:solidFill>
                <a:latin typeface="+mj-lt"/>
              </a:rPr>
              <a:t> </a:t>
            </a:r>
            <a:r>
              <a:rPr lang="en-US" sz="4800" dirty="0" err="1" smtClean="0">
                <a:solidFill>
                  <a:schemeClr val="bg1"/>
                </a:solidFill>
                <a:latin typeface="+mj-lt"/>
              </a:rPr>
              <a:t>quang</a:t>
            </a:r>
            <a:r>
              <a:rPr lang="en-US" sz="4800" dirty="0" smtClean="0">
                <a:solidFill>
                  <a:schemeClr val="bg1"/>
                </a:solidFill>
                <a:latin typeface="+mj-lt"/>
              </a:rPr>
              <a:t> </a:t>
            </a:r>
            <a:r>
              <a:rPr lang="en-US" sz="4800" dirty="0" err="1" smtClean="0">
                <a:solidFill>
                  <a:schemeClr val="bg1"/>
                </a:solidFill>
                <a:latin typeface="+mj-lt"/>
              </a:rPr>
              <a:t>vinh</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hỡi</a:t>
            </a:r>
            <a:r>
              <a:rPr lang="en-US" sz="4800" dirty="0" smtClean="0">
                <a:solidFill>
                  <a:schemeClr val="bg1"/>
                </a:solidFill>
                <a:latin typeface="+mj-lt"/>
              </a:rPr>
              <a:t> </a:t>
            </a:r>
            <a:r>
              <a:rPr lang="en-US" sz="4800" dirty="0" err="1" smtClean="0">
                <a:solidFill>
                  <a:schemeClr val="bg1"/>
                </a:solidFill>
                <a:latin typeface="+mj-lt"/>
              </a:rPr>
              <a:t>người</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mau</a:t>
            </a:r>
            <a:r>
              <a:rPr lang="en-US" sz="4800" dirty="0" smtClean="0">
                <a:solidFill>
                  <a:schemeClr val="bg1"/>
                </a:solidFill>
                <a:latin typeface="+mj-lt"/>
              </a:rPr>
              <a:t> </a:t>
            </a:r>
            <a:r>
              <a:rPr lang="en-US" sz="4800" dirty="0" err="1" smtClean="0">
                <a:solidFill>
                  <a:schemeClr val="bg1"/>
                </a:solidFill>
                <a:latin typeface="+mj-lt"/>
              </a:rPr>
              <a:t>tiến</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endParaRPr lang="vi-VN" sz="4800" b="0" dirty="0">
              <a:solidFill>
                <a:schemeClr val="bg1"/>
              </a:solidFill>
              <a:effectLst/>
              <a:latin typeface="+mj-lt"/>
            </a:endParaRPr>
          </a:p>
        </p:txBody>
      </p:sp>
    </p:spTree>
    <p:extLst>
      <p:ext uri="{BB962C8B-B14F-4D97-AF65-F5344CB8AC3E}">
        <p14:creationId xmlns:p14="http://schemas.microsoft.com/office/powerpoint/2010/main" val="9903489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THÁNH VỊNH 33</a:t>
            </a:r>
            <a:br>
              <a:rPr lang="en-US" dirty="0">
                <a:solidFill>
                  <a:srgbClr val="FFFF00"/>
                </a:solidFill>
              </a:rPr>
            </a:br>
            <a:r>
              <a:rPr lang="en-US" dirty="0" smtClean="0">
                <a:solidFill>
                  <a:srgbClr val="FFFF00"/>
                </a:solidFill>
              </a:rPr>
              <a:t/>
            </a:r>
            <a:br>
              <a:rPr lang="en-US" dirty="0" smtClean="0">
                <a:solidFill>
                  <a:srgbClr val="FFFF00"/>
                </a:solidFill>
              </a:rPr>
            </a:br>
            <a:r>
              <a:rPr lang="en-US" sz="4000" dirty="0" smtClean="0">
                <a:solidFill>
                  <a:srgbClr val="FFFF00"/>
                </a:solidFill>
              </a:rPr>
              <a:t>THÁNH </a:t>
            </a:r>
            <a:r>
              <a:rPr lang="en-US" sz="4000" dirty="0">
                <a:solidFill>
                  <a:srgbClr val="FFFF00"/>
                </a:solidFill>
              </a:rPr>
              <a:t>VỊNH 114</a:t>
            </a:r>
            <a:br>
              <a:rPr lang="en-US" sz="4000" dirty="0">
                <a:solidFill>
                  <a:srgbClr val="FFFF00"/>
                </a:solidFill>
              </a:rPr>
            </a:br>
            <a:r>
              <a:rPr lang="en-US" sz="4000" dirty="0">
                <a:solidFill>
                  <a:srgbClr val="FFFF00"/>
                </a:solidFill>
              </a:rPr>
              <a:t>CHÚA NHẬT XXIV THƯỜNG NIÊN</a:t>
            </a:r>
            <a:br>
              <a:rPr lang="en-US" sz="4000" dirty="0">
                <a:solidFill>
                  <a:srgbClr val="FFFF00"/>
                </a:solidFill>
              </a:rPr>
            </a:br>
            <a:r>
              <a:rPr lang="en-US" sz="4000" dirty="0">
                <a:solidFill>
                  <a:srgbClr val="FFFF00"/>
                </a:solidFill>
              </a:rPr>
              <a:t>NĂM B </a:t>
            </a:r>
            <a:br>
              <a:rPr lang="en-US" sz="4000" dirty="0">
                <a:solidFill>
                  <a:srgbClr val="FFFF00"/>
                </a:solidFill>
              </a:rPr>
            </a:br>
            <a:r>
              <a:rPr lang="en-US" sz="4000" i="1" dirty="0">
                <a:solidFill>
                  <a:schemeClr val="bg1"/>
                </a:solidFill>
              </a:rPr>
              <a:t>Lm. Kim Long</a:t>
            </a:r>
            <a:br>
              <a:rPr lang="en-US" sz="4000" i="1" dirty="0">
                <a:solidFill>
                  <a:schemeClr val="bg1"/>
                </a:solidFill>
              </a:rPr>
            </a:br>
            <a:r>
              <a:rPr lang="en-US" sz="4000" i="1" dirty="0" smtClean="0">
                <a:solidFill>
                  <a:schemeClr val="bg1"/>
                </a:solidFill>
              </a:rPr>
              <a:t>04 </a:t>
            </a:r>
            <a:r>
              <a:rPr lang="en-US" sz="4000" i="1" dirty="0" err="1">
                <a:solidFill>
                  <a:schemeClr val="bg1"/>
                </a:solidFill>
              </a:rPr>
              <a:t>Câu</a:t>
            </a:r>
            <a:endParaRPr lang="en-US" sz="3600" b="0" i="1" dirty="0">
              <a:solidFill>
                <a:schemeClr val="bg1"/>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460325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dirty="0">
                <a:solidFill>
                  <a:schemeClr val="bg1"/>
                </a:solidFill>
              </a:rPr>
              <a:t> Lòng tôi yêu mến Chúa, vì Chúa đã nghe tôi khấn cầu. Vào ngày tôi kêu cứu, Ngài đã ân cần lắng nghe.</a:t>
            </a:r>
            <a:endParaRPr lang="en-US" sz="6000" dirty="0">
              <a:solidFill>
                <a:schemeClr val="bg1"/>
              </a:solidFill>
            </a:endParaRPr>
          </a:p>
        </p:txBody>
      </p:sp>
    </p:spTree>
    <p:extLst>
      <p:ext uri="{BB962C8B-B14F-4D97-AF65-F5344CB8AC3E}">
        <p14:creationId xmlns:p14="http://schemas.microsoft.com/office/powerpoint/2010/main" val="34333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Bủa vây tôi tứ phía, mạng lưới âm ty, giây tử thần, Cầu Ngài khi nguy khốn: Lạy Chúa xin giải thoát con.</a:t>
            </a:r>
            <a:endParaRPr lang="en-US" sz="6000">
              <a:solidFill>
                <a:schemeClr val="bg1"/>
              </a:solidFill>
            </a:endParaRPr>
          </a:p>
        </p:txBody>
      </p:sp>
    </p:spTree>
    <p:extLst>
      <p:ext uri="{BB962C8B-B14F-4D97-AF65-F5344CB8AC3E}">
        <p14:creationId xmlns:p14="http://schemas.microsoft.com/office/powerpoint/2010/main" val="288737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Ngài công minh ái tuất thật Chúa chúng ta thương hết tình, Phù hộ ai chân chất, Ngài cứu tôi hèn yếu đây.</a:t>
            </a:r>
            <a:endParaRPr lang="en-US" sz="60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4" name="TextBox 3">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Ngài cho tôi thoát chết, gìn giữ mắt tôi không đẫm lệ, Ngài nhìn tôi đưa bước ở đất những kẻ sống liên.</a:t>
            </a:r>
            <a:endParaRPr lang="en-US" sz="6000">
              <a:solidFill>
                <a:schemeClr val="bg1"/>
              </a:solidFill>
            </a:endParaRPr>
          </a:p>
        </p:txBody>
      </p:sp>
    </p:spTree>
    <p:extLst>
      <p:ext uri="{BB962C8B-B14F-4D97-AF65-F5344CB8AC3E}">
        <p14:creationId xmlns:p14="http://schemas.microsoft.com/office/powerpoint/2010/main" val="262752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999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516194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17924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92478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800" b="1" i="1" dirty="0" err="1">
                <a:solidFill>
                  <a:srgbClr val="FFFF00"/>
                </a:solidFill>
              </a:rPr>
              <a:t>Dâng</a:t>
            </a:r>
            <a:r>
              <a:rPr lang="en-US" sz="4800" b="1" i="1" dirty="0">
                <a:solidFill>
                  <a:srgbClr val="FFFF00"/>
                </a:solidFill>
              </a:rPr>
              <a:t> </a:t>
            </a:r>
            <a:r>
              <a:rPr lang="en-US" sz="4800" b="1" i="1" dirty="0" err="1" smtClean="0">
                <a:solidFill>
                  <a:srgbClr val="FFFF00"/>
                </a:solidFill>
              </a:rPr>
              <a:t>Lễ</a:t>
            </a:r>
            <a:r>
              <a:rPr lang="en-US" sz="4800" b="1" i="1" dirty="0" smtClean="0">
                <a:solidFill>
                  <a:srgbClr val="FFFF00"/>
                </a:solidFill>
              </a:rPr>
              <a:t> </a:t>
            </a:r>
            <a:r>
              <a:rPr lang="en-US" sz="4800" b="1" i="1" dirty="0" err="1" smtClean="0">
                <a:solidFill>
                  <a:srgbClr val="FFFF00"/>
                </a:solidFill>
              </a:rPr>
              <a:t>Vật</a:t>
            </a:r>
            <a:endParaRPr lang="en-US" sz="4800" b="1" i="1" dirty="0">
              <a:solidFill>
                <a:srgbClr val="FFFF00"/>
              </a:solidFill>
            </a:endParaRPr>
          </a:p>
          <a:p>
            <a:pPr algn="ctr"/>
            <a:r>
              <a:rPr lang="en-US" sz="4000" b="1" i="1" dirty="0" smtClean="0">
                <a:solidFill>
                  <a:prstClr val="white"/>
                </a:solidFill>
              </a:rPr>
              <a:t>Lm. </a:t>
            </a:r>
            <a:r>
              <a:rPr lang="en-US" sz="4000" b="1" i="1" dirty="0" err="1" smtClean="0">
                <a:solidFill>
                  <a:prstClr val="white"/>
                </a:solidFill>
              </a:rPr>
              <a:t>Nguyễn</a:t>
            </a:r>
            <a:r>
              <a:rPr lang="en-US" sz="4000" b="1" i="1" dirty="0" smtClean="0">
                <a:solidFill>
                  <a:prstClr val="white"/>
                </a:solidFill>
              </a:rPr>
              <a:t> </a:t>
            </a:r>
            <a:r>
              <a:rPr lang="en-US" sz="4000" b="1" i="1" dirty="0" err="1" smtClean="0">
                <a:solidFill>
                  <a:prstClr val="white"/>
                </a:solidFill>
              </a:rPr>
              <a:t>Duy</a:t>
            </a:r>
            <a:endParaRPr lang="en-US" sz="4000" b="1" i="1" dirty="0">
              <a:solidFill>
                <a:prstClr val="white"/>
              </a:solidFill>
            </a:endParaRPr>
          </a:p>
        </p:txBody>
      </p:sp>
    </p:spTree>
    <p:extLst>
      <p:ext uri="{BB962C8B-B14F-4D97-AF65-F5344CB8AC3E}">
        <p14:creationId xmlns:p14="http://schemas.microsoft.com/office/powerpoint/2010/main" val="499582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2061784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b="0" u="sng" dirty="0" smtClean="0">
                <a:solidFill>
                  <a:srgbClr val="FFFF00"/>
                </a:solidFill>
                <a:effectLst/>
              </a:rPr>
              <a:t>:</a:t>
            </a:r>
            <a:r>
              <a:rPr lang="en-US" sz="5500" b="0" dirty="0" smtClean="0">
                <a:solidFill>
                  <a:schemeClr val="bg1"/>
                </a:solidFill>
                <a:effectLst/>
              </a:rPr>
              <a:t> </a:t>
            </a:r>
            <a:r>
              <a:rPr lang="en-US" sz="5500" dirty="0" smtClean="0">
                <a:solidFill>
                  <a:schemeClr val="bg1"/>
                </a:solidFill>
              </a:rPr>
              <a:t>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thiết</a:t>
            </a:r>
            <a:r>
              <a:rPr lang="en-US" sz="5500" dirty="0" smtClean="0">
                <a:solidFill>
                  <a:schemeClr val="bg1"/>
                </a:solidFill>
              </a:rPr>
              <a:t> </a:t>
            </a:r>
            <a:r>
              <a:rPr lang="en-US" sz="5500" dirty="0" err="1" smtClean="0">
                <a:solidFill>
                  <a:schemeClr val="bg1"/>
                </a:solidFill>
              </a:rPr>
              <a:t>tha</a:t>
            </a:r>
            <a:r>
              <a:rPr lang="en-US" sz="5500" dirty="0" smtClean="0">
                <a:solidFill>
                  <a:schemeClr val="bg1"/>
                </a:solidFill>
              </a:rPr>
              <a:t> </a:t>
            </a:r>
            <a:r>
              <a:rPr lang="en-US" sz="5500" dirty="0" err="1" smtClean="0">
                <a:solidFill>
                  <a:schemeClr val="bg1"/>
                </a:solidFill>
              </a:rPr>
              <a:t>cùng</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ca. </a:t>
            </a:r>
            <a:r>
              <a:rPr lang="en-US" sz="5500" dirty="0" err="1" smtClean="0">
                <a:solidFill>
                  <a:schemeClr val="bg1"/>
                </a:solidFill>
              </a:rPr>
              <a:t>ghi</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 </a:t>
            </a:r>
            <a:r>
              <a:rPr lang="en-US" sz="5500" dirty="0" err="1" smtClean="0">
                <a:solidFill>
                  <a:schemeClr val="bg1"/>
                </a:solidFill>
              </a:rPr>
              <a:t>cùng</a:t>
            </a:r>
            <a:r>
              <a:rPr lang="en-US" sz="5500" dirty="0" smtClean="0">
                <a:solidFill>
                  <a:schemeClr val="bg1"/>
                </a:solidFill>
              </a:rPr>
              <a:t> </a:t>
            </a:r>
            <a:r>
              <a:rPr lang="en-US" sz="5500" dirty="0" err="1" smtClean="0">
                <a:solidFill>
                  <a:schemeClr val="bg1"/>
                </a:solidFill>
              </a:rPr>
              <a:t>năm</a:t>
            </a:r>
            <a:r>
              <a:rPr lang="en-US" sz="5500" dirty="0" smtClean="0">
                <a:solidFill>
                  <a:schemeClr val="bg1"/>
                </a:solidFill>
              </a:rPr>
              <a:t> </a:t>
            </a:r>
            <a:r>
              <a:rPr lang="en-US" sz="5500" dirty="0" err="1" smtClean="0">
                <a:solidFill>
                  <a:schemeClr val="bg1"/>
                </a:solidFill>
              </a:rPr>
              <a:t>tháng</a:t>
            </a:r>
            <a:r>
              <a:rPr lang="en-US" sz="5500" dirty="0" smtClean="0">
                <a:solidFill>
                  <a:schemeClr val="bg1"/>
                </a:solidFill>
              </a:rPr>
              <a:t> qua. </a:t>
            </a:r>
            <a:endParaRPr lang="en-US" sz="5500" b="0" dirty="0">
              <a:solidFill>
                <a:schemeClr val="bg1"/>
              </a:solidFill>
              <a:effectLst/>
            </a:endParaRPr>
          </a:p>
        </p:txBody>
      </p:sp>
    </p:spTree>
    <p:extLst>
      <p:ext uri="{BB962C8B-B14F-4D97-AF65-F5344CB8AC3E}">
        <p14:creationId xmlns:p14="http://schemas.microsoft.com/office/powerpoint/2010/main" val="1236369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352178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en-US" sz="4600" dirty="0" smtClean="0">
                <a:solidFill>
                  <a:schemeClr val="bg1"/>
                </a:solidFill>
              </a:rPr>
              <a:t>Con </a:t>
            </a:r>
            <a:r>
              <a:rPr lang="en-US" sz="4600" dirty="0" err="1" smtClean="0">
                <a:solidFill>
                  <a:schemeClr val="bg1"/>
                </a:solidFill>
              </a:rPr>
              <a:t>xin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này</a:t>
            </a:r>
            <a:r>
              <a:rPr lang="en-US" sz="4600" dirty="0" smtClean="0">
                <a:solidFill>
                  <a:schemeClr val="bg1"/>
                </a:solidFill>
              </a:rPr>
              <a:t> </a:t>
            </a:r>
            <a:r>
              <a:rPr lang="en-US" sz="4600" dirty="0" err="1" smtClean="0">
                <a:solidFill>
                  <a:schemeClr val="bg1"/>
                </a:solidFill>
              </a:rPr>
              <a:t>thân</a:t>
            </a:r>
            <a:r>
              <a:rPr lang="en-US" sz="4600" dirty="0" smtClean="0">
                <a:solidFill>
                  <a:schemeClr val="bg1"/>
                </a:solidFill>
              </a:rPr>
              <a:t> </a:t>
            </a:r>
            <a:r>
              <a:rPr lang="en-US" sz="4600" dirty="0" err="1" smtClean="0">
                <a:solidFill>
                  <a:schemeClr val="bg1"/>
                </a:solidFill>
              </a:rPr>
              <a:t>xác</a:t>
            </a:r>
            <a:r>
              <a:rPr lang="en-US" sz="4600" dirty="0" smtClean="0">
                <a:solidFill>
                  <a:schemeClr val="bg1"/>
                </a:solidFill>
              </a:rPr>
              <a:t> con </a:t>
            </a:r>
            <a:r>
              <a:rPr lang="en-US" sz="4600" dirty="0" err="1" smtClean="0">
                <a:solidFill>
                  <a:schemeClr val="bg1"/>
                </a:solidFill>
              </a:rPr>
              <a:t>nhiều</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a:t>
            </a:r>
            <a:r>
              <a:rPr lang="en-US" sz="4600" dirty="0" err="1" smtClean="0">
                <a:solidFill>
                  <a:schemeClr val="bg1"/>
                </a:solidFill>
              </a:rPr>
              <a:t>yếu</a:t>
            </a:r>
            <a:r>
              <a:rPr lang="en-US" sz="4600" dirty="0" smtClean="0">
                <a:solidFill>
                  <a:schemeClr val="bg1"/>
                </a:solidFill>
              </a:rPr>
              <a:t> </a:t>
            </a:r>
            <a:r>
              <a:rPr lang="en-US" sz="4600" dirty="0" err="1" smtClean="0">
                <a:solidFill>
                  <a:schemeClr val="bg1"/>
                </a:solidFill>
              </a:rPr>
              <a:t>đau</a:t>
            </a:r>
            <a:r>
              <a:rPr lang="en-US" sz="4600" dirty="0" smtClean="0">
                <a:solidFill>
                  <a:schemeClr val="bg1"/>
                </a:solidFill>
              </a:rPr>
              <a:t>. </a:t>
            </a:r>
            <a:r>
              <a:rPr lang="en-US" sz="4600" dirty="0" err="1" smtClean="0">
                <a:solidFill>
                  <a:schemeClr val="bg1"/>
                </a:solidFill>
              </a:rPr>
              <a:t>Xin</a:t>
            </a:r>
            <a:r>
              <a:rPr lang="en-US" sz="4600" dirty="0" smtClean="0">
                <a:solidFill>
                  <a:schemeClr val="bg1"/>
                </a:solidFill>
              </a:rPr>
              <a:t> </a:t>
            </a:r>
            <a:r>
              <a:rPr lang="en-US" sz="4600" dirty="0" err="1" smtClean="0">
                <a:solidFill>
                  <a:schemeClr val="bg1"/>
                </a:solidFill>
              </a:rPr>
              <a:t>thương</a:t>
            </a:r>
            <a:r>
              <a:rPr lang="en-US" sz="4600" dirty="0" smtClean="0">
                <a:solidFill>
                  <a:schemeClr val="bg1"/>
                </a:solidFill>
              </a:rPr>
              <a:t> ban </a:t>
            </a:r>
            <a:r>
              <a:rPr lang="en-US" sz="4600" dirty="0" err="1" smtClean="0">
                <a:solidFill>
                  <a:schemeClr val="bg1"/>
                </a:solidFill>
              </a:rPr>
              <a:t>ơn</a:t>
            </a:r>
            <a:r>
              <a:rPr lang="en-US" sz="4600" dirty="0" smtClean="0">
                <a:solidFill>
                  <a:schemeClr val="bg1"/>
                </a:solidFill>
              </a:rPr>
              <a:t> </a:t>
            </a:r>
            <a:r>
              <a:rPr lang="en-US" sz="4600" dirty="0" err="1" smtClean="0">
                <a:solidFill>
                  <a:schemeClr val="bg1"/>
                </a:solidFill>
              </a:rPr>
              <a:t>để</a:t>
            </a:r>
            <a:r>
              <a:rPr lang="en-US" sz="4600" dirty="0" smtClean="0">
                <a:solidFill>
                  <a:schemeClr val="bg1"/>
                </a:solidFill>
              </a:rPr>
              <a:t> </a:t>
            </a:r>
            <a:r>
              <a:rPr lang="en-US" sz="4600" dirty="0" err="1" smtClean="0">
                <a:solidFill>
                  <a:schemeClr val="bg1"/>
                </a:solidFill>
              </a:rPr>
              <a:t>năm</a:t>
            </a:r>
            <a:r>
              <a:rPr lang="en-US" sz="4600" dirty="0" smtClean="0">
                <a:solidFill>
                  <a:schemeClr val="bg1"/>
                </a:solidFill>
              </a:rPr>
              <a:t> </a:t>
            </a:r>
            <a:r>
              <a:rPr lang="en-US" sz="4600" dirty="0" err="1" smtClean="0">
                <a:solidFill>
                  <a:schemeClr val="bg1"/>
                </a:solidFill>
              </a:rPr>
              <a:t>tháng</a:t>
            </a:r>
            <a:r>
              <a:rPr lang="en-US" sz="4600" dirty="0" smtClean="0">
                <a:solidFill>
                  <a:schemeClr val="bg1"/>
                </a:solidFill>
              </a:rPr>
              <a:t> </a:t>
            </a:r>
            <a:r>
              <a:rPr lang="en-US" sz="4600" dirty="0" err="1" smtClean="0">
                <a:solidFill>
                  <a:schemeClr val="bg1"/>
                </a:solidFill>
              </a:rPr>
              <a:t>sau</a:t>
            </a:r>
            <a:r>
              <a:rPr lang="en-US" sz="4600" dirty="0" smtClean="0">
                <a:solidFill>
                  <a:schemeClr val="bg1"/>
                </a:solidFill>
              </a:rPr>
              <a:t>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thêm</a:t>
            </a:r>
            <a:r>
              <a:rPr lang="en-US" sz="4600" dirty="0" smtClean="0">
                <a:solidFill>
                  <a:schemeClr val="bg1"/>
                </a:solidFill>
              </a:rPr>
              <a:t> </a:t>
            </a:r>
            <a:r>
              <a:rPr lang="en-US" sz="4600" dirty="0" err="1" smtClean="0">
                <a:solidFill>
                  <a:schemeClr val="bg1"/>
                </a:solidFill>
              </a:rPr>
              <a:t>sức</a:t>
            </a:r>
            <a:r>
              <a:rPr lang="en-US" sz="4600" dirty="0" smtClean="0">
                <a:solidFill>
                  <a:schemeClr val="bg1"/>
                </a:solidFill>
              </a:rPr>
              <a:t> </a:t>
            </a:r>
            <a:r>
              <a:rPr lang="en-US" sz="4600" dirty="0" err="1" smtClean="0">
                <a:solidFill>
                  <a:schemeClr val="bg1"/>
                </a:solidFill>
              </a:rPr>
              <a:t>hơn</a:t>
            </a:r>
            <a:r>
              <a:rPr lang="en-US" sz="4600" dirty="0" smtClean="0">
                <a:solidFill>
                  <a:schemeClr val="bg1"/>
                </a:solidFill>
              </a:rPr>
              <a:t>. </a:t>
            </a:r>
            <a:endParaRPr lang="vi-VN" sz="4600" dirty="0">
              <a:solidFill>
                <a:schemeClr val="bg1"/>
              </a:solidFill>
            </a:endParaRPr>
          </a:p>
        </p:txBody>
      </p:sp>
    </p:spTree>
    <p:extLst>
      <p:ext uri="{BB962C8B-B14F-4D97-AF65-F5344CB8AC3E}">
        <p14:creationId xmlns:p14="http://schemas.microsoft.com/office/powerpoint/2010/main" val="820145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2210597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latin typeface="+mj-lt"/>
              </a:rPr>
              <a:t>Tk3:</a:t>
            </a:r>
            <a:r>
              <a:rPr lang="en-US" sz="4600" b="0" dirty="0" smtClean="0">
                <a:solidFill>
                  <a:srgbClr val="FFFF00"/>
                </a:solidFill>
                <a:effectLst/>
                <a:latin typeface="+mj-lt"/>
              </a:rPr>
              <a:t> </a:t>
            </a:r>
            <a:r>
              <a:rPr lang="en-US" sz="4600" dirty="0" smtClean="0">
                <a:solidFill>
                  <a:schemeClr val="bg1"/>
                </a:solidFill>
              </a:rPr>
              <a:t>Con </a:t>
            </a:r>
            <a:r>
              <a:rPr lang="en-US" sz="4600" dirty="0" err="1" smtClean="0">
                <a:solidFill>
                  <a:schemeClr val="bg1"/>
                </a:solidFill>
              </a:rPr>
              <a:t>xin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sắt</a:t>
            </a:r>
            <a:r>
              <a:rPr lang="en-US" sz="4600" dirty="0" smtClean="0">
                <a:solidFill>
                  <a:schemeClr val="bg1"/>
                </a:solidFill>
              </a:rPr>
              <a:t> son </a:t>
            </a:r>
            <a:r>
              <a:rPr lang="en-US" sz="4600" dirty="0" err="1" smtClean="0">
                <a:solidFill>
                  <a:schemeClr val="bg1"/>
                </a:solidFill>
              </a:rPr>
              <a:t>vượt</a:t>
            </a:r>
            <a:r>
              <a:rPr lang="en-US" sz="4600" dirty="0" smtClean="0">
                <a:solidFill>
                  <a:schemeClr val="bg1"/>
                </a:solidFill>
              </a:rPr>
              <a:t> qua </a:t>
            </a:r>
            <a:r>
              <a:rPr lang="en-US" sz="4600" dirty="0" err="1" smtClean="0">
                <a:solidFill>
                  <a:schemeClr val="bg1"/>
                </a:solidFill>
              </a:rPr>
              <a:t>khó</a:t>
            </a:r>
            <a:r>
              <a:rPr lang="en-US" sz="4600" dirty="0" smtClean="0">
                <a:solidFill>
                  <a:schemeClr val="bg1"/>
                </a:solidFill>
              </a:rPr>
              <a:t> </a:t>
            </a:r>
            <a:r>
              <a:rPr lang="en-US" sz="4600" dirty="0" err="1" smtClean="0">
                <a:solidFill>
                  <a:schemeClr val="bg1"/>
                </a:solidFill>
              </a:rPr>
              <a:t>nguy</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con an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hoặc</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a:t>
            </a:r>
            <a:r>
              <a:rPr lang="en-US" sz="4600" dirty="0" err="1" smtClean="0">
                <a:solidFill>
                  <a:schemeClr val="bg1"/>
                </a:solidFill>
              </a:rPr>
              <a:t>đắng</a:t>
            </a:r>
            <a:r>
              <a:rPr lang="en-US" sz="4600" dirty="0" smtClean="0">
                <a:solidFill>
                  <a:schemeClr val="bg1"/>
                </a:solidFill>
              </a:rPr>
              <a:t> cay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yêu</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luôn</a:t>
            </a:r>
            <a:r>
              <a:rPr lang="en-US" sz="4600" dirty="0" smtClean="0">
                <a:solidFill>
                  <a:schemeClr val="bg1"/>
                </a:solidFill>
              </a:rPr>
              <a:t>.</a:t>
            </a:r>
            <a:endParaRPr lang="vi-VN" sz="4600" dirty="0">
              <a:solidFill>
                <a:schemeClr val="bg1"/>
              </a:solidFill>
            </a:endParaRPr>
          </a:p>
        </p:txBody>
      </p:sp>
    </p:spTree>
    <p:extLst>
      <p:ext uri="{BB962C8B-B14F-4D97-AF65-F5344CB8AC3E}">
        <p14:creationId xmlns:p14="http://schemas.microsoft.com/office/powerpoint/2010/main" val="194959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2925024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THÁNH VỊNH 33</a:t>
            </a:r>
            <a:br>
              <a:rPr lang="en-US" dirty="0">
                <a:solidFill>
                  <a:srgbClr val="FFFF00"/>
                </a:solidFill>
              </a:rPr>
            </a:br>
            <a:r>
              <a:rPr lang="en-US" dirty="0" smtClean="0">
                <a:solidFill>
                  <a:srgbClr val="FFFF00"/>
                </a:solidFill>
              </a:rPr>
              <a:t/>
            </a:r>
            <a:br>
              <a:rPr lang="en-US" dirty="0" smtClean="0">
                <a:solidFill>
                  <a:srgbClr val="FFFF00"/>
                </a:solidFill>
              </a:rPr>
            </a:br>
            <a:r>
              <a:rPr lang="en-US" sz="4000" dirty="0" smtClean="0">
                <a:solidFill>
                  <a:srgbClr val="FFFF00"/>
                </a:solidFill>
              </a:rPr>
              <a:t>CA NGUYỆN HIỆP LỄ</a:t>
            </a:r>
            <a:br>
              <a:rPr lang="en-US" sz="4000" dirty="0" smtClean="0">
                <a:solidFill>
                  <a:srgbClr val="FFFF00"/>
                </a:solidFill>
              </a:rPr>
            </a:br>
            <a:r>
              <a:rPr lang="en-US" sz="6600" i="1" dirty="0" smtClean="0">
                <a:solidFill>
                  <a:srgbClr val="FFFF00"/>
                </a:solidFill>
              </a:rPr>
              <a:t>THEO CHÚA</a:t>
            </a:r>
            <a:r>
              <a:rPr lang="en-US" sz="6600" i="1" dirty="0">
                <a:solidFill>
                  <a:srgbClr val="FFFF00"/>
                </a:solidFill>
              </a:rPr>
              <a:t/>
            </a:r>
            <a:br>
              <a:rPr lang="en-US" sz="6600" i="1" dirty="0">
                <a:solidFill>
                  <a:srgbClr val="FFFF00"/>
                </a:solidFill>
              </a:rPr>
            </a:br>
            <a:r>
              <a:rPr lang="en-US" sz="3200" i="1" dirty="0" smtClean="0">
                <a:solidFill>
                  <a:schemeClr val="bg1"/>
                </a:solidFill>
              </a:rPr>
              <a:t>TRẦM HƯƠNG</a:t>
            </a:r>
            <a:endParaRPr lang="en-US" sz="2800" b="0" i="1" dirty="0">
              <a:solidFill>
                <a:schemeClr val="bg1"/>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525824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a:t>
            </a:r>
            <a:r>
              <a:rPr lang="en-US" sz="5400" dirty="0" err="1" smtClean="0">
                <a:solidFill>
                  <a:schemeClr val="bg1"/>
                </a:solidFill>
              </a:rPr>
              <a:t>ai</a:t>
            </a:r>
            <a:r>
              <a:rPr lang="en-US" sz="5400" dirty="0" smtClean="0">
                <a:solidFill>
                  <a:schemeClr val="bg1"/>
                </a:solidFill>
              </a:rPr>
              <a:t> </a:t>
            </a:r>
            <a:r>
              <a:rPr lang="en-US" sz="5400" dirty="0" err="1" smtClean="0">
                <a:solidFill>
                  <a:schemeClr val="bg1"/>
                </a:solidFill>
              </a:rPr>
              <a:t>muốn</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môn</a:t>
            </a:r>
            <a:r>
              <a:rPr lang="en-US" sz="5400" dirty="0" smtClean="0">
                <a:solidFill>
                  <a:schemeClr val="bg1"/>
                </a:solidFill>
              </a:rPr>
              <a:t> </a:t>
            </a:r>
            <a:r>
              <a:rPr lang="en-US" sz="5400" dirty="0" err="1" smtClean="0">
                <a:solidFill>
                  <a:schemeClr val="bg1"/>
                </a:solidFill>
              </a:rPr>
              <a:t>đệ</a:t>
            </a:r>
            <a:r>
              <a:rPr lang="en-US" sz="5400" dirty="0" smtClean="0">
                <a:solidFill>
                  <a:schemeClr val="bg1"/>
                </a:solidFill>
              </a:rPr>
              <a:t> Ta. </a:t>
            </a:r>
            <a:r>
              <a:rPr lang="en-US" sz="5400" dirty="0" err="1" smtClean="0">
                <a:solidFill>
                  <a:schemeClr val="bg1"/>
                </a:solidFill>
              </a:rPr>
              <a:t>Đừng</a:t>
            </a:r>
            <a:r>
              <a:rPr lang="en-US" sz="5400" dirty="0" smtClean="0">
                <a:solidFill>
                  <a:schemeClr val="bg1"/>
                </a:solidFill>
              </a:rPr>
              <a:t>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nghi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a:t>
            </a:r>
            <a:r>
              <a:rPr lang="en-US" sz="5400" dirty="0" err="1" smtClean="0">
                <a:solidFill>
                  <a:schemeClr val="bg1"/>
                </a:solidFill>
              </a:rPr>
              <a:t>bỏ</a:t>
            </a:r>
            <a:r>
              <a:rPr lang="en-US" sz="5400" dirty="0" smtClean="0">
                <a:solidFill>
                  <a:schemeClr val="bg1"/>
                </a:solidFill>
              </a:rPr>
              <a:t> </a:t>
            </a:r>
            <a:r>
              <a:rPr lang="en-US" sz="5400" dirty="0" err="1" smtClean="0">
                <a:solidFill>
                  <a:schemeClr val="bg1"/>
                </a:solidFill>
              </a:rPr>
              <a:t>mình</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vác</a:t>
            </a:r>
            <a:r>
              <a:rPr lang="en-US" sz="5400" dirty="0" smtClean="0">
                <a:solidFill>
                  <a:schemeClr val="bg1"/>
                </a:solidFill>
              </a:rPr>
              <a:t> </a:t>
            </a:r>
            <a:r>
              <a:rPr lang="en-US" sz="5400" dirty="0" err="1" smtClean="0">
                <a:solidFill>
                  <a:schemeClr val="bg1"/>
                </a:solidFill>
              </a:rPr>
              <a:t>lấy</a:t>
            </a:r>
            <a:r>
              <a:rPr lang="en-US" sz="5400" dirty="0" smtClean="0">
                <a:solidFill>
                  <a:schemeClr val="bg1"/>
                </a:solidFill>
              </a:rPr>
              <a:t> </a:t>
            </a:r>
            <a:r>
              <a:rPr lang="en-US" sz="5400" dirty="0" err="1" smtClean="0">
                <a:solidFill>
                  <a:schemeClr val="bg1"/>
                </a:solidFill>
              </a:rPr>
              <a:t>khổ</a:t>
            </a:r>
            <a:r>
              <a:rPr lang="en-US" sz="5400" dirty="0" smtClean="0">
                <a:solidFill>
                  <a:schemeClr val="bg1"/>
                </a:solidFill>
              </a:rPr>
              <a:t> </a:t>
            </a:r>
            <a:r>
              <a:rPr lang="en-US" sz="5400" dirty="0" err="1" smtClean="0">
                <a:solidFill>
                  <a:schemeClr val="bg1"/>
                </a:solidFill>
              </a:rPr>
              <a:t>hình</a:t>
            </a:r>
            <a:r>
              <a:rPr lang="en-US" sz="5400" dirty="0" smtClean="0">
                <a:solidFill>
                  <a:schemeClr val="bg1"/>
                </a:solidFill>
              </a:rPr>
              <a:t>, </a:t>
            </a:r>
            <a:r>
              <a:rPr lang="en-US" sz="5400" dirty="0" err="1" smtClean="0">
                <a:solidFill>
                  <a:schemeClr val="bg1"/>
                </a:solidFill>
              </a:rPr>
              <a:t>thập</a:t>
            </a:r>
            <a:r>
              <a:rPr lang="en-US" sz="5400" dirty="0" smtClean="0">
                <a:solidFill>
                  <a:schemeClr val="bg1"/>
                </a:solidFill>
              </a:rPr>
              <a:t> </a:t>
            </a:r>
            <a:r>
              <a:rPr lang="en-US" sz="5400" dirty="0" err="1" smtClean="0">
                <a:solidFill>
                  <a:schemeClr val="bg1"/>
                </a:solidFill>
              </a:rPr>
              <a:t>giá</a:t>
            </a:r>
            <a:r>
              <a:rPr lang="en-US" sz="5400" dirty="0" smtClean="0">
                <a:solidFill>
                  <a:schemeClr val="bg1"/>
                </a:solidFill>
              </a:rPr>
              <a:t> </a:t>
            </a:r>
            <a:r>
              <a:rPr lang="en-US" sz="5400" dirty="0" err="1" smtClean="0">
                <a:solidFill>
                  <a:schemeClr val="bg1"/>
                </a:solidFill>
              </a:rPr>
              <a:t>ấy</a:t>
            </a:r>
            <a:r>
              <a:rPr lang="en-US" sz="5400" dirty="0" smtClean="0">
                <a:solidFill>
                  <a:schemeClr val="bg1"/>
                </a:solidFill>
              </a:rPr>
              <a:t> </a:t>
            </a:r>
            <a:r>
              <a:rPr lang="en-US" sz="5400" dirty="0" err="1" smtClean="0">
                <a:solidFill>
                  <a:schemeClr val="bg1"/>
                </a:solidFill>
              </a:rPr>
              <a:t>chính</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theo</a:t>
            </a:r>
            <a:r>
              <a:rPr lang="en-US" sz="5400" dirty="0">
                <a:solidFill>
                  <a:schemeClr val="bg1"/>
                </a:solidFill>
              </a:rPr>
              <a:t> Ta</a:t>
            </a:r>
            <a:endParaRPr lang="en-US" sz="54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en-US" sz="5400" dirty="0" smtClean="0">
                <a:solidFill>
                  <a:schemeClr val="bg1"/>
                </a:solidFill>
              </a:rPr>
              <a:t>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tràn</a:t>
            </a:r>
            <a:r>
              <a:rPr lang="en-US" sz="5400" dirty="0" smtClean="0">
                <a:solidFill>
                  <a:schemeClr val="bg1"/>
                </a:solidFill>
              </a:rPr>
              <a:t> </a:t>
            </a:r>
            <a:r>
              <a:rPr lang="en-US" sz="5400" dirty="0" err="1" smtClean="0">
                <a:solidFill>
                  <a:schemeClr val="bg1"/>
                </a:solidFill>
              </a:rPr>
              <a:t>ngập</a:t>
            </a:r>
            <a:r>
              <a:rPr lang="en-US" sz="5400" dirty="0" smtClean="0">
                <a:solidFill>
                  <a:schemeClr val="bg1"/>
                </a:solidFill>
              </a:rPr>
              <a:t> </a:t>
            </a:r>
            <a:r>
              <a:rPr lang="en-US" sz="5400" dirty="0" err="1" smtClean="0">
                <a:solidFill>
                  <a:schemeClr val="bg1"/>
                </a:solidFill>
              </a:rPr>
              <a:t>sướng</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Con </a:t>
            </a:r>
            <a:r>
              <a:rPr lang="en-US" sz="5400" dirty="0" err="1" smtClean="0">
                <a:solidFill>
                  <a:schemeClr val="bg1"/>
                </a:solidFill>
              </a:rPr>
              <a:t>lắng</a:t>
            </a:r>
            <a:r>
              <a:rPr lang="en-US" sz="5400" dirty="0" smtClean="0">
                <a:solidFill>
                  <a:schemeClr val="bg1"/>
                </a:solidFill>
              </a:rPr>
              <a:t> </a:t>
            </a:r>
            <a:r>
              <a:rPr lang="en-US" sz="5400" dirty="0" err="1" smtClean="0">
                <a:solidFill>
                  <a:schemeClr val="bg1"/>
                </a:solidFill>
              </a:rPr>
              <a:t>nghe</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gọi</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bừng</a:t>
            </a:r>
            <a:r>
              <a:rPr lang="en-US" sz="5400" dirty="0" smtClean="0">
                <a:solidFill>
                  <a:schemeClr val="bg1"/>
                </a:solidFill>
              </a:rPr>
              <a:t> </a:t>
            </a:r>
            <a:r>
              <a:rPr lang="en-US" sz="5400" dirty="0" err="1" smtClean="0">
                <a:solidFill>
                  <a:schemeClr val="bg1"/>
                </a:solidFill>
              </a:rPr>
              <a:t>mê</a:t>
            </a:r>
            <a:r>
              <a:rPr lang="en-US" sz="5400" dirty="0" smtClean="0">
                <a:solidFill>
                  <a:schemeClr val="bg1"/>
                </a:solidFill>
              </a:rPr>
              <a:t> say.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giúp</a:t>
            </a:r>
            <a:r>
              <a:rPr lang="en-US" sz="5400" dirty="0" smtClean="0">
                <a:solidFill>
                  <a:schemeClr val="bg1"/>
                </a:solidFill>
              </a:rPr>
              <a:t> con </a:t>
            </a:r>
            <a:r>
              <a:rPr lang="en-US" sz="5400" dirty="0" err="1" smtClean="0">
                <a:solidFill>
                  <a:schemeClr val="bg1"/>
                </a:solidFill>
              </a:rPr>
              <a:t>trung</a:t>
            </a:r>
            <a:r>
              <a:rPr lang="en-US" sz="5400" dirty="0" smtClean="0">
                <a:solidFill>
                  <a:schemeClr val="bg1"/>
                </a:solidFill>
              </a:rPr>
              <a:t> </a:t>
            </a:r>
            <a:r>
              <a:rPr lang="en-US" sz="5400" dirty="0" err="1" smtClean="0">
                <a:solidFill>
                  <a:schemeClr val="bg1"/>
                </a:solidFill>
              </a:rPr>
              <a:t>thành</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chân</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trọn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a:t>
            </a:r>
            <a:r>
              <a:rPr lang="en-US" sz="5400" dirty="0" err="1" smtClean="0">
                <a:solidFill>
                  <a:schemeClr val="bg1"/>
                </a:solidFill>
              </a:rPr>
              <a:t>ai</a:t>
            </a:r>
            <a:r>
              <a:rPr lang="en-US" sz="5400" dirty="0" smtClean="0">
                <a:solidFill>
                  <a:schemeClr val="bg1"/>
                </a:solidFill>
              </a:rPr>
              <a:t> </a:t>
            </a:r>
            <a:r>
              <a:rPr lang="en-US" sz="5400" dirty="0" err="1" smtClean="0">
                <a:solidFill>
                  <a:schemeClr val="bg1"/>
                </a:solidFill>
              </a:rPr>
              <a:t>muốn</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môn</a:t>
            </a:r>
            <a:r>
              <a:rPr lang="en-US" sz="5400" dirty="0" smtClean="0">
                <a:solidFill>
                  <a:schemeClr val="bg1"/>
                </a:solidFill>
              </a:rPr>
              <a:t> </a:t>
            </a:r>
            <a:r>
              <a:rPr lang="en-US" sz="5400" dirty="0" err="1" smtClean="0">
                <a:solidFill>
                  <a:schemeClr val="bg1"/>
                </a:solidFill>
              </a:rPr>
              <a:t>đệ</a:t>
            </a:r>
            <a:r>
              <a:rPr lang="en-US" sz="5400" dirty="0" smtClean="0">
                <a:solidFill>
                  <a:schemeClr val="bg1"/>
                </a:solidFill>
              </a:rPr>
              <a:t> Ta. </a:t>
            </a:r>
            <a:r>
              <a:rPr lang="en-US" sz="5400" dirty="0" err="1" smtClean="0">
                <a:solidFill>
                  <a:schemeClr val="bg1"/>
                </a:solidFill>
              </a:rPr>
              <a:t>Đừng</a:t>
            </a:r>
            <a:r>
              <a:rPr lang="en-US" sz="5400" dirty="0" smtClean="0">
                <a:solidFill>
                  <a:schemeClr val="bg1"/>
                </a:solidFill>
              </a:rPr>
              <a:t>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nghi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a:t>
            </a:r>
            <a:r>
              <a:rPr lang="en-US" sz="5400" dirty="0" err="1" smtClean="0">
                <a:solidFill>
                  <a:schemeClr val="bg1"/>
                </a:solidFill>
              </a:rPr>
              <a:t>bỏ</a:t>
            </a:r>
            <a:r>
              <a:rPr lang="en-US" sz="5400" dirty="0" smtClean="0">
                <a:solidFill>
                  <a:schemeClr val="bg1"/>
                </a:solidFill>
              </a:rPr>
              <a:t> </a:t>
            </a:r>
            <a:r>
              <a:rPr lang="en-US" sz="5400" dirty="0" err="1" smtClean="0">
                <a:solidFill>
                  <a:schemeClr val="bg1"/>
                </a:solidFill>
              </a:rPr>
              <a:t>mình</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vác</a:t>
            </a:r>
            <a:r>
              <a:rPr lang="en-US" sz="5400" dirty="0" smtClean="0">
                <a:solidFill>
                  <a:schemeClr val="bg1"/>
                </a:solidFill>
              </a:rPr>
              <a:t> </a:t>
            </a:r>
            <a:r>
              <a:rPr lang="en-US" sz="5400" dirty="0" err="1" smtClean="0">
                <a:solidFill>
                  <a:schemeClr val="bg1"/>
                </a:solidFill>
              </a:rPr>
              <a:t>lấy</a:t>
            </a:r>
            <a:r>
              <a:rPr lang="en-US" sz="5400" dirty="0" smtClean="0">
                <a:solidFill>
                  <a:schemeClr val="bg1"/>
                </a:solidFill>
              </a:rPr>
              <a:t> </a:t>
            </a:r>
            <a:r>
              <a:rPr lang="en-US" sz="5400" dirty="0" err="1" smtClean="0">
                <a:solidFill>
                  <a:schemeClr val="bg1"/>
                </a:solidFill>
              </a:rPr>
              <a:t>khổ</a:t>
            </a:r>
            <a:r>
              <a:rPr lang="en-US" sz="5400" dirty="0" smtClean="0">
                <a:solidFill>
                  <a:schemeClr val="bg1"/>
                </a:solidFill>
              </a:rPr>
              <a:t> </a:t>
            </a:r>
            <a:r>
              <a:rPr lang="en-US" sz="5400" dirty="0" err="1" smtClean="0">
                <a:solidFill>
                  <a:schemeClr val="bg1"/>
                </a:solidFill>
              </a:rPr>
              <a:t>hình</a:t>
            </a:r>
            <a:r>
              <a:rPr lang="en-US" sz="5400" dirty="0" smtClean="0">
                <a:solidFill>
                  <a:schemeClr val="bg1"/>
                </a:solidFill>
              </a:rPr>
              <a:t>, </a:t>
            </a:r>
            <a:r>
              <a:rPr lang="en-US" sz="5400" dirty="0" err="1" smtClean="0">
                <a:solidFill>
                  <a:schemeClr val="bg1"/>
                </a:solidFill>
              </a:rPr>
              <a:t>thập</a:t>
            </a:r>
            <a:r>
              <a:rPr lang="en-US" sz="5400" dirty="0" smtClean="0">
                <a:solidFill>
                  <a:schemeClr val="bg1"/>
                </a:solidFill>
              </a:rPr>
              <a:t> </a:t>
            </a:r>
            <a:r>
              <a:rPr lang="en-US" sz="5400" dirty="0" err="1" smtClean="0">
                <a:solidFill>
                  <a:schemeClr val="bg1"/>
                </a:solidFill>
              </a:rPr>
              <a:t>giá</a:t>
            </a:r>
            <a:r>
              <a:rPr lang="en-US" sz="5400" dirty="0" smtClean="0">
                <a:solidFill>
                  <a:schemeClr val="bg1"/>
                </a:solidFill>
              </a:rPr>
              <a:t> </a:t>
            </a:r>
            <a:r>
              <a:rPr lang="en-US" sz="5400" dirty="0" err="1" smtClean="0">
                <a:solidFill>
                  <a:schemeClr val="bg1"/>
                </a:solidFill>
              </a:rPr>
              <a:t>ấy</a:t>
            </a:r>
            <a:r>
              <a:rPr lang="en-US" sz="5400" dirty="0" smtClean="0">
                <a:solidFill>
                  <a:schemeClr val="bg1"/>
                </a:solidFill>
              </a:rPr>
              <a:t> </a:t>
            </a:r>
            <a:r>
              <a:rPr lang="en-US" sz="5400" dirty="0" err="1" smtClean="0">
                <a:solidFill>
                  <a:schemeClr val="bg1"/>
                </a:solidFill>
              </a:rPr>
              <a:t>chính</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theo</a:t>
            </a:r>
            <a:r>
              <a:rPr lang="en-US" sz="5400" dirty="0">
                <a:solidFill>
                  <a:schemeClr val="bg1"/>
                </a:solidFill>
              </a:rPr>
              <a:t> Ta</a:t>
            </a:r>
            <a:endParaRPr lang="en-US" sz="5400" b="0" dirty="0">
              <a:solidFill>
                <a:schemeClr val="bg1"/>
              </a:solidFill>
              <a:effectLst/>
            </a:endParaRPr>
          </a:p>
        </p:txBody>
      </p:sp>
    </p:spTree>
    <p:extLst>
      <p:ext uri="{BB962C8B-B14F-4D97-AF65-F5344CB8AC3E}">
        <p14:creationId xmlns:p14="http://schemas.microsoft.com/office/powerpoint/2010/main" val="277631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FF00"/>
                </a:solidFill>
                <a:effectLst/>
              </a:rPr>
              <a:t>Tk2:</a:t>
            </a:r>
            <a:r>
              <a:rPr lang="en-US" sz="5400" b="0" dirty="0" smtClean="0">
                <a:solidFill>
                  <a:srgbClr val="FFFF00"/>
                </a:solidFill>
                <a:effectLst/>
              </a:rPr>
              <a:t> </a:t>
            </a:r>
            <a:r>
              <a:rPr lang="en-US" sz="5400" dirty="0" smtClean="0">
                <a:solidFill>
                  <a:schemeClr val="bg1"/>
                </a:solidFill>
              </a:rPr>
              <a:t>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tràn</a:t>
            </a:r>
            <a:r>
              <a:rPr lang="en-US" sz="5400" dirty="0" smtClean="0">
                <a:solidFill>
                  <a:schemeClr val="bg1"/>
                </a:solidFill>
              </a:rPr>
              <a:t> </a:t>
            </a:r>
            <a:r>
              <a:rPr lang="en-US" sz="5400" dirty="0" err="1" smtClean="0">
                <a:solidFill>
                  <a:schemeClr val="bg1"/>
                </a:solidFill>
              </a:rPr>
              <a:t>ngập</a:t>
            </a:r>
            <a:r>
              <a:rPr lang="en-US" sz="5400" dirty="0" smtClean="0">
                <a:solidFill>
                  <a:schemeClr val="bg1"/>
                </a:solidFill>
              </a:rPr>
              <a:t> </a:t>
            </a:r>
            <a:r>
              <a:rPr lang="en-US" sz="5400" dirty="0" err="1" smtClean="0">
                <a:solidFill>
                  <a:schemeClr val="bg1"/>
                </a:solidFill>
              </a:rPr>
              <a:t>sướng</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nắng</a:t>
            </a:r>
            <a:r>
              <a:rPr lang="en-US" sz="5400" dirty="0" smtClean="0">
                <a:solidFill>
                  <a:schemeClr val="bg1"/>
                </a:solidFill>
              </a:rPr>
              <a:t> </a:t>
            </a:r>
            <a:r>
              <a:rPr lang="en-US" sz="5400" dirty="0" err="1" smtClean="0">
                <a:solidFill>
                  <a:schemeClr val="bg1"/>
                </a:solidFill>
              </a:rPr>
              <a:t>mai</a:t>
            </a:r>
            <a:r>
              <a:rPr lang="en-US" sz="5400" dirty="0" smtClean="0">
                <a:solidFill>
                  <a:schemeClr val="bg1"/>
                </a:solidFill>
              </a:rPr>
              <a:t> </a:t>
            </a:r>
            <a:r>
              <a:rPr lang="en-US" sz="5400" dirty="0" err="1" smtClean="0">
                <a:solidFill>
                  <a:schemeClr val="bg1"/>
                </a:solidFill>
              </a:rPr>
              <a:t>đón</a:t>
            </a:r>
            <a:r>
              <a:rPr lang="en-US" sz="5400" dirty="0" smtClean="0">
                <a:solidFill>
                  <a:schemeClr val="bg1"/>
                </a:solidFill>
              </a:rPr>
              <a:t> </a:t>
            </a:r>
            <a:r>
              <a:rPr lang="en-US" sz="5400" dirty="0" err="1" smtClean="0">
                <a:solidFill>
                  <a:schemeClr val="bg1"/>
                </a:solidFill>
              </a:rPr>
              <a:t>mời</a:t>
            </a:r>
            <a:r>
              <a:rPr lang="en-US" sz="5400" dirty="0" smtClean="0">
                <a:solidFill>
                  <a:schemeClr val="bg1"/>
                </a:solidFill>
              </a:rPr>
              <a:t> hay </a:t>
            </a:r>
            <a:r>
              <a:rPr lang="en-US" sz="5400" dirty="0" err="1" smtClean="0">
                <a:solidFill>
                  <a:schemeClr val="bg1"/>
                </a:solidFill>
              </a:rPr>
              <a:t>chiều</a:t>
            </a:r>
            <a:r>
              <a:rPr lang="en-US" sz="5400" dirty="0" smtClean="0">
                <a:solidFill>
                  <a:schemeClr val="bg1"/>
                </a:solidFill>
              </a:rPr>
              <a:t> </a:t>
            </a:r>
            <a:r>
              <a:rPr lang="en-US" sz="5400" dirty="0" err="1" smtClean="0">
                <a:solidFill>
                  <a:schemeClr val="bg1"/>
                </a:solidFill>
              </a:rPr>
              <a:t>tàn</a:t>
            </a:r>
            <a:r>
              <a:rPr lang="en-US" sz="5400" dirty="0" smtClean="0">
                <a:solidFill>
                  <a:schemeClr val="bg1"/>
                </a:solidFill>
              </a:rPr>
              <a:t> </a:t>
            </a:r>
            <a:r>
              <a:rPr lang="en-US" sz="5400" dirty="0" err="1" smtClean="0">
                <a:solidFill>
                  <a:schemeClr val="bg1"/>
                </a:solidFill>
              </a:rPr>
              <a:t>chơi</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giúp</a:t>
            </a:r>
            <a:r>
              <a:rPr lang="en-US" sz="5400" dirty="0" smtClean="0">
                <a:solidFill>
                  <a:schemeClr val="bg1"/>
                </a:solidFill>
              </a:rPr>
              <a:t> con </a:t>
            </a:r>
            <a:r>
              <a:rPr lang="en-US" sz="5400" dirty="0" err="1" smtClean="0">
                <a:solidFill>
                  <a:schemeClr val="bg1"/>
                </a:solidFill>
              </a:rPr>
              <a:t>trung</a:t>
            </a:r>
            <a:r>
              <a:rPr lang="en-US" sz="5400" dirty="0" smtClean="0">
                <a:solidFill>
                  <a:schemeClr val="bg1"/>
                </a:solidFill>
              </a:rPr>
              <a:t> </a:t>
            </a:r>
            <a:r>
              <a:rPr lang="en-US" sz="5400" dirty="0" err="1" smtClean="0">
                <a:solidFill>
                  <a:schemeClr val="bg1"/>
                </a:solidFill>
              </a:rPr>
              <a:t>thành</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chân</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trọn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2181448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a:t>
            </a:r>
            <a:r>
              <a:rPr lang="en-US" sz="5400" dirty="0" err="1" smtClean="0">
                <a:solidFill>
                  <a:schemeClr val="bg1"/>
                </a:solidFill>
              </a:rPr>
              <a:t>ai</a:t>
            </a:r>
            <a:r>
              <a:rPr lang="en-US" sz="5400" dirty="0" smtClean="0">
                <a:solidFill>
                  <a:schemeClr val="bg1"/>
                </a:solidFill>
              </a:rPr>
              <a:t> </a:t>
            </a:r>
            <a:r>
              <a:rPr lang="en-US" sz="5400" dirty="0" err="1" smtClean="0">
                <a:solidFill>
                  <a:schemeClr val="bg1"/>
                </a:solidFill>
              </a:rPr>
              <a:t>muốn</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môn</a:t>
            </a:r>
            <a:r>
              <a:rPr lang="en-US" sz="5400" dirty="0" smtClean="0">
                <a:solidFill>
                  <a:schemeClr val="bg1"/>
                </a:solidFill>
              </a:rPr>
              <a:t> </a:t>
            </a:r>
            <a:r>
              <a:rPr lang="en-US" sz="5400" dirty="0" err="1" smtClean="0">
                <a:solidFill>
                  <a:schemeClr val="bg1"/>
                </a:solidFill>
              </a:rPr>
              <a:t>đệ</a:t>
            </a:r>
            <a:r>
              <a:rPr lang="en-US" sz="5400" dirty="0" smtClean="0">
                <a:solidFill>
                  <a:schemeClr val="bg1"/>
                </a:solidFill>
              </a:rPr>
              <a:t> Ta. </a:t>
            </a:r>
            <a:r>
              <a:rPr lang="en-US" sz="5400" dirty="0" err="1" smtClean="0">
                <a:solidFill>
                  <a:schemeClr val="bg1"/>
                </a:solidFill>
              </a:rPr>
              <a:t>Đừng</a:t>
            </a:r>
            <a:r>
              <a:rPr lang="en-US" sz="5400" dirty="0" smtClean="0">
                <a:solidFill>
                  <a:schemeClr val="bg1"/>
                </a:solidFill>
              </a:rPr>
              <a:t>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nghi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a:t>
            </a:r>
            <a:r>
              <a:rPr lang="en-US" sz="5400" dirty="0" err="1" smtClean="0">
                <a:solidFill>
                  <a:schemeClr val="bg1"/>
                </a:solidFill>
              </a:rPr>
              <a:t>bỏ</a:t>
            </a:r>
            <a:r>
              <a:rPr lang="en-US" sz="5400" dirty="0" smtClean="0">
                <a:solidFill>
                  <a:schemeClr val="bg1"/>
                </a:solidFill>
              </a:rPr>
              <a:t> </a:t>
            </a:r>
            <a:r>
              <a:rPr lang="en-US" sz="5400" dirty="0" err="1" smtClean="0">
                <a:solidFill>
                  <a:schemeClr val="bg1"/>
                </a:solidFill>
              </a:rPr>
              <a:t>mình</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vác</a:t>
            </a:r>
            <a:r>
              <a:rPr lang="en-US" sz="5400" dirty="0" smtClean="0">
                <a:solidFill>
                  <a:schemeClr val="bg1"/>
                </a:solidFill>
              </a:rPr>
              <a:t> </a:t>
            </a:r>
            <a:r>
              <a:rPr lang="en-US" sz="5400" dirty="0" err="1" smtClean="0">
                <a:solidFill>
                  <a:schemeClr val="bg1"/>
                </a:solidFill>
              </a:rPr>
              <a:t>lấy</a:t>
            </a:r>
            <a:r>
              <a:rPr lang="en-US" sz="5400" dirty="0" smtClean="0">
                <a:solidFill>
                  <a:schemeClr val="bg1"/>
                </a:solidFill>
              </a:rPr>
              <a:t> </a:t>
            </a:r>
            <a:r>
              <a:rPr lang="en-US" sz="5400" dirty="0" err="1" smtClean="0">
                <a:solidFill>
                  <a:schemeClr val="bg1"/>
                </a:solidFill>
              </a:rPr>
              <a:t>khổ</a:t>
            </a:r>
            <a:r>
              <a:rPr lang="en-US" sz="5400" dirty="0" smtClean="0">
                <a:solidFill>
                  <a:schemeClr val="bg1"/>
                </a:solidFill>
              </a:rPr>
              <a:t> </a:t>
            </a:r>
            <a:r>
              <a:rPr lang="en-US" sz="5400" dirty="0" err="1" smtClean="0">
                <a:solidFill>
                  <a:schemeClr val="bg1"/>
                </a:solidFill>
              </a:rPr>
              <a:t>hình</a:t>
            </a:r>
            <a:r>
              <a:rPr lang="en-US" sz="5400" dirty="0" smtClean="0">
                <a:solidFill>
                  <a:schemeClr val="bg1"/>
                </a:solidFill>
              </a:rPr>
              <a:t>, </a:t>
            </a:r>
            <a:r>
              <a:rPr lang="en-US" sz="5400" dirty="0" err="1" smtClean="0">
                <a:solidFill>
                  <a:schemeClr val="bg1"/>
                </a:solidFill>
              </a:rPr>
              <a:t>thập</a:t>
            </a:r>
            <a:r>
              <a:rPr lang="en-US" sz="5400" dirty="0" smtClean="0">
                <a:solidFill>
                  <a:schemeClr val="bg1"/>
                </a:solidFill>
              </a:rPr>
              <a:t> </a:t>
            </a:r>
            <a:r>
              <a:rPr lang="en-US" sz="5400" dirty="0" err="1" smtClean="0">
                <a:solidFill>
                  <a:schemeClr val="bg1"/>
                </a:solidFill>
              </a:rPr>
              <a:t>giá</a:t>
            </a:r>
            <a:r>
              <a:rPr lang="en-US" sz="5400" dirty="0" smtClean="0">
                <a:solidFill>
                  <a:schemeClr val="bg1"/>
                </a:solidFill>
              </a:rPr>
              <a:t> </a:t>
            </a:r>
            <a:r>
              <a:rPr lang="en-US" sz="5400" dirty="0" err="1" smtClean="0">
                <a:solidFill>
                  <a:schemeClr val="bg1"/>
                </a:solidFill>
              </a:rPr>
              <a:t>ấy</a:t>
            </a:r>
            <a:r>
              <a:rPr lang="en-US" sz="5400" dirty="0" smtClean="0">
                <a:solidFill>
                  <a:schemeClr val="bg1"/>
                </a:solidFill>
              </a:rPr>
              <a:t> </a:t>
            </a:r>
            <a:r>
              <a:rPr lang="en-US" sz="5400" dirty="0" err="1" smtClean="0">
                <a:solidFill>
                  <a:schemeClr val="bg1"/>
                </a:solidFill>
              </a:rPr>
              <a:t>chính</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theo</a:t>
            </a:r>
            <a:r>
              <a:rPr lang="en-US" sz="5400" dirty="0">
                <a:solidFill>
                  <a:schemeClr val="bg1"/>
                </a:solidFill>
              </a:rPr>
              <a:t> Ta</a:t>
            </a:r>
            <a:endParaRPr lang="en-US" sz="5400" b="0" dirty="0">
              <a:solidFill>
                <a:schemeClr val="bg1"/>
              </a:solidFill>
              <a:effectLst/>
            </a:endParaRPr>
          </a:p>
        </p:txBody>
      </p:sp>
    </p:spTree>
    <p:extLst>
      <p:ext uri="{BB962C8B-B14F-4D97-AF65-F5344CB8AC3E}">
        <p14:creationId xmlns:p14="http://schemas.microsoft.com/office/powerpoint/2010/main" val="277631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FF00"/>
                </a:solidFill>
                <a:effectLst/>
              </a:rPr>
              <a:t>Tk3:</a:t>
            </a:r>
            <a:r>
              <a:rPr lang="en-US" sz="5400" b="0" dirty="0" smtClean="0">
                <a:solidFill>
                  <a:srgbClr val="FFFF00"/>
                </a:solidFill>
                <a:effectLst/>
              </a:rPr>
              <a:t> </a:t>
            </a:r>
            <a:r>
              <a:rPr lang="en-US" sz="5400" dirty="0" smtClean="0">
                <a:solidFill>
                  <a:schemeClr val="bg1"/>
                </a:solidFill>
              </a:rPr>
              <a:t>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tràn</a:t>
            </a:r>
            <a:r>
              <a:rPr lang="en-US" sz="5400" dirty="0" smtClean="0">
                <a:solidFill>
                  <a:schemeClr val="bg1"/>
                </a:solidFill>
              </a:rPr>
              <a:t> </a:t>
            </a:r>
            <a:r>
              <a:rPr lang="en-US" sz="5400" dirty="0" err="1" smtClean="0">
                <a:solidFill>
                  <a:schemeClr val="bg1"/>
                </a:solidFill>
              </a:rPr>
              <a:t>ngập</a:t>
            </a:r>
            <a:r>
              <a:rPr lang="en-US" sz="5400" dirty="0" smtClean="0">
                <a:solidFill>
                  <a:schemeClr val="bg1"/>
                </a:solidFill>
              </a:rPr>
              <a:t> </a:t>
            </a:r>
            <a:r>
              <a:rPr lang="en-US" sz="5400" dirty="0" err="1" smtClean="0">
                <a:solidFill>
                  <a:schemeClr val="bg1"/>
                </a:solidFill>
              </a:rPr>
              <a:t>sướng</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trái</a:t>
            </a:r>
            <a:r>
              <a:rPr lang="en-US" sz="5400" dirty="0" smtClean="0">
                <a:solidFill>
                  <a:schemeClr val="bg1"/>
                </a:solidFill>
              </a:rPr>
              <a:t> </a:t>
            </a:r>
            <a:r>
              <a:rPr lang="en-US" sz="5400" dirty="0" err="1" smtClean="0">
                <a:solidFill>
                  <a:schemeClr val="bg1"/>
                </a:solidFill>
              </a:rPr>
              <a:t>tim</a:t>
            </a:r>
            <a:r>
              <a:rPr lang="en-US" sz="5400" dirty="0" smtClean="0">
                <a:solidFill>
                  <a:schemeClr val="bg1"/>
                </a:solidFill>
              </a:rPr>
              <a:t> </a:t>
            </a:r>
            <a:r>
              <a:rPr lang="en-US" sz="5400" dirty="0" err="1" smtClean="0">
                <a:solidFill>
                  <a:schemeClr val="bg1"/>
                </a:solidFill>
              </a:rPr>
              <a:t>yếu</a:t>
            </a:r>
            <a:r>
              <a:rPr lang="en-US" sz="5400" dirty="0" smtClean="0">
                <a:solidFill>
                  <a:schemeClr val="bg1"/>
                </a:solidFill>
              </a:rPr>
              <a:t> </a:t>
            </a:r>
            <a:r>
              <a:rPr lang="en-US" sz="5400" dirty="0" err="1" smtClean="0">
                <a:solidFill>
                  <a:schemeClr val="bg1"/>
                </a:solidFill>
              </a:rPr>
              <a:t>hèn</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nguyện</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dirty="0" err="1" smtClean="0">
                <a:solidFill>
                  <a:schemeClr val="bg1"/>
                </a:solidFill>
              </a:rPr>
              <a:t>vươn</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giúp</a:t>
            </a:r>
            <a:r>
              <a:rPr lang="en-US" sz="5400" dirty="0" smtClean="0">
                <a:solidFill>
                  <a:schemeClr val="bg1"/>
                </a:solidFill>
              </a:rPr>
              <a:t> con </a:t>
            </a:r>
            <a:r>
              <a:rPr lang="en-US" sz="5400" dirty="0" err="1" smtClean="0">
                <a:solidFill>
                  <a:schemeClr val="bg1"/>
                </a:solidFill>
              </a:rPr>
              <a:t>trung</a:t>
            </a:r>
            <a:r>
              <a:rPr lang="en-US" sz="5400" dirty="0" smtClean="0">
                <a:solidFill>
                  <a:schemeClr val="bg1"/>
                </a:solidFill>
              </a:rPr>
              <a:t> </a:t>
            </a:r>
            <a:r>
              <a:rPr lang="en-US" sz="5400" dirty="0" err="1" smtClean="0">
                <a:solidFill>
                  <a:schemeClr val="bg1"/>
                </a:solidFill>
              </a:rPr>
              <a:t>thành</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chân</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trọn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2526962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a:t>
            </a:r>
            <a:r>
              <a:rPr lang="en-US" sz="5400" dirty="0" err="1" smtClean="0">
                <a:solidFill>
                  <a:schemeClr val="bg1"/>
                </a:solidFill>
              </a:rPr>
              <a:t>ai</a:t>
            </a:r>
            <a:r>
              <a:rPr lang="en-US" sz="5400" dirty="0" smtClean="0">
                <a:solidFill>
                  <a:schemeClr val="bg1"/>
                </a:solidFill>
              </a:rPr>
              <a:t> </a:t>
            </a:r>
            <a:r>
              <a:rPr lang="en-US" sz="5400" dirty="0" err="1" smtClean="0">
                <a:solidFill>
                  <a:schemeClr val="bg1"/>
                </a:solidFill>
              </a:rPr>
              <a:t>muốn</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môn</a:t>
            </a:r>
            <a:r>
              <a:rPr lang="en-US" sz="5400" dirty="0" smtClean="0">
                <a:solidFill>
                  <a:schemeClr val="bg1"/>
                </a:solidFill>
              </a:rPr>
              <a:t> </a:t>
            </a:r>
            <a:r>
              <a:rPr lang="en-US" sz="5400" dirty="0" err="1" smtClean="0">
                <a:solidFill>
                  <a:schemeClr val="bg1"/>
                </a:solidFill>
              </a:rPr>
              <a:t>đệ</a:t>
            </a:r>
            <a:r>
              <a:rPr lang="en-US" sz="5400" dirty="0" smtClean="0">
                <a:solidFill>
                  <a:schemeClr val="bg1"/>
                </a:solidFill>
              </a:rPr>
              <a:t> Ta. </a:t>
            </a:r>
            <a:r>
              <a:rPr lang="en-US" sz="5400" dirty="0" err="1" smtClean="0">
                <a:solidFill>
                  <a:schemeClr val="bg1"/>
                </a:solidFill>
              </a:rPr>
              <a:t>Đừng</a:t>
            </a:r>
            <a:r>
              <a:rPr lang="en-US" sz="5400" dirty="0" smtClean="0">
                <a:solidFill>
                  <a:schemeClr val="bg1"/>
                </a:solidFill>
              </a:rPr>
              <a:t>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nghi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a:t>
            </a:r>
            <a:r>
              <a:rPr lang="en-US" sz="5400" dirty="0" err="1" smtClean="0">
                <a:solidFill>
                  <a:schemeClr val="bg1"/>
                </a:solidFill>
              </a:rPr>
              <a:t>bỏ</a:t>
            </a:r>
            <a:r>
              <a:rPr lang="en-US" sz="5400" dirty="0" smtClean="0">
                <a:solidFill>
                  <a:schemeClr val="bg1"/>
                </a:solidFill>
              </a:rPr>
              <a:t> </a:t>
            </a:r>
            <a:r>
              <a:rPr lang="en-US" sz="5400" dirty="0" err="1" smtClean="0">
                <a:solidFill>
                  <a:schemeClr val="bg1"/>
                </a:solidFill>
              </a:rPr>
              <a:t>mình</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vác</a:t>
            </a:r>
            <a:r>
              <a:rPr lang="en-US" sz="5400" dirty="0" smtClean="0">
                <a:solidFill>
                  <a:schemeClr val="bg1"/>
                </a:solidFill>
              </a:rPr>
              <a:t> </a:t>
            </a:r>
            <a:r>
              <a:rPr lang="en-US" sz="5400" dirty="0" err="1" smtClean="0">
                <a:solidFill>
                  <a:schemeClr val="bg1"/>
                </a:solidFill>
              </a:rPr>
              <a:t>lấy</a:t>
            </a:r>
            <a:r>
              <a:rPr lang="en-US" sz="5400" dirty="0" smtClean="0">
                <a:solidFill>
                  <a:schemeClr val="bg1"/>
                </a:solidFill>
              </a:rPr>
              <a:t> </a:t>
            </a:r>
            <a:r>
              <a:rPr lang="en-US" sz="5400" dirty="0" err="1" smtClean="0">
                <a:solidFill>
                  <a:schemeClr val="bg1"/>
                </a:solidFill>
              </a:rPr>
              <a:t>khổ</a:t>
            </a:r>
            <a:r>
              <a:rPr lang="en-US" sz="5400" dirty="0" smtClean="0">
                <a:solidFill>
                  <a:schemeClr val="bg1"/>
                </a:solidFill>
              </a:rPr>
              <a:t> </a:t>
            </a:r>
            <a:r>
              <a:rPr lang="en-US" sz="5400" dirty="0" err="1" smtClean="0">
                <a:solidFill>
                  <a:schemeClr val="bg1"/>
                </a:solidFill>
              </a:rPr>
              <a:t>hình</a:t>
            </a:r>
            <a:r>
              <a:rPr lang="en-US" sz="5400" dirty="0" smtClean="0">
                <a:solidFill>
                  <a:schemeClr val="bg1"/>
                </a:solidFill>
              </a:rPr>
              <a:t>, </a:t>
            </a:r>
            <a:r>
              <a:rPr lang="en-US" sz="5400" dirty="0" err="1" smtClean="0">
                <a:solidFill>
                  <a:schemeClr val="bg1"/>
                </a:solidFill>
              </a:rPr>
              <a:t>thập</a:t>
            </a:r>
            <a:r>
              <a:rPr lang="en-US" sz="5400" dirty="0" smtClean="0">
                <a:solidFill>
                  <a:schemeClr val="bg1"/>
                </a:solidFill>
              </a:rPr>
              <a:t> </a:t>
            </a:r>
            <a:r>
              <a:rPr lang="en-US" sz="5400" dirty="0" err="1" smtClean="0">
                <a:solidFill>
                  <a:schemeClr val="bg1"/>
                </a:solidFill>
              </a:rPr>
              <a:t>giá</a:t>
            </a:r>
            <a:r>
              <a:rPr lang="en-US" sz="5400" dirty="0" smtClean="0">
                <a:solidFill>
                  <a:schemeClr val="bg1"/>
                </a:solidFill>
              </a:rPr>
              <a:t> </a:t>
            </a:r>
            <a:r>
              <a:rPr lang="en-US" sz="5400" dirty="0" err="1" smtClean="0">
                <a:solidFill>
                  <a:schemeClr val="bg1"/>
                </a:solidFill>
              </a:rPr>
              <a:t>ấy</a:t>
            </a:r>
            <a:r>
              <a:rPr lang="en-US" sz="5400" dirty="0" smtClean="0">
                <a:solidFill>
                  <a:schemeClr val="bg1"/>
                </a:solidFill>
              </a:rPr>
              <a:t> </a:t>
            </a:r>
            <a:r>
              <a:rPr lang="en-US" sz="5400" dirty="0" err="1" smtClean="0">
                <a:solidFill>
                  <a:schemeClr val="bg1"/>
                </a:solidFill>
              </a:rPr>
              <a:t>chính</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theo</a:t>
            </a:r>
            <a:r>
              <a:rPr lang="en-US" sz="5400" dirty="0">
                <a:solidFill>
                  <a:schemeClr val="bg1"/>
                </a:solidFill>
              </a:rPr>
              <a:t> Ta</a:t>
            </a:r>
            <a:endParaRPr lang="en-US" sz="5400" b="0" dirty="0">
              <a:solidFill>
                <a:schemeClr val="bg1"/>
              </a:solidFill>
              <a:effectLst/>
            </a:endParaRPr>
          </a:p>
        </p:txBody>
      </p:sp>
    </p:spTree>
    <p:extLst>
      <p:ext uri="{BB962C8B-B14F-4D97-AF65-F5344CB8AC3E}">
        <p14:creationId xmlns:p14="http://schemas.microsoft.com/office/powerpoint/2010/main" val="277631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Ca Nhập Lễ</a:t>
            </a:r>
            <a:br>
              <a:rPr lang="en-US" dirty="0" smtClean="0">
                <a:solidFill>
                  <a:srgbClr val="FFFF00"/>
                </a:solidFill>
              </a:rPr>
            </a:br>
            <a:r>
              <a:rPr lang="en-US" dirty="0" err="1" smtClean="0">
                <a:solidFill>
                  <a:srgbClr val="FFFF00"/>
                </a:solidFill>
              </a:rPr>
              <a:t>Cửa</a:t>
            </a:r>
            <a:r>
              <a:rPr lang="en-US" dirty="0" smtClean="0">
                <a:solidFill>
                  <a:srgbClr val="FFFF00"/>
                </a:solidFill>
              </a:rPr>
              <a:t> </a:t>
            </a:r>
            <a:r>
              <a:rPr lang="en-US" dirty="0" err="1" smtClean="0">
                <a:solidFill>
                  <a:srgbClr val="FFFF00"/>
                </a:solidFill>
              </a:rPr>
              <a:t>Công</a:t>
            </a:r>
            <a:r>
              <a:rPr lang="en-US" dirty="0" smtClean="0">
                <a:solidFill>
                  <a:srgbClr val="FFFF00"/>
                </a:solidFill>
              </a:rPr>
              <a:t> </a:t>
            </a:r>
            <a:r>
              <a:rPr lang="en-US" dirty="0" err="1" smtClean="0">
                <a:solidFill>
                  <a:srgbClr val="FFFF00"/>
                </a:solidFill>
              </a:rPr>
              <a:t>Chính</a:t>
            </a:r>
            <a:r>
              <a:rPr lang="en-US" dirty="0" smtClean="0">
                <a:solidFill>
                  <a:srgbClr val="FFFF00"/>
                </a:solidFill>
              </a:rPr>
              <a:t> </a:t>
            </a:r>
            <a:br>
              <a:rPr lang="en-US" dirty="0" smtClean="0">
                <a:solidFill>
                  <a:srgbClr val="FFFF00"/>
                </a:solidFill>
              </a:rPr>
            </a:br>
            <a:r>
              <a:rPr lang="en-US" sz="4000" i="1" dirty="0" smtClean="0">
                <a:solidFill>
                  <a:schemeClr val="bg1"/>
                </a:solidFill>
              </a:rPr>
              <a:t>Lm. Kim Long</a:t>
            </a:r>
            <a:endParaRPr lang="en-US" sz="4000" b="0" i="1" dirty="0">
              <a:solidFill>
                <a:schemeClr val="bg1"/>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20620670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THÁNH VỊNH 33</a:t>
            </a:r>
            <a:br>
              <a:rPr lang="en-US" dirty="0">
                <a:solidFill>
                  <a:srgbClr val="FFFF00"/>
                </a:solidFill>
              </a:rPr>
            </a:br>
            <a:r>
              <a:rPr lang="en-US" dirty="0" smtClean="0">
                <a:solidFill>
                  <a:srgbClr val="FFFF00"/>
                </a:solidFill>
              </a:rPr>
              <a:t/>
            </a:r>
            <a:br>
              <a:rPr lang="en-US" dirty="0" smtClean="0">
                <a:solidFill>
                  <a:srgbClr val="FFFF00"/>
                </a:solidFill>
              </a:rPr>
            </a:br>
            <a:r>
              <a:rPr lang="en-US" sz="4800" dirty="0" err="1">
                <a:solidFill>
                  <a:srgbClr val="FFFF00"/>
                </a:solidFill>
              </a:rPr>
              <a:t>Ca</a:t>
            </a:r>
            <a:r>
              <a:rPr lang="en-US" sz="4800" dirty="0">
                <a:solidFill>
                  <a:srgbClr val="FFFF00"/>
                </a:solidFill>
              </a:rPr>
              <a:t> </a:t>
            </a:r>
            <a:r>
              <a:rPr lang="en-US" sz="4800" dirty="0" err="1">
                <a:solidFill>
                  <a:srgbClr val="FFFF00"/>
                </a:solidFill>
              </a:rPr>
              <a:t>Kết</a:t>
            </a:r>
            <a:r>
              <a:rPr lang="en-US" sz="4800" dirty="0">
                <a:solidFill>
                  <a:srgbClr val="FFFF00"/>
                </a:solidFill>
              </a:rPr>
              <a:t> </a:t>
            </a:r>
            <a:r>
              <a:rPr lang="en-US" sz="4800" dirty="0" err="1">
                <a:solidFill>
                  <a:srgbClr val="FFFF00"/>
                </a:solidFill>
              </a:rPr>
              <a:t>Lễ</a:t>
            </a:r>
            <a:r>
              <a:rPr lang="en-US" sz="4800" dirty="0">
                <a:solidFill>
                  <a:srgbClr val="FFFF00"/>
                </a:solidFill>
              </a:rPr>
              <a:t/>
            </a:r>
            <a:br>
              <a:rPr lang="en-US" sz="4800" dirty="0">
                <a:solidFill>
                  <a:srgbClr val="FFFF00"/>
                </a:solidFill>
              </a:rPr>
            </a:br>
            <a:r>
              <a:rPr lang="en-US" sz="6600" dirty="0" err="1">
                <a:solidFill>
                  <a:srgbClr val="FFFF00"/>
                </a:solidFill>
              </a:rPr>
              <a:t>Nguồn</a:t>
            </a:r>
            <a:r>
              <a:rPr lang="en-US" sz="6600" dirty="0">
                <a:solidFill>
                  <a:srgbClr val="FFFF00"/>
                </a:solidFill>
              </a:rPr>
              <a:t> </a:t>
            </a:r>
            <a:r>
              <a:rPr lang="en-US" sz="6600" dirty="0" err="1">
                <a:solidFill>
                  <a:srgbClr val="FFFF00"/>
                </a:solidFill>
              </a:rPr>
              <a:t>Cậy</a:t>
            </a:r>
            <a:r>
              <a:rPr lang="en-US" sz="6600" dirty="0">
                <a:solidFill>
                  <a:srgbClr val="FFFF00"/>
                </a:solidFill>
              </a:rPr>
              <a:t> </a:t>
            </a:r>
            <a:r>
              <a:rPr lang="en-US" sz="6600" dirty="0" err="1">
                <a:solidFill>
                  <a:srgbClr val="FFFF00"/>
                </a:solidFill>
              </a:rPr>
              <a:t>Trông</a:t>
            </a:r>
            <a:r>
              <a:rPr lang="en-US" sz="4000" dirty="0">
                <a:solidFill>
                  <a:srgbClr val="FFFF00"/>
                </a:solidFill>
              </a:rPr>
              <a:t/>
            </a:r>
            <a:br>
              <a:rPr lang="en-US" sz="4000" dirty="0">
                <a:solidFill>
                  <a:srgbClr val="FFFF00"/>
                </a:solidFill>
              </a:rPr>
            </a:br>
            <a:r>
              <a:rPr lang="en-US" sz="3200" i="1" dirty="0" err="1">
                <a:solidFill>
                  <a:schemeClr val="bg1"/>
                </a:solidFill>
              </a:rPr>
              <a:t>Hoàng</a:t>
            </a:r>
            <a:r>
              <a:rPr lang="en-US" sz="3200" i="1" dirty="0">
                <a:solidFill>
                  <a:schemeClr val="bg1"/>
                </a:solidFill>
              </a:rPr>
              <a:t> </a:t>
            </a:r>
            <a:r>
              <a:rPr lang="en-US" sz="3200" i="1" dirty="0" err="1">
                <a:solidFill>
                  <a:schemeClr val="bg1"/>
                </a:solidFill>
              </a:rPr>
              <a:t>Vũ</a:t>
            </a:r>
            <a:endParaRPr lang="en-US" sz="2800" b="0" i="1" dirty="0">
              <a:solidFill>
                <a:schemeClr val="bg1"/>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2998755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a:t>
            </a:r>
            <a:r>
              <a:rPr lang="en-US" sz="5400" b="0" u="sng" dirty="0">
                <a:solidFill>
                  <a:srgbClr val="FFFF00"/>
                </a:solidFill>
                <a:effectLst/>
              </a:rPr>
              <a:t>1:</a:t>
            </a:r>
            <a:r>
              <a:rPr lang="en-US" sz="5400" b="0" dirty="0">
                <a:solidFill>
                  <a:schemeClr val="bg1"/>
                </a:solidFill>
                <a:effectLst/>
              </a:rPr>
              <a:t> </a:t>
            </a:r>
            <a:r>
              <a:rPr lang="vi-VN" sz="5400" dirty="0">
                <a:solidFill>
                  <a:schemeClr val="bg1"/>
                </a:solidFill>
              </a:rPr>
              <a:t>Mẹ ơi bao người lạc bước lưu đầy ngày tháng chơi vơi như thuyền nan giữa khơi, đoàn con xin Mẹ, Mẹ hãy thương tình dìu dắt con thơ qua hiểm nguy cõi </a:t>
            </a:r>
            <a:r>
              <a:rPr lang="en-US" sz="5400" dirty="0" err="1" smtClean="0">
                <a:solidFill>
                  <a:schemeClr val="bg1"/>
                </a:solidFill>
              </a:rPr>
              <a:t>đời</a:t>
            </a:r>
            <a:r>
              <a:rPr lang="vi-VN" sz="540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vi-VN" sz="4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mở</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tạ</a:t>
            </a:r>
            <a:r>
              <a:rPr lang="en-US" sz="4800" dirty="0" smtClean="0">
                <a:solidFill>
                  <a:schemeClr val="bg1"/>
                </a:solidFill>
                <a:latin typeface="+mj-lt"/>
              </a:rPr>
              <a:t> </a:t>
            </a:r>
            <a:r>
              <a:rPr lang="en-US" sz="4800" dirty="0" err="1" smtClean="0">
                <a:solidFill>
                  <a:schemeClr val="bg1"/>
                </a:solidFill>
                <a:latin typeface="+mj-lt"/>
              </a:rPr>
              <a:t>ơn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nơi</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ngợp</a:t>
            </a:r>
            <a:r>
              <a:rPr lang="en-US" sz="4800" dirty="0" smtClean="0">
                <a:solidFill>
                  <a:schemeClr val="bg1"/>
                </a:solidFill>
                <a:latin typeface="+mj-lt"/>
              </a:rPr>
              <a:t> </a:t>
            </a:r>
            <a:r>
              <a:rPr lang="en-US" sz="4800" dirty="0" err="1" smtClean="0">
                <a:solidFill>
                  <a:schemeClr val="bg1"/>
                </a:solidFill>
                <a:latin typeface="+mj-lt"/>
              </a:rPr>
              <a:t>quang</a:t>
            </a:r>
            <a:r>
              <a:rPr lang="en-US" sz="4800" dirty="0" smtClean="0">
                <a:solidFill>
                  <a:schemeClr val="bg1"/>
                </a:solidFill>
                <a:latin typeface="+mj-lt"/>
              </a:rPr>
              <a:t> </a:t>
            </a:r>
            <a:r>
              <a:rPr lang="en-US" sz="4800" dirty="0" err="1" smtClean="0">
                <a:solidFill>
                  <a:schemeClr val="bg1"/>
                </a:solidFill>
                <a:latin typeface="+mj-lt"/>
              </a:rPr>
              <a:t>vinh</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hỡi</a:t>
            </a:r>
            <a:r>
              <a:rPr lang="en-US" sz="4800" dirty="0" smtClean="0">
                <a:solidFill>
                  <a:schemeClr val="bg1"/>
                </a:solidFill>
                <a:latin typeface="+mj-lt"/>
              </a:rPr>
              <a:t> </a:t>
            </a:r>
            <a:r>
              <a:rPr lang="en-US" sz="4800" dirty="0" err="1" smtClean="0">
                <a:solidFill>
                  <a:schemeClr val="bg1"/>
                </a:solidFill>
                <a:latin typeface="+mj-lt"/>
              </a:rPr>
              <a:t>người</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mau</a:t>
            </a:r>
            <a:r>
              <a:rPr lang="en-US" sz="4800" dirty="0" smtClean="0">
                <a:solidFill>
                  <a:schemeClr val="bg1"/>
                </a:solidFill>
                <a:latin typeface="+mj-lt"/>
              </a:rPr>
              <a:t> </a:t>
            </a:r>
            <a:r>
              <a:rPr lang="en-US" sz="4800" dirty="0" err="1" smtClean="0">
                <a:solidFill>
                  <a:schemeClr val="bg1"/>
                </a:solidFill>
                <a:latin typeface="+mj-lt"/>
              </a:rPr>
              <a:t>tiến</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endParaRPr lang="vi-VN" sz="4800" b="0" dirty="0">
              <a:solidFill>
                <a:schemeClr val="bg1"/>
              </a:solidFill>
              <a:effectLst/>
              <a:latin typeface="+mj-lt"/>
            </a:endParaRPr>
          </a:p>
        </p:txBody>
      </p:sp>
    </p:spTree>
    <p:extLst>
      <p:ext uri="{BB962C8B-B14F-4D97-AF65-F5344CB8AC3E}">
        <p14:creationId xmlns:p14="http://schemas.microsoft.com/office/powerpoint/2010/main" val="31495827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Tk5</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khúc</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thành</a:t>
            </a:r>
            <a:r>
              <a:rPr lang="en-US" sz="6000" dirty="0" smtClean="0">
                <a:solidFill>
                  <a:schemeClr val="bg1"/>
                </a:solidFill>
                <a:latin typeface="+mj-lt"/>
              </a:rPr>
              <a:t> </a:t>
            </a:r>
            <a:r>
              <a:rPr lang="en-US" sz="6000" dirty="0" err="1" smtClean="0">
                <a:solidFill>
                  <a:schemeClr val="bg1"/>
                </a:solidFill>
                <a:latin typeface="+mj-lt"/>
              </a:rPr>
              <a:t>kính</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Người</a:t>
            </a:r>
            <a:r>
              <a:rPr lang="en-US" sz="6000" dirty="0" smtClean="0">
                <a:solidFill>
                  <a:schemeClr val="bg1"/>
                </a:solidFill>
                <a:latin typeface="+mj-lt"/>
              </a:rPr>
              <a:t>. </a:t>
            </a:r>
            <a:r>
              <a:rPr lang="en-US" sz="6000" dirty="0" err="1" smtClean="0">
                <a:solidFill>
                  <a:schemeClr val="bg1"/>
                </a:solidFill>
                <a:latin typeface="+mj-lt"/>
              </a:rPr>
              <a:t>Trần</a:t>
            </a:r>
            <a:r>
              <a:rPr lang="en-US" sz="6000" dirty="0" smtClean="0">
                <a:solidFill>
                  <a:schemeClr val="bg1"/>
                </a:solidFill>
                <a:latin typeface="+mj-lt"/>
              </a:rPr>
              <a:t> </a:t>
            </a:r>
            <a:r>
              <a:rPr lang="en-US" sz="6000" dirty="0" err="1" smtClean="0">
                <a:solidFill>
                  <a:schemeClr val="bg1"/>
                </a:solidFill>
                <a:latin typeface="+mj-lt"/>
              </a:rPr>
              <a:t>hoàn</a:t>
            </a:r>
            <a:r>
              <a:rPr lang="en-US" sz="6000" dirty="0" smtClean="0">
                <a:solidFill>
                  <a:schemeClr val="bg1"/>
                </a:solidFill>
                <a:latin typeface="+mj-lt"/>
              </a:rPr>
              <a:t> </a:t>
            </a:r>
            <a:r>
              <a:rPr lang="en-US" sz="6000" dirty="0" err="1" smtClean="0">
                <a:solidFill>
                  <a:schemeClr val="bg1"/>
                </a:solidFill>
                <a:latin typeface="+mj-lt"/>
              </a:rPr>
              <a:t>đồng</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vang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đàn</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3616198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1658</Words>
  <Application>Microsoft Office PowerPoint</Application>
  <PresentationFormat>On-screen Show (16:9)</PresentationFormat>
  <Paragraphs>102</Paragraphs>
  <Slides>73</Slides>
  <Notes>2</Notes>
  <HiddenSlides>0</HiddenSlides>
  <MMClips>0</MMClips>
  <ScaleCrop>false</ScaleCrop>
  <HeadingPairs>
    <vt:vector size="4" baseType="variant">
      <vt:variant>
        <vt:lpstr>Theme</vt:lpstr>
      </vt:variant>
      <vt:variant>
        <vt:i4>10</vt:i4>
      </vt:variant>
      <vt:variant>
        <vt:lpstr>Slide Titles</vt:lpstr>
      </vt:variant>
      <vt:variant>
        <vt:i4>73</vt:i4>
      </vt:variant>
    </vt:vector>
  </HeadingPairs>
  <TitlesOfParts>
    <vt:vector size="83" baseType="lpstr">
      <vt:lpstr>Office Theme</vt:lpstr>
      <vt:lpstr>12_Office Theme</vt:lpstr>
      <vt:lpstr>36_Default Design</vt:lpstr>
      <vt:lpstr>10_Office Theme</vt:lpstr>
      <vt:lpstr>37_Default Design</vt:lpstr>
      <vt:lpstr>7_Office Theme</vt:lpstr>
      <vt:lpstr>8_Office Theme</vt:lpstr>
      <vt:lpstr>1_Office Theme</vt:lpstr>
      <vt:lpstr>3_Office Theme</vt:lpstr>
      <vt:lpstr>2_Office Theme</vt:lpstr>
      <vt:lpstr>CHÚA NHẬT XXIV THƯỜNG NIÊN NĂM B</vt:lpstr>
      <vt:lpstr>PowerPoint Presentation</vt:lpstr>
      <vt:lpstr>TẬP HÁT CỘNG ĐOÀN</vt:lpstr>
      <vt:lpstr>Đk: Trong cõi đất dành cho kẻ sống, tôi sẽ bước đi trước mặt Ngài.</vt:lpstr>
      <vt:lpstr>Ước chi tôi chẳng hãnh diện về điều gì, ngoại trừ thập giá của Chúa, nhờ thập giá, thế gian đã chịu đóng đinh đối với tôi và tôi đối với thế gian. </vt:lpstr>
      <vt:lpstr>PowerPoint Presentation</vt:lpstr>
      <vt:lpstr>Ca Nhập Lễ Cửa Công Chính  Lm. Kim Long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33  THÁNH VỊNH 114 CHÚA NHẬT XXIV THƯỜNG NIÊN NĂM B  Lm. Kim Long 04 Câu</vt:lpstr>
      <vt:lpstr>Đk: Trong cõi đất dành cho kẻ sống, tôi sẽ bước đi trước mặt Ngài.</vt:lpstr>
      <vt:lpstr>Tk1:  Lòng tôi yêu mến Chúa, vì Chúa đã nghe tôi khấn cầu. Vào ngày tôi kêu cứu, Ngài đã ân cần lắng nghe.</vt:lpstr>
      <vt:lpstr>Đk: Trong cõi đất dành cho kẻ sống, tôi sẽ bước đi trước mặt Ngài.</vt:lpstr>
      <vt:lpstr>Tk2: Bủa vây tôi tứ phía, mạng lưới âm ty, giây tử thần, Cầu Ngài khi nguy khốn: Lạy Chúa xin giải thoát con.</vt:lpstr>
      <vt:lpstr>Đk: Trong cõi đất dành cho kẻ sống, tôi sẽ bước đi trước mặt Ngài.</vt:lpstr>
      <vt:lpstr>Tk3: Ngài công minh ái tuất thật Chúa chúng ta thương hết tình, Phù hộ ai chân chất, Ngài cứu tôi hèn yếu đây.</vt:lpstr>
      <vt:lpstr>Đk: Trong cõi đất dành cho kẻ sống, tôi sẽ bước đi trước mặt Ngài.</vt:lpstr>
      <vt:lpstr>Tk4: Ngài cho tôi thoát chết, gìn giữ mắt tôi không đẫm lệ, Ngài nhìn tôi đưa bước ở đất những kẻ sống liên.</vt:lpstr>
      <vt:lpstr>Đk: Trong cõi đất dành cho kẻ sống, tôi sẽ bước đi trước mặt Ngài.</vt:lpstr>
      <vt:lpstr>PowerPoint Presentation</vt:lpstr>
      <vt:lpstr>Ước chi tôi chẳng hãnh diện về điều gì, ngoại trừ thập giá của Chúa, nhờ thập giá, thế gian đã chịu đóng đinh đối với tôi và tôi đối với thế gian.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Rượu nho bánh miến con dâng về dâng về Chúa từ nhân. Nguyện xin Thiên Chúa ban dư tràn dư tràn những hồng ân. </vt:lpstr>
      <vt:lpstr>Tk1: Con xin dâng lên tình yêu thiết tha cùng muôn tiếng ca. ghi trong tâm tư ngàn muôn ước mơ cùng năm tháng qua. </vt:lpstr>
      <vt:lpstr>Đk: Rượu nho bánh miến con dâng về dâng về Chúa từ nhân. Nguyện xin Thiên Chúa ban dư tràn dư tràn những hồng ân. </vt:lpstr>
      <vt:lpstr>Tk2: Con xin dâng lên này thân xác con nhiều khi yếu đau. Xin thương ban ơn để năm tháng sau được thêm sức hơn. </vt:lpstr>
      <vt:lpstr>Đk: Rượu nho bánh miến con dâng về dâng về Chúa từ nhân. Nguyện xin Thiên Chúa ban dư tràn dư tràn những hồng ân. </vt:lpstr>
      <vt:lpstr>Tk3: Con xin dâng lên niềm tin sắt son vượt qua khó nguy. Khi con an vui hoặc khi đắng cay được yêu Chúa luôn.</vt:lpstr>
      <vt:lpstr>Đk: Rượu nho bánh miến con dâng về dâng về Chúa từ nhân. Nguyện xin Thiên Chúa ban dư tràn dư tràn những hồng ân. </vt:lpstr>
      <vt:lpstr>PowerPoint Presentation</vt:lpstr>
      <vt:lpstr>PowerPoint Presentation</vt:lpstr>
      <vt:lpstr>THÁNH VỊNH 33  CA NGUYỆN HIỆP LỄ THEO CHÚA TRẦM HƯƠNG</vt:lpstr>
      <vt:lpstr>Đk: Ai muốn theo Ta, ai muốn làm môn đệ Ta. Đừng hoài nghi hãy từ bỏ mình đi! Hãy vác lấy khổ hình, thập giá ấy chính là mọi đau thương trong đời mà theo Ta</vt:lpstr>
      <vt:lpstr>Tk1: Con bước theo Chúa đây lòng tràn ngập sướng vui. Con lắng nghe Chúa gọi tâm hồn bừng mê say. Xin giúp con trung thành theo bước chân của Ngài trọn đời. </vt:lpstr>
      <vt:lpstr>Đk: Ai muốn theo Ta, ai muốn làm môn đệ Ta. Đừng hoài nghi hãy từ bỏ mình đi! Hãy vác lấy khổ hình, thập giá ấy chính là mọi đau thương trong đời mà theo Ta</vt:lpstr>
      <vt:lpstr>Tk2: Con bước theo Chúa đây lòng tràn ngập sướng vui. Trong nắng mai đón mời hay chiều tàn chơi vơi. Xin giúp con trung thành theo bước chân của Ngài trọn đời. </vt:lpstr>
      <vt:lpstr>Đk: Ai muốn theo Ta, ai muốn làm môn đệ Ta. Đừng hoài nghi hãy từ bỏ mình đi! Hãy vác lấy khổ hình, thập giá ấy chính là mọi đau thương trong đời mà theo Ta</vt:lpstr>
      <vt:lpstr>Tk3: Con bước theo Chúa đây lòng tràn ngập sướng vui. Dâng trái tim yếu hèn ước nguyện được vươn lên. Xin giúp con trung thành theo bước chân của Ngài trọn đời. </vt:lpstr>
      <vt:lpstr>Đk: Ai muốn theo Ta, ai muốn làm môn đệ Ta. Đừng hoài nghi hãy từ bỏ mình đi! Hãy vác lấy khổ hình, thập giá ấy chính là mọi đau thương trong đời mà theo Ta</vt:lpstr>
      <vt:lpstr>PowerPoint Presentation</vt:lpstr>
      <vt:lpstr>PowerPoint Presentation</vt:lpstr>
      <vt:lpstr>THÁNH VỊNH 33  Ca Kết Lễ Nguồn Cậy Trông Hoàng Vũ</vt:lpstr>
      <vt:lpstr>Tk1: Mẹ ơi bao người lạc bước lưu đầy ngày tháng chơi vơi như thuyền nan giữa khơi, đoàn con xin Mẹ, Mẹ hãy thương tình dìu dắt con thơ qua hiểm nguy cõi đời.</vt:lpstr>
      <vt:lpstr>Đk: Mẹ nguồn cậy trông, chưa thấy ai xin Mẹ về không, hỡi Mẹ Thiên Chúa, xin hãy lắng nghe con nài van. Mẹ nguồn an vui, ôi Nữ Trinh là nguồn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123</cp:revision>
  <dcterms:created xsi:type="dcterms:W3CDTF">2023-05-21T07:25:42Z</dcterms:created>
  <dcterms:modified xsi:type="dcterms:W3CDTF">2024-09-12T08:17:36Z</dcterms:modified>
</cp:coreProperties>
</file>