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12" r:id="rId7"/>
    <p:sldMasterId id="2147484024" r:id="rId8"/>
    <p:sldMasterId id="2147484192" r:id="rId9"/>
    <p:sldMasterId id="2147484204" r:id="rId10"/>
    <p:sldMasterId id="2147484228" r:id="rId11"/>
    <p:sldMasterId id="2147484240" r:id="rId12"/>
  </p:sldMasterIdLst>
  <p:notesMasterIdLst>
    <p:notesMasterId r:id="rId91"/>
  </p:notesMasterIdLst>
  <p:sldIdLst>
    <p:sldId id="507" r:id="rId13"/>
    <p:sldId id="376" r:id="rId14"/>
    <p:sldId id="741" r:id="rId15"/>
    <p:sldId id="743" r:id="rId16"/>
    <p:sldId id="367" r:id="rId17"/>
    <p:sldId id="368" r:id="rId18"/>
    <p:sldId id="369" r:id="rId19"/>
    <p:sldId id="370" r:id="rId20"/>
    <p:sldId id="371" r:id="rId21"/>
    <p:sldId id="372" r:id="rId22"/>
    <p:sldId id="373" r:id="rId23"/>
    <p:sldId id="374" r:id="rId24"/>
    <p:sldId id="725" r:id="rId25"/>
    <p:sldId id="553" r:id="rId26"/>
    <p:sldId id="585" r:id="rId27"/>
    <p:sldId id="676" r:id="rId28"/>
    <p:sldId id="746" r:id="rId29"/>
    <p:sldId id="726" r:id="rId30"/>
    <p:sldId id="392" r:id="rId31"/>
    <p:sldId id="393" r:id="rId32"/>
    <p:sldId id="394" r:id="rId33"/>
    <p:sldId id="395" r:id="rId34"/>
    <p:sldId id="396" r:id="rId35"/>
    <p:sldId id="397" r:id="rId36"/>
    <p:sldId id="398" r:id="rId37"/>
    <p:sldId id="399" r:id="rId38"/>
    <p:sldId id="647" r:id="rId39"/>
    <p:sldId id="649" r:id="rId40"/>
    <p:sldId id="731" r:id="rId41"/>
    <p:sldId id="732" r:id="rId42"/>
    <p:sldId id="733" r:id="rId43"/>
    <p:sldId id="747" r:id="rId44"/>
    <p:sldId id="734" r:id="rId45"/>
    <p:sldId id="748" r:id="rId46"/>
    <p:sldId id="735" r:id="rId47"/>
    <p:sldId id="749" r:id="rId48"/>
    <p:sldId id="653" r:id="rId49"/>
    <p:sldId id="750" r:id="rId50"/>
    <p:sldId id="728" r:id="rId51"/>
    <p:sldId id="549" r:id="rId52"/>
    <p:sldId id="400" r:id="rId53"/>
    <p:sldId id="401" r:id="rId54"/>
    <p:sldId id="402" r:id="rId55"/>
    <p:sldId id="403" r:id="rId56"/>
    <p:sldId id="404" r:id="rId57"/>
    <p:sldId id="405" r:id="rId58"/>
    <p:sldId id="406" r:id="rId59"/>
    <p:sldId id="407" r:id="rId60"/>
    <p:sldId id="408" r:id="rId61"/>
    <p:sldId id="409" r:id="rId62"/>
    <p:sldId id="410" r:id="rId63"/>
    <p:sldId id="411" r:id="rId64"/>
    <p:sldId id="412" r:id="rId65"/>
    <p:sldId id="550" r:id="rId66"/>
    <p:sldId id="558" r:id="rId67"/>
    <p:sldId id="561" r:id="rId68"/>
    <p:sldId id="744" r:id="rId69"/>
    <p:sldId id="614" r:id="rId70"/>
    <p:sldId id="751" r:id="rId71"/>
    <p:sldId id="276" r:id="rId72"/>
    <p:sldId id="729" r:id="rId73"/>
    <p:sldId id="277" r:id="rId74"/>
    <p:sldId id="278" r:id="rId75"/>
    <p:sldId id="279" r:id="rId76"/>
    <p:sldId id="754" r:id="rId77"/>
    <p:sldId id="290" r:id="rId78"/>
    <p:sldId id="752" r:id="rId79"/>
    <p:sldId id="755" r:id="rId80"/>
    <p:sldId id="291" r:id="rId81"/>
    <p:sldId id="753" r:id="rId82"/>
    <p:sldId id="708" r:id="rId83"/>
    <p:sldId id="292" r:id="rId84"/>
    <p:sldId id="698" r:id="rId85"/>
    <p:sldId id="293" r:id="rId86"/>
    <p:sldId id="563" r:id="rId87"/>
    <p:sldId id="564" r:id="rId88"/>
    <p:sldId id="756" r:id="rId89"/>
    <p:sldId id="730" r:id="rId9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varScale="1">
        <p:scale>
          <a:sx n="141" d="100"/>
          <a:sy n="141" d="100"/>
        </p:scale>
        <p:origin x="366" y="126"/>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16" Type="http://schemas.openxmlformats.org/officeDocument/2006/relationships/slide" Target="slides/slide4.xml"/><Relationship Id="rId11" Type="http://schemas.openxmlformats.org/officeDocument/2006/relationships/slideMaster" Target="slideMasters/slideMaster1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5" Type="http://schemas.openxmlformats.org/officeDocument/2006/relationships/slideMaster" Target="slideMasters/slideMaster5.xml"/><Relationship Id="rId90" Type="http://schemas.openxmlformats.org/officeDocument/2006/relationships/slide" Target="slides/slide78.xml"/><Relationship Id="rId95" Type="http://schemas.openxmlformats.org/officeDocument/2006/relationships/tableStyles" Target="tableStyles.xml"/><Relationship Id="rId22" Type="http://schemas.openxmlformats.org/officeDocument/2006/relationships/slide" Target="slides/slide10.xml"/><Relationship Id="rId27" Type="http://schemas.openxmlformats.org/officeDocument/2006/relationships/slide" Target="slides/slide15.xml"/><Relationship Id="rId43" Type="http://schemas.openxmlformats.org/officeDocument/2006/relationships/slide" Target="slides/slide31.xml"/><Relationship Id="rId48" Type="http://schemas.openxmlformats.org/officeDocument/2006/relationships/slide" Target="slides/slide36.xml"/><Relationship Id="rId64" Type="http://schemas.openxmlformats.org/officeDocument/2006/relationships/slide" Target="slides/slide52.xml"/><Relationship Id="rId69" Type="http://schemas.openxmlformats.org/officeDocument/2006/relationships/slide" Target="slides/slide57.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slide" Target="slides/slide75.xml"/><Relationship Id="rId61" Type="http://schemas.openxmlformats.org/officeDocument/2006/relationships/slide" Target="slides/slide49.xml"/><Relationship Id="rId82" Type="http://schemas.openxmlformats.org/officeDocument/2006/relationships/slide" Target="slides/slide70.xml"/><Relationship Id="rId19" Type="http://schemas.openxmlformats.org/officeDocument/2006/relationships/slide" Target="slides/slide7.xml"/><Relationship Id="rId14" Type="http://schemas.openxmlformats.org/officeDocument/2006/relationships/slide" Target="slides/slide2.xml"/><Relationship Id="rId30" Type="http://schemas.openxmlformats.org/officeDocument/2006/relationships/slide" Target="slides/slide18.xml"/><Relationship Id="rId35" Type="http://schemas.openxmlformats.org/officeDocument/2006/relationships/slide" Target="slides/slide23.xml"/><Relationship Id="rId56" Type="http://schemas.openxmlformats.org/officeDocument/2006/relationships/slide" Target="slides/slide44.xml"/><Relationship Id="rId77"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20-09-2023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69</a:t>
            </a:fld>
            <a:endParaRPr lang="en-US"/>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20-09-2023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20-09-2023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20-09-2023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629658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20-09-2023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627411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20-09-2023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47342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20-09-2023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1758787"/>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20-09-2023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784420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20-09-2023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95495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20-09-2023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7171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20-09-2023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298728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20-09-2023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27829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20-09-2023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8649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20-09-2023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20-09-2023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906302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20-09-2023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689156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20-09-2023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904037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20-09-2023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41716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20-09-2023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22653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20-09-2023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643908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20-09-2023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229747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20-09-2023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791962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20-09-2023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458655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20-09-2023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5117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20-09-2023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20-09-2023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622488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20-09-2023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604066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20-09-2023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548494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20-09-2023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675425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20-09-2023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19213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20-09-2023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20-09-2023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20-09-2023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20-09-2023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20-09-2023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20-09-2023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20-09-2023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20-09-2023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20-09-2023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20-09-2023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20-09-2023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20-09-2023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20-09-2023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20-09-2023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20-09-2023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20-09-2023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20-09-2023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20-09-2023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20-09-2023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20-09-2023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20-09-2023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20-09-2023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20-09-2023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20-09-2023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20-09-2023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20-09-2023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20-09-2023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20-09-2023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20-09-2023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20-09-2023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20-09-2023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20-09-2023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20-09-2023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20-09-2023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20-09-2023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20-09-2023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20-09-2023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20-09-2023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20-09-2023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20-09-2023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20-09-2023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20-09-2023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20-09-2023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20-09-2023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20-09-2023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20-09-2023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20-09-2023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20-09-2023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20-09-2023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20-09-2023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20-09-2023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20-09-2023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20-09-2023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20-09-2023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20-09-2023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20-09-2023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20-09-2023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20-09-2023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20-09-2023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20-09-2023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20-09-2023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20-09-2023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589044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20-09-2023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60147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20-09-2023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682157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20-09-2023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998348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20-09-2023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59778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20-09-2023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6487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20-09-2023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9407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20-09-2023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341435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20-09-2023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6296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20-09-2023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20-09-2023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627411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20-09-2023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47342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20-09-2023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589044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20-09-2023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60147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20-09-2023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682157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20-09-2023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998348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20-09-2023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59778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20-09-2023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64879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20-09-2023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94079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20-09-2023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3414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20-09-2023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20-09-2023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6560875"/>
      </p:ext>
    </p:extLst>
  </p:cSld>
  <p:clrMap bg1="lt1" tx1="dk1" bg2="lt2" tx2="dk2" accent1="accent1" accent2="accent2" accent3="accent3" accent4="accent4" accent5="accent5" accent6="accent6" hlink="hlink" folHlink="folHlink"/>
  <p:sldLayoutIdLst>
    <p:sldLayoutId id="2147484205" r:id="rId1"/>
    <p:sldLayoutId id="2147484206" r:id="rId2"/>
    <p:sldLayoutId id="2147484207" r:id="rId3"/>
    <p:sldLayoutId id="2147484208" r:id="rId4"/>
    <p:sldLayoutId id="2147484209" r:id="rId5"/>
    <p:sldLayoutId id="2147484210" r:id="rId6"/>
    <p:sldLayoutId id="2147484211" r:id="rId7"/>
    <p:sldLayoutId id="2147484212" r:id="rId8"/>
    <p:sldLayoutId id="2147484213" r:id="rId9"/>
    <p:sldLayoutId id="2147484214" r:id="rId10"/>
    <p:sldLayoutId id="21474842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20-09-2023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6509030"/>
      </p:ext>
    </p:extLst>
  </p:cSld>
  <p:clrMap bg1="lt1" tx1="dk1" bg2="lt2" tx2="dk2" accent1="accent1" accent2="accent2" accent3="accent3" accent4="accent4" accent5="accent5" accent6="accent6" hlink="hlink" folHlink="folHlink"/>
  <p:sldLayoutIdLst>
    <p:sldLayoutId id="2147484229" r:id="rId1"/>
    <p:sldLayoutId id="2147484230" r:id="rId2"/>
    <p:sldLayoutId id="2147484231" r:id="rId3"/>
    <p:sldLayoutId id="2147484232" r:id="rId4"/>
    <p:sldLayoutId id="2147484233" r:id="rId5"/>
    <p:sldLayoutId id="2147484234" r:id="rId6"/>
    <p:sldLayoutId id="2147484235" r:id="rId7"/>
    <p:sldLayoutId id="2147484236" r:id="rId8"/>
    <p:sldLayoutId id="2147484237" r:id="rId9"/>
    <p:sldLayoutId id="2147484238" r:id="rId10"/>
    <p:sldLayoutId id="21474842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20-09-2023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289179"/>
      </p:ext>
    </p:extLst>
  </p:cSld>
  <p:clrMap bg1="lt1" tx1="dk1" bg2="lt2" tx2="dk2" accent1="accent1" accent2="accent2" accent3="accent3" accent4="accent4" accent5="accent5" accent6="accent6" hlink="hlink" folHlink="folHlink"/>
  <p:sldLayoutIdLst>
    <p:sldLayoutId id="2147484241" r:id="rId1"/>
    <p:sldLayoutId id="2147484242" r:id="rId2"/>
    <p:sldLayoutId id="2147484243" r:id="rId3"/>
    <p:sldLayoutId id="2147484244" r:id="rId4"/>
    <p:sldLayoutId id="2147484245" r:id="rId5"/>
    <p:sldLayoutId id="2147484246" r:id="rId6"/>
    <p:sldLayoutId id="2147484247" r:id="rId7"/>
    <p:sldLayoutId id="2147484248" r:id="rId8"/>
    <p:sldLayoutId id="2147484249" r:id="rId9"/>
    <p:sldLayoutId id="2147484250" r:id="rId10"/>
    <p:sldLayoutId id="21474842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20-09-2023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20-09-2023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20-09-2023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20-09-2023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20-09-2023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20-09-2023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6560875"/>
      </p:ext>
    </p:extLst>
  </p:cSld>
  <p:clrMap bg1="lt1" tx1="dk1" bg2="lt2" tx2="dk2" accent1="accent1" accent2="accent2" accent3="accent3" accent4="accent4" accent5="accent5" accent6="accent6" hlink="hlink" folHlink="folHlink"/>
  <p:sldLayoutIdLst>
    <p:sldLayoutId id="2147484193" r:id="rId1"/>
    <p:sldLayoutId id="2147484194" r:id="rId2"/>
    <p:sldLayoutId id="2147484195" r:id="rId3"/>
    <p:sldLayoutId id="2147484196" r:id="rId4"/>
    <p:sldLayoutId id="2147484197" r:id="rId5"/>
    <p:sldLayoutId id="2147484198" r:id="rId6"/>
    <p:sldLayoutId id="2147484199" r:id="rId7"/>
    <p:sldLayoutId id="2147484200" r:id="rId8"/>
    <p:sldLayoutId id="2147484201" r:id="rId9"/>
    <p:sldLayoutId id="2147484202" r:id="rId10"/>
    <p:sldLayoutId id="21474842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9.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23"/>
            <a:ext cx="9144000" cy="5139054"/>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1" dirty="0">
                <a:solidFill>
                  <a:schemeClr val="bg1"/>
                </a:solidFill>
                <a:effectLst/>
                <a:latin typeface="+mj-lt"/>
              </a:rPr>
              <a:t>Các giáo phận Việt Nam chúng con, </a:t>
            </a:r>
            <a:r>
              <a:rPr lang="vi-VN" b="1" dirty="0" smtClean="0">
                <a:solidFill>
                  <a:schemeClr val="bg1"/>
                </a:solidFill>
                <a:effectLst/>
                <a:latin typeface="+mj-lt"/>
              </a:rPr>
              <a:t>luôn </a:t>
            </a:r>
            <a:r>
              <a:rPr lang="vi-VN" b="1" dirty="0">
                <a:solidFill>
                  <a:schemeClr val="bg1"/>
                </a:solidFill>
                <a:effectLst/>
                <a:latin typeface="+mj-lt"/>
              </a:rPr>
              <a:t>muốn cùng chung nhịp bước với Hội Thánh hoàn vũ, xin cho chúng con biết đồng cảm với nỗi thao thức của các Mục tử trên toàn thế giới, ngày càng ý thức hơn về tình hiệp thông,</a:t>
            </a:r>
            <a:endParaRPr lang="en-US" b="1" dirty="0">
              <a:solidFill>
                <a:schemeClr val="bg1"/>
              </a:solidFill>
              <a:effectLst/>
              <a:latin typeface="+mj-lt"/>
            </a:endParaRPr>
          </a:p>
        </p:txBody>
      </p:sp>
    </p:spTree>
    <p:extLst>
      <p:ext uri="{BB962C8B-B14F-4D97-AF65-F5344CB8AC3E}">
        <p14:creationId xmlns:p14="http://schemas.microsoft.com/office/powerpoint/2010/main" val="87441073"/>
      </p:ext>
    </p:extLst>
  </p:cSld>
  <p:clrMapOvr>
    <a:masterClrMapping/>
  </p:clrMapOvr>
  <p:transition spd="slow"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1" dirty="0">
                <a:solidFill>
                  <a:schemeClr val="bg1"/>
                </a:solidFill>
                <a:effectLst/>
                <a:latin typeface="+mj-lt"/>
              </a:rPr>
              <a:t>thái độ tham gia và lòng nhiệt thành trong sứ vụ của Hội</a:t>
            </a:r>
            <a:br>
              <a:rPr lang="vi-VN" sz="4900" b="1" dirty="0">
                <a:solidFill>
                  <a:schemeClr val="bg1"/>
                </a:solidFill>
                <a:effectLst/>
                <a:latin typeface="+mj-lt"/>
              </a:rPr>
            </a:br>
            <a:r>
              <a:rPr lang="vi-VN" sz="4900" b="1" dirty="0">
                <a:solidFill>
                  <a:schemeClr val="bg1"/>
                </a:solidFill>
                <a:effectLst/>
                <a:latin typeface="+mj-lt"/>
              </a:rPr>
              <a:t>Thánh, Nhờ lời chuyển cầu của Đức Trinh Nữ Maria, Nữ Vương các Tông đồ và là Mẹ của Hội Thánh,</a:t>
            </a:r>
            <a:endParaRPr lang="en-US" sz="4900" b="1" dirty="0">
              <a:solidFill>
                <a:schemeClr val="bg1"/>
              </a:solidFill>
              <a:effectLst/>
              <a:latin typeface="+mj-lt"/>
            </a:endParaRPr>
          </a:p>
        </p:txBody>
      </p:sp>
    </p:spTree>
    <p:extLst>
      <p:ext uri="{BB962C8B-B14F-4D97-AF65-F5344CB8AC3E}">
        <p14:creationId xmlns:p14="http://schemas.microsoft.com/office/powerpoint/2010/main" val="595797344"/>
      </p:ext>
    </p:extLst>
  </p:cSld>
  <p:clrMapOvr>
    <a:masterClrMapping/>
  </p:clrMapOvr>
  <p:transition spd="slow"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fontScale="90000"/>
          </a:bodyPr>
          <a:lstStyle/>
          <a:p>
            <a:pPr algn="just"/>
            <a:r>
              <a:rPr lang="vi-VN" sz="5400" b="1" dirty="0">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1" dirty="0">
                <a:solidFill>
                  <a:srgbClr val="FFFF00"/>
                </a:solidFill>
                <a:effectLst/>
                <a:latin typeface="+mj-lt"/>
                <a:cs typeface="Times New Roman" pitchFamily="18" charset="0"/>
              </a:rPr>
              <a:t>Amen.</a:t>
            </a:r>
            <a:endParaRPr lang="en-US" sz="5400" b="1"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316580595"/>
      </p:ext>
    </p:extLst>
  </p:cSld>
  <p:clrMapOvr>
    <a:masterClrMapping/>
  </p:clrMapOvr>
  <p:transition spd="slow"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23"/>
            <a:ext cx="9144000" cy="5139054"/>
          </a:xfrm>
          <a:prstGeom prst="rect">
            <a:avLst/>
          </a:prstGeom>
        </p:spPr>
      </p:pic>
    </p:spTree>
    <p:extLst>
      <p:ext uri="{BB962C8B-B14F-4D97-AF65-F5344CB8AC3E}">
        <p14:creationId xmlns:p14="http://schemas.microsoft.com/office/powerpoint/2010/main" val="2072075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r>
              <a:rPr lang="en-US" sz="6000" b="0" dirty="0">
                <a:solidFill>
                  <a:srgbClr val="FFFF00"/>
                </a:solidFill>
                <a:effectLst/>
                <a:latin typeface="+mj-lt"/>
              </a:rPr>
              <a:t/>
            </a:r>
            <a:br>
              <a:rPr lang="en-US" sz="6000" b="0" dirty="0">
                <a:solidFill>
                  <a:srgbClr val="FFFF00"/>
                </a:solidFill>
                <a:effectLst/>
                <a:latin typeface="+mj-lt"/>
              </a:rPr>
            </a:br>
            <a:r>
              <a:rPr lang="en-US" sz="8000" b="1" dirty="0">
                <a:solidFill>
                  <a:srgbClr val="FFFF00"/>
                </a:solidFill>
                <a:effectLst/>
                <a:latin typeface="+mj-lt"/>
              </a:rPr>
              <a:t>Ca </a:t>
            </a:r>
            <a:r>
              <a:rPr lang="en-US" sz="8000" b="1" dirty="0" err="1">
                <a:solidFill>
                  <a:srgbClr val="FFFF00"/>
                </a:solidFill>
                <a:effectLst/>
                <a:latin typeface="+mj-lt"/>
              </a:rPr>
              <a:t>Nhập</a:t>
            </a:r>
            <a:r>
              <a:rPr lang="en-US" sz="8000" b="1" dirty="0">
                <a:solidFill>
                  <a:srgbClr val="FFFF00"/>
                </a:solidFill>
                <a:effectLst/>
                <a:latin typeface="+mj-lt"/>
              </a:rPr>
              <a:t> </a:t>
            </a:r>
            <a:r>
              <a:rPr lang="en-US" sz="8000" b="1" dirty="0" err="1">
                <a:solidFill>
                  <a:srgbClr val="FFFF00"/>
                </a:solidFill>
                <a:effectLst/>
                <a:latin typeface="+mj-lt"/>
              </a:rPr>
              <a:t>Lễ</a:t>
            </a:r>
            <a:r>
              <a:rPr lang="en-US" sz="8000" b="1" dirty="0">
                <a:solidFill>
                  <a:srgbClr val="FFFF00"/>
                </a:solidFill>
                <a:effectLst/>
                <a:latin typeface="+mj-lt"/>
              </a:rPr>
              <a:t/>
            </a:r>
            <a:br>
              <a:rPr lang="en-US" sz="8000" b="1" dirty="0">
                <a:solidFill>
                  <a:srgbClr val="FFFF00"/>
                </a:solidFill>
                <a:effectLst/>
                <a:latin typeface="+mj-lt"/>
              </a:rPr>
            </a:br>
            <a:r>
              <a:rPr lang="en-US" sz="8000" b="1" dirty="0" smtClean="0">
                <a:solidFill>
                  <a:srgbClr val="FFFF00"/>
                </a:solidFill>
                <a:effectLst/>
              </a:rPr>
              <a:t>HÃY ĐẾN TUNG HÔ</a:t>
            </a:r>
            <a:r>
              <a:rPr lang="en-US" sz="8000" b="1" dirty="0" smtClean="0">
                <a:solidFill>
                  <a:srgbClr val="FFFF00"/>
                </a:solidFill>
                <a:effectLst/>
              </a:rPr>
              <a:t/>
            </a:r>
            <a:br>
              <a:rPr lang="en-US" sz="8000" b="1" dirty="0" smtClean="0">
                <a:solidFill>
                  <a:srgbClr val="FFFF00"/>
                </a:solidFill>
                <a:effectLst/>
              </a:rPr>
            </a:br>
            <a:r>
              <a:rPr lang="en-US" sz="5300" b="1" i="1" dirty="0" err="1" smtClean="0">
                <a:solidFill>
                  <a:schemeClr val="bg1"/>
                </a:solidFill>
              </a:rPr>
              <a:t>Trọng</a:t>
            </a:r>
            <a:r>
              <a:rPr lang="en-US" sz="5300" b="1" i="1" dirty="0" smtClean="0">
                <a:solidFill>
                  <a:schemeClr val="bg1"/>
                </a:solidFill>
                <a:effectLst/>
              </a:rPr>
              <a:t> </a:t>
            </a:r>
            <a:r>
              <a:rPr lang="en-US" sz="5300" b="1" i="1" dirty="0" err="1" smtClean="0">
                <a:solidFill>
                  <a:schemeClr val="bg1"/>
                </a:solidFill>
                <a:effectLst/>
              </a:rPr>
              <a:t>Linh</a:t>
            </a:r>
            <a:r>
              <a:rPr lang="en-US" sz="6000" b="1" i="1" dirty="0">
                <a:solidFill>
                  <a:schemeClr val="bg1"/>
                </a:solidFill>
                <a:effectLst/>
              </a:rPr>
              <a:t/>
            </a:r>
            <a:br>
              <a:rPr lang="en-US" sz="6000" b="1" i="1" dirty="0">
                <a:solidFill>
                  <a:schemeClr val="bg1"/>
                </a:solidFill>
                <a:effectLst/>
              </a:rPr>
            </a:br>
            <a:endParaRPr lang="en-US" sz="6000" b="1"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4800" b="1" u="sng" dirty="0" err="1" smtClean="0">
                <a:solidFill>
                  <a:srgbClr val="FFFF00"/>
                </a:solidFill>
                <a:latin typeface="+mj-lt"/>
              </a:rPr>
              <a:t>Đ</a:t>
            </a:r>
            <a:r>
              <a:rPr lang="en-US" sz="4800" b="1" u="sng" dirty="0" err="1" smtClean="0">
                <a:solidFill>
                  <a:srgbClr val="FFFF00"/>
                </a:solidFill>
                <a:effectLst/>
                <a:latin typeface="+mj-lt"/>
              </a:rPr>
              <a:t>k</a:t>
            </a:r>
            <a:r>
              <a:rPr lang="vi-VN" sz="4800" b="1" u="sng" dirty="0" smtClean="0">
                <a:solidFill>
                  <a:srgbClr val="FFFF00"/>
                </a:solidFill>
                <a:effectLst/>
                <a:latin typeface="+mj-lt"/>
              </a:rPr>
              <a:t>:</a:t>
            </a:r>
            <a:r>
              <a:rPr lang="vi-VN" sz="4800" b="1" dirty="0" smtClean="0">
                <a:solidFill>
                  <a:schemeClr val="bg1"/>
                </a:solidFill>
                <a:effectLst/>
                <a:latin typeface="+mj-lt"/>
              </a:rPr>
              <a:t> </a:t>
            </a:r>
            <a:r>
              <a:rPr lang="vi-VN" sz="4800" b="1" dirty="0">
                <a:solidFill>
                  <a:schemeClr val="bg1"/>
                </a:solidFill>
                <a:latin typeface="+mj-lt"/>
              </a:rPr>
              <a:t>Hãy đến tung hô Chúa reo mừng Đấng cứu thoát ta. Nào cùng đến trước thiên nhan, nào cùng đến trước thiên nhan, dâng lời cảm tạ, và tung hô Chúa.</a:t>
            </a:r>
            <a:endParaRPr lang="vi-VN" sz="4800" b="1" dirty="0">
              <a:solidFill>
                <a:schemeClr val="bg1"/>
              </a:solidFill>
              <a:latin typeface="+mj-lt"/>
            </a:endParaRPr>
          </a:p>
        </p:txBody>
      </p:sp>
    </p:spTree>
    <p:extLst>
      <p:ext uri="{BB962C8B-B14F-4D97-AF65-F5344CB8AC3E}">
        <p14:creationId xmlns:p14="http://schemas.microsoft.com/office/powerpoint/2010/main" val="151990617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4800" b="1" u="sng" dirty="0" smtClean="0">
                <a:solidFill>
                  <a:srgbClr val="FFFF00"/>
                </a:solidFill>
                <a:effectLst/>
                <a:latin typeface="+mj-lt"/>
              </a:rPr>
              <a:t>Tk1</a:t>
            </a:r>
            <a:r>
              <a:rPr lang="vi-VN" sz="4800" b="1" u="sng" dirty="0" smtClean="0">
                <a:solidFill>
                  <a:srgbClr val="FFFF00"/>
                </a:solidFill>
                <a:effectLst/>
                <a:latin typeface="+mj-lt"/>
              </a:rPr>
              <a:t>:</a:t>
            </a:r>
            <a:r>
              <a:rPr lang="en-US" sz="4800" b="1" dirty="0" smtClean="0">
                <a:solidFill>
                  <a:schemeClr val="bg1"/>
                </a:solidFill>
                <a:latin typeface="+mj-lt"/>
              </a:rPr>
              <a:t> </a:t>
            </a:r>
            <a:r>
              <a:rPr lang="vi-VN" sz="4800" b="1" dirty="0">
                <a:latin typeface="+mj-lt"/>
              </a:rPr>
              <a:t> </a:t>
            </a:r>
            <a:r>
              <a:rPr lang="vi-VN" sz="4800" b="1" dirty="0">
                <a:solidFill>
                  <a:schemeClr val="bg1"/>
                </a:solidFill>
                <a:latin typeface="+mj-lt"/>
              </a:rPr>
              <a:t>Chúa là nguồn quang minh tâm trí con, sáng soi con đường thế gian mịt mùng. Dìu con tiến bước về nơi ước mong, dẫu ngàn nguy khó rắc gieo trên đường.</a:t>
            </a:r>
            <a:endParaRPr lang="vi-VN" sz="4800" b="1" dirty="0">
              <a:solidFill>
                <a:schemeClr val="bg1"/>
              </a:solidFill>
              <a:latin typeface="+mj-lt"/>
            </a:endParaRPr>
          </a:p>
        </p:txBody>
      </p:sp>
    </p:spTree>
    <p:extLst>
      <p:ext uri="{BB962C8B-B14F-4D97-AF65-F5344CB8AC3E}">
        <p14:creationId xmlns:p14="http://schemas.microsoft.com/office/powerpoint/2010/main" val="280584533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4800" b="1" u="sng" dirty="0" err="1" smtClean="0">
                <a:solidFill>
                  <a:srgbClr val="FFFF00"/>
                </a:solidFill>
                <a:latin typeface="+mj-lt"/>
              </a:rPr>
              <a:t>Đ</a:t>
            </a:r>
            <a:r>
              <a:rPr lang="en-US" sz="4800" b="1" u="sng" dirty="0" err="1" smtClean="0">
                <a:solidFill>
                  <a:srgbClr val="FFFF00"/>
                </a:solidFill>
                <a:effectLst/>
                <a:latin typeface="+mj-lt"/>
              </a:rPr>
              <a:t>k</a:t>
            </a:r>
            <a:r>
              <a:rPr lang="vi-VN" sz="4800" b="1" u="sng" dirty="0" smtClean="0">
                <a:solidFill>
                  <a:srgbClr val="FFFF00"/>
                </a:solidFill>
                <a:effectLst/>
                <a:latin typeface="+mj-lt"/>
              </a:rPr>
              <a:t>:</a:t>
            </a:r>
            <a:r>
              <a:rPr lang="vi-VN" sz="4800" b="1" dirty="0" smtClean="0">
                <a:solidFill>
                  <a:schemeClr val="bg1"/>
                </a:solidFill>
                <a:effectLst/>
                <a:latin typeface="+mj-lt"/>
              </a:rPr>
              <a:t> </a:t>
            </a:r>
            <a:r>
              <a:rPr lang="vi-VN" sz="4800" b="1" dirty="0">
                <a:solidFill>
                  <a:schemeClr val="bg1"/>
                </a:solidFill>
                <a:latin typeface="+mj-lt"/>
              </a:rPr>
              <a:t>Hãy đến tung hô Chúa reo mừng Đấng cứu thoát ta. Nào cùng đến trước thiên nhan, nào cùng đến trước thiên nhan, dâng lời cảm tạ, và tung hô Chúa.</a:t>
            </a:r>
            <a:endParaRPr lang="vi-VN" sz="4800" b="1" dirty="0">
              <a:solidFill>
                <a:schemeClr val="bg1"/>
              </a:solidFill>
              <a:latin typeface="+mj-lt"/>
            </a:endParaRPr>
          </a:p>
        </p:txBody>
      </p:sp>
    </p:spTree>
    <p:extLst>
      <p:ext uri="{BB962C8B-B14F-4D97-AF65-F5344CB8AC3E}">
        <p14:creationId xmlns:p14="http://schemas.microsoft.com/office/powerpoint/2010/main" val="317271898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23"/>
            <a:ext cx="9144000" cy="5139054"/>
          </a:xfrm>
          <a:prstGeom prst="rect">
            <a:avLst/>
          </a:prstGeom>
        </p:spPr>
      </p:pic>
    </p:spTree>
    <p:extLst>
      <p:ext uri="{BB962C8B-B14F-4D97-AF65-F5344CB8AC3E}">
        <p14:creationId xmlns:p14="http://schemas.microsoft.com/office/powerpoint/2010/main" val="20720759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FF00"/>
              </a:solidFill>
              <a:effectLst/>
              <a:latin typeface="+mj-lt"/>
              <a:cs typeface="Times New Roman" panose="02020603050405020304" pitchFamily="18" charset="0"/>
            </a:endParaRPr>
          </a:p>
          <a:p>
            <a:pPr eaLnBrk="1" hangingPunct="1">
              <a:lnSpc>
                <a:spcPct val="150000"/>
              </a:lnSpc>
            </a:pPr>
            <a:r>
              <a:rPr lang="en-US" sz="7200" b="1" dirty="0">
                <a:solidFill>
                  <a:srgbClr val="FFFF00"/>
                </a:solidFill>
                <a:effectLst/>
                <a:latin typeface="+mj-lt"/>
                <a:cs typeface="Times New Roman" panose="02020603050405020304" pitchFamily="18" charset="0"/>
              </a:rPr>
              <a:t>KINH VINH DANH</a:t>
            </a:r>
            <a:endParaRPr lang="vi-VN" sz="7200" b="1"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1" dirty="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dirty="0" err="1">
                <a:solidFill>
                  <a:srgbClr val="FFFF00"/>
                </a:solidFill>
                <a:effectLst/>
                <a:latin typeface="+mj-lt"/>
                <a:cs typeface="Times New Roman" panose="02020603050405020304" pitchFamily="18" charset="0"/>
              </a:rPr>
              <a:t>Chủ</a:t>
            </a:r>
            <a:r>
              <a:rPr lang="en-US" sz="4000" b="1" u="sng" dirty="0">
                <a:solidFill>
                  <a:srgbClr val="FFFF00"/>
                </a:solidFill>
                <a:effectLst/>
                <a:latin typeface="+mj-lt"/>
                <a:cs typeface="Times New Roman" panose="02020603050405020304" pitchFamily="18" charset="0"/>
              </a:rPr>
              <a:t> </a:t>
            </a:r>
            <a:r>
              <a:rPr lang="en-US" sz="4000" b="1" u="sng" dirty="0" err="1">
                <a:solidFill>
                  <a:srgbClr val="FFFF00"/>
                </a:solidFill>
                <a:effectLst/>
                <a:latin typeface="+mj-lt"/>
                <a:cs typeface="Times New Roman" panose="02020603050405020304" pitchFamily="18" charset="0"/>
              </a:rPr>
              <a:t>tế</a:t>
            </a:r>
            <a:r>
              <a:rPr lang="en-US" sz="4000" b="1" u="sng" dirty="0">
                <a:solidFill>
                  <a:srgbClr val="FFFF00"/>
                </a:solidFill>
                <a:effectLst/>
                <a:latin typeface="+mj-lt"/>
                <a:cs typeface="Times New Roman" panose="02020603050405020304" pitchFamily="18" charset="0"/>
              </a:rPr>
              <a:t>:</a:t>
            </a:r>
            <a:r>
              <a:rPr lang="en-US" sz="4000" b="1" dirty="0">
                <a:solidFill>
                  <a:srgbClr val="FFFF00"/>
                </a:solidFill>
                <a:effectLst/>
                <a:latin typeface="+mj-lt"/>
                <a:cs typeface="Times New Roman" panose="02020603050405020304" pitchFamily="18" charset="0"/>
              </a:rPr>
              <a:t> </a:t>
            </a:r>
            <a:r>
              <a:rPr lang="en-US" sz="5400" b="1" i="1" dirty="0" err="1">
                <a:solidFill>
                  <a:srgbClr val="FFFF00"/>
                </a:solidFill>
                <a:effectLst/>
                <a:latin typeface="+mj-lt"/>
                <a:cs typeface="Times New Roman" panose="02020603050405020304" pitchFamily="18" charset="0"/>
              </a:rPr>
              <a:t>Vinh</a:t>
            </a:r>
            <a:r>
              <a:rPr lang="en-US" sz="5400" b="1" i="1" dirty="0">
                <a:solidFill>
                  <a:srgbClr val="FFFF00"/>
                </a:solidFill>
                <a:effectLst/>
                <a:latin typeface="+mj-lt"/>
                <a:cs typeface="Times New Roman" panose="02020603050405020304" pitchFamily="18" charset="0"/>
              </a:rPr>
              <a:t> </a:t>
            </a:r>
            <a:r>
              <a:rPr lang="en-US" sz="5400" b="1" i="1" dirty="0" err="1">
                <a:solidFill>
                  <a:srgbClr val="FFFF00"/>
                </a:solidFill>
                <a:effectLst/>
                <a:latin typeface="+mj-lt"/>
                <a:cs typeface="Times New Roman" panose="02020603050405020304" pitchFamily="18" charset="0"/>
              </a:rPr>
              <a:t>danh</a:t>
            </a:r>
            <a:r>
              <a:rPr lang="en-US" sz="5400" b="1" i="1" dirty="0">
                <a:solidFill>
                  <a:srgbClr val="FFFF00"/>
                </a:solidFill>
                <a:effectLst/>
                <a:latin typeface="+mj-lt"/>
                <a:cs typeface="Times New Roman" panose="02020603050405020304" pitchFamily="18" charset="0"/>
              </a:rPr>
              <a:t> </a:t>
            </a:r>
            <a:r>
              <a:rPr lang="en-US" sz="5400" b="1" i="1" dirty="0" err="1">
                <a:solidFill>
                  <a:srgbClr val="FFFF00"/>
                </a:solidFill>
                <a:effectLst/>
                <a:latin typeface="+mj-lt"/>
                <a:cs typeface="Times New Roman" panose="02020603050405020304" pitchFamily="18" charset="0"/>
              </a:rPr>
              <a:t>Thiên</a:t>
            </a:r>
            <a:r>
              <a:rPr lang="en-US" sz="5400" b="1" i="1" dirty="0">
                <a:solidFill>
                  <a:srgbClr val="FFFF00"/>
                </a:solidFill>
                <a:effectLst/>
                <a:latin typeface="+mj-lt"/>
                <a:cs typeface="Times New Roman" panose="02020603050405020304" pitchFamily="18" charset="0"/>
              </a:rPr>
              <a:t> </a:t>
            </a:r>
            <a:r>
              <a:rPr lang="en-US" sz="5400" b="1" i="1" dirty="0" err="1">
                <a:solidFill>
                  <a:srgbClr val="FFFF00"/>
                </a:solidFill>
                <a:effectLst/>
                <a:latin typeface="+mj-lt"/>
                <a:cs typeface="Times New Roman" panose="02020603050405020304" pitchFamily="18" charset="0"/>
              </a:rPr>
              <a:t>Chúa</a:t>
            </a:r>
            <a:r>
              <a:rPr lang="en-US" sz="5400" b="1" i="1" dirty="0">
                <a:solidFill>
                  <a:srgbClr val="FFFF00"/>
                </a:solidFill>
                <a:effectLst/>
                <a:latin typeface="+mj-lt"/>
                <a:cs typeface="Times New Roman" panose="02020603050405020304" pitchFamily="18" charset="0"/>
              </a:rPr>
              <a:t> </a:t>
            </a:r>
            <a:r>
              <a:rPr lang="en-US" sz="5400" b="1" i="1" dirty="0" err="1">
                <a:solidFill>
                  <a:srgbClr val="FFFF00"/>
                </a:solidFill>
                <a:effectLst/>
                <a:latin typeface="+mj-lt"/>
                <a:cs typeface="Times New Roman" panose="02020603050405020304" pitchFamily="18" charset="0"/>
              </a:rPr>
              <a:t>trên</a:t>
            </a:r>
            <a:r>
              <a:rPr lang="en-US" sz="5400" b="1" i="1" dirty="0">
                <a:solidFill>
                  <a:srgbClr val="FFFF00"/>
                </a:solidFill>
                <a:effectLst/>
                <a:latin typeface="+mj-lt"/>
                <a:cs typeface="Times New Roman" panose="02020603050405020304" pitchFamily="18" charset="0"/>
              </a:rPr>
              <a:t> </a:t>
            </a:r>
            <a:r>
              <a:rPr lang="en-US" sz="5400" b="1" i="1" dirty="0" err="1">
                <a:solidFill>
                  <a:srgbClr val="FFFF00"/>
                </a:solidFill>
                <a:effectLst/>
                <a:latin typeface="+mj-lt"/>
                <a:cs typeface="Times New Roman" panose="02020603050405020304" pitchFamily="18" charset="0"/>
              </a:rPr>
              <a:t>các</a:t>
            </a:r>
            <a:r>
              <a:rPr lang="en-US" sz="5400" b="1" i="1" dirty="0">
                <a:solidFill>
                  <a:srgbClr val="FFFF00"/>
                </a:solidFill>
                <a:effectLst/>
                <a:latin typeface="+mj-lt"/>
                <a:cs typeface="Times New Roman" panose="02020603050405020304" pitchFamily="18" charset="0"/>
              </a:rPr>
              <a:t> </a:t>
            </a:r>
            <a:r>
              <a:rPr lang="en-US" sz="5400" b="1" i="1" dirty="0" err="1">
                <a:solidFill>
                  <a:srgbClr val="FFFF00"/>
                </a:solidFill>
                <a:effectLst/>
                <a:latin typeface="+mj-lt"/>
                <a:cs typeface="Times New Roman" panose="02020603050405020304" pitchFamily="18" charset="0"/>
              </a:rPr>
              <a:t>tầng</a:t>
            </a:r>
            <a:r>
              <a:rPr lang="en-US" sz="5400" b="1" i="1" dirty="0">
                <a:solidFill>
                  <a:srgbClr val="FFFF00"/>
                </a:solidFill>
                <a:effectLst/>
                <a:latin typeface="+mj-lt"/>
                <a:cs typeface="Times New Roman" panose="02020603050405020304" pitchFamily="18" charset="0"/>
              </a:rPr>
              <a:t> </a:t>
            </a:r>
            <a:r>
              <a:rPr lang="en-US" sz="5400" b="1" i="1" dirty="0" err="1">
                <a:solidFill>
                  <a:srgbClr val="FFFF00"/>
                </a:solidFill>
                <a:effectLst/>
                <a:latin typeface="+mj-lt"/>
                <a:cs typeface="Times New Roman" panose="02020603050405020304" pitchFamily="18" charset="0"/>
              </a:rPr>
              <a:t>trời</a:t>
            </a:r>
            <a:r>
              <a:rPr lang="en-US" sz="5400" b="1" i="1" dirty="0">
                <a:solidFill>
                  <a:srgbClr val="FFFF00"/>
                </a:solidFill>
                <a:effectLst/>
                <a:latin typeface="+mj-lt"/>
                <a:cs typeface="Times New Roman" panose="02020603050405020304" pitchFamily="18" charset="0"/>
              </a:rPr>
              <a:t>.</a:t>
            </a:r>
            <a:br>
              <a:rPr lang="en-US" sz="5400" b="1" i="1" dirty="0">
                <a:solidFill>
                  <a:srgbClr val="FFFF00"/>
                </a:solidFill>
                <a:effectLst/>
                <a:latin typeface="+mj-lt"/>
                <a:cs typeface="Times New Roman" panose="02020603050405020304" pitchFamily="18" charset="0"/>
              </a:rPr>
            </a:br>
            <a:r>
              <a:rPr lang="vi-VN" sz="5400" b="1" dirty="0">
                <a:solidFill>
                  <a:srgbClr val="FFFF00"/>
                </a:solidFill>
                <a:effectLst/>
                <a:latin typeface="+mj-lt"/>
                <a:cs typeface="Times New Roman" panose="02020603050405020304" pitchFamily="18" charset="0"/>
              </a:rPr>
              <a:t>A+B:</a:t>
            </a:r>
            <a:r>
              <a:rPr lang="vi-VN" sz="5400" b="1" dirty="0">
                <a:solidFill>
                  <a:schemeClr val="bg1"/>
                </a:solidFill>
                <a:effectLst/>
                <a:latin typeface="+mj-lt"/>
                <a:cs typeface="Times New Roman" panose="02020603050405020304" pitchFamily="18" charset="0"/>
              </a:rPr>
              <a:t> Và bình an dưới thế cho người thiện tâm</a:t>
            </a:r>
            <a:r>
              <a:rPr lang="en-US" sz="5400" b="1" dirty="0">
                <a:solidFill>
                  <a:schemeClr val="bg1"/>
                </a:solidFill>
                <a:effectLst/>
                <a:latin typeface="+mj-lt"/>
                <a:cs typeface="Times New Roman" panose="02020603050405020304" pitchFamily="18" charset="0"/>
              </a:rPr>
              <a:t>.</a:t>
            </a:r>
            <a:endParaRPr lang="vi-VN" sz="5400" b="1"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133350"/>
            <a:ext cx="9144000" cy="5010150"/>
          </a:xfrm>
        </p:spPr>
        <p:txBody>
          <a:bodyPr/>
          <a:lstStyle/>
          <a:p>
            <a:pPr algn="l" eaLnBrk="1" hangingPunct="1">
              <a:lnSpc>
                <a:spcPct val="140000"/>
              </a:lnSpc>
            </a:pPr>
            <a:r>
              <a:rPr lang="en-US" sz="4800" b="1" u="sng" dirty="0">
                <a:solidFill>
                  <a:srgbClr val="FFFF00"/>
                </a:solidFill>
                <a:effectLst/>
                <a:latin typeface="+mj-lt"/>
                <a:cs typeface="Times New Roman" panose="02020603050405020304" pitchFamily="18" charset="0"/>
              </a:rPr>
              <a:t>A:</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Chúng</a:t>
            </a:r>
            <a:r>
              <a:rPr lang="en-US" sz="4800" b="1" dirty="0">
                <a:solidFill>
                  <a:schemeClr val="bg1"/>
                </a:solidFill>
                <a:effectLst/>
                <a:latin typeface="+mj-lt"/>
                <a:cs typeface="Times New Roman" panose="02020603050405020304" pitchFamily="18" charset="0"/>
              </a:rPr>
              <a:t> con ca </a:t>
            </a:r>
            <a:r>
              <a:rPr lang="en-US" sz="4800" b="1" dirty="0" err="1">
                <a:solidFill>
                  <a:schemeClr val="bg1"/>
                </a:solidFill>
                <a:effectLst/>
                <a:latin typeface="+mj-lt"/>
                <a:cs typeface="Times New Roman" panose="02020603050405020304" pitchFamily="18" charset="0"/>
              </a:rPr>
              <a:t>ngợi</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Chúa</a:t>
            </a:r>
            <a:r>
              <a:rPr lang="en-US" sz="4800" b="1" dirty="0">
                <a:solidFill>
                  <a:schemeClr val="bg1"/>
                </a:solidFill>
                <a:effectLst/>
                <a:latin typeface="+mj-lt"/>
                <a:cs typeface="Times New Roman" panose="02020603050405020304" pitchFamily="18" charset="0"/>
              </a:rPr>
              <a:t>.</a:t>
            </a:r>
          </a:p>
          <a:p>
            <a:pPr algn="l" eaLnBrk="1" hangingPunct="1">
              <a:lnSpc>
                <a:spcPct val="140000"/>
              </a:lnSpc>
            </a:pPr>
            <a:r>
              <a:rPr lang="en-US" sz="4800" b="1" u="sng" dirty="0">
                <a:solidFill>
                  <a:srgbClr val="FFFF00"/>
                </a:solidFill>
                <a:effectLst/>
                <a:latin typeface="+mj-lt"/>
                <a:cs typeface="Times New Roman" panose="02020603050405020304" pitchFamily="18" charset="0"/>
              </a:rPr>
              <a:t>B:</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Chúng</a:t>
            </a:r>
            <a:r>
              <a:rPr lang="en-US" sz="4800" b="1" dirty="0">
                <a:solidFill>
                  <a:schemeClr val="bg1"/>
                </a:solidFill>
                <a:effectLst/>
                <a:latin typeface="+mj-lt"/>
                <a:cs typeface="Times New Roman" panose="02020603050405020304" pitchFamily="18" charset="0"/>
              </a:rPr>
              <a:t> con </a:t>
            </a:r>
            <a:r>
              <a:rPr lang="en-US" sz="4800" b="1" dirty="0" err="1">
                <a:solidFill>
                  <a:schemeClr val="bg1"/>
                </a:solidFill>
                <a:effectLst/>
                <a:latin typeface="+mj-lt"/>
                <a:cs typeface="Times New Roman" panose="02020603050405020304" pitchFamily="18" charset="0"/>
              </a:rPr>
              <a:t>chúc</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tụng</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Chúa</a:t>
            </a:r>
            <a:r>
              <a:rPr lang="en-US" sz="4800" b="1" dirty="0">
                <a:solidFill>
                  <a:schemeClr val="bg1"/>
                </a:solidFill>
                <a:effectLst/>
                <a:latin typeface="+mj-lt"/>
                <a:cs typeface="Times New Roman" panose="02020603050405020304" pitchFamily="18" charset="0"/>
              </a:rPr>
              <a:t>. </a:t>
            </a:r>
            <a:br>
              <a:rPr lang="en-US" sz="4800" b="1" dirty="0">
                <a:solidFill>
                  <a:schemeClr val="bg1"/>
                </a:solidFill>
                <a:effectLst/>
                <a:latin typeface="+mj-lt"/>
                <a:cs typeface="Times New Roman" panose="02020603050405020304" pitchFamily="18" charset="0"/>
              </a:rPr>
            </a:br>
            <a:r>
              <a:rPr lang="en-US" sz="4800" b="1" dirty="0">
                <a:solidFill>
                  <a:srgbClr val="FFFF00"/>
                </a:solidFill>
                <a:effectLst/>
                <a:latin typeface="+mj-lt"/>
                <a:cs typeface="Times New Roman" panose="02020603050405020304" pitchFamily="18" charset="0"/>
              </a:rPr>
              <a:t>A:</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Chúng</a:t>
            </a:r>
            <a:r>
              <a:rPr lang="en-US" sz="4800" b="1" dirty="0">
                <a:solidFill>
                  <a:schemeClr val="bg1"/>
                </a:solidFill>
                <a:effectLst/>
                <a:latin typeface="+mj-lt"/>
                <a:cs typeface="Times New Roman" panose="02020603050405020304" pitchFamily="18" charset="0"/>
              </a:rPr>
              <a:t> con </a:t>
            </a:r>
            <a:r>
              <a:rPr lang="en-US" sz="4800" b="1" dirty="0" err="1">
                <a:solidFill>
                  <a:schemeClr val="bg1"/>
                </a:solidFill>
                <a:effectLst/>
                <a:latin typeface="+mj-lt"/>
                <a:cs typeface="Times New Roman" panose="02020603050405020304" pitchFamily="18" charset="0"/>
              </a:rPr>
              <a:t>thờ</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lạy</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Chúa</a:t>
            </a:r>
            <a:r>
              <a:rPr lang="en-US" sz="4800" b="1" dirty="0">
                <a:solidFill>
                  <a:schemeClr val="bg1"/>
                </a:solidFill>
                <a:effectLst/>
                <a:latin typeface="+mj-lt"/>
                <a:cs typeface="Times New Roman" panose="02020603050405020304" pitchFamily="18" charset="0"/>
              </a:rPr>
              <a:t>. </a:t>
            </a:r>
          </a:p>
          <a:p>
            <a:pPr algn="l" eaLnBrk="1" hangingPunct="1">
              <a:lnSpc>
                <a:spcPct val="140000"/>
              </a:lnSpc>
            </a:pPr>
            <a:r>
              <a:rPr lang="en-US" sz="4800" b="1" dirty="0">
                <a:solidFill>
                  <a:srgbClr val="FFFF00"/>
                </a:solidFill>
                <a:effectLst/>
                <a:latin typeface="+mj-lt"/>
                <a:cs typeface="Times New Roman" panose="02020603050405020304" pitchFamily="18" charset="0"/>
              </a:rPr>
              <a:t>B:</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Chúng</a:t>
            </a:r>
            <a:r>
              <a:rPr lang="en-US" sz="4800" b="1" dirty="0">
                <a:solidFill>
                  <a:schemeClr val="bg1"/>
                </a:solidFill>
                <a:effectLst/>
                <a:latin typeface="+mj-lt"/>
                <a:cs typeface="Times New Roman" panose="02020603050405020304" pitchFamily="18" charset="0"/>
              </a:rPr>
              <a:t> con </a:t>
            </a:r>
            <a:r>
              <a:rPr lang="en-US" sz="4800" b="1" dirty="0" err="1">
                <a:solidFill>
                  <a:schemeClr val="bg1"/>
                </a:solidFill>
                <a:effectLst/>
                <a:latin typeface="+mj-lt"/>
                <a:cs typeface="Times New Roman" panose="02020603050405020304" pitchFamily="18" charset="0"/>
              </a:rPr>
              <a:t>tôn</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vinh</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Chúa</a:t>
            </a:r>
            <a:r>
              <a:rPr lang="en-US" sz="4800" b="1"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dirty="0">
                <a:solidFill>
                  <a:srgbClr val="FFFF00"/>
                </a:solidFill>
                <a:effectLst/>
                <a:latin typeface="+mj-lt"/>
                <a:cs typeface="Times New Roman" panose="02020603050405020304" pitchFamily="18" charset="0"/>
              </a:rPr>
              <a:t>A:</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Chúng</a:t>
            </a:r>
            <a:r>
              <a:rPr lang="en-US" sz="4800" b="1" dirty="0">
                <a:solidFill>
                  <a:schemeClr val="bg1"/>
                </a:solidFill>
                <a:effectLst/>
                <a:latin typeface="+mj-lt"/>
                <a:cs typeface="Times New Roman" panose="02020603050405020304" pitchFamily="18" charset="0"/>
              </a:rPr>
              <a:t> con </a:t>
            </a:r>
            <a:r>
              <a:rPr lang="en-US" sz="4800" b="1" dirty="0" err="1">
                <a:solidFill>
                  <a:schemeClr val="bg1"/>
                </a:solidFill>
                <a:effectLst/>
                <a:latin typeface="+mj-lt"/>
                <a:cs typeface="Times New Roman" panose="02020603050405020304" pitchFamily="18" charset="0"/>
              </a:rPr>
              <a:t>cảm</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tạ</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Chúa</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vì</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vinh</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quang</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cao</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cả</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Chúa</a:t>
            </a:r>
            <a:r>
              <a:rPr lang="en-US" sz="4800" b="1"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800" b="1" dirty="0">
                <a:solidFill>
                  <a:srgbClr val="FFFF00"/>
                </a:solidFill>
                <a:effectLst/>
                <a:latin typeface="+mj-lt"/>
                <a:cs typeface="Times New Roman" panose="02020603050405020304" pitchFamily="18" charset="0"/>
              </a:rPr>
              <a:t>B:</a:t>
            </a:r>
            <a:r>
              <a:rPr lang="vi-VN" sz="4800" b="1" dirty="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dirty="0">
                <a:solidFill>
                  <a:srgbClr val="FFFF00"/>
                </a:solidFill>
                <a:effectLst/>
                <a:latin typeface="+mj-lt"/>
                <a:cs typeface="Times New Roman" panose="02020603050405020304" pitchFamily="18" charset="0"/>
              </a:rPr>
              <a:t>A:</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Lạy</a:t>
            </a:r>
            <a:r>
              <a:rPr lang="en-US" sz="4800" b="1" dirty="0">
                <a:solidFill>
                  <a:schemeClr val="bg1"/>
                </a:solidFill>
                <a:effectLst/>
                <a:latin typeface="+mj-lt"/>
                <a:cs typeface="Times New Roman" panose="02020603050405020304" pitchFamily="18" charset="0"/>
              </a:rPr>
              <a:t> con </a:t>
            </a:r>
            <a:r>
              <a:rPr lang="en-US" sz="4800" b="1" dirty="0" err="1">
                <a:solidFill>
                  <a:schemeClr val="bg1"/>
                </a:solidFill>
                <a:effectLst/>
                <a:latin typeface="+mj-lt"/>
                <a:cs typeface="Times New Roman" panose="02020603050405020304" pitchFamily="18" charset="0"/>
              </a:rPr>
              <a:t>một</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Thiên</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Chúa</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Chúa</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Giêsu</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Kitô</a:t>
            </a:r>
            <a:r>
              <a:rPr lang="en-US" sz="4800" b="1" dirty="0">
                <a:solidFill>
                  <a:schemeClr val="bg1"/>
                </a:solidFill>
                <a:effectLst/>
                <a:latin typeface="+mj-lt"/>
                <a:cs typeface="Times New Roman" panose="02020603050405020304" pitchFamily="18" charset="0"/>
              </a:rPr>
              <a:t>.</a:t>
            </a:r>
          </a:p>
          <a:p>
            <a:pPr marL="0" indent="0" algn="just" eaLnBrk="1" hangingPunct="1">
              <a:lnSpc>
                <a:spcPct val="145000"/>
              </a:lnSpc>
              <a:buFontTx/>
              <a:buNone/>
            </a:pPr>
            <a:r>
              <a:rPr lang="vi-VN" sz="4800" b="1" dirty="0">
                <a:solidFill>
                  <a:srgbClr val="FFFF00"/>
                </a:solidFill>
                <a:effectLst/>
                <a:latin typeface="+mj-lt"/>
                <a:cs typeface="Times New Roman" panose="02020603050405020304" pitchFamily="18" charset="0"/>
              </a:rPr>
              <a:t>B:</a:t>
            </a:r>
            <a:r>
              <a:rPr lang="vi-VN" sz="4800" b="1" dirty="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205978"/>
            <a:ext cx="9144000" cy="4937521"/>
          </a:xfrm>
        </p:spPr>
        <p:txBody>
          <a:bodyPr/>
          <a:lstStyle/>
          <a:p>
            <a:pPr marL="0" indent="0" algn="just" eaLnBrk="1" hangingPunct="1">
              <a:lnSpc>
                <a:spcPct val="145000"/>
              </a:lnSpc>
              <a:buFontTx/>
              <a:buNone/>
            </a:pPr>
            <a:r>
              <a:rPr lang="en-US" sz="4800" b="1" u="sng" dirty="0">
                <a:solidFill>
                  <a:srgbClr val="FFFF00"/>
                </a:solidFill>
                <a:effectLst/>
                <a:latin typeface="+mj-lt"/>
                <a:cs typeface="Times New Roman" panose="02020603050405020304" pitchFamily="18" charset="0"/>
              </a:rPr>
              <a:t>A:</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Chúa</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xóa</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tội</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trần</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gian</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xin</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thương</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xót</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chúng</a:t>
            </a:r>
            <a:r>
              <a:rPr lang="en-US" sz="4800" b="1" dirty="0">
                <a:solidFill>
                  <a:schemeClr val="bg1"/>
                </a:solidFill>
                <a:effectLst/>
                <a:latin typeface="+mj-lt"/>
                <a:cs typeface="Times New Roman" panose="02020603050405020304" pitchFamily="18" charset="0"/>
              </a:rPr>
              <a:t> con.</a:t>
            </a:r>
          </a:p>
          <a:p>
            <a:pPr marL="0" indent="0" algn="just" eaLnBrk="1" hangingPunct="1">
              <a:lnSpc>
                <a:spcPct val="145000"/>
              </a:lnSpc>
              <a:buFontTx/>
              <a:buNone/>
            </a:pPr>
            <a:r>
              <a:rPr lang="en-US" sz="4800" b="1" u="sng" dirty="0">
                <a:solidFill>
                  <a:srgbClr val="FFFF00"/>
                </a:solidFill>
                <a:effectLst/>
                <a:latin typeface="+mj-lt"/>
                <a:cs typeface="Times New Roman" panose="02020603050405020304" pitchFamily="18" charset="0"/>
              </a:rPr>
              <a:t>B:</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Chúa</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xóa</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tội</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trần</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gian</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xin</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nhậm</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lời</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chúng</a:t>
            </a:r>
            <a:r>
              <a:rPr lang="en-US" sz="4800" b="1" dirty="0">
                <a:solidFill>
                  <a:schemeClr val="bg1"/>
                </a:solidFill>
                <a:effectLst/>
                <a:latin typeface="+mj-lt"/>
                <a:cs typeface="Times New Roman" panose="02020603050405020304" pitchFamily="18" charset="0"/>
              </a:rPr>
              <a:t> con </a:t>
            </a:r>
            <a:r>
              <a:rPr lang="en-US" sz="4800" b="1" dirty="0" err="1">
                <a:solidFill>
                  <a:schemeClr val="bg1"/>
                </a:solidFill>
                <a:effectLst/>
                <a:latin typeface="+mj-lt"/>
                <a:cs typeface="Times New Roman" panose="02020603050405020304" pitchFamily="18" charset="0"/>
              </a:rPr>
              <a:t>cầu</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khẩn</a:t>
            </a:r>
            <a:r>
              <a:rPr lang="en-US" sz="4800" b="1"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285750"/>
            <a:ext cx="9144000" cy="4857750"/>
          </a:xfrm>
        </p:spPr>
        <p:txBody>
          <a:bodyPr/>
          <a:lstStyle/>
          <a:p>
            <a:pPr marL="0" indent="0" algn="just" eaLnBrk="1" hangingPunct="1">
              <a:lnSpc>
                <a:spcPct val="150000"/>
              </a:lnSpc>
              <a:buFontTx/>
              <a:buNone/>
            </a:pPr>
            <a:r>
              <a:rPr lang="en-US" sz="4400" b="1" u="sng" dirty="0">
                <a:solidFill>
                  <a:srgbClr val="FFFF00"/>
                </a:solidFill>
                <a:effectLst/>
                <a:latin typeface="+mj-lt"/>
                <a:cs typeface="Times New Roman" panose="02020603050405020304" pitchFamily="18" charset="0"/>
              </a:rPr>
              <a:t>A:</a:t>
            </a:r>
            <a:r>
              <a:rPr lang="en-US" sz="4400" b="1" dirty="0">
                <a:solidFill>
                  <a:schemeClr val="bg1"/>
                </a:solidFill>
                <a:effectLst/>
                <a:latin typeface="+mj-lt"/>
                <a:cs typeface="Times New Roman" panose="02020603050405020304" pitchFamily="18" charset="0"/>
              </a:rPr>
              <a:t> </a:t>
            </a:r>
            <a:r>
              <a:rPr lang="en-US" sz="4400" b="1" dirty="0" err="1">
                <a:solidFill>
                  <a:schemeClr val="bg1"/>
                </a:solidFill>
                <a:effectLst/>
                <a:latin typeface="+mj-lt"/>
                <a:cs typeface="Times New Roman" panose="02020603050405020304" pitchFamily="18" charset="0"/>
              </a:rPr>
              <a:t>Chúa</a:t>
            </a:r>
            <a:r>
              <a:rPr lang="en-US" sz="4400" b="1" dirty="0">
                <a:solidFill>
                  <a:schemeClr val="bg1"/>
                </a:solidFill>
                <a:effectLst/>
                <a:latin typeface="+mj-lt"/>
                <a:cs typeface="Times New Roman" panose="02020603050405020304" pitchFamily="18" charset="0"/>
              </a:rPr>
              <a:t> </a:t>
            </a:r>
            <a:r>
              <a:rPr lang="en-US" sz="4400" b="1" dirty="0" err="1">
                <a:solidFill>
                  <a:schemeClr val="bg1"/>
                </a:solidFill>
                <a:effectLst/>
                <a:latin typeface="+mj-lt"/>
                <a:cs typeface="Times New Roman" panose="02020603050405020304" pitchFamily="18" charset="0"/>
              </a:rPr>
              <a:t>ngự</a:t>
            </a:r>
            <a:r>
              <a:rPr lang="en-US" sz="4400" b="1" dirty="0">
                <a:solidFill>
                  <a:schemeClr val="bg1"/>
                </a:solidFill>
                <a:effectLst/>
                <a:latin typeface="+mj-lt"/>
                <a:cs typeface="Times New Roman" panose="02020603050405020304" pitchFamily="18" charset="0"/>
              </a:rPr>
              <a:t> </a:t>
            </a:r>
            <a:r>
              <a:rPr lang="en-US" sz="4400" b="1" dirty="0" err="1">
                <a:solidFill>
                  <a:schemeClr val="bg1"/>
                </a:solidFill>
                <a:effectLst/>
                <a:latin typeface="+mj-lt"/>
                <a:cs typeface="Times New Roman" panose="02020603050405020304" pitchFamily="18" charset="0"/>
              </a:rPr>
              <a:t>bên</a:t>
            </a:r>
            <a:r>
              <a:rPr lang="en-US" sz="4400" b="1" dirty="0">
                <a:solidFill>
                  <a:schemeClr val="bg1"/>
                </a:solidFill>
                <a:effectLst/>
                <a:latin typeface="+mj-lt"/>
                <a:cs typeface="Times New Roman" panose="02020603050405020304" pitchFamily="18" charset="0"/>
              </a:rPr>
              <a:t> </a:t>
            </a:r>
            <a:r>
              <a:rPr lang="en-US" sz="4400" b="1" dirty="0" err="1">
                <a:solidFill>
                  <a:schemeClr val="bg1"/>
                </a:solidFill>
                <a:effectLst/>
                <a:latin typeface="+mj-lt"/>
                <a:cs typeface="Times New Roman" panose="02020603050405020304" pitchFamily="18" charset="0"/>
              </a:rPr>
              <a:t>hữu</a:t>
            </a:r>
            <a:r>
              <a:rPr lang="en-US" sz="4400" b="1" dirty="0">
                <a:solidFill>
                  <a:schemeClr val="bg1"/>
                </a:solidFill>
                <a:effectLst/>
                <a:latin typeface="+mj-lt"/>
                <a:cs typeface="Times New Roman" panose="02020603050405020304" pitchFamily="18" charset="0"/>
              </a:rPr>
              <a:t> </a:t>
            </a:r>
            <a:r>
              <a:rPr lang="en-US" sz="4400" b="1" dirty="0" err="1">
                <a:solidFill>
                  <a:schemeClr val="bg1"/>
                </a:solidFill>
                <a:effectLst/>
                <a:latin typeface="+mj-lt"/>
                <a:cs typeface="Times New Roman" panose="02020603050405020304" pitchFamily="18" charset="0"/>
              </a:rPr>
              <a:t>Đức</a:t>
            </a:r>
            <a:r>
              <a:rPr lang="en-US" sz="4400" b="1" dirty="0">
                <a:solidFill>
                  <a:schemeClr val="bg1"/>
                </a:solidFill>
                <a:effectLst/>
                <a:latin typeface="+mj-lt"/>
                <a:cs typeface="Times New Roman" panose="02020603050405020304" pitchFamily="18" charset="0"/>
              </a:rPr>
              <a:t> </a:t>
            </a:r>
            <a:r>
              <a:rPr lang="en-US" sz="4400" b="1" dirty="0" err="1">
                <a:solidFill>
                  <a:schemeClr val="bg1"/>
                </a:solidFill>
                <a:effectLst/>
                <a:latin typeface="+mj-lt"/>
                <a:cs typeface="Times New Roman" panose="02020603050405020304" pitchFamily="18" charset="0"/>
              </a:rPr>
              <a:t>Chúa</a:t>
            </a:r>
            <a:r>
              <a:rPr lang="en-US" sz="4400" b="1" dirty="0">
                <a:solidFill>
                  <a:schemeClr val="bg1"/>
                </a:solidFill>
                <a:effectLst/>
                <a:latin typeface="+mj-lt"/>
                <a:cs typeface="Times New Roman" panose="02020603050405020304" pitchFamily="18" charset="0"/>
              </a:rPr>
              <a:t> Cha, </a:t>
            </a:r>
            <a:r>
              <a:rPr lang="en-US" sz="4400" b="1" dirty="0" err="1">
                <a:solidFill>
                  <a:schemeClr val="bg1"/>
                </a:solidFill>
                <a:effectLst/>
                <a:latin typeface="+mj-lt"/>
                <a:cs typeface="Times New Roman" panose="02020603050405020304" pitchFamily="18" charset="0"/>
              </a:rPr>
              <a:t>xin</a:t>
            </a:r>
            <a:r>
              <a:rPr lang="en-US" sz="4400" b="1" dirty="0">
                <a:solidFill>
                  <a:schemeClr val="bg1"/>
                </a:solidFill>
                <a:effectLst/>
                <a:latin typeface="+mj-lt"/>
                <a:cs typeface="Times New Roman" panose="02020603050405020304" pitchFamily="18" charset="0"/>
              </a:rPr>
              <a:t> </a:t>
            </a:r>
            <a:r>
              <a:rPr lang="en-US" sz="4400" b="1" dirty="0" err="1">
                <a:solidFill>
                  <a:schemeClr val="bg1"/>
                </a:solidFill>
                <a:effectLst/>
                <a:latin typeface="+mj-lt"/>
                <a:cs typeface="Times New Roman" panose="02020603050405020304" pitchFamily="18" charset="0"/>
              </a:rPr>
              <a:t>thương</a:t>
            </a:r>
            <a:r>
              <a:rPr lang="en-US" sz="4400" b="1" dirty="0">
                <a:solidFill>
                  <a:schemeClr val="bg1"/>
                </a:solidFill>
                <a:effectLst/>
                <a:latin typeface="+mj-lt"/>
                <a:cs typeface="Times New Roman" panose="02020603050405020304" pitchFamily="18" charset="0"/>
              </a:rPr>
              <a:t> </a:t>
            </a:r>
            <a:r>
              <a:rPr lang="en-US" sz="4400" b="1" dirty="0" err="1">
                <a:solidFill>
                  <a:schemeClr val="bg1"/>
                </a:solidFill>
                <a:effectLst/>
                <a:latin typeface="+mj-lt"/>
                <a:cs typeface="Times New Roman" panose="02020603050405020304" pitchFamily="18" charset="0"/>
              </a:rPr>
              <a:t>xót</a:t>
            </a:r>
            <a:r>
              <a:rPr lang="en-US" sz="4400" b="1" dirty="0">
                <a:solidFill>
                  <a:schemeClr val="bg1"/>
                </a:solidFill>
                <a:effectLst/>
                <a:latin typeface="+mj-lt"/>
                <a:cs typeface="Times New Roman" panose="02020603050405020304" pitchFamily="18" charset="0"/>
              </a:rPr>
              <a:t> </a:t>
            </a:r>
            <a:r>
              <a:rPr lang="en-US" sz="4400" b="1" dirty="0" err="1">
                <a:solidFill>
                  <a:schemeClr val="bg1"/>
                </a:solidFill>
                <a:effectLst/>
                <a:latin typeface="+mj-lt"/>
                <a:cs typeface="Times New Roman" panose="02020603050405020304" pitchFamily="18" charset="0"/>
              </a:rPr>
              <a:t>chúng</a:t>
            </a:r>
            <a:r>
              <a:rPr lang="en-US" sz="4400" b="1" dirty="0">
                <a:solidFill>
                  <a:schemeClr val="bg1"/>
                </a:solidFill>
                <a:effectLst/>
                <a:latin typeface="+mj-lt"/>
                <a:cs typeface="Times New Roman" panose="02020603050405020304" pitchFamily="18" charset="0"/>
              </a:rPr>
              <a:t> con.</a:t>
            </a:r>
          </a:p>
          <a:p>
            <a:pPr marL="0" indent="0" algn="just" eaLnBrk="1" hangingPunct="1">
              <a:lnSpc>
                <a:spcPct val="150000"/>
              </a:lnSpc>
              <a:buFontTx/>
              <a:buNone/>
            </a:pPr>
            <a:r>
              <a:rPr lang="vi-VN" sz="4400" b="1" u="sng" dirty="0">
                <a:solidFill>
                  <a:srgbClr val="FFFF00"/>
                </a:solidFill>
                <a:effectLst/>
                <a:latin typeface="+mj-lt"/>
                <a:cs typeface="Times New Roman" panose="02020603050405020304" pitchFamily="18" charset="0"/>
              </a:rPr>
              <a:t>B:</a:t>
            </a:r>
            <a:r>
              <a:rPr lang="vi-VN" sz="4400" b="1" dirty="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800" b="1" dirty="0" err="1">
                <a:solidFill>
                  <a:schemeClr val="bg1"/>
                </a:solidFill>
                <a:effectLst/>
                <a:latin typeface="+mj-lt"/>
                <a:cs typeface="Times New Roman" panose="02020603050405020304" pitchFamily="18" charset="0"/>
              </a:rPr>
              <a:t>Chỉ</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có</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Chúa</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là</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Chúa</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chỉ</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có</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Chúa</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là</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đấng</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tối</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cao</a:t>
            </a:r>
            <a:r>
              <a:rPr lang="en-US" sz="4800" b="1" dirty="0">
                <a:solidFill>
                  <a:schemeClr val="bg1"/>
                </a:solidFill>
                <a:effectLst/>
                <a:latin typeface="+mj-lt"/>
                <a:cs typeface="Times New Roman" panose="02020603050405020304" pitchFamily="18" charset="0"/>
              </a:rPr>
              <a:t>.</a:t>
            </a:r>
          </a:p>
          <a:p>
            <a:pPr marL="0" indent="0" algn="just" eaLnBrk="1" hangingPunct="1">
              <a:lnSpc>
                <a:spcPct val="140000"/>
              </a:lnSpc>
              <a:buNone/>
            </a:pPr>
            <a:r>
              <a:rPr lang="vi-VN" sz="4800" b="1" u="sng" dirty="0">
                <a:solidFill>
                  <a:srgbClr val="FFFF00"/>
                </a:solidFill>
                <a:effectLst/>
                <a:latin typeface="+mj-lt"/>
                <a:cs typeface="Times New Roman" panose="02020603050405020304" pitchFamily="18" charset="0"/>
              </a:rPr>
              <a:t>A+</a:t>
            </a:r>
            <a:r>
              <a:rPr lang="en-US" sz="4800" b="1" u="sng" dirty="0">
                <a:solidFill>
                  <a:srgbClr val="FFFF00"/>
                </a:solidFill>
                <a:effectLst/>
                <a:latin typeface="+mj-lt"/>
                <a:cs typeface="Times New Roman" panose="02020603050405020304" pitchFamily="18" charset="0"/>
              </a:rPr>
              <a:t>B</a:t>
            </a:r>
            <a:r>
              <a:rPr lang="vi-VN" sz="4800" b="1" u="sng" dirty="0">
                <a:solidFill>
                  <a:srgbClr val="FFFF00"/>
                </a:solidFill>
                <a:effectLst/>
                <a:latin typeface="+mj-lt"/>
                <a:cs typeface="Times New Roman" panose="02020603050405020304" pitchFamily="18" charset="0"/>
              </a:rPr>
              <a:t>:</a:t>
            </a:r>
            <a:r>
              <a:rPr lang="vi-VN" sz="4800" b="1" dirty="0">
                <a:solidFill>
                  <a:schemeClr val="bg1"/>
                </a:solidFill>
                <a:effectLst/>
                <a:latin typeface="+mj-lt"/>
                <a:cs typeface="Times New Roman" panose="02020603050405020304" pitchFamily="18" charset="0"/>
              </a:rPr>
              <a:t> Cùng Đức Chúa Thánh Thần trong vinh quang Đức Chúa Cha</a:t>
            </a:r>
            <a:r>
              <a:rPr lang="vi-VN" sz="4800" b="1" dirty="0" smtClean="0">
                <a:solidFill>
                  <a:schemeClr val="bg1"/>
                </a:solidFill>
                <a:effectLst/>
                <a:latin typeface="+mj-lt"/>
                <a:cs typeface="Times New Roman" panose="02020603050405020304" pitchFamily="18" charset="0"/>
              </a:rPr>
              <a:t>.</a:t>
            </a:r>
            <a:r>
              <a:rPr lang="en-US" sz="4800" b="1" dirty="0" smtClean="0">
                <a:solidFill>
                  <a:schemeClr val="bg1"/>
                </a:solidFill>
                <a:effectLst/>
                <a:latin typeface="+mj-lt"/>
                <a:cs typeface="Times New Roman" panose="02020603050405020304" pitchFamily="18" charset="0"/>
              </a:rPr>
              <a:t> </a:t>
            </a:r>
            <a:r>
              <a:rPr lang="vi-VN" sz="4800" b="1" dirty="0" smtClean="0">
                <a:solidFill>
                  <a:schemeClr val="bg1"/>
                </a:solidFill>
                <a:effectLst/>
                <a:latin typeface="+mj-lt"/>
                <a:cs typeface="Times New Roman" panose="02020603050405020304" pitchFamily="18" charset="0"/>
              </a:rPr>
              <a:t> </a:t>
            </a:r>
            <a:r>
              <a:rPr lang="vi-VN" sz="4800" b="1" dirty="0">
                <a:solidFill>
                  <a:srgbClr val="FFFF00"/>
                </a:solidFill>
                <a:cs typeface="Times New Roman" panose="02020603050405020304" pitchFamily="18" charset="0"/>
              </a:rPr>
              <a:t>Amen.</a:t>
            </a:r>
          </a:p>
          <a:p>
            <a:pPr marL="0" indent="0" algn="just" eaLnBrk="1" hangingPunct="1">
              <a:lnSpc>
                <a:spcPct val="140000"/>
              </a:lnSpc>
              <a:buFontTx/>
              <a:buNone/>
            </a:pPr>
            <a:endParaRPr lang="vi-VN" sz="4800" b="1"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7" y="0"/>
            <a:ext cx="9141366" cy="5143500"/>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2062103"/>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smtClean="0">
                <a:ln w="1905"/>
                <a:solidFill>
                  <a:srgbClr val="A50021"/>
                </a:solidFill>
                <a:effectLst>
                  <a:innerShdw blurRad="69850" dist="43180" dir="5400000">
                    <a:srgbClr val="000000">
                      <a:alpha val="65000"/>
                    </a:srgbClr>
                  </a:innerShdw>
                </a:effectLst>
              </a:rPr>
              <a:t>1</a:t>
            </a:r>
            <a:r>
              <a:rPr lang="vi-VN" sz="3200" b="1" smtClean="0">
                <a:ln w="1905"/>
                <a:solidFill>
                  <a:srgbClr val="A50021"/>
                </a:solidFill>
                <a:effectLst>
                  <a:innerShdw blurRad="69850" dist="43180" dir="5400000">
                    <a:srgbClr val="000000">
                      <a:alpha val="65000"/>
                    </a:srgbClr>
                  </a:innerShdw>
                </a:effectLst>
              </a:rPr>
              <a:t>.</a:t>
            </a:r>
            <a:endParaRPr lang="vi-VN" sz="3200" b="1">
              <a:ln w="1905"/>
              <a:solidFill>
                <a:srgbClr val="A50021"/>
              </a:solidFill>
              <a:effectLst>
                <a:innerShdw blurRad="69850" dist="43180" dir="5400000">
                  <a:srgbClr val="000000">
                    <a:alpha val="65000"/>
                  </a:srgbClr>
                </a:innerShdw>
              </a:effectLst>
            </a:endParaRPr>
          </a:p>
          <a:p>
            <a:r>
              <a:rPr lang="vi-VN" sz="3200" b="1">
                <a:ln w="1905"/>
                <a:solidFill>
                  <a:srgbClr val="A50021"/>
                </a:solidFill>
                <a:effectLst>
                  <a:innerShdw blurRad="69850" dist="43180" dir="5400000">
                    <a:srgbClr val="000000">
                      <a:alpha val="65000"/>
                    </a:srgbClr>
                  </a:innerShdw>
                </a:effectLst>
              </a:rPr>
              <a:t>Bài trích sách </a:t>
            </a:r>
            <a:r>
              <a:rPr lang="en-US" sz="3200" b="1" smtClean="0">
                <a:ln w="1905"/>
                <a:solidFill>
                  <a:srgbClr val="A50021"/>
                </a:solidFill>
                <a:effectLst>
                  <a:innerShdw blurRad="69850" dist="43180" dir="5400000">
                    <a:srgbClr val="000000">
                      <a:alpha val="65000"/>
                    </a:srgbClr>
                  </a:innerShdw>
                </a:effectLst>
              </a:rPr>
              <a:t>ngôn sứ I-sai-a</a:t>
            </a:r>
            <a:r>
              <a:rPr lang="vi-VN" sz="3200" b="1" smtClean="0">
                <a:ln w="1905"/>
                <a:solidFill>
                  <a:srgbClr val="A50021"/>
                </a:solidFill>
                <a:effectLst>
                  <a:innerShdw blurRad="69850" dist="43180" dir="5400000">
                    <a:srgbClr val="000000">
                      <a:alpha val="65000"/>
                    </a:srgbClr>
                  </a:innerShdw>
                </a:effectLst>
              </a:rPr>
              <a:t>.</a:t>
            </a:r>
            <a:endParaRPr lang="vi-VN" sz="3200" b="1">
              <a:ln w="1905"/>
              <a:solidFill>
                <a:srgbClr val="A50021"/>
              </a:solidFill>
              <a:effectLst>
                <a:innerShdw blurRad="69850" dist="43180" dir="5400000">
                  <a:srgbClr val="000000">
                    <a:alpha val="65000"/>
                  </a:srgbClr>
                </a:innerShdw>
              </a:effectLst>
            </a:endParaRPr>
          </a:p>
          <a:p>
            <a:r>
              <a:rPr lang="en-US" sz="3200" b="1" smtClean="0">
                <a:ln w="1905"/>
                <a:solidFill>
                  <a:srgbClr val="A50021"/>
                </a:solidFill>
                <a:effectLst>
                  <a:innerShdw blurRad="69850" dist="43180" dir="5400000">
                    <a:srgbClr val="000000">
                      <a:alpha val="65000"/>
                    </a:srgbClr>
                  </a:innerShdw>
                </a:effectLst>
              </a:rPr>
              <a:t>Tư tưởng của ta không phải là tư tưởng của các ngươi.</a:t>
            </a:r>
            <a:endParaRPr lang="vi-VN" sz="3200" b="1">
              <a:ln w="1905"/>
              <a:solidFill>
                <a:srgbClr val="A5002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4501000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sz="6000" b="1" dirty="0" err="1" smtClean="0">
                <a:solidFill>
                  <a:srgbClr val="FFFF00"/>
                </a:solidFill>
              </a:rPr>
              <a:t>Thánh</a:t>
            </a:r>
            <a:r>
              <a:rPr lang="en-US" sz="6000" b="1" dirty="0" smtClean="0">
                <a:solidFill>
                  <a:srgbClr val="FFFF00"/>
                </a:solidFill>
              </a:rPr>
              <a:t> </a:t>
            </a:r>
            <a:r>
              <a:rPr lang="en-US" sz="6000" b="1" dirty="0" err="1" smtClean="0">
                <a:solidFill>
                  <a:srgbClr val="FFFF00"/>
                </a:solidFill>
              </a:rPr>
              <a:t>Vịnh</a:t>
            </a:r>
            <a:r>
              <a:rPr lang="en-US" sz="6000" b="1" dirty="0" smtClean="0">
                <a:solidFill>
                  <a:srgbClr val="FFFF00"/>
                </a:solidFill>
              </a:rPr>
              <a:t> 144</a:t>
            </a:r>
            <a:br>
              <a:rPr lang="en-US" sz="6000" b="1" dirty="0" smtClean="0">
                <a:solidFill>
                  <a:srgbClr val="FFFF00"/>
                </a:solidFill>
              </a:rPr>
            </a:br>
            <a:r>
              <a:rPr lang="en-US" sz="4800" b="1" dirty="0" err="1" smtClean="0">
                <a:solidFill>
                  <a:srgbClr val="FFFF00"/>
                </a:solidFill>
              </a:rPr>
              <a:t>Chúa</a:t>
            </a:r>
            <a:r>
              <a:rPr lang="en-US" sz="4800" b="1" dirty="0" smtClean="0">
                <a:solidFill>
                  <a:srgbClr val="FFFF00"/>
                </a:solidFill>
              </a:rPr>
              <a:t> </a:t>
            </a:r>
            <a:r>
              <a:rPr lang="en-US" sz="4800" b="1" dirty="0" err="1" smtClean="0">
                <a:solidFill>
                  <a:srgbClr val="FFFF00"/>
                </a:solidFill>
              </a:rPr>
              <a:t>Nhật</a:t>
            </a:r>
            <a:r>
              <a:rPr lang="en-US" sz="4800" b="1" dirty="0" smtClean="0">
                <a:solidFill>
                  <a:srgbClr val="FFFF00"/>
                </a:solidFill>
              </a:rPr>
              <a:t> XXV </a:t>
            </a:r>
            <a:r>
              <a:rPr lang="en-US" sz="4800" b="1" dirty="0" err="1" smtClean="0">
                <a:solidFill>
                  <a:srgbClr val="FFFF00"/>
                </a:solidFill>
              </a:rPr>
              <a:t>Thường</a:t>
            </a:r>
            <a:r>
              <a:rPr lang="en-US" sz="4800" b="1" dirty="0" smtClean="0">
                <a:solidFill>
                  <a:srgbClr val="FFFF00"/>
                </a:solidFill>
              </a:rPr>
              <a:t> </a:t>
            </a:r>
            <a:r>
              <a:rPr lang="en-US" sz="4800" b="1" dirty="0" err="1" smtClean="0">
                <a:solidFill>
                  <a:srgbClr val="FFFF00"/>
                </a:solidFill>
              </a:rPr>
              <a:t>Niên</a:t>
            </a:r>
            <a:r>
              <a:rPr lang="en-US" dirty="0" smtClean="0">
                <a:solidFill>
                  <a:srgbClr val="FFFF00"/>
                </a:solidFill>
              </a:rPr>
              <a:t/>
            </a:r>
            <a:br>
              <a:rPr lang="en-US" dirty="0" smtClean="0">
                <a:solidFill>
                  <a:srgbClr val="FFFF00"/>
                </a:solidFill>
              </a:rPr>
            </a:br>
            <a:r>
              <a:rPr lang="en-US" b="1" dirty="0" err="1" smtClean="0">
                <a:solidFill>
                  <a:srgbClr val="FFFF00"/>
                </a:solidFill>
              </a:rPr>
              <a:t>Năm</a:t>
            </a:r>
            <a:r>
              <a:rPr lang="en-US" b="1" dirty="0" smtClean="0">
                <a:solidFill>
                  <a:srgbClr val="FFFF00"/>
                </a:solidFill>
              </a:rPr>
              <a:t> A</a:t>
            </a:r>
            <a:endParaRPr lang="en-US" b="1" dirty="0">
              <a:solidFill>
                <a:srgbClr val="FFFF00"/>
              </a:solidFill>
            </a:endParaRPr>
          </a:p>
        </p:txBody>
      </p:sp>
    </p:spTree>
    <p:extLst>
      <p:ext uri="{BB962C8B-B14F-4D97-AF65-F5344CB8AC3E}">
        <p14:creationId xmlns:p14="http://schemas.microsoft.com/office/powerpoint/2010/main" val="36033385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b="1" u="sng" dirty="0" err="1" smtClean="0">
                <a:solidFill>
                  <a:srgbClr val="FFFF00"/>
                </a:solidFill>
              </a:rPr>
              <a:t>Đk</a:t>
            </a:r>
            <a:r>
              <a:rPr lang="en-US" sz="7200" b="1" u="sng" dirty="0" smtClean="0">
                <a:solidFill>
                  <a:srgbClr val="FFFF00"/>
                </a:solidFill>
              </a:rPr>
              <a:t>:</a:t>
            </a:r>
            <a:r>
              <a:rPr lang="en-US" sz="7200" b="1" dirty="0" smtClean="0">
                <a:solidFill>
                  <a:schemeClr val="bg1"/>
                </a:solidFill>
              </a:rPr>
              <a:t> </a:t>
            </a:r>
            <a:r>
              <a:rPr lang="vi-VN" sz="7200" b="1" dirty="0" smtClean="0">
                <a:solidFill>
                  <a:schemeClr val="bg1"/>
                </a:solidFill>
              </a:rPr>
              <a:t>Chúa ở gần những ai cầu khẩn Chúa.</a:t>
            </a:r>
          </a:p>
        </p:txBody>
      </p:sp>
    </p:spTree>
    <p:extLst>
      <p:ext uri="{BB962C8B-B14F-4D97-AF65-F5344CB8AC3E}">
        <p14:creationId xmlns:p14="http://schemas.microsoft.com/office/powerpoint/2010/main" val="36601243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b="1" u="sng" dirty="0" err="1" smtClean="0">
                <a:solidFill>
                  <a:srgbClr val="FFFF00"/>
                </a:solidFill>
              </a:rPr>
              <a:t>Đk</a:t>
            </a:r>
            <a:r>
              <a:rPr lang="en-US" sz="7200" b="1" u="sng" dirty="0" smtClean="0">
                <a:solidFill>
                  <a:srgbClr val="FFFF00"/>
                </a:solidFill>
              </a:rPr>
              <a:t>:</a:t>
            </a:r>
            <a:r>
              <a:rPr lang="en-US" sz="7200" b="1" dirty="0" smtClean="0">
                <a:solidFill>
                  <a:schemeClr val="bg1"/>
                </a:solidFill>
              </a:rPr>
              <a:t> </a:t>
            </a:r>
            <a:r>
              <a:rPr lang="vi-VN" sz="7200" b="1" dirty="0" smtClean="0">
                <a:solidFill>
                  <a:schemeClr val="bg1"/>
                </a:solidFill>
              </a:rPr>
              <a:t>Chúa ở gần những ai cầu khẩn Chúa.</a:t>
            </a:r>
          </a:p>
        </p:txBody>
      </p:sp>
    </p:spTree>
    <p:extLst>
      <p:ext uri="{BB962C8B-B14F-4D97-AF65-F5344CB8AC3E}">
        <p14:creationId xmlns:p14="http://schemas.microsoft.com/office/powerpoint/2010/main" val="38309689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smtClean="0">
                <a:solidFill>
                  <a:srgbClr val="FFFF00"/>
                </a:solidFill>
              </a:rPr>
              <a:t>Tk1:</a:t>
            </a:r>
            <a:r>
              <a:rPr lang="en-US" sz="4800" b="1" dirty="0" smtClean="0">
                <a:solidFill>
                  <a:schemeClr val="bg1"/>
                </a:solidFill>
              </a:rPr>
              <a:t> </a:t>
            </a:r>
            <a:r>
              <a:rPr lang="vi-VN" sz="4800" b="1" dirty="0" smtClean="0">
                <a:solidFill>
                  <a:schemeClr val="bg1"/>
                </a:solidFill>
              </a:rPr>
              <a:t>Lạy Chúa con ngày ngày xin tán dương, xin ca tụng Danh Chúa muôn đời. Chúa cao trọng rất đáng ca ngợi, cao trọng vô biên, chẳng ai người dò thấu tận suy.</a:t>
            </a:r>
            <a:endParaRPr lang="en-US" sz="4800" b="1" dirty="0">
              <a:solidFill>
                <a:schemeClr val="bg1"/>
              </a:solidFill>
            </a:endParaRPr>
          </a:p>
        </p:txBody>
      </p:sp>
    </p:spTree>
    <p:extLst>
      <p:ext uri="{BB962C8B-B14F-4D97-AF65-F5344CB8AC3E}">
        <p14:creationId xmlns:p14="http://schemas.microsoft.com/office/powerpoint/2010/main" val="714728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b="1" u="sng" dirty="0" err="1" smtClean="0">
                <a:solidFill>
                  <a:srgbClr val="FFFF00"/>
                </a:solidFill>
              </a:rPr>
              <a:t>Đk</a:t>
            </a:r>
            <a:r>
              <a:rPr lang="en-US" sz="7200" b="1" u="sng" dirty="0" smtClean="0">
                <a:solidFill>
                  <a:srgbClr val="FFFF00"/>
                </a:solidFill>
              </a:rPr>
              <a:t>:</a:t>
            </a:r>
            <a:r>
              <a:rPr lang="en-US" sz="7200" b="1" dirty="0" smtClean="0">
                <a:solidFill>
                  <a:schemeClr val="bg1"/>
                </a:solidFill>
              </a:rPr>
              <a:t> </a:t>
            </a:r>
            <a:r>
              <a:rPr lang="vi-VN" sz="7200" b="1" dirty="0" smtClean="0">
                <a:solidFill>
                  <a:schemeClr val="bg1"/>
                </a:solidFill>
              </a:rPr>
              <a:t>Chúa ở gần những ai cầu khẩn Chúa.</a:t>
            </a:r>
          </a:p>
        </p:txBody>
      </p:sp>
    </p:spTree>
    <p:extLst>
      <p:ext uri="{BB962C8B-B14F-4D97-AF65-F5344CB8AC3E}">
        <p14:creationId xmlns:p14="http://schemas.microsoft.com/office/powerpoint/2010/main" val="28138356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4800" b="1" u="sng" dirty="0" smtClean="0">
                <a:solidFill>
                  <a:srgbClr val="FFFF00"/>
                </a:solidFill>
              </a:rPr>
              <a:t>Tk2:</a:t>
            </a:r>
            <a:r>
              <a:rPr lang="en-US" sz="4800" b="1" dirty="0" smtClean="0">
                <a:solidFill>
                  <a:schemeClr val="bg1"/>
                </a:solidFill>
              </a:rPr>
              <a:t> </a:t>
            </a:r>
            <a:r>
              <a:rPr lang="vi-VN" sz="4800" b="1" dirty="0" smtClean="0">
                <a:solidFill>
                  <a:schemeClr val="bg1"/>
                </a:solidFill>
              </a:rPr>
              <a:t>Thật Chúa nhân hậu và hay xót thương, không mau giận nhưng sẵn ân tình. Chúa nhân hậu với hết mọi người, tỏ lòng khoan dung với muôn loài Ngài đã dựng nên.</a:t>
            </a:r>
            <a:endParaRPr lang="en-US" sz="4800" b="1" dirty="0">
              <a:solidFill>
                <a:schemeClr val="bg1"/>
              </a:solidFill>
            </a:endParaRPr>
          </a:p>
        </p:txBody>
      </p:sp>
    </p:spTree>
    <p:extLst>
      <p:ext uri="{BB962C8B-B14F-4D97-AF65-F5344CB8AC3E}">
        <p14:creationId xmlns:p14="http://schemas.microsoft.com/office/powerpoint/2010/main" val="24350637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b="1" u="sng" dirty="0" err="1" smtClean="0">
                <a:solidFill>
                  <a:srgbClr val="FFFF00"/>
                </a:solidFill>
              </a:rPr>
              <a:t>Đk</a:t>
            </a:r>
            <a:r>
              <a:rPr lang="en-US" sz="7200" b="1" u="sng" dirty="0" smtClean="0">
                <a:solidFill>
                  <a:srgbClr val="FFFF00"/>
                </a:solidFill>
              </a:rPr>
              <a:t>:</a:t>
            </a:r>
            <a:r>
              <a:rPr lang="en-US" sz="7200" b="1" dirty="0" smtClean="0">
                <a:solidFill>
                  <a:schemeClr val="bg1"/>
                </a:solidFill>
              </a:rPr>
              <a:t> </a:t>
            </a:r>
            <a:r>
              <a:rPr lang="vi-VN" sz="7200" b="1" dirty="0" smtClean="0">
                <a:solidFill>
                  <a:schemeClr val="bg1"/>
                </a:solidFill>
              </a:rPr>
              <a:t>Chúa ở gần những ai cầu khẩn Chúa.</a:t>
            </a:r>
          </a:p>
        </p:txBody>
      </p:sp>
    </p:spTree>
    <p:extLst>
      <p:ext uri="{BB962C8B-B14F-4D97-AF65-F5344CB8AC3E}">
        <p14:creationId xmlns:p14="http://schemas.microsoft.com/office/powerpoint/2010/main" val="264444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4800" b="1" u="sng" dirty="0" smtClean="0">
                <a:solidFill>
                  <a:srgbClr val="FFFF00"/>
                </a:solidFill>
              </a:rPr>
              <a:t>Tk3:</a:t>
            </a:r>
            <a:r>
              <a:rPr lang="en-US" sz="4800" b="1" dirty="0">
                <a:solidFill>
                  <a:schemeClr val="bg1"/>
                </a:solidFill>
              </a:rPr>
              <a:t> </a:t>
            </a:r>
            <a:r>
              <a:rPr lang="vi-VN" sz="4800" b="1" dirty="0" smtClean="0">
                <a:solidFill>
                  <a:schemeClr val="bg1"/>
                </a:solidFill>
              </a:rPr>
              <a:t> Đường lối của Ngài đều thật chí công. Bao công việc chan chứa ân tình. Chúa ở gần những kẻ kêu nài, những kẻ chuyên chăm biết tâm thành cầu khấn Ngài liên.</a:t>
            </a:r>
          </a:p>
        </p:txBody>
      </p:sp>
    </p:spTree>
    <p:extLst>
      <p:ext uri="{BB962C8B-B14F-4D97-AF65-F5344CB8AC3E}">
        <p14:creationId xmlns:p14="http://schemas.microsoft.com/office/powerpoint/2010/main" val="26674037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b="1" u="sng" dirty="0" err="1" smtClean="0">
                <a:solidFill>
                  <a:srgbClr val="FFFF00"/>
                </a:solidFill>
              </a:rPr>
              <a:t>Đk</a:t>
            </a:r>
            <a:r>
              <a:rPr lang="en-US" sz="7200" b="1" u="sng" dirty="0" smtClean="0">
                <a:solidFill>
                  <a:srgbClr val="FFFF00"/>
                </a:solidFill>
              </a:rPr>
              <a:t>:</a:t>
            </a:r>
            <a:r>
              <a:rPr lang="en-US" sz="7200" b="1" dirty="0" smtClean="0">
                <a:solidFill>
                  <a:schemeClr val="bg1"/>
                </a:solidFill>
              </a:rPr>
              <a:t> </a:t>
            </a:r>
            <a:r>
              <a:rPr lang="vi-VN" sz="7200" b="1" dirty="0" smtClean="0">
                <a:solidFill>
                  <a:schemeClr val="bg1"/>
                </a:solidFill>
              </a:rPr>
              <a:t>Chúa ở gần những ai cầu khẩn Chúa.</a:t>
            </a:r>
          </a:p>
        </p:txBody>
      </p:sp>
    </p:spTree>
    <p:extLst>
      <p:ext uri="{BB962C8B-B14F-4D97-AF65-F5344CB8AC3E}">
        <p14:creationId xmlns:p14="http://schemas.microsoft.com/office/powerpoint/2010/main" val="22471282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2308324"/>
          </a:xfrm>
          <a:prstGeom prst="rect">
            <a:avLst/>
          </a:prstGeom>
        </p:spPr>
        <p:txBody>
          <a:bodyPr wrap="square">
            <a:spAutoFit/>
          </a:bodyPr>
          <a:lstStyle/>
          <a:p>
            <a:r>
              <a:rPr lang="vi-VN" sz="3600">
                <a:solidFill>
                  <a:srgbClr val="A50021"/>
                </a:solidFill>
              </a:rPr>
              <a:t>Bài đọc </a:t>
            </a:r>
            <a:r>
              <a:rPr lang="en-US" sz="3600" smtClean="0">
                <a:solidFill>
                  <a:srgbClr val="A50021"/>
                </a:solidFill>
              </a:rPr>
              <a:t>2</a:t>
            </a:r>
            <a:r>
              <a:rPr lang="vi-VN" sz="3600" smtClean="0">
                <a:solidFill>
                  <a:srgbClr val="A50021"/>
                </a:solidFill>
              </a:rPr>
              <a:t>.</a:t>
            </a:r>
            <a:endParaRPr lang="vi-VN" sz="3600">
              <a:solidFill>
                <a:srgbClr val="A50021"/>
              </a:solidFill>
            </a:endParaRPr>
          </a:p>
          <a:p>
            <a:r>
              <a:rPr lang="vi-VN" sz="3600">
                <a:solidFill>
                  <a:srgbClr val="A50021"/>
                </a:solidFill>
              </a:rPr>
              <a:t>Bài trích </a:t>
            </a:r>
            <a:r>
              <a:rPr lang="en-US" sz="3600" smtClean="0">
                <a:solidFill>
                  <a:srgbClr val="A50021"/>
                </a:solidFill>
              </a:rPr>
              <a:t>thư thánh Phao-lô tông đồ gửi tín hữu Phi-líp-phê</a:t>
            </a:r>
            <a:r>
              <a:rPr lang="vi-VN" sz="3600" smtClean="0">
                <a:solidFill>
                  <a:srgbClr val="A50021"/>
                </a:solidFill>
              </a:rPr>
              <a:t>.</a:t>
            </a:r>
            <a:endParaRPr lang="vi-VN" sz="3600">
              <a:solidFill>
                <a:srgbClr val="A50021"/>
              </a:solidFill>
            </a:endParaRPr>
          </a:p>
          <a:p>
            <a:r>
              <a:rPr lang="en-US" sz="3600" smtClean="0">
                <a:solidFill>
                  <a:srgbClr val="A50021"/>
                </a:solidFill>
              </a:rPr>
              <a:t>Đối với tôi, sống là Đức Kitô</a:t>
            </a:r>
            <a:r>
              <a:rPr lang="vi-VN" sz="3600" smtClean="0">
                <a:solidFill>
                  <a:srgbClr val="A50021"/>
                </a:solidFill>
              </a:rPr>
              <a:t>.</a:t>
            </a:r>
            <a:endParaRPr lang="vi-VN" sz="3600">
              <a:solidFill>
                <a:srgbClr val="A50021"/>
              </a:solidFill>
            </a:endParaRPr>
          </a:p>
        </p:txBody>
      </p:sp>
    </p:spTree>
    <p:extLst>
      <p:ext uri="{BB962C8B-B14F-4D97-AF65-F5344CB8AC3E}">
        <p14:creationId xmlns:p14="http://schemas.microsoft.com/office/powerpoint/2010/main" val="10765862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lnSpc>
                <a:spcPct val="90000"/>
              </a:lnSpc>
            </a:pPr>
            <a:r>
              <a:rPr lang="vi-VN" sz="6000" b="1" dirty="0" smtClean="0">
                <a:solidFill>
                  <a:schemeClr val="bg1"/>
                </a:solidFill>
              </a:rPr>
              <a:t>Lạy Chúa, xin mở lòng chúng con, để chúng con biết lắng nghe lời Con Chúa phán dạy.</a:t>
            </a:r>
            <a:endParaRPr lang="en-US" sz="6000" b="1" dirty="0">
              <a:solidFill>
                <a:schemeClr val="bg1"/>
              </a:solidFill>
            </a:endParaRPr>
          </a:p>
        </p:txBody>
      </p:sp>
      <p:sp>
        <p:nvSpPr>
          <p:cNvPr id="3" name="TextBox 2"/>
          <p:cNvSpPr txBox="1"/>
          <p:nvPr/>
        </p:nvSpPr>
        <p:spPr>
          <a:xfrm>
            <a:off x="0" y="1"/>
            <a:ext cx="5867400" cy="769441"/>
          </a:xfrm>
          <a:prstGeom prst="rect">
            <a:avLst/>
          </a:prstGeom>
          <a:noFill/>
        </p:spPr>
        <p:txBody>
          <a:bodyPr wrap="square" rtlCol="0">
            <a:spAutoFit/>
          </a:bodyPr>
          <a:lstStyle/>
          <a:p>
            <a:r>
              <a:rPr lang="en-US" sz="4400" b="1" dirty="0">
                <a:solidFill>
                  <a:srgbClr val="FFFF00"/>
                </a:solidFill>
              </a:rPr>
              <a:t>Alleluia - Alleluia:</a:t>
            </a:r>
          </a:p>
        </p:txBody>
      </p:sp>
      <p:sp>
        <p:nvSpPr>
          <p:cNvPr id="4" name="Rectangle 3"/>
          <p:cNvSpPr/>
          <p:nvPr/>
        </p:nvSpPr>
        <p:spPr>
          <a:xfrm>
            <a:off x="5029200" y="4324350"/>
            <a:ext cx="3733800" cy="769441"/>
          </a:xfrm>
          <a:prstGeom prst="rect">
            <a:avLst/>
          </a:prstGeom>
        </p:spPr>
        <p:txBody>
          <a:bodyPr wrap="square">
            <a:spAutoFit/>
          </a:bodyPr>
          <a:lstStyle/>
          <a:p>
            <a:r>
              <a:rPr lang="en-US" sz="4400" b="1" dirty="0" smtClean="0">
                <a:solidFill>
                  <a:srgbClr val="FFFF00"/>
                </a:solidFill>
              </a:rPr>
              <a:t>   Alleluia </a:t>
            </a:r>
            <a:r>
              <a:rPr lang="en-US" sz="4400" b="1" dirty="0">
                <a:solidFill>
                  <a:srgbClr val="FFFF00"/>
                </a:solidFill>
              </a:rPr>
              <a:t>…</a:t>
            </a:r>
          </a:p>
        </p:txBody>
      </p:sp>
    </p:spTree>
    <p:extLst>
      <p:ext uri="{BB962C8B-B14F-4D97-AF65-F5344CB8AC3E}">
        <p14:creationId xmlns:p14="http://schemas.microsoft.com/office/powerpoint/2010/main" val="4497476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7" y="0"/>
            <a:ext cx="9141366" cy="5143500"/>
          </a:xfrm>
          <a:prstGeom prst="rect">
            <a:avLst/>
          </a:prstGeom>
        </p:spPr>
      </p:pic>
    </p:spTree>
    <p:extLst>
      <p:ext uri="{BB962C8B-B14F-4D97-AF65-F5344CB8AC3E}">
        <p14:creationId xmlns:p14="http://schemas.microsoft.com/office/powerpoint/2010/main" val="29272188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lnSpc>
                <a:spcPct val="90000"/>
              </a:lnSpc>
            </a:pPr>
            <a:r>
              <a:rPr lang="vi-VN" sz="6000" b="1" dirty="0" smtClean="0">
                <a:solidFill>
                  <a:schemeClr val="bg1"/>
                </a:solidFill>
              </a:rPr>
              <a:t>Lạy Chúa, xin mở lòng chúng con, để chúng con biết lắng nghe lời Con Chúa phán dạy.</a:t>
            </a:r>
            <a:endParaRPr lang="en-US" sz="6000" b="1" dirty="0">
              <a:solidFill>
                <a:schemeClr val="bg1"/>
              </a:solidFill>
            </a:endParaRPr>
          </a:p>
        </p:txBody>
      </p:sp>
      <p:sp>
        <p:nvSpPr>
          <p:cNvPr id="3" name="TextBox 2"/>
          <p:cNvSpPr txBox="1"/>
          <p:nvPr/>
        </p:nvSpPr>
        <p:spPr>
          <a:xfrm>
            <a:off x="0" y="1"/>
            <a:ext cx="5867400" cy="769441"/>
          </a:xfrm>
          <a:prstGeom prst="rect">
            <a:avLst/>
          </a:prstGeom>
          <a:noFill/>
        </p:spPr>
        <p:txBody>
          <a:bodyPr wrap="square" rtlCol="0">
            <a:spAutoFit/>
          </a:bodyPr>
          <a:lstStyle/>
          <a:p>
            <a:r>
              <a:rPr lang="en-US" sz="4400" b="1" dirty="0">
                <a:solidFill>
                  <a:srgbClr val="FFFF00"/>
                </a:solidFill>
              </a:rPr>
              <a:t>Alleluia - Alleluia:</a:t>
            </a:r>
          </a:p>
        </p:txBody>
      </p:sp>
      <p:sp>
        <p:nvSpPr>
          <p:cNvPr id="4" name="Rectangle 3"/>
          <p:cNvSpPr/>
          <p:nvPr/>
        </p:nvSpPr>
        <p:spPr>
          <a:xfrm>
            <a:off x="5029200" y="4324350"/>
            <a:ext cx="3733800" cy="769441"/>
          </a:xfrm>
          <a:prstGeom prst="rect">
            <a:avLst/>
          </a:prstGeom>
        </p:spPr>
        <p:txBody>
          <a:bodyPr wrap="square">
            <a:spAutoFit/>
          </a:bodyPr>
          <a:lstStyle/>
          <a:p>
            <a:r>
              <a:rPr lang="en-US" sz="4400" b="1" dirty="0" smtClean="0">
                <a:solidFill>
                  <a:srgbClr val="FFFF00"/>
                </a:solidFill>
              </a:rPr>
              <a:t>   Alleluia </a:t>
            </a:r>
            <a:r>
              <a:rPr lang="en-US" sz="4400" b="1" dirty="0">
                <a:solidFill>
                  <a:srgbClr val="FFFF00"/>
                </a:solidFill>
              </a:rPr>
              <a:t>…</a:t>
            </a:r>
          </a:p>
        </p:txBody>
      </p:sp>
    </p:spTree>
    <p:extLst>
      <p:ext uri="{BB962C8B-B14F-4D97-AF65-F5344CB8AC3E}">
        <p14:creationId xmlns:p14="http://schemas.microsoft.com/office/powerpoint/2010/main" val="18294144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7200" b="1"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FFFF00"/>
                </a:solidFill>
                <a:effectLst/>
                <a:latin typeface="+mj-lt"/>
                <a:cs typeface="Times New Roman" pitchFamily="18" charset="0"/>
              </a:rPr>
              <a:t>Tôi tin kính một Thiên Chúa là Cha toàn năng, </a:t>
            </a:r>
            <a:r>
              <a:rPr lang="vi-VN" sz="6000" b="1" dirty="0">
                <a:solidFill>
                  <a:schemeClr val="bg1"/>
                </a:solidFill>
                <a:effectLst/>
                <a:latin typeface="+mj-lt"/>
                <a:cs typeface="Times New Roman" pitchFamily="18" charset="0"/>
              </a:rPr>
              <a:t>Đấng tạo thành trời đất, muôn vật hữu hình và vô hình. </a:t>
            </a:r>
            <a:endParaRPr lang="en-US" sz="6000" b="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000" b="1" dirty="0" err="1">
                <a:solidFill>
                  <a:schemeClr val="bg1"/>
                </a:solidFill>
                <a:effectLst/>
                <a:latin typeface="+mj-lt"/>
                <a:cs typeface="Times New Roman" pitchFamily="18" charset="0"/>
              </a:rPr>
              <a:t>Tôi</a:t>
            </a:r>
            <a:r>
              <a:rPr lang="en-US" sz="6000" b="1" dirty="0">
                <a:solidFill>
                  <a:schemeClr val="bg1"/>
                </a:solidFill>
                <a:effectLst/>
                <a:latin typeface="+mj-lt"/>
                <a:cs typeface="Times New Roman" pitchFamily="18" charset="0"/>
              </a:rPr>
              <a:t> tin </a:t>
            </a:r>
            <a:r>
              <a:rPr lang="en-US" sz="6000" b="1" dirty="0" err="1">
                <a:solidFill>
                  <a:schemeClr val="bg1"/>
                </a:solidFill>
                <a:effectLst/>
                <a:latin typeface="+mj-lt"/>
                <a:cs typeface="Times New Roman" pitchFamily="18" charset="0"/>
              </a:rPr>
              <a:t>kính</a:t>
            </a:r>
            <a:r>
              <a:rPr lang="en-US" sz="6000" b="1" dirty="0">
                <a:solidFill>
                  <a:schemeClr val="bg1"/>
                </a:solidFill>
                <a:effectLst/>
                <a:latin typeface="+mj-lt"/>
                <a:cs typeface="Times New Roman" pitchFamily="18" charset="0"/>
              </a:rPr>
              <a:t> </a:t>
            </a:r>
            <a:r>
              <a:rPr lang="en-US" sz="6000" b="1" dirty="0" err="1">
                <a:solidFill>
                  <a:schemeClr val="bg1"/>
                </a:solidFill>
                <a:effectLst/>
                <a:latin typeface="+mj-lt"/>
                <a:cs typeface="Times New Roman" pitchFamily="18" charset="0"/>
              </a:rPr>
              <a:t>một</a:t>
            </a:r>
            <a:r>
              <a:rPr lang="en-US" sz="6000" b="1" dirty="0">
                <a:solidFill>
                  <a:schemeClr val="bg1"/>
                </a:solidFill>
                <a:effectLst/>
                <a:latin typeface="+mj-lt"/>
                <a:cs typeface="Times New Roman" pitchFamily="18" charset="0"/>
              </a:rPr>
              <a:t> </a:t>
            </a:r>
            <a:r>
              <a:rPr lang="en-US" sz="6000" b="1" dirty="0" err="1">
                <a:solidFill>
                  <a:schemeClr val="bg1"/>
                </a:solidFill>
                <a:effectLst/>
                <a:latin typeface="+mj-lt"/>
                <a:cs typeface="Times New Roman" pitchFamily="18" charset="0"/>
              </a:rPr>
              <a:t>Chúa</a:t>
            </a:r>
            <a:r>
              <a:rPr lang="en-US" sz="6000" b="1" dirty="0">
                <a:solidFill>
                  <a:schemeClr val="bg1"/>
                </a:solidFill>
                <a:effectLst/>
                <a:latin typeface="+mj-lt"/>
                <a:cs typeface="Times New Roman" pitchFamily="18" charset="0"/>
              </a:rPr>
              <a:t> </a:t>
            </a:r>
            <a:r>
              <a:rPr lang="en-US" sz="6000" b="1" dirty="0" err="1">
                <a:solidFill>
                  <a:schemeClr val="bg1"/>
                </a:solidFill>
                <a:effectLst/>
                <a:latin typeface="+mj-lt"/>
                <a:cs typeface="Times New Roman" pitchFamily="18" charset="0"/>
              </a:rPr>
              <a:t>Giêsu</a:t>
            </a:r>
            <a:r>
              <a:rPr lang="en-US" sz="6000" b="1" dirty="0">
                <a:solidFill>
                  <a:schemeClr val="bg1"/>
                </a:solidFill>
                <a:effectLst/>
                <a:latin typeface="+mj-lt"/>
                <a:cs typeface="Times New Roman" pitchFamily="18" charset="0"/>
              </a:rPr>
              <a:t> </a:t>
            </a:r>
            <a:r>
              <a:rPr lang="en-US" sz="6000" b="1" dirty="0" err="1">
                <a:solidFill>
                  <a:schemeClr val="bg1"/>
                </a:solidFill>
                <a:effectLst/>
                <a:latin typeface="+mj-lt"/>
                <a:cs typeface="Times New Roman" pitchFamily="18" charset="0"/>
              </a:rPr>
              <a:t>Kitô</a:t>
            </a:r>
            <a:r>
              <a:rPr lang="en-US" sz="6000" b="1" dirty="0">
                <a:solidFill>
                  <a:schemeClr val="bg1"/>
                </a:solidFill>
                <a:effectLst/>
                <a:latin typeface="+mj-lt"/>
                <a:cs typeface="Times New Roman" pitchFamily="18" charset="0"/>
              </a:rPr>
              <a:t>, Con </a:t>
            </a:r>
            <a:r>
              <a:rPr lang="en-US" sz="6000" b="1" dirty="0" err="1">
                <a:solidFill>
                  <a:schemeClr val="bg1"/>
                </a:solidFill>
                <a:effectLst/>
                <a:latin typeface="+mj-lt"/>
                <a:cs typeface="Times New Roman" pitchFamily="18" charset="0"/>
              </a:rPr>
              <a:t>Một</a:t>
            </a:r>
            <a:r>
              <a:rPr lang="en-US" sz="6000" b="1" dirty="0">
                <a:solidFill>
                  <a:schemeClr val="bg1"/>
                </a:solidFill>
                <a:effectLst/>
                <a:latin typeface="+mj-lt"/>
                <a:cs typeface="Times New Roman" pitchFamily="18" charset="0"/>
              </a:rPr>
              <a:t> </a:t>
            </a:r>
            <a:r>
              <a:rPr lang="en-US" sz="6000" b="1" dirty="0" err="1">
                <a:solidFill>
                  <a:schemeClr val="bg1"/>
                </a:solidFill>
                <a:effectLst/>
                <a:latin typeface="+mj-lt"/>
                <a:cs typeface="Times New Roman" pitchFamily="18" charset="0"/>
              </a:rPr>
              <a:t>Thiên</a:t>
            </a:r>
            <a:r>
              <a:rPr lang="en-US" sz="6000" b="1" dirty="0">
                <a:solidFill>
                  <a:schemeClr val="bg1"/>
                </a:solidFill>
                <a:effectLst/>
                <a:latin typeface="+mj-lt"/>
                <a:cs typeface="Times New Roman" pitchFamily="18" charset="0"/>
              </a:rPr>
              <a:t> </a:t>
            </a:r>
            <a:r>
              <a:rPr lang="en-US" sz="6000" b="1" dirty="0" err="1">
                <a:solidFill>
                  <a:schemeClr val="bg1"/>
                </a:solidFill>
                <a:effectLst/>
                <a:latin typeface="+mj-lt"/>
                <a:cs typeface="Times New Roman" pitchFamily="18" charset="0"/>
              </a:rPr>
              <a:t>Chúa</a:t>
            </a:r>
            <a:r>
              <a:rPr lang="en-US" sz="6000" b="1" dirty="0">
                <a:solidFill>
                  <a:schemeClr val="bg1"/>
                </a:solidFill>
                <a:effectLst/>
                <a:latin typeface="+mj-lt"/>
                <a:cs typeface="Times New Roman" pitchFamily="18" charset="0"/>
              </a:rPr>
              <a:t>, </a:t>
            </a:r>
            <a:r>
              <a:rPr lang="vi-VN" sz="6000" b="1" dirty="0">
                <a:solidFill>
                  <a:schemeClr val="bg1"/>
                </a:solidFill>
                <a:effectLst/>
                <a:latin typeface="+mj-lt"/>
                <a:cs typeface="Times New Roman" pitchFamily="18" charset="0"/>
              </a:rPr>
              <a:t>Sinh bởi Đức Chúa Cha từ trước muôn đời. </a:t>
            </a:r>
            <a:endParaRPr lang="en-US" sz="6000" b="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chemeClr val="bg1"/>
                </a:solidFill>
                <a:effectLst/>
                <a:latin typeface="+mj-lt"/>
                <a:cs typeface="Times New Roman" pitchFamily="18" charset="0"/>
              </a:rPr>
              <a:t>Người là Thiên Chúa bởi Thiên Chúa, Ánh Sáng bởi Ánh Sáng,</a:t>
            </a:r>
            <a:r>
              <a:rPr lang="en-US" sz="6000" b="1" dirty="0">
                <a:solidFill>
                  <a:schemeClr val="bg1"/>
                </a:solidFill>
                <a:effectLst/>
                <a:latin typeface="+mj-lt"/>
                <a:cs typeface="Times New Roman" pitchFamily="18" charset="0"/>
              </a:rPr>
              <a:t> </a:t>
            </a:r>
            <a:r>
              <a:rPr lang="en-US" sz="6000" b="1" dirty="0" err="1">
                <a:solidFill>
                  <a:schemeClr val="bg1"/>
                </a:solidFill>
                <a:effectLst/>
                <a:latin typeface="+mj-lt"/>
                <a:cs typeface="Times New Roman" pitchFamily="18" charset="0"/>
              </a:rPr>
              <a:t>Thiên</a:t>
            </a:r>
            <a:r>
              <a:rPr lang="en-US" sz="6000" b="1" dirty="0">
                <a:solidFill>
                  <a:schemeClr val="bg1"/>
                </a:solidFill>
                <a:effectLst/>
                <a:latin typeface="+mj-lt"/>
                <a:cs typeface="Times New Roman" pitchFamily="18" charset="0"/>
              </a:rPr>
              <a:t> </a:t>
            </a:r>
            <a:r>
              <a:rPr lang="en-US" sz="6000" b="1" dirty="0" err="1">
                <a:solidFill>
                  <a:schemeClr val="bg1"/>
                </a:solidFill>
                <a:effectLst/>
                <a:latin typeface="+mj-lt"/>
                <a:cs typeface="Times New Roman" pitchFamily="18" charset="0"/>
              </a:rPr>
              <a:t>Chúa</a:t>
            </a:r>
            <a:r>
              <a:rPr lang="en-US" sz="6000" b="1" dirty="0">
                <a:solidFill>
                  <a:schemeClr val="bg1"/>
                </a:solidFill>
                <a:effectLst/>
                <a:latin typeface="+mj-lt"/>
                <a:cs typeface="Times New Roman" pitchFamily="18" charset="0"/>
              </a:rPr>
              <a:t> </a:t>
            </a:r>
            <a:r>
              <a:rPr lang="en-US" sz="6000" b="1" dirty="0" err="1">
                <a:solidFill>
                  <a:schemeClr val="bg1"/>
                </a:solidFill>
                <a:effectLst/>
                <a:latin typeface="+mj-lt"/>
                <a:cs typeface="Times New Roman" pitchFamily="18" charset="0"/>
              </a:rPr>
              <a:t>thật</a:t>
            </a:r>
            <a:r>
              <a:rPr lang="en-US" sz="6000" b="1" dirty="0">
                <a:solidFill>
                  <a:schemeClr val="bg1"/>
                </a:solidFill>
                <a:effectLst/>
                <a:latin typeface="+mj-lt"/>
                <a:cs typeface="Times New Roman" pitchFamily="18" charset="0"/>
              </a:rPr>
              <a:t> </a:t>
            </a:r>
            <a:r>
              <a:rPr lang="en-US" sz="6000" b="1" dirty="0" err="1">
                <a:solidFill>
                  <a:schemeClr val="bg1"/>
                </a:solidFill>
                <a:effectLst/>
                <a:latin typeface="+mj-lt"/>
                <a:cs typeface="Times New Roman" pitchFamily="18" charset="0"/>
              </a:rPr>
              <a:t>bởi</a:t>
            </a:r>
            <a:r>
              <a:rPr lang="en-US" sz="6000" b="1" dirty="0">
                <a:solidFill>
                  <a:schemeClr val="bg1"/>
                </a:solidFill>
                <a:effectLst/>
                <a:latin typeface="+mj-lt"/>
                <a:cs typeface="Times New Roman" pitchFamily="18" charset="0"/>
              </a:rPr>
              <a:t> </a:t>
            </a:r>
            <a:r>
              <a:rPr lang="en-US" sz="6000" b="1" dirty="0" err="1">
                <a:solidFill>
                  <a:schemeClr val="bg1"/>
                </a:solidFill>
                <a:effectLst/>
                <a:latin typeface="+mj-lt"/>
                <a:cs typeface="Times New Roman" pitchFamily="18" charset="0"/>
              </a:rPr>
              <a:t>Thiên</a:t>
            </a:r>
            <a:r>
              <a:rPr lang="en-US" sz="6000" b="1" dirty="0">
                <a:solidFill>
                  <a:schemeClr val="bg1"/>
                </a:solidFill>
                <a:effectLst/>
                <a:latin typeface="+mj-lt"/>
                <a:cs typeface="Times New Roman" pitchFamily="18" charset="0"/>
              </a:rPr>
              <a:t> </a:t>
            </a:r>
            <a:r>
              <a:rPr lang="en-US" sz="6000" b="1" dirty="0" err="1">
                <a:solidFill>
                  <a:schemeClr val="bg1"/>
                </a:solidFill>
                <a:effectLst/>
                <a:latin typeface="+mj-lt"/>
                <a:cs typeface="Times New Roman" pitchFamily="18" charset="0"/>
              </a:rPr>
              <a:t>Chúa</a:t>
            </a:r>
            <a:r>
              <a:rPr lang="en-US" sz="6000" b="1" dirty="0">
                <a:solidFill>
                  <a:schemeClr val="bg1"/>
                </a:solidFill>
                <a:effectLst/>
                <a:latin typeface="+mj-lt"/>
                <a:cs typeface="Times New Roman" pitchFamily="18" charset="0"/>
              </a:rPr>
              <a:t> </a:t>
            </a:r>
            <a:r>
              <a:rPr lang="en-US" sz="6000" b="1" dirty="0" err="1">
                <a:solidFill>
                  <a:schemeClr val="bg1"/>
                </a:solidFill>
                <a:effectLst/>
                <a:latin typeface="+mj-lt"/>
                <a:cs typeface="Times New Roman" pitchFamily="18" charset="0"/>
              </a:rPr>
              <a:t>thật</a:t>
            </a:r>
            <a:r>
              <a:rPr lang="en-US" sz="6000" b="1"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600" b="1" dirty="0">
                <a:solidFill>
                  <a:schemeClr val="bg1"/>
                </a:solidFill>
                <a:effectLst/>
                <a:latin typeface="+mj-lt"/>
              </a:rPr>
              <a:t>được sinh ra mà không phải được tạo thành, đồng bản thể với Đức Chúa Cha: nhờ Người mà muôn vật được tạo thành</a:t>
            </a:r>
            <a:r>
              <a:rPr lang="vi-VN" sz="5600" b="0" dirty="0">
                <a:solidFill>
                  <a:schemeClr val="bg1"/>
                </a:solidFill>
                <a:effectLst/>
                <a:latin typeface="+mj-lt"/>
              </a:rPr>
              <a:t>. </a:t>
            </a:r>
            <a:endParaRPr lang="en-US" sz="5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bg1"/>
                </a:solidFill>
                <a:effectLst/>
                <a:latin typeface="+mj-lt"/>
              </a:rPr>
              <a:t>Vì loài người chúng ta và để cứu độ chúng ta,</a:t>
            </a:r>
            <a:r>
              <a:rPr lang="en-US" sz="6600" b="1" dirty="0">
                <a:solidFill>
                  <a:schemeClr val="bg1"/>
                </a:solidFill>
                <a:effectLst/>
                <a:latin typeface="+mj-lt"/>
              </a:rPr>
              <a:t> </a:t>
            </a:r>
            <a:r>
              <a:rPr lang="vi-VN" sz="6600" b="1" dirty="0">
                <a:solidFill>
                  <a:schemeClr val="bg1"/>
                </a:solidFill>
                <a:effectLst/>
                <a:latin typeface="+mj-lt"/>
                <a:cs typeface="Times New Roman" pitchFamily="18" charset="0"/>
              </a:rPr>
              <a:t>Người đã từ trời xuống thế. </a:t>
            </a:r>
            <a:endParaRPr lang="en-US" sz="6600" b="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000" b="1"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5600" b="1"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r>
              <a:rPr lang="vi-VN" sz="6000" b="0" dirty="0">
                <a:solidFill>
                  <a:schemeClr val="bg1"/>
                </a:solidFill>
                <a:effectLst/>
                <a:latin typeface="+mj-lt"/>
                <a:cs typeface="Times New Roman" pitchFamily="18" charset="0"/>
              </a:rPr>
              <a:t>.</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0784044"/>
      </p:ext>
    </p:extLst>
  </p:cSld>
  <p:clrMapOvr>
    <a:masterClrMapping/>
  </p:clrMapOvr>
  <p:transition spd="slow" advClick="0"/>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fontScale="90000"/>
          </a:bodyPr>
          <a:lstStyle/>
          <a:p>
            <a:pPr algn="just"/>
            <a:r>
              <a:rPr lang="vi-VN" sz="6000" b="1"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800" b="1" dirty="0">
                <a:solidFill>
                  <a:schemeClr val="bg1"/>
                </a:solidFill>
                <a:effectLst/>
                <a:latin typeface="+mj-lt"/>
              </a:rPr>
              <a:t>Người được phụng thờ và tôn vinh cùng với Đức Chúa Cha và Đức Chúa Con: Người đã dùng các tiên tri mà phán dạy. </a:t>
            </a:r>
            <a:endParaRPr lang="en-US" sz="5800" b="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600" b="1" dirty="0">
                <a:solidFill>
                  <a:schemeClr val="bg1"/>
                </a:solidFill>
                <a:effectLst/>
                <a:latin typeface="+mj-lt"/>
              </a:rPr>
              <a:t>Tôi tin Hội Thánh duy nhất thánh thiện công giáo và tông truyền</a:t>
            </a:r>
            <a:r>
              <a:rPr lang="vi-VN" sz="8000" b="0" dirty="0">
                <a:solidFill>
                  <a:schemeClr val="bg1"/>
                </a:solidFill>
                <a:effectLst/>
                <a:latin typeface="+mj-lt"/>
              </a:rPr>
              <a:t>.</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chemeClr val="bg1"/>
                </a:solidFill>
                <a:effectLst/>
                <a:latin typeface="+mj-lt"/>
                <a:cs typeface="Times New Roman" pitchFamily="18" charset="0"/>
              </a:rPr>
              <a:t>Tôi tuyên xưng có một Phép Rửa để tha tội. Tôi trông đợi kẻ chết sống lại và sự</a:t>
            </a:r>
            <a:r>
              <a:rPr lang="en-US" sz="6000" b="1" dirty="0">
                <a:solidFill>
                  <a:schemeClr val="bg1"/>
                </a:solidFill>
                <a:effectLst/>
                <a:latin typeface="+mj-lt"/>
                <a:cs typeface="Times New Roman" pitchFamily="18" charset="0"/>
              </a:rPr>
              <a:t> </a:t>
            </a:r>
            <a:r>
              <a:rPr lang="vi-VN" sz="6000" b="1" dirty="0">
                <a:solidFill>
                  <a:schemeClr val="bg1"/>
                </a:solidFill>
                <a:effectLst/>
                <a:latin typeface="+mj-lt"/>
                <a:cs typeface="Times New Roman" pitchFamily="18" charset="0"/>
              </a:rPr>
              <a:t>sống đời sau. </a:t>
            </a:r>
            <a:r>
              <a:rPr lang="vi-VN" sz="6000" b="1" dirty="0">
                <a:solidFill>
                  <a:srgbClr val="FFFF00"/>
                </a:solidFill>
                <a:effectLst/>
                <a:latin typeface="+mj-lt"/>
                <a:cs typeface="Times New Roman" pitchFamily="18" charset="0"/>
              </a:rPr>
              <a:t>Amen.</a:t>
            </a:r>
            <a:endParaRPr lang="en-US" sz="6000" b="1"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962400" y="1079033"/>
            <a:ext cx="4572000" cy="3046988"/>
          </a:xfrm>
          <a:prstGeom prst="rect">
            <a:avLst/>
          </a:prstGeom>
        </p:spPr>
        <p:txBody>
          <a:bodyPr>
            <a:spAutoFit/>
          </a:bodyPr>
          <a:lstStyle/>
          <a:p>
            <a:pPr algn="just"/>
            <a:r>
              <a:rPr lang="vi-VN" sz="3200"/>
              <a:t>Thiên Chúa là tình yêu. Người yêu thương và muốn cứu độ hết thảy mọi người. Chúng ta cùng cảm tạ Chúa và dâng lời cầu xin.</a:t>
            </a:r>
            <a:endParaRPr lang="en-US" sz="3200"/>
          </a:p>
        </p:txBody>
      </p:sp>
    </p:spTree>
    <p:extLst>
      <p:ext uri="{BB962C8B-B14F-4D97-AF65-F5344CB8AC3E}">
        <p14:creationId xmlns:p14="http://schemas.microsoft.com/office/powerpoint/2010/main" val="42050980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733800" y="2570911"/>
            <a:ext cx="5257800" cy="1446550"/>
          </a:xfrm>
          <a:prstGeom prst="rect">
            <a:avLst/>
          </a:prstGeom>
        </p:spPr>
        <p:txBody>
          <a:bodyPr wrap="square">
            <a:spAutoFit/>
          </a:bodyPr>
          <a:lstStyle/>
          <a:p>
            <a:pPr algn="ctr"/>
            <a:r>
              <a:rPr lang="en-US" sz="4800" b="1" dirty="0" err="1" smtClean="0">
                <a:solidFill>
                  <a:srgbClr val="FFFF00"/>
                </a:solidFill>
              </a:rPr>
              <a:t>Hiến</a:t>
            </a:r>
            <a:r>
              <a:rPr lang="en-US" sz="4800" b="1" dirty="0" smtClean="0">
                <a:solidFill>
                  <a:srgbClr val="FFFF00"/>
                </a:solidFill>
              </a:rPr>
              <a:t> </a:t>
            </a:r>
            <a:r>
              <a:rPr lang="en-US" sz="4800" b="1" dirty="0" err="1" smtClean="0">
                <a:solidFill>
                  <a:srgbClr val="FFFF00"/>
                </a:solidFill>
              </a:rPr>
              <a:t>Lễ</a:t>
            </a:r>
            <a:r>
              <a:rPr lang="en-US" sz="4800" b="1" dirty="0" smtClean="0">
                <a:solidFill>
                  <a:srgbClr val="FFFF00"/>
                </a:solidFill>
              </a:rPr>
              <a:t> </a:t>
            </a:r>
            <a:r>
              <a:rPr lang="en-US" sz="4800" b="1" dirty="0" err="1" smtClean="0">
                <a:solidFill>
                  <a:srgbClr val="FFFF00"/>
                </a:solidFill>
              </a:rPr>
              <a:t>Giao</a:t>
            </a:r>
            <a:r>
              <a:rPr lang="en-US" sz="4800" b="1" dirty="0" smtClean="0">
                <a:solidFill>
                  <a:srgbClr val="FFFF00"/>
                </a:solidFill>
              </a:rPr>
              <a:t> </a:t>
            </a:r>
            <a:r>
              <a:rPr lang="en-US" sz="4800" b="1" dirty="0" err="1" smtClean="0">
                <a:solidFill>
                  <a:srgbClr val="FFFF00"/>
                </a:solidFill>
              </a:rPr>
              <a:t>Hòa</a:t>
            </a:r>
            <a:endParaRPr lang="en-US" sz="4800" b="1" dirty="0">
              <a:solidFill>
                <a:srgbClr val="FFFF00"/>
              </a:solidFill>
            </a:endParaRPr>
          </a:p>
          <a:p>
            <a:pPr algn="ctr"/>
            <a:r>
              <a:rPr lang="en-US" sz="4000" b="1" i="1" dirty="0" err="1" smtClean="0">
                <a:solidFill>
                  <a:schemeClr val="bg1"/>
                </a:solidFill>
              </a:rPr>
              <a:t>Nguyễn</a:t>
            </a:r>
            <a:r>
              <a:rPr lang="en-US" sz="4000" b="1" i="1" dirty="0" smtClean="0">
                <a:solidFill>
                  <a:schemeClr val="bg1"/>
                </a:solidFill>
              </a:rPr>
              <a:t> </a:t>
            </a:r>
            <a:r>
              <a:rPr lang="en-US" sz="4000" b="1" i="1" dirty="0" err="1" smtClean="0">
                <a:solidFill>
                  <a:schemeClr val="bg1"/>
                </a:solidFill>
              </a:rPr>
              <a:t>Kha</a:t>
            </a:r>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FF00"/>
                </a:solidFill>
                <a:effectLst/>
              </a:rPr>
              <a:t>Tk1:</a:t>
            </a:r>
            <a:r>
              <a:rPr lang="en-US" sz="5400" b="1" dirty="0">
                <a:solidFill>
                  <a:schemeClr val="bg1"/>
                </a:solidFill>
                <a:effectLst/>
              </a:rPr>
              <a:t> </a:t>
            </a:r>
            <a:r>
              <a:rPr lang="vi-VN" sz="5400" b="1" dirty="0">
                <a:solidFill>
                  <a:schemeClr val="bg1"/>
                </a:solidFill>
              </a:rPr>
              <a:t>Kính tiến  lên Cha nhân từ trọn niềm vui bao ước mơ.  Đây lễ hy sinh toàn thiêu, đẹp như lễ dâng ban chiều. </a:t>
            </a:r>
            <a:endParaRPr lang="en-US" sz="5400" b="1"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err="1">
                <a:solidFill>
                  <a:srgbClr val="FFFF00"/>
                </a:solidFill>
                <a:effectLst/>
              </a:rPr>
              <a:t>Đk</a:t>
            </a:r>
            <a:r>
              <a:rPr lang="en-US" sz="5400" b="1" u="sng" dirty="0">
                <a:solidFill>
                  <a:srgbClr val="FFFF00"/>
                </a:solidFill>
                <a:effectLst/>
              </a:rPr>
              <a:t>:</a:t>
            </a:r>
            <a:r>
              <a:rPr lang="en-US" sz="5400" b="1" dirty="0">
                <a:solidFill>
                  <a:schemeClr val="bg1"/>
                </a:solidFill>
                <a:effectLst/>
              </a:rPr>
              <a:t> </a:t>
            </a:r>
            <a:r>
              <a:rPr lang="en-US" sz="5400" b="1" dirty="0" err="1">
                <a:solidFill>
                  <a:schemeClr val="bg1"/>
                </a:solidFill>
              </a:rPr>
              <a:t>Này</a:t>
            </a:r>
            <a:r>
              <a:rPr lang="en-US" sz="5400" b="1" dirty="0">
                <a:solidFill>
                  <a:schemeClr val="bg1"/>
                </a:solidFill>
              </a:rPr>
              <a:t> </a:t>
            </a:r>
            <a:r>
              <a:rPr lang="en-US" sz="5400" b="1" dirty="0" err="1">
                <a:solidFill>
                  <a:schemeClr val="bg1"/>
                </a:solidFill>
              </a:rPr>
              <a:t>lễ</a:t>
            </a:r>
            <a:r>
              <a:rPr lang="en-US" sz="5400" b="1" dirty="0">
                <a:solidFill>
                  <a:schemeClr val="bg1"/>
                </a:solidFill>
              </a:rPr>
              <a:t> </a:t>
            </a:r>
            <a:r>
              <a:rPr lang="en-US" sz="5400" b="1" dirty="0" err="1">
                <a:solidFill>
                  <a:schemeClr val="bg1"/>
                </a:solidFill>
              </a:rPr>
              <a:t>vật</a:t>
            </a:r>
            <a:r>
              <a:rPr lang="en-US" sz="5400" b="1" dirty="0">
                <a:solidFill>
                  <a:schemeClr val="bg1"/>
                </a:solidFill>
              </a:rPr>
              <a:t> </a:t>
            </a:r>
            <a:r>
              <a:rPr lang="en-US" sz="5400" b="1" dirty="0" err="1">
                <a:solidFill>
                  <a:schemeClr val="bg1"/>
                </a:solidFill>
              </a:rPr>
              <a:t>giao</a:t>
            </a:r>
            <a:r>
              <a:rPr lang="en-US" sz="5400" b="1" dirty="0">
                <a:solidFill>
                  <a:schemeClr val="bg1"/>
                </a:solidFill>
              </a:rPr>
              <a:t> </a:t>
            </a:r>
            <a:r>
              <a:rPr lang="en-US" sz="5400" b="1" dirty="0" err="1">
                <a:solidFill>
                  <a:schemeClr val="bg1"/>
                </a:solidFill>
              </a:rPr>
              <a:t>hoà</a:t>
            </a:r>
            <a:r>
              <a:rPr lang="en-US" sz="5400" b="1" dirty="0">
                <a:solidFill>
                  <a:schemeClr val="bg1"/>
                </a:solidFill>
              </a:rPr>
              <a:t>, </a:t>
            </a:r>
            <a:r>
              <a:rPr lang="en-US" sz="5400" b="1" dirty="0" err="1">
                <a:solidFill>
                  <a:schemeClr val="bg1"/>
                </a:solidFill>
              </a:rPr>
              <a:t>này</a:t>
            </a:r>
            <a:r>
              <a:rPr lang="en-US" sz="5400" b="1" dirty="0">
                <a:solidFill>
                  <a:schemeClr val="bg1"/>
                </a:solidFill>
              </a:rPr>
              <a:t> </a:t>
            </a:r>
            <a:r>
              <a:rPr lang="en-US" sz="5400" b="1" dirty="0" err="1">
                <a:solidFill>
                  <a:schemeClr val="bg1"/>
                </a:solidFill>
              </a:rPr>
              <a:t>lễ</a:t>
            </a:r>
            <a:r>
              <a:rPr lang="en-US" sz="5400" b="1" dirty="0">
                <a:solidFill>
                  <a:schemeClr val="bg1"/>
                </a:solidFill>
              </a:rPr>
              <a:t> </a:t>
            </a:r>
            <a:r>
              <a:rPr lang="en-US" sz="5400" b="1" dirty="0" err="1">
                <a:solidFill>
                  <a:schemeClr val="bg1"/>
                </a:solidFill>
              </a:rPr>
              <a:t>vật</a:t>
            </a:r>
            <a:r>
              <a:rPr lang="en-US" sz="5400" b="1" dirty="0">
                <a:solidFill>
                  <a:schemeClr val="bg1"/>
                </a:solidFill>
              </a:rPr>
              <a:t> </a:t>
            </a:r>
            <a:r>
              <a:rPr lang="en-US" sz="5400" b="1" dirty="0" err="1">
                <a:solidFill>
                  <a:schemeClr val="bg1"/>
                </a:solidFill>
              </a:rPr>
              <a:t>vô</a:t>
            </a:r>
            <a:r>
              <a:rPr lang="en-US" sz="5400" b="1" dirty="0">
                <a:solidFill>
                  <a:schemeClr val="bg1"/>
                </a:solidFill>
              </a:rPr>
              <a:t> </a:t>
            </a:r>
            <a:r>
              <a:rPr lang="en-US" sz="5400" b="1" dirty="0" err="1">
                <a:solidFill>
                  <a:schemeClr val="bg1"/>
                </a:solidFill>
              </a:rPr>
              <a:t>giá</a:t>
            </a:r>
            <a:r>
              <a:rPr lang="en-US" sz="5400" b="1" dirty="0">
                <a:solidFill>
                  <a:schemeClr val="bg1"/>
                </a:solidFill>
              </a:rPr>
              <a:t> </a:t>
            </a:r>
            <a:r>
              <a:rPr lang="en-US" sz="5400" b="1" dirty="0" err="1">
                <a:solidFill>
                  <a:schemeClr val="bg1"/>
                </a:solidFill>
              </a:rPr>
              <a:t>đoàn</a:t>
            </a:r>
            <a:r>
              <a:rPr lang="en-US" sz="5400" b="1" dirty="0">
                <a:solidFill>
                  <a:schemeClr val="bg1"/>
                </a:solidFill>
              </a:rPr>
              <a:t> con </a:t>
            </a:r>
            <a:r>
              <a:rPr lang="en-US" sz="5400" b="1" dirty="0" err="1">
                <a:solidFill>
                  <a:schemeClr val="bg1"/>
                </a:solidFill>
              </a:rPr>
              <a:t>dâng</a:t>
            </a:r>
            <a:r>
              <a:rPr lang="en-US" sz="5400" b="1" dirty="0">
                <a:solidFill>
                  <a:schemeClr val="bg1"/>
                </a:solidFill>
              </a:rPr>
              <a:t> </a:t>
            </a:r>
            <a:r>
              <a:rPr lang="en-US" sz="5400" b="1" dirty="0" err="1">
                <a:solidFill>
                  <a:schemeClr val="bg1"/>
                </a:solidFill>
              </a:rPr>
              <a:t>Chúa</a:t>
            </a:r>
            <a:r>
              <a:rPr lang="en-US" sz="5400" b="1" dirty="0">
                <a:solidFill>
                  <a:schemeClr val="bg1"/>
                </a:solidFill>
              </a:rPr>
              <a:t> </a:t>
            </a:r>
            <a:r>
              <a:rPr lang="en-US" sz="5400" b="1" dirty="0" err="1">
                <a:solidFill>
                  <a:schemeClr val="bg1"/>
                </a:solidFill>
              </a:rPr>
              <a:t>từ</a:t>
            </a:r>
            <a:r>
              <a:rPr lang="en-US" sz="5400" b="1" dirty="0">
                <a:solidFill>
                  <a:schemeClr val="bg1"/>
                </a:solidFill>
              </a:rPr>
              <a:t> </a:t>
            </a:r>
            <a:r>
              <a:rPr lang="en-US" sz="5400" b="1" dirty="0" err="1">
                <a:solidFill>
                  <a:schemeClr val="bg1"/>
                </a:solidFill>
              </a:rPr>
              <a:t>nhân</a:t>
            </a:r>
            <a:r>
              <a:rPr lang="en-US" sz="5400" b="1" dirty="0">
                <a:solidFill>
                  <a:schemeClr val="bg1"/>
                </a:solidFill>
              </a:rPr>
              <a:t>.  </a:t>
            </a:r>
            <a:r>
              <a:rPr lang="en-US" sz="5400" b="1" dirty="0" err="1">
                <a:solidFill>
                  <a:schemeClr val="bg1"/>
                </a:solidFill>
              </a:rPr>
              <a:t>Này</a:t>
            </a:r>
            <a:r>
              <a:rPr lang="en-US" sz="5400" b="1" dirty="0">
                <a:solidFill>
                  <a:schemeClr val="bg1"/>
                </a:solidFill>
              </a:rPr>
              <a:t> </a:t>
            </a:r>
            <a:r>
              <a:rPr lang="en-US" sz="5400" b="1" dirty="0" err="1">
                <a:solidFill>
                  <a:schemeClr val="bg1"/>
                </a:solidFill>
              </a:rPr>
              <a:t>lễ</a:t>
            </a:r>
            <a:r>
              <a:rPr lang="en-US" sz="5400" b="1" dirty="0">
                <a:solidFill>
                  <a:schemeClr val="bg1"/>
                </a:solidFill>
              </a:rPr>
              <a:t> </a:t>
            </a:r>
            <a:r>
              <a:rPr lang="en-US" sz="5400" b="1" dirty="0" err="1">
                <a:solidFill>
                  <a:schemeClr val="bg1"/>
                </a:solidFill>
              </a:rPr>
              <a:t>vật</a:t>
            </a:r>
            <a:r>
              <a:rPr lang="en-US" sz="5400" b="1" dirty="0">
                <a:solidFill>
                  <a:schemeClr val="bg1"/>
                </a:solidFill>
              </a:rPr>
              <a:t> </a:t>
            </a:r>
            <a:r>
              <a:rPr lang="en-US" sz="5400" b="1" dirty="0" err="1">
                <a:solidFill>
                  <a:schemeClr val="bg1"/>
                </a:solidFill>
              </a:rPr>
              <a:t>toàn</a:t>
            </a:r>
            <a:r>
              <a:rPr lang="en-US" sz="5400" b="1" dirty="0">
                <a:solidFill>
                  <a:schemeClr val="bg1"/>
                </a:solidFill>
              </a:rPr>
              <a:t> </a:t>
            </a:r>
            <a:r>
              <a:rPr lang="en-US" sz="5400" b="1" dirty="0" err="1">
                <a:solidFill>
                  <a:schemeClr val="bg1"/>
                </a:solidFill>
              </a:rPr>
              <a:t>thiêu</a:t>
            </a:r>
            <a:r>
              <a:rPr lang="en-US" sz="5400" b="1" dirty="0">
                <a:solidFill>
                  <a:schemeClr val="bg1"/>
                </a:solidFill>
              </a:rPr>
              <a:t>, </a:t>
            </a:r>
            <a:r>
              <a:rPr lang="en-US" sz="5400" b="1" dirty="0" err="1">
                <a:solidFill>
                  <a:schemeClr val="bg1"/>
                </a:solidFill>
              </a:rPr>
              <a:t>tha</a:t>
            </a:r>
            <a:r>
              <a:rPr lang="en-US" sz="5400" b="1" dirty="0">
                <a:solidFill>
                  <a:schemeClr val="bg1"/>
                </a:solidFill>
              </a:rPr>
              <a:t> </a:t>
            </a:r>
            <a:r>
              <a:rPr lang="en-US" sz="5400" b="1" dirty="0" err="1">
                <a:solidFill>
                  <a:schemeClr val="bg1"/>
                </a:solidFill>
              </a:rPr>
              <a:t>thiết</a:t>
            </a:r>
            <a:r>
              <a:rPr lang="en-US" sz="5400" b="1" dirty="0">
                <a:solidFill>
                  <a:schemeClr val="bg1"/>
                </a:solidFill>
              </a:rPr>
              <a:t> con </a:t>
            </a:r>
            <a:r>
              <a:rPr lang="en-US" sz="5400" b="1" dirty="0" err="1">
                <a:solidFill>
                  <a:schemeClr val="bg1"/>
                </a:solidFill>
              </a:rPr>
              <a:t>nguyện</a:t>
            </a:r>
            <a:r>
              <a:rPr lang="en-US" sz="5400" b="1" dirty="0">
                <a:solidFill>
                  <a:schemeClr val="bg1"/>
                </a:solidFill>
              </a:rPr>
              <a:t> </a:t>
            </a:r>
            <a:r>
              <a:rPr lang="en-US" sz="5400" b="1" dirty="0" err="1">
                <a:solidFill>
                  <a:schemeClr val="bg1"/>
                </a:solidFill>
              </a:rPr>
              <a:t>cầu</a:t>
            </a:r>
            <a:r>
              <a:rPr lang="en-US" sz="5400" b="1" dirty="0">
                <a:solidFill>
                  <a:schemeClr val="bg1"/>
                </a:solidFill>
              </a:rPr>
              <a:t>, </a:t>
            </a:r>
            <a:r>
              <a:rPr lang="en-US" sz="5400" b="1" dirty="0" err="1">
                <a:solidFill>
                  <a:schemeClr val="bg1"/>
                </a:solidFill>
              </a:rPr>
              <a:t>xin</a:t>
            </a:r>
            <a:r>
              <a:rPr lang="en-US" sz="5400" b="1" dirty="0">
                <a:solidFill>
                  <a:schemeClr val="bg1"/>
                </a:solidFill>
              </a:rPr>
              <a:t> </a:t>
            </a:r>
            <a:r>
              <a:rPr lang="en-US" sz="5400" b="1" dirty="0" err="1">
                <a:solidFill>
                  <a:schemeClr val="bg1"/>
                </a:solidFill>
              </a:rPr>
              <a:t>Thiên</a:t>
            </a:r>
            <a:r>
              <a:rPr lang="en-US" sz="5400" b="1" dirty="0">
                <a:solidFill>
                  <a:schemeClr val="bg1"/>
                </a:solidFill>
              </a:rPr>
              <a:t> </a:t>
            </a:r>
            <a:r>
              <a:rPr lang="en-US" sz="5400" b="1" dirty="0" err="1">
                <a:solidFill>
                  <a:schemeClr val="bg1"/>
                </a:solidFill>
              </a:rPr>
              <a:t>Chúa</a:t>
            </a:r>
            <a:r>
              <a:rPr lang="en-US" sz="5400" b="1" dirty="0">
                <a:solidFill>
                  <a:schemeClr val="bg1"/>
                </a:solidFill>
              </a:rPr>
              <a:t> </a:t>
            </a:r>
            <a:r>
              <a:rPr lang="en-US" sz="5400" b="1" dirty="0" err="1">
                <a:solidFill>
                  <a:schemeClr val="bg1"/>
                </a:solidFill>
              </a:rPr>
              <a:t>thứ</a:t>
            </a:r>
            <a:r>
              <a:rPr lang="en-US" sz="5400" b="1" dirty="0">
                <a:solidFill>
                  <a:schemeClr val="bg1"/>
                </a:solidFill>
              </a:rPr>
              <a:t> </a:t>
            </a:r>
            <a:r>
              <a:rPr lang="en-US" sz="5400" b="1" dirty="0" err="1">
                <a:solidFill>
                  <a:schemeClr val="bg1"/>
                </a:solidFill>
              </a:rPr>
              <a:t>tha</a:t>
            </a:r>
            <a:r>
              <a:rPr lang="en-US" sz="5400" b="1" dirty="0">
                <a:solidFill>
                  <a:schemeClr val="bg1"/>
                </a:solidFill>
              </a:rPr>
              <a:t> </a:t>
            </a:r>
            <a:r>
              <a:rPr lang="en-US" sz="5400" b="1" dirty="0" err="1">
                <a:solidFill>
                  <a:schemeClr val="bg1"/>
                </a:solidFill>
              </a:rPr>
              <a:t>lỗi</a:t>
            </a:r>
            <a:r>
              <a:rPr lang="en-US" sz="5400" b="1" dirty="0">
                <a:solidFill>
                  <a:schemeClr val="bg1"/>
                </a:solidFill>
              </a:rPr>
              <a:t> </a:t>
            </a:r>
            <a:r>
              <a:rPr lang="en-US" sz="5400" b="1" dirty="0" err="1">
                <a:solidFill>
                  <a:schemeClr val="bg1"/>
                </a:solidFill>
              </a:rPr>
              <a:t>lầm</a:t>
            </a:r>
            <a:r>
              <a:rPr lang="en-US" sz="5400" b="1" dirty="0">
                <a:solidFill>
                  <a:schemeClr val="bg1"/>
                </a:solidFill>
              </a:rPr>
              <a:t>. </a:t>
            </a:r>
            <a:endParaRPr lang="en-US" sz="5400" b="1" dirty="0">
              <a:solidFill>
                <a:schemeClr val="bg1"/>
              </a:solidFill>
              <a:effectLst/>
            </a:endParaRPr>
          </a:p>
        </p:txBody>
      </p:sp>
    </p:spTree>
    <p:extLst>
      <p:ext uri="{BB962C8B-B14F-4D97-AF65-F5344CB8AC3E}">
        <p14:creationId xmlns:p14="http://schemas.microsoft.com/office/powerpoint/2010/main" val="203329668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FF00"/>
                </a:solidFill>
                <a:effectLst/>
              </a:rPr>
              <a:t>Tk2:</a:t>
            </a:r>
            <a:r>
              <a:rPr lang="en-US" sz="5400" b="1" dirty="0">
                <a:solidFill>
                  <a:srgbClr val="FFFF00"/>
                </a:solidFill>
                <a:effectLst/>
              </a:rPr>
              <a:t> </a:t>
            </a:r>
            <a:r>
              <a:rPr lang="vi-VN" sz="5400" b="1" dirty="0">
                <a:solidFill>
                  <a:schemeClr val="bg1"/>
                </a:solidFill>
              </a:rPr>
              <a:t>Kính tiến lên Cha cuộc </a:t>
            </a:r>
            <a:r>
              <a:rPr lang="vi-VN" sz="5400" b="1" dirty="0" smtClean="0">
                <a:solidFill>
                  <a:schemeClr val="bg1"/>
                </a:solidFill>
              </a:rPr>
              <a:t>đời</a:t>
            </a:r>
            <a:r>
              <a:rPr lang="en-US" sz="5400" b="1" dirty="0" smtClean="0">
                <a:solidFill>
                  <a:schemeClr val="bg1"/>
                </a:solidFill>
              </a:rPr>
              <a:t>,</a:t>
            </a:r>
            <a:r>
              <a:rPr lang="vi-VN" sz="5400" b="1" dirty="0" smtClean="0">
                <a:solidFill>
                  <a:schemeClr val="bg1"/>
                </a:solidFill>
              </a:rPr>
              <a:t> </a:t>
            </a:r>
            <a:r>
              <a:rPr lang="vi-VN" sz="5400" b="1" dirty="0">
                <a:solidFill>
                  <a:schemeClr val="bg1"/>
                </a:solidFill>
              </a:rPr>
              <a:t>nhiều gian lao bao đắng cay.  Nước mắt tuôn rơi tràn mi, nguyện nâng đỡ con đêm ngày. </a:t>
            </a:r>
            <a:endParaRPr lang="vi-VN" sz="5400" b="1" dirty="0">
              <a:solidFill>
                <a:schemeClr val="bg1"/>
              </a:solidFill>
            </a:endParaRPr>
          </a:p>
        </p:txBody>
      </p:sp>
    </p:spTree>
    <p:extLst>
      <p:ext uri="{BB962C8B-B14F-4D97-AF65-F5344CB8AC3E}">
        <p14:creationId xmlns:p14="http://schemas.microsoft.com/office/powerpoint/2010/main" val="219970942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err="1">
                <a:solidFill>
                  <a:srgbClr val="FFFF00"/>
                </a:solidFill>
                <a:effectLst/>
              </a:rPr>
              <a:t>Đk</a:t>
            </a:r>
            <a:r>
              <a:rPr lang="en-US" sz="5400" b="1" u="sng" dirty="0">
                <a:solidFill>
                  <a:srgbClr val="FFFF00"/>
                </a:solidFill>
                <a:effectLst/>
              </a:rPr>
              <a:t>:</a:t>
            </a:r>
            <a:r>
              <a:rPr lang="en-US" sz="5400" b="1" dirty="0">
                <a:solidFill>
                  <a:schemeClr val="bg1"/>
                </a:solidFill>
                <a:effectLst/>
              </a:rPr>
              <a:t> </a:t>
            </a:r>
            <a:r>
              <a:rPr lang="en-US" sz="5400" b="1" dirty="0" err="1">
                <a:solidFill>
                  <a:schemeClr val="bg1"/>
                </a:solidFill>
              </a:rPr>
              <a:t>Này</a:t>
            </a:r>
            <a:r>
              <a:rPr lang="en-US" sz="5400" b="1" dirty="0">
                <a:solidFill>
                  <a:schemeClr val="bg1"/>
                </a:solidFill>
              </a:rPr>
              <a:t> </a:t>
            </a:r>
            <a:r>
              <a:rPr lang="en-US" sz="5400" b="1" dirty="0" err="1">
                <a:solidFill>
                  <a:schemeClr val="bg1"/>
                </a:solidFill>
              </a:rPr>
              <a:t>lễ</a:t>
            </a:r>
            <a:r>
              <a:rPr lang="en-US" sz="5400" b="1" dirty="0">
                <a:solidFill>
                  <a:schemeClr val="bg1"/>
                </a:solidFill>
              </a:rPr>
              <a:t> </a:t>
            </a:r>
            <a:r>
              <a:rPr lang="en-US" sz="5400" b="1" dirty="0" err="1">
                <a:solidFill>
                  <a:schemeClr val="bg1"/>
                </a:solidFill>
              </a:rPr>
              <a:t>vật</a:t>
            </a:r>
            <a:r>
              <a:rPr lang="en-US" sz="5400" b="1" dirty="0">
                <a:solidFill>
                  <a:schemeClr val="bg1"/>
                </a:solidFill>
              </a:rPr>
              <a:t> </a:t>
            </a:r>
            <a:r>
              <a:rPr lang="en-US" sz="5400" b="1" dirty="0" err="1">
                <a:solidFill>
                  <a:schemeClr val="bg1"/>
                </a:solidFill>
              </a:rPr>
              <a:t>giao</a:t>
            </a:r>
            <a:r>
              <a:rPr lang="en-US" sz="5400" b="1" dirty="0">
                <a:solidFill>
                  <a:schemeClr val="bg1"/>
                </a:solidFill>
              </a:rPr>
              <a:t> </a:t>
            </a:r>
            <a:r>
              <a:rPr lang="en-US" sz="5400" b="1" dirty="0" err="1">
                <a:solidFill>
                  <a:schemeClr val="bg1"/>
                </a:solidFill>
              </a:rPr>
              <a:t>hoà</a:t>
            </a:r>
            <a:r>
              <a:rPr lang="en-US" sz="5400" b="1" dirty="0">
                <a:solidFill>
                  <a:schemeClr val="bg1"/>
                </a:solidFill>
              </a:rPr>
              <a:t>, </a:t>
            </a:r>
            <a:r>
              <a:rPr lang="en-US" sz="5400" b="1" dirty="0" err="1">
                <a:solidFill>
                  <a:schemeClr val="bg1"/>
                </a:solidFill>
              </a:rPr>
              <a:t>này</a:t>
            </a:r>
            <a:r>
              <a:rPr lang="en-US" sz="5400" b="1" dirty="0">
                <a:solidFill>
                  <a:schemeClr val="bg1"/>
                </a:solidFill>
              </a:rPr>
              <a:t> </a:t>
            </a:r>
            <a:r>
              <a:rPr lang="en-US" sz="5400" b="1" dirty="0" err="1">
                <a:solidFill>
                  <a:schemeClr val="bg1"/>
                </a:solidFill>
              </a:rPr>
              <a:t>lễ</a:t>
            </a:r>
            <a:r>
              <a:rPr lang="en-US" sz="5400" b="1" dirty="0">
                <a:solidFill>
                  <a:schemeClr val="bg1"/>
                </a:solidFill>
              </a:rPr>
              <a:t> </a:t>
            </a:r>
            <a:r>
              <a:rPr lang="en-US" sz="5400" b="1" dirty="0" err="1">
                <a:solidFill>
                  <a:schemeClr val="bg1"/>
                </a:solidFill>
              </a:rPr>
              <a:t>vật</a:t>
            </a:r>
            <a:r>
              <a:rPr lang="en-US" sz="5400" b="1" dirty="0">
                <a:solidFill>
                  <a:schemeClr val="bg1"/>
                </a:solidFill>
              </a:rPr>
              <a:t> </a:t>
            </a:r>
            <a:r>
              <a:rPr lang="en-US" sz="5400" b="1" dirty="0" err="1">
                <a:solidFill>
                  <a:schemeClr val="bg1"/>
                </a:solidFill>
              </a:rPr>
              <a:t>vô</a:t>
            </a:r>
            <a:r>
              <a:rPr lang="en-US" sz="5400" b="1" dirty="0">
                <a:solidFill>
                  <a:schemeClr val="bg1"/>
                </a:solidFill>
              </a:rPr>
              <a:t> </a:t>
            </a:r>
            <a:r>
              <a:rPr lang="en-US" sz="5400" b="1" dirty="0" err="1">
                <a:solidFill>
                  <a:schemeClr val="bg1"/>
                </a:solidFill>
              </a:rPr>
              <a:t>giá</a:t>
            </a:r>
            <a:r>
              <a:rPr lang="en-US" sz="5400" b="1" dirty="0">
                <a:solidFill>
                  <a:schemeClr val="bg1"/>
                </a:solidFill>
              </a:rPr>
              <a:t> </a:t>
            </a:r>
            <a:r>
              <a:rPr lang="en-US" sz="5400" b="1" dirty="0" err="1">
                <a:solidFill>
                  <a:schemeClr val="bg1"/>
                </a:solidFill>
              </a:rPr>
              <a:t>đoàn</a:t>
            </a:r>
            <a:r>
              <a:rPr lang="en-US" sz="5400" b="1" dirty="0">
                <a:solidFill>
                  <a:schemeClr val="bg1"/>
                </a:solidFill>
              </a:rPr>
              <a:t> con </a:t>
            </a:r>
            <a:r>
              <a:rPr lang="en-US" sz="5400" b="1" dirty="0" err="1">
                <a:solidFill>
                  <a:schemeClr val="bg1"/>
                </a:solidFill>
              </a:rPr>
              <a:t>dâng</a:t>
            </a:r>
            <a:r>
              <a:rPr lang="en-US" sz="5400" b="1" dirty="0">
                <a:solidFill>
                  <a:schemeClr val="bg1"/>
                </a:solidFill>
              </a:rPr>
              <a:t> </a:t>
            </a:r>
            <a:r>
              <a:rPr lang="en-US" sz="5400" b="1" dirty="0" err="1">
                <a:solidFill>
                  <a:schemeClr val="bg1"/>
                </a:solidFill>
              </a:rPr>
              <a:t>Chúa</a:t>
            </a:r>
            <a:r>
              <a:rPr lang="en-US" sz="5400" b="1" dirty="0">
                <a:solidFill>
                  <a:schemeClr val="bg1"/>
                </a:solidFill>
              </a:rPr>
              <a:t> </a:t>
            </a:r>
            <a:r>
              <a:rPr lang="en-US" sz="5400" b="1" dirty="0" err="1">
                <a:solidFill>
                  <a:schemeClr val="bg1"/>
                </a:solidFill>
              </a:rPr>
              <a:t>từ</a:t>
            </a:r>
            <a:r>
              <a:rPr lang="en-US" sz="5400" b="1" dirty="0">
                <a:solidFill>
                  <a:schemeClr val="bg1"/>
                </a:solidFill>
              </a:rPr>
              <a:t> </a:t>
            </a:r>
            <a:r>
              <a:rPr lang="en-US" sz="5400" b="1" dirty="0" err="1">
                <a:solidFill>
                  <a:schemeClr val="bg1"/>
                </a:solidFill>
              </a:rPr>
              <a:t>nhân</a:t>
            </a:r>
            <a:r>
              <a:rPr lang="en-US" sz="5400" b="1" dirty="0">
                <a:solidFill>
                  <a:schemeClr val="bg1"/>
                </a:solidFill>
              </a:rPr>
              <a:t>.  </a:t>
            </a:r>
            <a:r>
              <a:rPr lang="en-US" sz="5400" b="1" dirty="0" err="1">
                <a:solidFill>
                  <a:schemeClr val="bg1"/>
                </a:solidFill>
              </a:rPr>
              <a:t>Này</a:t>
            </a:r>
            <a:r>
              <a:rPr lang="en-US" sz="5400" b="1" dirty="0">
                <a:solidFill>
                  <a:schemeClr val="bg1"/>
                </a:solidFill>
              </a:rPr>
              <a:t> </a:t>
            </a:r>
            <a:r>
              <a:rPr lang="en-US" sz="5400" b="1" dirty="0" err="1">
                <a:solidFill>
                  <a:schemeClr val="bg1"/>
                </a:solidFill>
              </a:rPr>
              <a:t>lễ</a:t>
            </a:r>
            <a:r>
              <a:rPr lang="en-US" sz="5400" b="1" dirty="0">
                <a:solidFill>
                  <a:schemeClr val="bg1"/>
                </a:solidFill>
              </a:rPr>
              <a:t> </a:t>
            </a:r>
            <a:r>
              <a:rPr lang="en-US" sz="5400" b="1" dirty="0" err="1">
                <a:solidFill>
                  <a:schemeClr val="bg1"/>
                </a:solidFill>
              </a:rPr>
              <a:t>vật</a:t>
            </a:r>
            <a:r>
              <a:rPr lang="en-US" sz="5400" b="1" dirty="0">
                <a:solidFill>
                  <a:schemeClr val="bg1"/>
                </a:solidFill>
              </a:rPr>
              <a:t> </a:t>
            </a:r>
            <a:r>
              <a:rPr lang="en-US" sz="5400" b="1" dirty="0" err="1">
                <a:solidFill>
                  <a:schemeClr val="bg1"/>
                </a:solidFill>
              </a:rPr>
              <a:t>toàn</a:t>
            </a:r>
            <a:r>
              <a:rPr lang="en-US" sz="5400" b="1" dirty="0">
                <a:solidFill>
                  <a:schemeClr val="bg1"/>
                </a:solidFill>
              </a:rPr>
              <a:t> </a:t>
            </a:r>
            <a:r>
              <a:rPr lang="en-US" sz="5400" b="1" dirty="0" err="1">
                <a:solidFill>
                  <a:schemeClr val="bg1"/>
                </a:solidFill>
              </a:rPr>
              <a:t>thiêu</a:t>
            </a:r>
            <a:r>
              <a:rPr lang="en-US" sz="5400" b="1" dirty="0">
                <a:solidFill>
                  <a:schemeClr val="bg1"/>
                </a:solidFill>
              </a:rPr>
              <a:t>, </a:t>
            </a:r>
            <a:r>
              <a:rPr lang="en-US" sz="5400" b="1" dirty="0" err="1">
                <a:solidFill>
                  <a:schemeClr val="bg1"/>
                </a:solidFill>
              </a:rPr>
              <a:t>tha</a:t>
            </a:r>
            <a:r>
              <a:rPr lang="en-US" sz="5400" b="1" dirty="0">
                <a:solidFill>
                  <a:schemeClr val="bg1"/>
                </a:solidFill>
              </a:rPr>
              <a:t> </a:t>
            </a:r>
            <a:r>
              <a:rPr lang="en-US" sz="5400" b="1" dirty="0" err="1">
                <a:solidFill>
                  <a:schemeClr val="bg1"/>
                </a:solidFill>
              </a:rPr>
              <a:t>thiết</a:t>
            </a:r>
            <a:r>
              <a:rPr lang="en-US" sz="5400" b="1" dirty="0">
                <a:solidFill>
                  <a:schemeClr val="bg1"/>
                </a:solidFill>
              </a:rPr>
              <a:t> con </a:t>
            </a:r>
            <a:r>
              <a:rPr lang="en-US" sz="5400" b="1" dirty="0" err="1">
                <a:solidFill>
                  <a:schemeClr val="bg1"/>
                </a:solidFill>
              </a:rPr>
              <a:t>nguyện</a:t>
            </a:r>
            <a:r>
              <a:rPr lang="en-US" sz="5400" b="1" dirty="0">
                <a:solidFill>
                  <a:schemeClr val="bg1"/>
                </a:solidFill>
              </a:rPr>
              <a:t> </a:t>
            </a:r>
            <a:r>
              <a:rPr lang="en-US" sz="5400" b="1" dirty="0" err="1">
                <a:solidFill>
                  <a:schemeClr val="bg1"/>
                </a:solidFill>
              </a:rPr>
              <a:t>cầu</a:t>
            </a:r>
            <a:r>
              <a:rPr lang="en-US" sz="5400" b="1" dirty="0">
                <a:solidFill>
                  <a:schemeClr val="bg1"/>
                </a:solidFill>
              </a:rPr>
              <a:t>, </a:t>
            </a:r>
            <a:r>
              <a:rPr lang="en-US" sz="5400" b="1" dirty="0" err="1">
                <a:solidFill>
                  <a:schemeClr val="bg1"/>
                </a:solidFill>
              </a:rPr>
              <a:t>xin</a:t>
            </a:r>
            <a:r>
              <a:rPr lang="en-US" sz="5400" b="1" dirty="0">
                <a:solidFill>
                  <a:schemeClr val="bg1"/>
                </a:solidFill>
              </a:rPr>
              <a:t> </a:t>
            </a:r>
            <a:r>
              <a:rPr lang="en-US" sz="5400" b="1" dirty="0" err="1">
                <a:solidFill>
                  <a:schemeClr val="bg1"/>
                </a:solidFill>
              </a:rPr>
              <a:t>Thiên</a:t>
            </a:r>
            <a:r>
              <a:rPr lang="en-US" sz="5400" b="1" dirty="0">
                <a:solidFill>
                  <a:schemeClr val="bg1"/>
                </a:solidFill>
              </a:rPr>
              <a:t> </a:t>
            </a:r>
            <a:r>
              <a:rPr lang="en-US" sz="5400" b="1" dirty="0" err="1">
                <a:solidFill>
                  <a:schemeClr val="bg1"/>
                </a:solidFill>
              </a:rPr>
              <a:t>Chúa</a:t>
            </a:r>
            <a:r>
              <a:rPr lang="en-US" sz="5400" b="1" dirty="0">
                <a:solidFill>
                  <a:schemeClr val="bg1"/>
                </a:solidFill>
              </a:rPr>
              <a:t> </a:t>
            </a:r>
            <a:r>
              <a:rPr lang="en-US" sz="5400" b="1" dirty="0" err="1">
                <a:solidFill>
                  <a:schemeClr val="bg1"/>
                </a:solidFill>
              </a:rPr>
              <a:t>thứ</a:t>
            </a:r>
            <a:r>
              <a:rPr lang="en-US" sz="5400" b="1" dirty="0">
                <a:solidFill>
                  <a:schemeClr val="bg1"/>
                </a:solidFill>
              </a:rPr>
              <a:t> </a:t>
            </a:r>
            <a:r>
              <a:rPr lang="en-US" sz="5400" b="1" dirty="0" err="1">
                <a:solidFill>
                  <a:schemeClr val="bg1"/>
                </a:solidFill>
              </a:rPr>
              <a:t>tha</a:t>
            </a:r>
            <a:r>
              <a:rPr lang="en-US" sz="5400" b="1" dirty="0">
                <a:solidFill>
                  <a:schemeClr val="bg1"/>
                </a:solidFill>
              </a:rPr>
              <a:t> </a:t>
            </a:r>
            <a:r>
              <a:rPr lang="en-US" sz="5400" b="1" dirty="0" err="1">
                <a:solidFill>
                  <a:schemeClr val="bg1"/>
                </a:solidFill>
              </a:rPr>
              <a:t>lỗi</a:t>
            </a:r>
            <a:r>
              <a:rPr lang="en-US" sz="5400" b="1" dirty="0">
                <a:solidFill>
                  <a:schemeClr val="bg1"/>
                </a:solidFill>
              </a:rPr>
              <a:t> </a:t>
            </a:r>
            <a:r>
              <a:rPr lang="en-US" sz="5400" b="1" dirty="0" err="1">
                <a:solidFill>
                  <a:schemeClr val="bg1"/>
                </a:solidFill>
              </a:rPr>
              <a:t>lầm</a:t>
            </a:r>
            <a:r>
              <a:rPr lang="en-US" sz="5400" b="1" dirty="0">
                <a:solidFill>
                  <a:schemeClr val="bg1"/>
                </a:solidFill>
              </a:rPr>
              <a:t>. </a:t>
            </a:r>
            <a:endParaRPr lang="en-US" sz="5400" b="1" dirty="0">
              <a:solidFill>
                <a:schemeClr val="bg1"/>
              </a:solidFill>
              <a:effectLst/>
            </a:endParaRPr>
          </a:p>
        </p:txBody>
      </p:sp>
    </p:spTree>
    <p:extLst>
      <p:ext uri="{BB962C8B-B14F-4D97-AF65-F5344CB8AC3E}">
        <p14:creationId xmlns:p14="http://schemas.microsoft.com/office/powerpoint/2010/main" val="5495478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fontScale="90000"/>
          </a:bodyPr>
          <a:lstStyle/>
          <a:p>
            <a:pPr algn="just"/>
            <a:r>
              <a:rPr lang="vi-VN" sz="5400" b="1" dirty="0">
                <a:solidFill>
                  <a:schemeClr val="bg1"/>
                </a:solidFill>
                <a:effectLst/>
                <a:latin typeface="+mj-lt"/>
              </a:rPr>
              <a:t>Lạy Chúa Thánh Thần là Ánh sáng Chân lý vẹn toàn,</a:t>
            </a:r>
            <a:br>
              <a:rPr lang="vi-VN" sz="5400" b="1" dirty="0">
                <a:solidFill>
                  <a:schemeClr val="bg1"/>
                </a:solidFill>
                <a:effectLst/>
                <a:latin typeface="+mj-lt"/>
              </a:rPr>
            </a:br>
            <a:r>
              <a:rPr lang="vi-VN" sz="5400" b="1" dirty="0">
                <a:solidFill>
                  <a:schemeClr val="bg1"/>
                </a:solidFill>
                <a:effectLst/>
                <a:latin typeface="+mj-lt"/>
              </a:rPr>
              <a:t>Chúa ban những ân huệ thích hợp cho từng thời đại, và dùng nhiều cách thế kỳ diệu để hướng dẫn Hội Thánh,</a:t>
            </a:r>
            <a:endParaRPr lang="en-US" sz="5400" b="1" dirty="0">
              <a:solidFill>
                <a:schemeClr val="bg1"/>
              </a:solidFill>
              <a:effectLst/>
              <a:latin typeface="+mj-lt"/>
            </a:endParaRPr>
          </a:p>
        </p:txBody>
      </p:sp>
    </p:spTree>
    <p:extLst>
      <p:ext uri="{BB962C8B-B14F-4D97-AF65-F5344CB8AC3E}">
        <p14:creationId xmlns:p14="http://schemas.microsoft.com/office/powerpoint/2010/main" val="397113529"/>
      </p:ext>
    </p:extLst>
  </p:cSld>
  <p:clrMapOvr>
    <a:masterClrMapping/>
  </p:clrMapOvr>
  <p:transition spd="slow" advClick="0"/>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7" y="0"/>
            <a:ext cx="9141366" cy="5143500"/>
          </a:xfrm>
          <a:prstGeom prst="rect">
            <a:avLst/>
          </a:prstGeom>
        </p:spPr>
      </p:pic>
    </p:spTree>
    <p:extLst>
      <p:ext uri="{BB962C8B-B14F-4D97-AF65-F5344CB8AC3E}">
        <p14:creationId xmlns:p14="http://schemas.microsoft.com/office/powerpoint/2010/main" val="29272188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1" dirty="0">
                <a:solidFill>
                  <a:srgbClr val="FFFF00"/>
                </a:solidFill>
                <a:effectLst/>
                <a:latin typeface="+mj-lt"/>
              </a:rPr>
              <a:t>Ca </a:t>
            </a:r>
            <a:r>
              <a:rPr lang="en-US" sz="5400" b="1" dirty="0" err="1">
                <a:solidFill>
                  <a:srgbClr val="FFFF00"/>
                </a:solidFill>
                <a:effectLst/>
                <a:latin typeface="+mj-lt"/>
              </a:rPr>
              <a:t>Nguyện</a:t>
            </a:r>
            <a:r>
              <a:rPr lang="en-US" sz="5400" b="1" dirty="0">
                <a:solidFill>
                  <a:srgbClr val="FFFF00"/>
                </a:solidFill>
                <a:effectLst/>
                <a:latin typeface="+mj-lt"/>
              </a:rPr>
              <a:t> </a:t>
            </a:r>
            <a:r>
              <a:rPr lang="en-US" sz="5400" b="1" dirty="0" err="1">
                <a:solidFill>
                  <a:srgbClr val="FFFF00"/>
                </a:solidFill>
                <a:effectLst/>
                <a:latin typeface="+mj-lt"/>
              </a:rPr>
              <a:t>Hiệp</a:t>
            </a:r>
            <a:r>
              <a:rPr lang="en-US" sz="5400" b="1" dirty="0">
                <a:solidFill>
                  <a:srgbClr val="FFFF00"/>
                </a:solidFill>
                <a:effectLst/>
                <a:latin typeface="+mj-lt"/>
              </a:rPr>
              <a:t> </a:t>
            </a:r>
            <a:r>
              <a:rPr lang="en-US" sz="5400" b="1" dirty="0" err="1">
                <a:solidFill>
                  <a:srgbClr val="FFFF00"/>
                </a:solidFill>
                <a:effectLst/>
                <a:latin typeface="+mj-lt"/>
              </a:rPr>
              <a:t>Lễ</a:t>
            </a:r>
            <a:r>
              <a:rPr lang="en-US" sz="5400" b="1" dirty="0">
                <a:solidFill>
                  <a:srgbClr val="FFFF00"/>
                </a:solidFill>
                <a:effectLst/>
                <a:latin typeface="+mj-lt"/>
              </a:rPr>
              <a:t/>
            </a:r>
            <a:br>
              <a:rPr lang="en-US" sz="5400" b="1" dirty="0">
                <a:solidFill>
                  <a:srgbClr val="FFFF00"/>
                </a:solidFill>
                <a:effectLst/>
                <a:latin typeface="+mj-lt"/>
              </a:rPr>
            </a:br>
            <a:r>
              <a:rPr lang="en-US" sz="6000" b="1" dirty="0" err="1" smtClean="0">
                <a:solidFill>
                  <a:srgbClr val="FFFF00"/>
                </a:solidFill>
              </a:rPr>
              <a:t>Dù</a:t>
            </a:r>
            <a:r>
              <a:rPr lang="en-US" sz="6000" b="1" dirty="0" smtClean="0">
                <a:solidFill>
                  <a:srgbClr val="FFFF00"/>
                </a:solidFill>
              </a:rPr>
              <a:t> </a:t>
            </a:r>
            <a:r>
              <a:rPr lang="en-US" sz="6000" b="1" dirty="0" err="1" smtClean="0">
                <a:solidFill>
                  <a:srgbClr val="FFFF00"/>
                </a:solidFill>
              </a:rPr>
              <a:t>Đã</a:t>
            </a:r>
            <a:r>
              <a:rPr lang="en-US" sz="6000" b="1" dirty="0" smtClean="0">
                <a:solidFill>
                  <a:srgbClr val="FFFF00"/>
                </a:solidFill>
              </a:rPr>
              <a:t> </a:t>
            </a:r>
            <a:r>
              <a:rPr lang="en-US" sz="6000" b="1" dirty="0" err="1" smtClean="0">
                <a:solidFill>
                  <a:srgbClr val="FFFF00"/>
                </a:solidFill>
              </a:rPr>
              <a:t>Bao</a:t>
            </a:r>
            <a:r>
              <a:rPr lang="en-US" sz="6000" b="1" dirty="0" smtClean="0">
                <a:solidFill>
                  <a:srgbClr val="FFFF00"/>
                </a:solidFill>
              </a:rPr>
              <a:t> </a:t>
            </a:r>
            <a:r>
              <a:rPr lang="en-US" sz="6000" b="1" dirty="0" err="1" smtClean="0">
                <a:solidFill>
                  <a:srgbClr val="FFFF00"/>
                </a:solidFill>
              </a:rPr>
              <a:t>Muộn</a:t>
            </a:r>
            <a:r>
              <a:rPr lang="en-US" sz="6000" b="1" dirty="0" smtClean="0">
                <a:solidFill>
                  <a:srgbClr val="FFFF00"/>
                </a:solidFill>
              </a:rPr>
              <a:t> </a:t>
            </a:r>
            <a:r>
              <a:rPr lang="en-US" sz="6000" b="1" dirty="0" err="1" smtClean="0">
                <a:solidFill>
                  <a:srgbClr val="FFFF00"/>
                </a:solidFill>
              </a:rPr>
              <a:t>màng</a:t>
            </a:r>
            <a:r>
              <a:rPr lang="en-US" sz="6600" dirty="0" smtClean="0">
                <a:solidFill>
                  <a:srgbClr val="FFFF00"/>
                </a:solidFill>
              </a:rPr>
              <a:t/>
            </a:r>
            <a:br>
              <a:rPr lang="en-US" sz="6600" dirty="0" smtClean="0">
                <a:solidFill>
                  <a:srgbClr val="FFFF00"/>
                </a:solidFill>
              </a:rPr>
            </a:br>
            <a:r>
              <a:rPr lang="en-US" b="1" i="1" dirty="0" smtClean="0">
                <a:solidFill>
                  <a:schemeClr val="bg1"/>
                </a:solidFill>
              </a:rPr>
              <a:t>Lm</a:t>
            </a:r>
            <a:r>
              <a:rPr lang="en-US" b="1" i="1" dirty="0" smtClean="0">
                <a:solidFill>
                  <a:schemeClr val="bg1"/>
                </a:solidFill>
              </a:rPr>
              <a:t>. </a:t>
            </a:r>
            <a:r>
              <a:rPr lang="en-US" b="1" i="1" dirty="0" err="1" smtClean="0">
                <a:solidFill>
                  <a:schemeClr val="bg1"/>
                </a:solidFill>
                <a:effectLst/>
              </a:rPr>
              <a:t>Nguyễn</a:t>
            </a:r>
            <a:r>
              <a:rPr lang="en-US" b="1" i="1" dirty="0" smtClean="0">
                <a:solidFill>
                  <a:schemeClr val="bg1"/>
                </a:solidFill>
                <a:effectLst/>
              </a:rPr>
              <a:t> </a:t>
            </a:r>
            <a:r>
              <a:rPr lang="en-US" b="1" i="1" dirty="0" err="1" smtClean="0">
                <a:solidFill>
                  <a:schemeClr val="bg1"/>
                </a:solidFill>
                <a:effectLst/>
              </a:rPr>
              <a:t>Hùng</a:t>
            </a:r>
            <a:r>
              <a:rPr lang="en-US" b="1" i="1" dirty="0" smtClean="0">
                <a:solidFill>
                  <a:schemeClr val="bg1"/>
                </a:solidFill>
                <a:effectLst/>
              </a:rPr>
              <a:t> </a:t>
            </a:r>
            <a:r>
              <a:rPr lang="en-US" b="1" i="1" dirty="0" err="1" smtClean="0">
                <a:solidFill>
                  <a:schemeClr val="bg1"/>
                </a:solidFill>
                <a:effectLst/>
              </a:rPr>
              <a:t>Cường</a:t>
            </a:r>
            <a:endParaRPr lang="en-US" b="1"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b="1" u="sng" dirty="0">
                <a:solidFill>
                  <a:srgbClr val="FFFF00"/>
                </a:solidFill>
                <a:effectLst/>
              </a:rPr>
              <a:t>Tk1:</a:t>
            </a:r>
            <a:r>
              <a:rPr lang="en-US" b="1" dirty="0">
                <a:solidFill>
                  <a:srgbClr val="FFFF00"/>
                </a:solidFill>
                <a:effectLst/>
              </a:rPr>
              <a:t> </a:t>
            </a:r>
            <a:r>
              <a:rPr lang="en-US" b="1" dirty="0" err="1" smtClean="0">
                <a:solidFill>
                  <a:schemeClr val="bg1"/>
                </a:solidFill>
              </a:rPr>
              <a:t>Vườn</a:t>
            </a:r>
            <a:r>
              <a:rPr lang="en-US" b="1" dirty="0" smtClean="0">
                <a:solidFill>
                  <a:schemeClr val="bg1"/>
                </a:solidFill>
              </a:rPr>
              <a:t> </a:t>
            </a:r>
            <a:r>
              <a:rPr lang="en-US" b="1" dirty="0" err="1" smtClean="0">
                <a:solidFill>
                  <a:schemeClr val="bg1"/>
                </a:solidFill>
              </a:rPr>
              <a:t>nho</a:t>
            </a:r>
            <a:r>
              <a:rPr lang="en-US" b="1" dirty="0" smtClean="0">
                <a:solidFill>
                  <a:schemeClr val="bg1"/>
                </a:solidFill>
              </a:rPr>
              <a:t> </a:t>
            </a:r>
            <a:r>
              <a:rPr lang="en-US" b="1" dirty="0" err="1" smtClean="0">
                <a:solidFill>
                  <a:schemeClr val="bg1"/>
                </a:solidFill>
              </a:rPr>
              <a:t>của</a:t>
            </a:r>
            <a:r>
              <a:rPr lang="en-US" b="1" dirty="0" smtClean="0">
                <a:solidFill>
                  <a:schemeClr val="bg1"/>
                </a:solidFill>
              </a:rPr>
              <a:t> </a:t>
            </a:r>
            <a:r>
              <a:rPr lang="en-US" b="1" dirty="0" err="1" smtClean="0">
                <a:solidFill>
                  <a:schemeClr val="bg1"/>
                </a:solidFill>
              </a:rPr>
              <a:t>Chúa</a:t>
            </a:r>
            <a:r>
              <a:rPr lang="en-US" b="1" dirty="0" smtClean="0">
                <a:solidFill>
                  <a:schemeClr val="bg1"/>
                </a:solidFill>
              </a:rPr>
              <a:t> </a:t>
            </a:r>
            <a:r>
              <a:rPr lang="en-US" b="1" dirty="0" err="1" smtClean="0">
                <a:solidFill>
                  <a:schemeClr val="bg1"/>
                </a:solidFill>
              </a:rPr>
              <a:t>xum</a:t>
            </a:r>
            <a:r>
              <a:rPr lang="en-US" b="1" dirty="0" smtClean="0">
                <a:solidFill>
                  <a:schemeClr val="bg1"/>
                </a:solidFill>
              </a:rPr>
              <a:t> </a:t>
            </a:r>
            <a:r>
              <a:rPr lang="en-US" b="1" dirty="0" err="1" smtClean="0">
                <a:solidFill>
                  <a:schemeClr val="bg1"/>
                </a:solidFill>
              </a:rPr>
              <a:t>xuê</a:t>
            </a:r>
            <a:r>
              <a:rPr lang="en-US" b="1" dirty="0" smtClean="0">
                <a:solidFill>
                  <a:schemeClr val="bg1"/>
                </a:solidFill>
              </a:rPr>
              <a:t> </a:t>
            </a:r>
            <a:r>
              <a:rPr lang="en-US" b="1" dirty="0" err="1" smtClean="0">
                <a:solidFill>
                  <a:schemeClr val="bg1"/>
                </a:solidFill>
              </a:rPr>
              <a:t>trái</a:t>
            </a:r>
            <a:r>
              <a:rPr lang="en-US" b="1" dirty="0" smtClean="0">
                <a:solidFill>
                  <a:schemeClr val="bg1"/>
                </a:solidFill>
              </a:rPr>
              <a:t> </a:t>
            </a:r>
            <a:r>
              <a:rPr lang="en-US" b="1" dirty="0" err="1" smtClean="0">
                <a:solidFill>
                  <a:schemeClr val="bg1"/>
                </a:solidFill>
              </a:rPr>
              <a:t>thơm</a:t>
            </a:r>
            <a:r>
              <a:rPr lang="en-US" b="1" dirty="0" smtClean="0">
                <a:solidFill>
                  <a:schemeClr val="bg1"/>
                </a:solidFill>
              </a:rPr>
              <a:t> </a:t>
            </a:r>
            <a:r>
              <a:rPr lang="en-US" b="1" dirty="0" err="1" smtClean="0">
                <a:solidFill>
                  <a:schemeClr val="bg1"/>
                </a:solidFill>
              </a:rPr>
              <a:t>ngọt</a:t>
            </a:r>
            <a:r>
              <a:rPr lang="en-US" b="1" dirty="0" smtClean="0">
                <a:solidFill>
                  <a:schemeClr val="bg1"/>
                </a:solidFill>
              </a:rPr>
              <a:t> </a:t>
            </a:r>
            <a:r>
              <a:rPr lang="en-US" b="1" dirty="0" err="1" smtClean="0">
                <a:solidFill>
                  <a:schemeClr val="bg1"/>
                </a:solidFill>
              </a:rPr>
              <a:t>ngào</a:t>
            </a:r>
            <a:r>
              <a:rPr lang="en-US" b="1" dirty="0" smtClean="0">
                <a:solidFill>
                  <a:schemeClr val="bg1"/>
                </a:solidFill>
              </a:rPr>
              <a:t>. </a:t>
            </a:r>
            <a:r>
              <a:rPr lang="en-US" b="1" dirty="0" err="1" smtClean="0">
                <a:solidFill>
                  <a:schemeClr val="bg1"/>
                </a:solidFill>
              </a:rPr>
              <a:t>Người</a:t>
            </a:r>
            <a:r>
              <a:rPr lang="en-US" b="1" dirty="0" smtClean="0">
                <a:solidFill>
                  <a:schemeClr val="bg1"/>
                </a:solidFill>
              </a:rPr>
              <a:t> </a:t>
            </a:r>
            <a:r>
              <a:rPr lang="en-US" b="1" dirty="0" err="1" smtClean="0">
                <a:solidFill>
                  <a:schemeClr val="bg1"/>
                </a:solidFill>
              </a:rPr>
              <a:t>sau</a:t>
            </a:r>
            <a:r>
              <a:rPr lang="en-US" b="1" dirty="0" smtClean="0">
                <a:solidFill>
                  <a:schemeClr val="bg1"/>
                </a:solidFill>
              </a:rPr>
              <a:t> </a:t>
            </a:r>
            <a:r>
              <a:rPr lang="en-US" b="1" dirty="0" err="1" smtClean="0">
                <a:solidFill>
                  <a:schemeClr val="bg1"/>
                </a:solidFill>
              </a:rPr>
              <a:t>kẻ</a:t>
            </a:r>
            <a:r>
              <a:rPr lang="en-US" b="1" dirty="0" smtClean="0">
                <a:solidFill>
                  <a:schemeClr val="bg1"/>
                </a:solidFill>
              </a:rPr>
              <a:t> </a:t>
            </a:r>
            <a:r>
              <a:rPr lang="en-US" b="1" dirty="0" err="1" smtClean="0">
                <a:solidFill>
                  <a:schemeClr val="bg1"/>
                </a:solidFill>
              </a:rPr>
              <a:t>trước</a:t>
            </a:r>
            <a:r>
              <a:rPr lang="en-US" b="1" dirty="0" smtClean="0">
                <a:solidFill>
                  <a:schemeClr val="bg1"/>
                </a:solidFill>
              </a:rPr>
              <a:t> </a:t>
            </a:r>
            <a:r>
              <a:rPr lang="en-US" b="1" dirty="0" err="1" smtClean="0">
                <a:solidFill>
                  <a:schemeClr val="bg1"/>
                </a:solidFill>
              </a:rPr>
              <a:t>hãy</a:t>
            </a:r>
            <a:r>
              <a:rPr lang="en-US" b="1" dirty="0" smtClean="0">
                <a:solidFill>
                  <a:schemeClr val="bg1"/>
                </a:solidFill>
              </a:rPr>
              <a:t> </a:t>
            </a:r>
            <a:r>
              <a:rPr lang="en-US" b="1" dirty="0" err="1" smtClean="0">
                <a:solidFill>
                  <a:schemeClr val="bg1"/>
                </a:solidFill>
              </a:rPr>
              <a:t>đến</a:t>
            </a:r>
            <a:r>
              <a:rPr lang="en-US" b="1" dirty="0" smtClean="0">
                <a:solidFill>
                  <a:schemeClr val="bg1"/>
                </a:solidFill>
              </a:rPr>
              <a:t> </a:t>
            </a:r>
            <a:r>
              <a:rPr lang="en-US" b="1" dirty="0" err="1" smtClean="0">
                <a:solidFill>
                  <a:schemeClr val="bg1"/>
                </a:solidFill>
              </a:rPr>
              <a:t>Chúa</a:t>
            </a:r>
            <a:r>
              <a:rPr lang="en-US" b="1" dirty="0" smtClean="0">
                <a:solidFill>
                  <a:schemeClr val="bg1"/>
                </a:solidFill>
              </a:rPr>
              <a:t> </a:t>
            </a:r>
            <a:r>
              <a:rPr lang="en-US" b="1" dirty="0" err="1" smtClean="0">
                <a:solidFill>
                  <a:schemeClr val="bg1"/>
                </a:solidFill>
              </a:rPr>
              <a:t>đang</a:t>
            </a:r>
            <a:r>
              <a:rPr lang="en-US" b="1" dirty="0" smtClean="0">
                <a:solidFill>
                  <a:schemeClr val="bg1"/>
                </a:solidFill>
              </a:rPr>
              <a:t> </a:t>
            </a:r>
            <a:r>
              <a:rPr lang="en-US" b="1" dirty="0" err="1" smtClean="0">
                <a:solidFill>
                  <a:schemeClr val="bg1"/>
                </a:solidFill>
              </a:rPr>
              <a:t>mong</a:t>
            </a:r>
            <a:r>
              <a:rPr lang="en-US" b="1" dirty="0" smtClean="0">
                <a:solidFill>
                  <a:schemeClr val="bg1"/>
                </a:solidFill>
              </a:rPr>
              <a:t> </a:t>
            </a:r>
            <a:r>
              <a:rPr lang="en-US" b="1" dirty="0" err="1" smtClean="0">
                <a:solidFill>
                  <a:schemeClr val="bg1"/>
                </a:solidFill>
              </a:rPr>
              <a:t>chờ</a:t>
            </a:r>
            <a:r>
              <a:rPr lang="en-US" b="1" dirty="0" smtClean="0">
                <a:solidFill>
                  <a:schemeClr val="bg1"/>
                </a:solidFill>
              </a:rPr>
              <a:t>. </a:t>
            </a:r>
            <a:r>
              <a:rPr lang="en-US" b="1" dirty="0" err="1" smtClean="0">
                <a:solidFill>
                  <a:schemeClr val="bg1"/>
                </a:solidFill>
              </a:rPr>
              <a:t>Khi</a:t>
            </a:r>
            <a:r>
              <a:rPr lang="en-US" b="1" dirty="0" smtClean="0">
                <a:solidFill>
                  <a:schemeClr val="bg1"/>
                </a:solidFill>
              </a:rPr>
              <a:t> </a:t>
            </a:r>
            <a:r>
              <a:rPr lang="en-US" b="1" dirty="0" err="1" smtClean="0">
                <a:solidFill>
                  <a:schemeClr val="bg1"/>
                </a:solidFill>
              </a:rPr>
              <a:t>sớm</a:t>
            </a:r>
            <a:r>
              <a:rPr lang="en-US" b="1" dirty="0" smtClean="0">
                <a:solidFill>
                  <a:schemeClr val="bg1"/>
                </a:solidFill>
              </a:rPr>
              <a:t> ban </a:t>
            </a:r>
            <a:r>
              <a:rPr lang="en-US" b="1" dirty="0" err="1" smtClean="0">
                <a:solidFill>
                  <a:schemeClr val="bg1"/>
                </a:solidFill>
              </a:rPr>
              <a:t>mai</a:t>
            </a:r>
            <a:r>
              <a:rPr lang="en-US" b="1" dirty="0" smtClean="0">
                <a:solidFill>
                  <a:schemeClr val="bg1"/>
                </a:solidFill>
              </a:rPr>
              <a:t> </a:t>
            </a:r>
            <a:r>
              <a:rPr lang="en-US" b="1" dirty="0" err="1" smtClean="0">
                <a:solidFill>
                  <a:schemeClr val="bg1"/>
                </a:solidFill>
              </a:rPr>
              <a:t>tinh</a:t>
            </a:r>
            <a:r>
              <a:rPr lang="en-US" b="1" dirty="0" smtClean="0">
                <a:solidFill>
                  <a:schemeClr val="bg1"/>
                </a:solidFill>
              </a:rPr>
              <a:t> </a:t>
            </a:r>
            <a:r>
              <a:rPr lang="en-US" b="1" dirty="0" err="1" smtClean="0">
                <a:solidFill>
                  <a:schemeClr val="bg1"/>
                </a:solidFill>
              </a:rPr>
              <a:t>sương</a:t>
            </a:r>
            <a:r>
              <a:rPr lang="en-US" b="1" dirty="0" smtClean="0">
                <a:solidFill>
                  <a:schemeClr val="bg1"/>
                </a:solidFill>
              </a:rPr>
              <a:t>, </a:t>
            </a:r>
            <a:r>
              <a:rPr lang="en-US" b="1" dirty="0" err="1">
                <a:solidFill>
                  <a:schemeClr val="bg1"/>
                </a:solidFill>
              </a:rPr>
              <a:t>k</a:t>
            </a:r>
            <a:r>
              <a:rPr lang="en-US" b="1" dirty="0" err="1" smtClean="0">
                <a:solidFill>
                  <a:schemeClr val="bg1"/>
                </a:solidFill>
              </a:rPr>
              <a:t>hi</a:t>
            </a:r>
            <a:r>
              <a:rPr lang="en-US" b="1" dirty="0" smtClean="0">
                <a:solidFill>
                  <a:schemeClr val="bg1"/>
                </a:solidFill>
              </a:rPr>
              <a:t> </a:t>
            </a:r>
            <a:r>
              <a:rPr lang="en-US" b="1" dirty="0" err="1" smtClean="0">
                <a:solidFill>
                  <a:schemeClr val="bg1"/>
                </a:solidFill>
              </a:rPr>
              <a:t>nắng</a:t>
            </a:r>
            <a:r>
              <a:rPr lang="en-US" b="1" dirty="0" smtClean="0">
                <a:solidFill>
                  <a:schemeClr val="bg1"/>
                </a:solidFill>
              </a:rPr>
              <a:t> </a:t>
            </a:r>
            <a:r>
              <a:rPr lang="en-US" b="1" dirty="0" err="1" smtClean="0">
                <a:solidFill>
                  <a:schemeClr val="bg1"/>
                </a:solidFill>
              </a:rPr>
              <a:t>mênh</a:t>
            </a:r>
            <a:r>
              <a:rPr lang="en-US" b="1" dirty="0" smtClean="0">
                <a:solidFill>
                  <a:schemeClr val="bg1"/>
                </a:solidFill>
              </a:rPr>
              <a:t> </a:t>
            </a:r>
            <a:r>
              <a:rPr lang="en-US" b="1" dirty="0" err="1" smtClean="0">
                <a:solidFill>
                  <a:schemeClr val="bg1"/>
                </a:solidFill>
              </a:rPr>
              <a:t>mang</a:t>
            </a:r>
            <a:r>
              <a:rPr lang="en-US" b="1" dirty="0" smtClean="0">
                <a:solidFill>
                  <a:schemeClr val="bg1"/>
                </a:solidFill>
              </a:rPr>
              <a:t>, </a:t>
            </a:r>
            <a:r>
              <a:rPr lang="en-US" b="1" dirty="0" err="1" smtClean="0">
                <a:solidFill>
                  <a:schemeClr val="bg1"/>
                </a:solidFill>
              </a:rPr>
              <a:t>không</a:t>
            </a:r>
            <a:r>
              <a:rPr lang="en-US" b="1" dirty="0" smtClean="0">
                <a:solidFill>
                  <a:schemeClr val="bg1"/>
                </a:solidFill>
              </a:rPr>
              <a:t> </a:t>
            </a:r>
            <a:r>
              <a:rPr lang="en-US" b="1" dirty="0" err="1" smtClean="0">
                <a:solidFill>
                  <a:schemeClr val="bg1"/>
                </a:solidFill>
              </a:rPr>
              <a:t>gian</a:t>
            </a:r>
            <a:r>
              <a:rPr lang="en-US" b="1" dirty="0" smtClean="0">
                <a:solidFill>
                  <a:schemeClr val="bg1"/>
                </a:solidFill>
              </a:rPr>
              <a:t> </a:t>
            </a:r>
            <a:r>
              <a:rPr lang="en-US" b="1" dirty="0" err="1" smtClean="0">
                <a:solidFill>
                  <a:schemeClr val="bg1"/>
                </a:solidFill>
              </a:rPr>
              <a:t>lúc</a:t>
            </a:r>
            <a:r>
              <a:rPr lang="en-US" b="1" dirty="0" smtClean="0">
                <a:solidFill>
                  <a:schemeClr val="bg1"/>
                </a:solidFill>
              </a:rPr>
              <a:t> </a:t>
            </a:r>
            <a:r>
              <a:rPr lang="en-US" b="1" dirty="0" err="1" smtClean="0">
                <a:solidFill>
                  <a:schemeClr val="bg1"/>
                </a:solidFill>
              </a:rPr>
              <a:t>khi</a:t>
            </a:r>
            <a:r>
              <a:rPr lang="en-US" b="1" dirty="0" smtClean="0">
                <a:solidFill>
                  <a:schemeClr val="bg1"/>
                </a:solidFill>
              </a:rPr>
              <a:t> </a:t>
            </a:r>
            <a:r>
              <a:rPr lang="en-US" b="1" dirty="0" err="1" smtClean="0">
                <a:solidFill>
                  <a:schemeClr val="bg1"/>
                </a:solidFill>
              </a:rPr>
              <a:t>chiều</a:t>
            </a:r>
            <a:r>
              <a:rPr lang="en-US" b="1" dirty="0" smtClean="0">
                <a:solidFill>
                  <a:schemeClr val="bg1"/>
                </a:solidFill>
              </a:rPr>
              <a:t> </a:t>
            </a:r>
            <a:r>
              <a:rPr lang="en-US" b="1" dirty="0" err="1" smtClean="0">
                <a:solidFill>
                  <a:schemeClr val="bg1"/>
                </a:solidFill>
              </a:rPr>
              <a:t>buông</a:t>
            </a:r>
            <a:r>
              <a:rPr lang="en-US" b="1" dirty="0" smtClean="0">
                <a:solidFill>
                  <a:schemeClr val="bg1"/>
                </a:solidFill>
              </a:rPr>
              <a:t>. </a:t>
            </a:r>
            <a:r>
              <a:rPr lang="en-US" b="1" dirty="0" err="1" smtClean="0">
                <a:solidFill>
                  <a:schemeClr val="bg1"/>
                </a:solidFill>
              </a:rPr>
              <a:t>Ngài</a:t>
            </a:r>
            <a:r>
              <a:rPr lang="en-US" b="1" dirty="0" smtClean="0">
                <a:solidFill>
                  <a:schemeClr val="bg1"/>
                </a:solidFill>
              </a:rPr>
              <a:t> </a:t>
            </a:r>
            <a:r>
              <a:rPr lang="en-US" b="1" dirty="0" err="1" smtClean="0">
                <a:solidFill>
                  <a:schemeClr val="bg1"/>
                </a:solidFill>
              </a:rPr>
              <a:t>vẫn</a:t>
            </a:r>
            <a:r>
              <a:rPr lang="en-US" b="1" dirty="0" smtClean="0">
                <a:solidFill>
                  <a:schemeClr val="bg1"/>
                </a:solidFill>
              </a:rPr>
              <a:t> </a:t>
            </a:r>
            <a:r>
              <a:rPr lang="en-US" b="1" dirty="0" err="1" smtClean="0">
                <a:solidFill>
                  <a:schemeClr val="bg1"/>
                </a:solidFill>
              </a:rPr>
              <a:t>luôn</a:t>
            </a:r>
            <a:r>
              <a:rPr lang="en-US" b="1" dirty="0" smtClean="0">
                <a:solidFill>
                  <a:schemeClr val="bg1"/>
                </a:solidFill>
              </a:rPr>
              <a:t> </a:t>
            </a:r>
            <a:r>
              <a:rPr lang="en-US" b="1" dirty="0" err="1" smtClean="0">
                <a:solidFill>
                  <a:schemeClr val="bg1"/>
                </a:solidFill>
              </a:rPr>
              <a:t>chờ</a:t>
            </a:r>
            <a:r>
              <a:rPr lang="en-US" b="1" dirty="0" smtClean="0">
                <a:solidFill>
                  <a:schemeClr val="bg1"/>
                </a:solidFill>
              </a:rPr>
              <a:t> </a:t>
            </a:r>
            <a:r>
              <a:rPr lang="en-US" b="1" dirty="0" err="1" smtClean="0">
                <a:solidFill>
                  <a:schemeClr val="bg1"/>
                </a:solidFill>
              </a:rPr>
              <a:t>mong</a:t>
            </a:r>
            <a:r>
              <a:rPr lang="en-US" b="1" dirty="0" smtClean="0">
                <a:solidFill>
                  <a:schemeClr val="bg1"/>
                </a:solidFill>
              </a:rPr>
              <a:t>.</a:t>
            </a:r>
            <a:endParaRPr lang="vi-VN" b="1"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dirty="0" smtClean="0">
                <a:solidFill>
                  <a:srgbClr val="FFFF00"/>
                </a:solidFill>
                <a:effectLst/>
              </a:rPr>
              <a:t>*:</a:t>
            </a:r>
            <a:r>
              <a:rPr lang="en-US" b="1" dirty="0" smtClean="0">
                <a:solidFill>
                  <a:srgbClr val="FFFF00"/>
                </a:solidFill>
                <a:effectLst/>
              </a:rPr>
              <a:t> </a:t>
            </a:r>
            <a:r>
              <a:rPr lang="en-US" b="1" dirty="0" err="1" smtClean="0">
                <a:solidFill>
                  <a:schemeClr val="bg1"/>
                </a:solidFill>
              </a:rPr>
              <a:t>Tình</a:t>
            </a:r>
            <a:r>
              <a:rPr lang="en-US" b="1" dirty="0" smtClean="0">
                <a:solidFill>
                  <a:schemeClr val="bg1"/>
                </a:solidFill>
              </a:rPr>
              <a:t> </a:t>
            </a:r>
            <a:r>
              <a:rPr lang="en-US" b="1" dirty="0" err="1" smtClean="0">
                <a:solidFill>
                  <a:schemeClr val="bg1"/>
                </a:solidFill>
              </a:rPr>
              <a:t>thương</a:t>
            </a:r>
            <a:r>
              <a:rPr lang="en-US" b="1" dirty="0" smtClean="0">
                <a:solidFill>
                  <a:schemeClr val="bg1"/>
                </a:solidFill>
              </a:rPr>
              <a:t> </a:t>
            </a:r>
            <a:r>
              <a:rPr lang="en-US" b="1" dirty="0" err="1" smtClean="0">
                <a:solidFill>
                  <a:schemeClr val="bg1"/>
                </a:solidFill>
              </a:rPr>
              <a:t>của</a:t>
            </a:r>
            <a:r>
              <a:rPr lang="en-US" b="1" dirty="0" smtClean="0">
                <a:solidFill>
                  <a:schemeClr val="bg1"/>
                </a:solidFill>
              </a:rPr>
              <a:t> </a:t>
            </a:r>
            <a:r>
              <a:rPr lang="en-US" b="1" dirty="0" err="1" smtClean="0">
                <a:solidFill>
                  <a:schemeClr val="bg1"/>
                </a:solidFill>
              </a:rPr>
              <a:t>Chúa</a:t>
            </a:r>
            <a:r>
              <a:rPr lang="en-US" b="1" dirty="0" smtClean="0">
                <a:solidFill>
                  <a:schemeClr val="bg1"/>
                </a:solidFill>
              </a:rPr>
              <a:t> </a:t>
            </a:r>
            <a:r>
              <a:rPr lang="en-US" b="1" dirty="0" err="1" smtClean="0">
                <a:solidFill>
                  <a:schemeClr val="bg1"/>
                </a:solidFill>
              </a:rPr>
              <a:t>công</a:t>
            </a:r>
            <a:r>
              <a:rPr lang="en-US" b="1" dirty="0" smtClean="0">
                <a:solidFill>
                  <a:schemeClr val="bg1"/>
                </a:solidFill>
              </a:rPr>
              <a:t> minh </a:t>
            </a:r>
            <a:r>
              <a:rPr lang="en-US" b="1" dirty="0" err="1" smtClean="0">
                <a:solidFill>
                  <a:schemeClr val="bg1"/>
                </a:solidFill>
              </a:rPr>
              <a:t>chứa</a:t>
            </a:r>
            <a:r>
              <a:rPr lang="en-US" b="1" dirty="0" smtClean="0">
                <a:solidFill>
                  <a:schemeClr val="bg1"/>
                </a:solidFill>
              </a:rPr>
              <a:t> </a:t>
            </a:r>
            <a:r>
              <a:rPr lang="en-US" b="1" dirty="0" err="1" smtClean="0">
                <a:solidFill>
                  <a:schemeClr val="bg1"/>
                </a:solidFill>
              </a:rPr>
              <a:t>chan</a:t>
            </a:r>
            <a:r>
              <a:rPr lang="en-US" b="1" dirty="0" smtClean="0">
                <a:solidFill>
                  <a:schemeClr val="bg1"/>
                </a:solidFill>
              </a:rPr>
              <a:t> </a:t>
            </a:r>
            <a:r>
              <a:rPr lang="en-US" b="1" dirty="0" err="1" smtClean="0">
                <a:solidFill>
                  <a:schemeClr val="bg1"/>
                </a:solidFill>
              </a:rPr>
              <a:t>nhân</a:t>
            </a:r>
            <a:r>
              <a:rPr lang="en-US" b="1" dirty="0" smtClean="0">
                <a:solidFill>
                  <a:schemeClr val="bg1"/>
                </a:solidFill>
              </a:rPr>
              <a:t> </a:t>
            </a:r>
            <a:r>
              <a:rPr lang="en-US" b="1" dirty="0" err="1" smtClean="0">
                <a:solidFill>
                  <a:schemeClr val="bg1"/>
                </a:solidFill>
              </a:rPr>
              <a:t>từ</a:t>
            </a:r>
            <a:r>
              <a:rPr lang="en-US" b="1" dirty="0" smtClean="0">
                <a:solidFill>
                  <a:schemeClr val="bg1"/>
                </a:solidFill>
              </a:rPr>
              <a:t>. </a:t>
            </a:r>
            <a:r>
              <a:rPr lang="en-US" b="1" dirty="0" err="1" smtClean="0">
                <a:solidFill>
                  <a:schemeClr val="bg1"/>
                </a:solidFill>
              </a:rPr>
              <a:t>Tình</a:t>
            </a:r>
            <a:r>
              <a:rPr lang="en-US" b="1" dirty="0" smtClean="0">
                <a:solidFill>
                  <a:schemeClr val="bg1"/>
                </a:solidFill>
              </a:rPr>
              <a:t> </a:t>
            </a:r>
            <a:r>
              <a:rPr lang="en-US" b="1" dirty="0" err="1" smtClean="0">
                <a:solidFill>
                  <a:schemeClr val="bg1"/>
                </a:solidFill>
              </a:rPr>
              <a:t>thương</a:t>
            </a:r>
            <a:r>
              <a:rPr lang="en-US" b="1" dirty="0" smtClean="0">
                <a:solidFill>
                  <a:schemeClr val="bg1"/>
                </a:solidFill>
              </a:rPr>
              <a:t> </a:t>
            </a:r>
            <a:r>
              <a:rPr lang="en-US" b="1" dirty="0" err="1" smtClean="0">
                <a:solidFill>
                  <a:schemeClr val="bg1"/>
                </a:solidFill>
              </a:rPr>
              <a:t>của</a:t>
            </a:r>
            <a:r>
              <a:rPr lang="en-US" b="1" dirty="0" smtClean="0">
                <a:solidFill>
                  <a:schemeClr val="bg1"/>
                </a:solidFill>
              </a:rPr>
              <a:t> </a:t>
            </a:r>
            <a:r>
              <a:rPr lang="en-US" b="1" dirty="0" err="1" smtClean="0">
                <a:solidFill>
                  <a:schemeClr val="bg1"/>
                </a:solidFill>
              </a:rPr>
              <a:t>Chúa</a:t>
            </a:r>
            <a:r>
              <a:rPr lang="en-US" b="1" dirty="0" smtClean="0">
                <a:solidFill>
                  <a:schemeClr val="bg1"/>
                </a:solidFill>
              </a:rPr>
              <a:t> </a:t>
            </a:r>
            <a:r>
              <a:rPr lang="en-US" b="1" dirty="0" err="1" smtClean="0">
                <a:solidFill>
                  <a:schemeClr val="bg1"/>
                </a:solidFill>
              </a:rPr>
              <a:t>không</a:t>
            </a:r>
            <a:r>
              <a:rPr lang="en-US" b="1" dirty="0" smtClean="0">
                <a:solidFill>
                  <a:schemeClr val="bg1"/>
                </a:solidFill>
              </a:rPr>
              <a:t> </a:t>
            </a:r>
            <a:r>
              <a:rPr lang="en-US" b="1" dirty="0" err="1" smtClean="0">
                <a:solidFill>
                  <a:schemeClr val="bg1"/>
                </a:solidFill>
              </a:rPr>
              <a:t>ai</a:t>
            </a:r>
            <a:r>
              <a:rPr lang="en-US" b="1" dirty="0" smtClean="0">
                <a:solidFill>
                  <a:schemeClr val="bg1"/>
                </a:solidFill>
              </a:rPr>
              <a:t> </a:t>
            </a:r>
            <a:r>
              <a:rPr lang="en-US" b="1" dirty="0" err="1" smtClean="0">
                <a:solidFill>
                  <a:schemeClr val="bg1"/>
                </a:solidFill>
              </a:rPr>
              <a:t>ngẫm</a:t>
            </a:r>
            <a:r>
              <a:rPr lang="en-US" b="1" dirty="0" smtClean="0">
                <a:solidFill>
                  <a:schemeClr val="bg1"/>
                </a:solidFill>
              </a:rPr>
              <a:t> </a:t>
            </a:r>
            <a:r>
              <a:rPr lang="en-US" b="1" dirty="0" err="1" smtClean="0">
                <a:solidFill>
                  <a:schemeClr val="bg1"/>
                </a:solidFill>
              </a:rPr>
              <a:t>suy</a:t>
            </a:r>
            <a:r>
              <a:rPr lang="en-US" b="1" dirty="0" smtClean="0">
                <a:solidFill>
                  <a:schemeClr val="bg1"/>
                </a:solidFill>
              </a:rPr>
              <a:t> </a:t>
            </a:r>
            <a:r>
              <a:rPr lang="en-US" b="1" dirty="0" err="1" smtClean="0">
                <a:solidFill>
                  <a:schemeClr val="bg1"/>
                </a:solidFill>
              </a:rPr>
              <a:t>cho</a:t>
            </a:r>
            <a:r>
              <a:rPr lang="en-US" b="1" dirty="0" smtClean="0">
                <a:solidFill>
                  <a:schemeClr val="bg1"/>
                </a:solidFill>
              </a:rPr>
              <a:t> </a:t>
            </a:r>
            <a:r>
              <a:rPr lang="en-US" b="1" dirty="0" err="1" smtClean="0">
                <a:solidFill>
                  <a:schemeClr val="bg1"/>
                </a:solidFill>
              </a:rPr>
              <a:t>cùng</a:t>
            </a:r>
            <a:r>
              <a:rPr lang="en-US" b="1" dirty="0" smtClean="0">
                <a:solidFill>
                  <a:schemeClr val="bg1"/>
                </a:solidFill>
              </a:rPr>
              <a:t>. Tin </a:t>
            </a:r>
            <a:r>
              <a:rPr lang="en-US" b="1" dirty="0" err="1" smtClean="0">
                <a:solidFill>
                  <a:schemeClr val="bg1"/>
                </a:solidFill>
              </a:rPr>
              <a:t>Chúa</a:t>
            </a:r>
            <a:r>
              <a:rPr lang="en-US" b="1" dirty="0" smtClean="0">
                <a:solidFill>
                  <a:schemeClr val="bg1"/>
                </a:solidFill>
              </a:rPr>
              <a:t> con </a:t>
            </a:r>
            <a:r>
              <a:rPr lang="en-US" b="1" dirty="0" err="1" smtClean="0">
                <a:solidFill>
                  <a:schemeClr val="bg1"/>
                </a:solidFill>
              </a:rPr>
              <a:t>không</a:t>
            </a:r>
            <a:r>
              <a:rPr lang="en-US" b="1" dirty="0" smtClean="0">
                <a:solidFill>
                  <a:schemeClr val="bg1"/>
                </a:solidFill>
              </a:rPr>
              <a:t> </a:t>
            </a:r>
            <a:r>
              <a:rPr lang="en-US" b="1" dirty="0" err="1" smtClean="0">
                <a:solidFill>
                  <a:schemeClr val="bg1"/>
                </a:solidFill>
              </a:rPr>
              <a:t>nghi</a:t>
            </a:r>
            <a:r>
              <a:rPr lang="en-US" b="1" dirty="0" smtClean="0">
                <a:solidFill>
                  <a:schemeClr val="bg1"/>
                </a:solidFill>
              </a:rPr>
              <a:t> nan, </a:t>
            </a:r>
            <a:r>
              <a:rPr lang="en-US" b="1" dirty="0" err="1" smtClean="0">
                <a:solidFill>
                  <a:schemeClr val="bg1"/>
                </a:solidFill>
              </a:rPr>
              <a:t>yêu</a:t>
            </a:r>
            <a:r>
              <a:rPr lang="en-US" b="1" dirty="0" smtClean="0">
                <a:solidFill>
                  <a:schemeClr val="bg1"/>
                </a:solidFill>
              </a:rPr>
              <a:t> </a:t>
            </a:r>
            <a:r>
              <a:rPr lang="en-US" b="1" dirty="0" err="1" smtClean="0">
                <a:solidFill>
                  <a:schemeClr val="bg1"/>
                </a:solidFill>
              </a:rPr>
              <a:t>Chúa</a:t>
            </a:r>
            <a:r>
              <a:rPr lang="en-US" b="1" dirty="0" smtClean="0">
                <a:solidFill>
                  <a:schemeClr val="bg1"/>
                </a:solidFill>
              </a:rPr>
              <a:t> con </a:t>
            </a:r>
            <a:r>
              <a:rPr lang="en-US" b="1" dirty="0" err="1" smtClean="0">
                <a:solidFill>
                  <a:schemeClr val="bg1"/>
                </a:solidFill>
              </a:rPr>
              <a:t>không</a:t>
            </a:r>
            <a:r>
              <a:rPr lang="en-US" b="1" dirty="0" smtClean="0">
                <a:solidFill>
                  <a:schemeClr val="bg1"/>
                </a:solidFill>
              </a:rPr>
              <a:t> </a:t>
            </a:r>
            <a:r>
              <a:rPr lang="en-US" b="1" dirty="0" err="1" smtClean="0">
                <a:solidFill>
                  <a:schemeClr val="bg1"/>
                </a:solidFill>
              </a:rPr>
              <a:t>hoang</a:t>
            </a:r>
            <a:r>
              <a:rPr lang="en-US" b="1" dirty="0" smtClean="0">
                <a:solidFill>
                  <a:schemeClr val="bg1"/>
                </a:solidFill>
              </a:rPr>
              <a:t> </a:t>
            </a:r>
            <a:r>
              <a:rPr lang="en-US" b="1" dirty="0" err="1" smtClean="0">
                <a:solidFill>
                  <a:schemeClr val="bg1"/>
                </a:solidFill>
              </a:rPr>
              <a:t>mang</a:t>
            </a:r>
            <a:r>
              <a:rPr lang="en-US" b="1" dirty="0" smtClean="0">
                <a:solidFill>
                  <a:schemeClr val="bg1"/>
                </a:solidFill>
              </a:rPr>
              <a:t>, </a:t>
            </a:r>
            <a:r>
              <a:rPr lang="en-US" b="1" dirty="0" err="1" smtClean="0">
                <a:solidFill>
                  <a:schemeClr val="bg1"/>
                </a:solidFill>
              </a:rPr>
              <a:t>Chúa</a:t>
            </a:r>
            <a:r>
              <a:rPr lang="en-US" b="1" dirty="0" smtClean="0">
                <a:solidFill>
                  <a:schemeClr val="bg1"/>
                </a:solidFill>
              </a:rPr>
              <a:t> </a:t>
            </a:r>
            <a:r>
              <a:rPr lang="en-US" b="1" dirty="0" err="1" smtClean="0">
                <a:solidFill>
                  <a:schemeClr val="bg1"/>
                </a:solidFill>
              </a:rPr>
              <a:t>là</a:t>
            </a:r>
            <a:r>
              <a:rPr lang="en-US" b="1" dirty="0" smtClean="0">
                <a:solidFill>
                  <a:schemeClr val="bg1"/>
                </a:solidFill>
              </a:rPr>
              <a:t> </a:t>
            </a:r>
            <a:r>
              <a:rPr lang="en-US" b="1" dirty="0" err="1" smtClean="0">
                <a:solidFill>
                  <a:schemeClr val="bg1"/>
                </a:solidFill>
              </a:rPr>
              <a:t>hạnh</a:t>
            </a:r>
            <a:r>
              <a:rPr lang="en-US" b="1" dirty="0" smtClean="0">
                <a:solidFill>
                  <a:schemeClr val="bg1"/>
                </a:solidFill>
              </a:rPr>
              <a:t> </a:t>
            </a:r>
            <a:r>
              <a:rPr lang="en-US" b="1" dirty="0" err="1" smtClean="0">
                <a:solidFill>
                  <a:schemeClr val="bg1"/>
                </a:solidFill>
              </a:rPr>
              <a:t>phúc</a:t>
            </a:r>
            <a:r>
              <a:rPr lang="en-US" b="1" dirty="0" smtClean="0">
                <a:solidFill>
                  <a:schemeClr val="bg1"/>
                </a:solidFill>
              </a:rPr>
              <a:t> </a:t>
            </a:r>
            <a:r>
              <a:rPr lang="en-US" b="1" dirty="0" err="1" smtClean="0">
                <a:solidFill>
                  <a:schemeClr val="bg1"/>
                </a:solidFill>
              </a:rPr>
              <a:t>là</a:t>
            </a:r>
            <a:r>
              <a:rPr lang="en-US" b="1" dirty="0" smtClean="0">
                <a:solidFill>
                  <a:schemeClr val="bg1"/>
                </a:solidFill>
              </a:rPr>
              <a:t> </a:t>
            </a:r>
            <a:r>
              <a:rPr lang="en-US" b="1" dirty="0" err="1" smtClean="0">
                <a:solidFill>
                  <a:schemeClr val="bg1"/>
                </a:solidFill>
              </a:rPr>
              <a:t>bến</a:t>
            </a:r>
            <a:r>
              <a:rPr lang="en-US" b="1" dirty="0" smtClean="0">
                <a:solidFill>
                  <a:schemeClr val="bg1"/>
                </a:solidFill>
              </a:rPr>
              <a:t> con </a:t>
            </a:r>
            <a:r>
              <a:rPr lang="en-US" b="1" dirty="0" err="1" smtClean="0">
                <a:solidFill>
                  <a:schemeClr val="bg1"/>
                </a:solidFill>
              </a:rPr>
              <a:t>mong</a:t>
            </a:r>
            <a:r>
              <a:rPr lang="en-US" b="1" dirty="0" smtClean="0">
                <a:solidFill>
                  <a:schemeClr val="bg1"/>
                </a:solidFill>
              </a:rPr>
              <a:t> </a:t>
            </a:r>
            <a:r>
              <a:rPr lang="en-US" b="1" dirty="0" err="1" smtClean="0">
                <a:solidFill>
                  <a:schemeClr val="bg1"/>
                </a:solidFill>
              </a:rPr>
              <a:t>chờ</a:t>
            </a:r>
            <a:r>
              <a:rPr lang="en-US" b="1" dirty="0" smtClean="0">
                <a:solidFill>
                  <a:schemeClr val="bg1"/>
                </a:solidFill>
              </a:rPr>
              <a:t>.</a:t>
            </a:r>
            <a:endParaRPr lang="en-US" b="1"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err="1">
                <a:solidFill>
                  <a:srgbClr val="FFFF00"/>
                </a:solidFill>
                <a:effectLst/>
              </a:rPr>
              <a:t>Đk</a:t>
            </a:r>
            <a:r>
              <a:rPr lang="en-US" sz="4800" b="1" u="sng" dirty="0">
                <a:solidFill>
                  <a:srgbClr val="FFFF00"/>
                </a:solidFill>
                <a:effectLst/>
              </a:rPr>
              <a:t>:</a:t>
            </a:r>
            <a:r>
              <a:rPr lang="en-US" sz="4800" b="1" dirty="0">
                <a:solidFill>
                  <a:schemeClr val="bg1"/>
                </a:solidFill>
                <a:effectLst/>
              </a:rPr>
              <a:t> </a:t>
            </a:r>
            <a:r>
              <a:rPr lang="en-US" sz="4800" b="1" dirty="0" err="1" smtClean="0">
                <a:solidFill>
                  <a:schemeClr val="bg1"/>
                </a:solidFill>
              </a:rPr>
              <a:t>Yêu</a:t>
            </a:r>
            <a:r>
              <a:rPr lang="en-US" sz="4800" b="1" dirty="0" smtClean="0">
                <a:solidFill>
                  <a:schemeClr val="bg1"/>
                </a:solidFill>
              </a:rPr>
              <a:t> con </a:t>
            </a:r>
            <a:r>
              <a:rPr lang="en-US" sz="4800" b="1" dirty="0" err="1" smtClean="0">
                <a:solidFill>
                  <a:schemeClr val="bg1"/>
                </a:solidFill>
              </a:rPr>
              <a:t>Chúa</a:t>
            </a:r>
            <a:r>
              <a:rPr lang="en-US" sz="4800" b="1" dirty="0" smtClean="0">
                <a:solidFill>
                  <a:schemeClr val="bg1"/>
                </a:solidFill>
              </a:rPr>
              <a:t> </a:t>
            </a:r>
            <a:r>
              <a:rPr lang="en-US" sz="4800" b="1" dirty="0" err="1" smtClean="0">
                <a:solidFill>
                  <a:schemeClr val="bg1"/>
                </a:solidFill>
              </a:rPr>
              <a:t>hiến</a:t>
            </a:r>
            <a:r>
              <a:rPr lang="en-US" sz="4800" b="1" dirty="0" smtClean="0">
                <a:solidFill>
                  <a:schemeClr val="bg1"/>
                </a:solidFill>
              </a:rPr>
              <a:t> </a:t>
            </a:r>
            <a:r>
              <a:rPr lang="en-US" sz="4800" b="1" dirty="0" err="1" smtClean="0">
                <a:solidFill>
                  <a:schemeClr val="bg1"/>
                </a:solidFill>
              </a:rPr>
              <a:t>mình</a:t>
            </a:r>
            <a:r>
              <a:rPr lang="en-US" sz="4800" b="1" dirty="0" smtClean="0">
                <a:solidFill>
                  <a:schemeClr val="bg1"/>
                </a:solidFill>
              </a:rPr>
              <a:t> </a:t>
            </a:r>
            <a:r>
              <a:rPr lang="en-US" sz="4800" b="1" dirty="0" err="1" smtClean="0">
                <a:solidFill>
                  <a:schemeClr val="bg1"/>
                </a:solidFill>
              </a:rPr>
              <a:t>vì</a:t>
            </a:r>
            <a:r>
              <a:rPr lang="en-US" sz="4800" b="1" dirty="0" smtClean="0">
                <a:solidFill>
                  <a:schemeClr val="bg1"/>
                </a:solidFill>
              </a:rPr>
              <a:t> con. </a:t>
            </a:r>
            <a:r>
              <a:rPr lang="en-US" sz="4800" b="1" dirty="0" err="1" smtClean="0">
                <a:solidFill>
                  <a:schemeClr val="bg1"/>
                </a:solidFill>
              </a:rPr>
              <a:t>Hy</a:t>
            </a:r>
            <a:r>
              <a:rPr lang="en-US" sz="4800" b="1" dirty="0" smtClean="0">
                <a:solidFill>
                  <a:schemeClr val="bg1"/>
                </a:solidFill>
              </a:rPr>
              <a:t> </a:t>
            </a:r>
            <a:r>
              <a:rPr lang="en-US" sz="4800" b="1" dirty="0" err="1" smtClean="0">
                <a:solidFill>
                  <a:schemeClr val="bg1"/>
                </a:solidFill>
              </a:rPr>
              <a:t>sinh</a:t>
            </a:r>
            <a:r>
              <a:rPr lang="en-US" sz="4800" b="1" dirty="0" smtClean="0">
                <a:solidFill>
                  <a:schemeClr val="bg1"/>
                </a:solidFill>
              </a:rPr>
              <a:t> </a:t>
            </a:r>
            <a:r>
              <a:rPr lang="en-US" sz="4800" b="1" dirty="0" err="1" smtClean="0">
                <a:solidFill>
                  <a:schemeClr val="bg1"/>
                </a:solidFill>
              </a:rPr>
              <a:t>để</a:t>
            </a:r>
            <a:r>
              <a:rPr lang="en-US" sz="4800" b="1" dirty="0" smtClean="0">
                <a:solidFill>
                  <a:schemeClr val="bg1"/>
                </a:solidFill>
              </a:rPr>
              <a:t> </a:t>
            </a:r>
            <a:r>
              <a:rPr lang="en-US" sz="4800" b="1" dirty="0" err="1" smtClean="0">
                <a:solidFill>
                  <a:schemeClr val="bg1"/>
                </a:solidFill>
              </a:rPr>
              <a:t>cứu</a:t>
            </a:r>
            <a:r>
              <a:rPr lang="en-US" sz="4800" b="1" dirty="0" smtClean="0">
                <a:solidFill>
                  <a:schemeClr val="bg1"/>
                </a:solidFill>
              </a:rPr>
              <a:t> </a:t>
            </a:r>
            <a:r>
              <a:rPr lang="en-US" sz="4800" b="1" dirty="0" err="1" smtClean="0">
                <a:solidFill>
                  <a:schemeClr val="bg1"/>
                </a:solidFill>
              </a:rPr>
              <a:t>chuộc</a:t>
            </a:r>
            <a:r>
              <a:rPr lang="en-US" sz="4800" b="1" dirty="0" smtClean="0">
                <a:solidFill>
                  <a:schemeClr val="bg1"/>
                </a:solidFill>
              </a:rPr>
              <a:t> </a:t>
            </a:r>
            <a:r>
              <a:rPr lang="en-US" sz="4800" b="1" dirty="0" err="1" smtClean="0">
                <a:solidFill>
                  <a:schemeClr val="bg1"/>
                </a:solidFill>
              </a:rPr>
              <a:t>nhân</a:t>
            </a:r>
            <a:r>
              <a:rPr lang="en-US" sz="4800" b="1" dirty="0" smtClean="0">
                <a:solidFill>
                  <a:schemeClr val="bg1"/>
                </a:solidFill>
              </a:rPr>
              <a:t> </a:t>
            </a:r>
            <a:r>
              <a:rPr lang="en-US" sz="4800" b="1" dirty="0" err="1" smtClean="0">
                <a:solidFill>
                  <a:schemeClr val="bg1"/>
                </a:solidFill>
              </a:rPr>
              <a:t>thế</a:t>
            </a:r>
            <a:r>
              <a:rPr lang="en-US" sz="4800" b="1" dirty="0" smtClean="0">
                <a:solidFill>
                  <a:schemeClr val="bg1"/>
                </a:solidFill>
              </a:rPr>
              <a:t>. </a:t>
            </a:r>
            <a:r>
              <a:rPr lang="en-US" sz="4800" b="1" dirty="0" err="1" smtClean="0">
                <a:solidFill>
                  <a:schemeClr val="bg1"/>
                </a:solidFill>
              </a:rPr>
              <a:t>Yêu</a:t>
            </a:r>
            <a:r>
              <a:rPr lang="en-US" sz="4800" b="1" dirty="0" smtClean="0">
                <a:solidFill>
                  <a:schemeClr val="bg1"/>
                </a:solidFill>
              </a:rPr>
              <a:t> con </a:t>
            </a:r>
            <a:r>
              <a:rPr lang="en-US" sz="4800" b="1" dirty="0" err="1" smtClean="0">
                <a:solidFill>
                  <a:schemeClr val="bg1"/>
                </a:solidFill>
              </a:rPr>
              <a:t>Chúa</a:t>
            </a:r>
            <a:r>
              <a:rPr lang="en-US" sz="4800" b="1" dirty="0" smtClean="0">
                <a:solidFill>
                  <a:schemeClr val="bg1"/>
                </a:solidFill>
              </a:rPr>
              <a:t> </a:t>
            </a:r>
            <a:r>
              <a:rPr lang="en-US" sz="4800" b="1" dirty="0" err="1" smtClean="0">
                <a:solidFill>
                  <a:schemeClr val="bg1"/>
                </a:solidFill>
              </a:rPr>
              <a:t>vẫn</a:t>
            </a:r>
            <a:r>
              <a:rPr lang="en-US" sz="4800" b="1" dirty="0" smtClean="0">
                <a:solidFill>
                  <a:schemeClr val="bg1"/>
                </a:solidFill>
              </a:rPr>
              <a:t> </a:t>
            </a:r>
            <a:r>
              <a:rPr lang="en-US" sz="4800" b="1" dirty="0" err="1" smtClean="0">
                <a:solidFill>
                  <a:schemeClr val="bg1"/>
                </a:solidFill>
              </a:rPr>
              <a:t>hằng</a:t>
            </a:r>
            <a:r>
              <a:rPr lang="en-US" sz="4800" b="1" dirty="0" smtClean="0">
                <a:solidFill>
                  <a:schemeClr val="bg1"/>
                </a:solidFill>
              </a:rPr>
              <a:t> </a:t>
            </a:r>
            <a:r>
              <a:rPr lang="en-US" sz="4800" b="1" dirty="0" err="1" smtClean="0">
                <a:solidFill>
                  <a:schemeClr val="bg1"/>
                </a:solidFill>
              </a:rPr>
              <a:t>chờ</a:t>
            </a:r>
            <a:r>
              <a:rPr lang="en-US" sz="4800" b="1" dirty="0" smtClean="0">
                <a:solidFill>
                  <a:schemeClr val="bg1"/>
                </a:solidFill>
              </a:rPr>
              <a:t> </a:t>
            </a:r>
            <a:r>
              <a:rPr lang="en-US" sz="4800" b="1" dirty="0" err="1" smtClean="0">
                <a:solidFill>
                  <a:schemeClr val="bg1"/>
                </a:solidFill>
              </a:rPr>
              <a:t>mong</a:t>
            </a:r>
            <a:r>
              <a:rPr lang="en-US" sz="4800" b="1" dirty="0" smtClean="0">
                <a:solidFill>
                  <a:schemeClr val="bg1"/>
                </a:solidFill>
              </a:rPr>
              <a:t>. Xin </a:t>
            </a:r>
            <a:r>
              <a:rPr lang="en-US" sz="4800" b="1" dirty="0" err="1" smtClean="0">
                <a:solidFill>
                  <a:schemeClr val="bg1"/>
                </a:solidFill>
              </a:rPr>
              <a:t>yêu</a:t>
            </a:r>
            <a:r>
              <a:rPr lang="en-US" sz="4800" b="1" dirty="0" smtClean="0">
                <a:solidFill>
                  <a:schemeClr val="bg1"/>
                </a:solidFill>
              </a:rPr>
              <a:t> </a:t>
            </a:r>
            <a:r>
              <a:rPr lang="en-US" sz="4800" b="1" dirty="0" err="1" smtClean="0">
                <a:solidFill>
                  <a:schemeClr val="bg1"/>
                </a:solidFill>
              </a:rPr>
              <a:t>Ngài</a:t>
            </a:r>
            <a:r>
              <a:rPr lang="en-US" sz="4800" b="1" dirty="0" smtClean="0">
                <a:solidFill>
                  <a:schemeClr val="bg1"/>
                </a:solidFill>
              </a:rPr>
              <a:t> </a:t>
            </a:r>
            <a:r>
              <a:rPr lang="en-US" sz="4800" b="1" dirty="0" err="1" smtClean="0">
                <a:solidFill>
                  <a:schemeClr val="bg1"/>
                </a:solidFill>
              </a:rPr>
              <a:t>dù</a:t>
            </a:r>
            <a:r>
              <a:rPr lang="en-US" sz="4800" b="1" dirty="0" smtClean="0">
                <a:solidFill>
                  <a:schemeClr val="bg1"/>
                </a:solidFill>
              </a:rPr>
              <a:t> </a:t>
            </a:r>
            <a:r>
              <a:rPr lang="en-US" sz="4800" b="1" dirty="0" err="1" smtClean="0">
                <a:solidFill>
                  <a:schemeClr val="bg1"/>
                </a:solidFill>
              </a:rPr>
              <a:t>đã</a:t>
            </a:r>
            <a:r>
              <a:rPr lang="en-US" sz="4800" b="1" dirty="0" smtClean="0">
                <a:solidFill>
                  <a:schemeClr val="bg1"/>
                </a:solidFill>
              </a:rPr>
              <a:t> </a:t>
            </a:r>
            <a:r>
              <a:rPr lang="en-US" sz="4800" b="1" dirty="0" err="1" smtClean="0">
                <a:solidFill>
                  <a:schemeClr val="bg1"/>
                </a:solidFill>
              </a:rPr>
              <a:t>bao</a:t>
            </a:r>
            <a:r>
              <a:rPr lang="en-US" sz="4800" b="1" dirty="0" smtClean="0">
                <a:solidFill>
                  <a:schemeClr val="bg1"/>
                </a:solidFill>
              </a:rPr>
              <a:t> </a:t>
            </a:r>
            <a:r>
              <a:rPr lang="en-US" sz="4800" b="1" dirty="0" err="1" smtClean="0">
                <a:solidFill>
                  <a:schemeClr val="bg1"/>
                </a:solidFill>
              </a:rPr>
              <a:t>muộn</a:t>
            </a:r>
            <a:r>
              <a:rPr lang="en-US" sz="4800" b="1" dirty="0" smtClean="0">
                <a:solidFill>
                  <a:schemeClr val="bg1"/>
                </a:solidFill>
              </a:rPr>
              <a:t> </a:t>
            </a:r>
            <a:r>
              <a:rPr lang="en-US" sz="4800" b="1" dirty="0" err="1" smtClean="0">
                <a:solidFill>
                  <a:schemeClr val="bg1"/>
                </a:solidFill>
              </a:rPr>
              <a:t>màng</a:t>
            </a:r>
            <a:r>
              <a:rPr lang="en-US" sz="4800" b="1" dirty="0" smtClean="0">
                <a:solidFill>
                  <a:schemeClr val="bg1"/>
                </a:solidFill>
              </a:rPr>
              <a:t>.</a:t>
            </a:r>
            <a:endParaRPr lang="en-US" sz="4800" b="1" dirty="0">
              <a:solidFill>
                <a:schemeClr val="bg1"/>
              </a:solidFill>
              <a:effectLst/>
            </a:endParaRPr>
          </a:p>
        </p:txBody>
      </p:sp>
    </p:spTree>
    <p:extLst>
      <p:ext uri="{BB962C8B-B14F-4D97-AF65-F5344CB8AC3E}">
        <p14:creationId xmlns:p14="http://schemas.microsoft.com/office/powerpoint/2010/main" val="297380723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b="1" u="sng" dirty="0">
                <a:solidFill>
                  <a:srgbClr val="FFFF00"/>
                </a:solidFill>
                <a:effectLst/>
              </a:rPr>
              <a:t>Tk2:</a:t>
            </a:r>
            <a:r>
              <a:rPr lang="en-US" b="1" dirty="0">
                <a:solidFill>
                  <a:schemeClr val="bg1"/>
                </a:solidFill>
                <a:effectLst/>
              </a:rPr>
              <a:t> </a:t>
            </a:r>
            <a:r>
              <a:rPr lang="en-US" b="1" dirty="0" err="1" smtClean="0">
                <a:solidFill>
                  <a:schemeClr val="bg1"/>
                </a:solidFill>
              </a:rPr>
              <a:t>Từ</a:t>
            </a:r>
            <a:r>
              <a:rPr lang="en-US" b="1" dirty="0" smtClean="0">
                <a:solidFill>
                  <a:schemeClr val="bg1"/>
                </a:solidFill>
              </a:rPr>
              <a:t> </a:t>
            </a:r>
            <a:r>
              <a:rPr lang="en-US" b="1" dirty="0" err="1" smtClean="0">
                <a:solidFill>
                  <a:schemeClr val="bg1"/>
                </a:solidFill>
              </a:rPr>
              <a:t>khi</a:t>
            </a:r>
            <a:r>
              <a:rPr lang="en-US" b="1" dirty="0" smtClean="0">
                <a:solidFill>
                  <a:schemeClr val="bg1"/>
                </a:solidFill>
              </a:rPr>
              <a:t> </a:t>
            </a:r>
            <a:r>
              <a:rPr lang="en-US" b="1" dirty="0" err="1" smtClean="0">
                <a:solidFill>
                  <a:schemeClr val="bg1"/>
                </a:solidFill>
              </a:rPr>
              <a:t>hừng</a:t>
            </a:r>
            <a:r>
              <a:rPr lang="en-US" b="1" dirty="0" smtClean="0">
                <a:solidFill>
                  <a:schemeClr val="bg1"/>
                </a:solidFill>
              </a:rPr>
              <a:t> </a:t>
            </a:r>
            <a:r>
              <a:rPr lang="en-US" b="1" dirty="0" err="1" smtClean="0">
                <a:solidFill>
                  <a:schemeClr val="bg1"/>
                </a:solidFill>
              </a:rPr>
              <a:t>đông</a:t>
            </a:r>
            <a:r>
              <a:rPr lang="en-US" b="1" dirty="0" smtClean="0">
                <a:solidFill>
                  <a:schemeClr val="bg1"/>
                </a:solidFill>
              </a:rPr>
              <a:t> con </a:t>
            </a:r>
            <a:r>
              <a:rPr lang="en-US" b="1" dirty="0" err="1" smtClean="0">
                <a:solidFill>
                  <a:schemeClr val="bg1"/>
                </a:solidFill>
              </a:rPr>
              <a:t>vui</a:t>
            </a:r>
            <a:r>
              <a:rPr lang="en-US" b="1" dirty="0" smtClean="0">
                <a:solidFill>
                  <a:schemeClr val="bg1"/>
                </a:solidFill>
              </a:rPr>
              <a:t> </a:t>
            </a:r>
            <a:r>
              <a:rPr lang="en-US" b="1" dirty="0" err="1" smtClean="0">
                <a:solidFill>
                  <a:schemeClr val="bg1"/>
                </a:solidFill>
              </a:rPr>
              <a:t>bước</a:t>
            </a:r>
            <a:r>
              <a:rPr lang="en-US" b="1" dirty="0" smtClean="0">
                <a:solidFill>
                  <a:schemeClr val="bg1"/>
                </a:solidFill>
              </a:rPr>
              <a:t> </a:t>
            </a:r>
            <a:r>
              <a:rPr lang="en-US" b="1" dirty="0" err="1" smtClean="0">
                <a:solidFill>
                  <a:schemeClr val="bg1"/>
                </a:solidFill>
              </a:rPr>
              <a:t>theo</a:t>
            </a:r>
            <a:r>
              <a:rPr lang="en-US" b="1" dirty="0" smtClean="0">
                <a:solidFill>
                  <a:schemeClr val="bg1"/>
                </a:solidFill>
              </a:rPr>
              <a:t> </a:t>
            </a:r>
            <a:r>
              <a:rPr lang="en-US" b="1" dirty="0" err="1" smtClean="0">
                <a:solidFill>
                  <a:schemeClr val="bg1"/>
                </a:solidFill>
              </a:rPr>
              <a:t>tiếng</a:t>
            </a:r>
            <a:r>
              <a:rPr lang="en-US" b="1" dirty="0" smtClean="0">
                <a:solidFill>
                  <a:schemeClr val="bg1"/>
                </a:solidFill>
              </a:rPr>
              <a:t> </a:t>
            </a:r>
            <a:r>
              <a:rPr lang="en-US" b="1" dirty="0" err="1" smtClean="0">
                <a:solidFill>
                  <a:schemeClr val="bg1"/>
                </a:solidFill>
              </a:rPr>
              <a:t>gọi</a:t>
            </a:r>
            <a:r>
              <a:rPr lang="en-US" b="1" dirty="0" smtClean="0">
                <a:solidFill>
                  <a:schemeClr val="bg1"/>
                </a:solidFill>
              </a:rPr>
              <a:t>. </a:t>
            </a:r>
            <a:r>
              <a:rPr lang="en-US" b="1" dirty="0" err="1" smtClean="0">
                <a:solidFill>
                  <a:schemeClr val="bg1"/>
                </a:solidFill>
              </a:rPr>
              <a:t>Nhịp</a:t>
            </a:r>
            <a:r>
              <a:rPr lang="en-US" b="1" dirty="0" smtClean="0">
                <a:solidFill>
                  <a:schemeClr val="bg1"/>
                </a:solidFill>
              </a:rPr>
              <a:t> </a:t>
            </a:r>
            <a:r>
              <a:rPr lang="en-US" b="1" dirty="0" err="1" smtClean="0">
                <a:solidFill>
                  <a:schemeClr val="bg1"/>
                </a:solidFill>
              </a:rPr>
              <a:t>chân</a:t>
            </a:r>
            <a:r>
              <a:rPr lang="en-US" b="1" dirty="0" smtClean="0">
                <a:solidFill>
                  <a:schemeClr val="bg1"/>
                </a:solidFill>
              </a:rPr>
              <a:t> </a:t>
            </a:r>
            <a:r>
              <a:rPr lang="en-US" b="1" dirty="0" err="1" smtClean="0">
                <a:solidFill>
                  <a:schemeClr val="bg1"/>
                </a:solidFill>
              </a:rPr>
              <a:t>rộn</a:t>
            </a:r>
            <a:r>
              <a:rPr lang="en-US" b="1" dirty="0" smtClean="0">
                <a:solidFill>
                  <a:schemeClr val="bg1"/>
                </a:solidFill>
              </a:rPr>
              <a:t> </a:t>
            </a:r>
            <a:r>
              <a:rPr lang="en-US" b="1" dirty="0" err="1" smtClean="0">
                <a:solidFill>
                  <a:schemeClr val="bg1"/>
                </a:solidFill>
              </a:rPr>
              <a:t>rã</a:t>
            </a:r>
            <a:r>
              <a:rPr lang="en-US" b="1" dirty="0" smtClean="0">
                <a:solidFill>
                  <a:schemeClr val="bg1"/>
                </a:solidFill>
              </a:rPr>
              <a:t> reo </a:t>
            </a:r>
            <a:r>
              <a:rPr lang="en-US" b="1" dirty="0" err="1" smtClean="0">
                <a:solidFill>
                  <a:schemeClr val="bg1"/>
                </a:solidFill>
              </a:rPr>
              <a:t>vui</a:t>
            </a:r>
            <a:r>
              <a:rPr lang="en-US" b="1" dirty="0" smtClean="0">
                <a:solidFill>
                  <a:schemeClr val="bg1"/>
                </a:solidFill>
              </a:rPr>
              <a:t> </a:t>
            </a:r>
            <a:r>
              <a:rPr lang="en-US" b="1" dirty="0" err="1" smtClean="0">
                <a:solidFill>
                  <a:schemeClr val="bg1"/>
                </a:solidFill>
              </a:rPr>
              <a:t>rắc</a:t>
            </a:r>
            <a:r>
              <a:rPr lang="en-US" b="1" dirty="0" smtClean="0">
                <a:solidFill>
                  <a:schemeClr val="bg1"/>
                </a:solidFill>
              </a:rPr>
              <a:t> reo tin </a:t>
            </a:r>
            <a:r>
              <a:rPr lang="en-US" b="1" dirty="0" err="1" smtClean="0">
                <a:solidFill>
                  <a:schemeClr val="bg1"/>
                </a:solidFill>
              </a:rPr>
              <a:t>mừng</a:t>
            </a:r>
            <a:r>
              <a:rPr lang="en-US" b="1" dirty="0" smtClean="0">
                <a:solidFill>
                  <a:schemeClr val="bg1"/>
                </a:solidFill>
              </a:rPr>
              <a:t>. </a:t>
            </a:r>
            <a:r>
              <a:rPr lang="en-US" b="1" dirty="0" err="1" smtClean="0">
                <a:solidFill>
                  <a:schemeClr val="bg1"/>
                </a:solidFill>
              </a:rPr>
              <a:t>Đi</a:t>
            </a:r>
            <a:r>
              <a:rPr lang="en-US" b="1" dirty="0" smtClean="0">
                <a:solidFill>
                  <a:schemeClr val="bg1"/>
                </a:solidFill>
              </a:rPr>
              <a:t> </a:t>
            </a:r>
            <a:r>
              <a:rPr lang="en-US" b="1" dirty="0" err="1" smtClean="0">
                <a:solidFill>
                  <a:schemeClr val="bg1"/>
                </a:solidFill>
              </a:rPr>
              <a:t>khắp</a:t>
            </a:r>
            <a:r>
              <a:rPr lang="en-US" b="1" dirty="0" smtClean="0">
                <a:solidFill>
                  <a:schemeClr val="bg1"/>
                </a:solidFill>
              </a:rPr>
              <a:t> </a:t>
            </a:r>
            <a:r>
              <a:rPr lang="en-US" b="1" dirty="0" err="1" smtClean="0">
                <a:solidFill>
                  <a:schemeClr val="bg1"/>
                </a:solidFill>
              </a:rPr>
              <a:t>muôn</a:t>
            </a:r>
            <a:r>
              <a:rPr lang="en-US" b="1" dirty="0" smtClean="0">
                <a:solidFill>
                  <a:schemeClr val="bg1"/>
                </a:solidFill>
              </a:rPr>
              <a:t> </a:t>
            </a:r>
            <a:r>
              <a:rPr lang="en-US" b="1" dirty="0" err="1" smtClean="0">
                <a:solidFill>
                  <a:schemeClr val="bg1"/>
                </a:solidFill>
              </a:rPr>
              <a:t>phương</a:t>
            </a:r>
            <a:r>
              <a:rPr lang="en-US" b="1" dirty="0" smtClean="0">
                <a:solidFill>
                  <a:schemeClr val="bg1"/>
                </a:solidFill>
              </a:rPr>
              <a:t> </a:t>
            </a:r>
            <a:r>
              <a:rPr lang="en-US" b="1" dirty="0" err="1" smtClean="0">
                <a:solidFill>
                  <a:schemeClr val="bg1"/>
                </a:solidFill>
              </a:rPr>
              <a:t>hân</a:t>
            </a:r>
            <a:r>
              <a:rPr lang="en-US" b="1" dirty="0" smtClean="0">
                <a:solidFill>
                  <a:schemeClr val="bg1"/>
                </a:solidFill>
              </a:rPr>
              <a:t> </a:t>
            </a:r>
            <a:r>
              <a:rPr lang="en-US" b="1" dirty="0" err="1" smtClean="0">
                <a:solidFill>
                  <a:schemeClr val="bg1"/>
                </a:solidFill>
              </a:rPr>
              <a:t>hoan</a:t>
            </a:r>
            <a:r>
              <a:rPr lang="en-US" b="1" dirty="0" smtClean="0">
                <a:solidFill>
                  <a:schemeClr val="bg1"/>
                </a:solidFill>
              </a:rPr>
              <a:t>, </a:t>
            </a:r>
            <a:r>
              <a:rPr lang="en-US" b="1" dirty="0" err="1" smtClean="0">
                <a:solidFill>
                  <a:schemeClr val="bg1"/>
                </a:solidFill>
              </a:rPr>
              <a:t>gian</a:t>
            </a:r>
            <a:r>
              <a:rPr lang="en-US" b="1" dirty="0" smtClean="0">
                <a:solidFill>
                  <a:schemeClr val="bg1"/>
                </a:solidFill>
              </a:rPr>
              <a:t> </a:t>
            </a:r>
            <a:r>
              <a:rPr lang="en-US" b="1" dirty="0" err="1" smtClean="0">
                <a:solidFill>
                  <a:schemeClr val="bg1"/>
                </a:solidFill>
              </a:rPr>
              <a:t>khó</a:t>
            </a:r>
            <a:r>
              <a:rPr lang="en-US" b="1" dirty="0" smtClean="0">
                <a:solidFill>
                  <a:schemeClr val="bg1"/>
                </a:solidFill>
              </a:rPr>
              <a:t> </a:t>
            </a:r>
            <a:r>
              <a:rPr lang="en-US" b="1" dirty="0" err="1" smtClean="0">
                <a:solidFill>
                  <a:schemeClr val="bg1"/>
                </a:solidFill>
              </a:rPr>
              <a:t>chông</a:t>
            </a:r>
            <a:r>
              <a:rPr lang="en-US" b="1" dirty="0" smtClean="0">
                <a:solidFill>
                  <a:schemeClr val="bg1"/>
                </a:solidFill>
              </a:rPr>
              <a:t> </a:t>
            </a:r>
            <a:r>
              <a:rPr lang="en-US" b="1" dirty="0" err="1" smtClean="0">
                <a:solidFill>
                  <a:schemeClr val="bg1"/>
                </a:solidFill>
              </a:rPr>
              <a:t>gai</a:t>
            </a:r>
            <a:r>
              <a:rPr lang="en-US" b="1" dirty="0" smtClean="0">
                <a:solidFill>
                  <a:schemeClr val="bg1"/>
                </a:solidFill>
              </a:rPr>
              <a:t> </a:t>
            </a:r>
            <a:r>
              <a:rPr lang="en-US" b="1" dirty="0" err="1" smtClean="0">
                <a:solidFill>
                  <a:schemeClr val="bg1"/>
                </a:solidFill>
              </a:rPr>
              <a:t>không</a:t>
            </a:r>
            <a:r>
              <a:rPr lang="en-US" b="1" dirty="0" smtClean="0">
                <a:solidFill>
                  <a:schemeClr val="bg1"/>
                </a:solidFill>
              </a:rPr>
              <a:t> </a:t>
            </a:r>
            <a:r>
              <a:rPr lang="en-US" b="1" dirty="0" err="1" smtClean="0">
                <a:solidFill>
                  <a:schemeClr val="bg1"/>
                </a:solidFill>
              </a:rPr>
              <a:t>lui</a:t>
            </a:r>
            <a:r>
              <a:rPr lang="en-US" b="1" dirty="0" smtClean="0">
                <a:solidFill>
                  <a:schemeClr val="bg1"/>
                </a:solidFill>
              </a:rPr>
              <a:t>, </a:t>
            </a:r>
            <a:r>
              <a:rPr lang="en-US" b="1" dirty="0" err="1" smtClean="0">
                <a:solidFill>
                  <a:schemeClr val="bg1"/>
                </a:solidFill>
              </a:rPr>
              <a:t>vững</a:t>
            </a:r>
            <a:r>
              <a:rPr lang="en-US" b="1" dirty="0" smtClean="0">
                <a:solidFill>
                  <a:schemeClr val="bg1"/>
                </a:solidFill>
              </a:rPr>
              <a:t> tin </a:t>
            </a:r>
            <a:r>
              <a:rPr lang="en-US" b="1" dirty="0" err="1" smtClean="0">
                <a:solidFill>
                  <a:schemeClr val="bg1"/>
                </a:solidFill>
              </a:rPr>
              <a:t>vào</a:t>
            </a:r>
            <a:r>
              <a:rPr lang="en-US" b="1" dirty="0" smtClean="0">
                <a:solidFill>
                  <a:schemeClr val="bg1"/>
                </a:solidFill>
              </a:rPr>
              <a:t> </a:t>
            </a:r>
            <a:r>
              <a:rPr lang="en-US" b="1" dirty="0" err="1" smtClean="0">
                <a:solidFill>
                  <a:schemeClr val="bg1"/>
                </a:solidFill>
              </a:rPr>
              <a:t>Chúa</a:t>
            </a:r>
            <a:r>
              <a:rPr lang="en-US" b="1" dirty="0" smtClean="0">
                <a:solidFill>
                  <a:schemeClr val="bg1"/>
                </a:solidFill>
              </a:rPr>
              <a:t> </a:t>
            </a:r>
            <a:r>
              <a:rPr lang="en-US" b="1" dirty="0" err="1" smtClean="0">
                <a:solidFill>
                  <a:schemeClr val="bg1"/>
                </a:solidFill>
              </a:rPr>
              <a:t>luôn</a:t>
            </a:r>
            <a:r>
              <a:rPr lang="en-US" b="1" dirty="0" smtClean="0">
                <a:solidFill>
                  <a:schemeClr val="bg1"/>
                </a:solidFill>
              </a:rPr>
              <a:t> </a:t>
            </a:r>
            <a:r>
              <a:rPr lang="en-US" b="1" dirty="0" err="1" smtClean="0">
                <a:solidFill>
                  <a:schemeClr val="bg1"/>
                </a:solidFill>
              </a:rPr>
              <a:t>bước</a:t>
            </a:r>
            <a:r>
              <a:rPr lang="en-US" b="1" dirty="0" smtClean="0">
                <a:solidFill>
                  <a:schemeClr val="bg1"/>
                </a:solidFill>
              </a:rPr>
              <a:t> </a:t>
            </a:r>
            <a:r>
              <a:rPr lang="en-US" b="1" dirty="0" err="1" smtClean="0">
                <a:solidFill>
                  <a:schemeClr val="bg1"/>
                </a:solidFill>
              </a:rPr>
              <a:t>đi</a:t>
            </a:r>
            <a:r>
              <a:rPr lang="en-US" b="1" dirty="0" smtClean="0">
                <a:solidFill>
                  <a:schemeClr val="bg1"/>
                </a:solidFill>
              </a:rPr>
              <a:t> </a:t>
            </a:r>
            <a:r>
              <a:rPr lang="en-US" b="1" dirty="0" err="1" smtClean="0">
                <a:solidFill>
                  <a:schemeClr val="bg1"/>
                </a:solidFill>
              </a:rPr>
              <a:t>cùng</a:t>
            </a:r>
            <a:r>
              <a:rPr lang="en-US" b="1" dirty="0" smtClean="0">
                <a:solidFill>
                  <a:schemeClr val="bg1"/>
                </a:solidFill>
              </a:rPr>
              <a:t> con. </a:t>
            </a:r>
            <a:endParaRPr lang="en-US" b="1"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b="1" u="sng" dirty="0" smtClean="0">
                <a:solidFill>
                  <a:srgbClr val="FFFF00"/>
                </a:solidFill>
                <a:effectLst/>
              </a:rPr>
              <a:t>*:</a:t>
            </a:r>
            <a:r>
              <a:rPr lang="en-US" b="1" dirty="0" smtClean="0">
                <a:solidFill>
                  <a:schemeClr val="bg1"/>
                </a:solidFill>
                <a:effectLst/>
              </a:rPr>
              <a:t> </a:t>
            </a:r>
            <a:r>
              <a:rPr lang="en-US" b="1" dirty="0" err="1" smtClean="0">
                <a:solidFill>
                  <a:schemeClr val="bg1"/>
                </a:solidFill>
              </a:rPr>
              <a:t>Ngại</a:t>
            </a:r>
            <a:r>
              <a:rPr lang="en-US" b="1" dirty="0" smtClean="0">
                <a:solidFill>
                  <a:schemeClr val="bg1"/>
                </a:solidFill>
              </a:rPr>
              <a:t> chi </a:t>
            </a:r>
            <a:r>
              <a:rPr lang="en-US" b="1" dirty="0" err="1" smtClean="0">
                <a:solidFill>
                  <a:schemeClr val="bg1"/>
                </a:solidFill>
              </a:rPr>
              <a:t>đường</a:t>
            </a:r>
            <a:r>
              <a:rPr lang="en-US" b="1" dirty="0" smtClean="0">
                <a:solidFill>
                  <a:schemeClr val="bg1"/>
                </a:solidFill>
              </a:rPr>
              <a:t> </a:t>
            </a:r>
            <a:r>
              <a:rPr lang="en-US" b="1" dirty="0" err="1" smtClean="0">
                <a:solidFill>
                  <a:schemeClr val="bg1"/>
                </a:solidFill>
              </a:rPr>
              <a:t>xa</a:t>
            </a:r>
            <a:r>
              <a:rPr lang="en-US" b="1" dirty="0" smtClean="0">
                <a:solidFill>
                  <a:schemeClr val="bg1"/>
                </a:solidFill>
              </a:rPr>
              <a:t> </a:t>
            </a:r>
            <a:r>
              <a:rPr lang="en-US" b="1" dirty="0" err="1" smtClean="0">
                <a:solidFill>
                  <a:schemeClr val="bg1"/>
                </a:solidFill>
              </a:rPr>
              <a:t>ra</a:t>
            </a:r>
            <a:r>
              <a:rPr lang="en-US" b="1" dirty="0" smtClean="0">
                <a:solidFill>
                  <a:schemeClr val="bg1"/>
                </a:solidFill>
              </a:rPr>
              <a:t> </a:t>
            </a:r>
            <a:r>
              <a:rPr lang="en-US" b="1" dirty="0" err="1" smtClean="0">
                <a:solidFill>
                  <a:schemeClr val="bg1"/>
                </a:solidFill>
              </a:rPr>
              <a:t>đi</a:t>
            </a:r>
            <a:r>
              <a:rPr lang="en-US" b="1" dirty="0" smtClean="0">
                <a:solidFill>
                  <a:schemeClr val="bg1"/>
                </a:solidFill>
              </a:rPr>
              <a:t> </a:t>
            </a:r>
            <a:r>
              <a:rPr lang="en-US" b="1" dirty="0" err="1" smtClean="0">
                <a:solidFill>
                  <a:schemeClr val="bg1"/>
                </a:solidFill>
              </a:rPr>
              <a:t>bước</a:t>
            </a:r>
            <a:r>
              <a:rPr lang="en-US" b="1" dirty="0" smtClean="0">
                <a:solidFill>
                  <a:schemeClr val="bg1"/>
                </a:solidFill>
              </a:rPr>
              <a:t> </a:t>
            </a:r>
            <a:r>
              <a:rPr lang="en-US" b="1" dirty="0" err="1" smtClean="0">
                <a:solidFill>
                  <a:schemeClr val="bg1"/>
                </a:solidFill>
              </a:rPr>
              <a:t>trong</a:t>
            </a:r>
            <a:r>
              <a:rPr lang="en-US" b="1" dirty="0" smtClean="0">
                <a:solidFill>
                  <a:schemeClr val="bg1"/>
                </a:solidFill>
              </a:rPr>
              <a:t> </a:t>
            </a:r>
            <a:r>
              <a:rPr lang="en-US" b="1" dirty="0" err="1" smtClean="0">
                <a:solidFill>
                  <a:schemeClr val="bg1"/>
                </a:solidFill>
              </a:rPr>
              <a:t>hy</a:t>
            </a:r>
            <a:r>
              <a:rPr lang="en-US" b="1" dirty="0" smtClean="0">
                <a:solidFill>
                  <a:schemeClr val="bg1"/>
                </a:solidFill>
              </a:rPr>
              <a:t> </a:t>
            </a:r>
            <a:r>
              <a:rPr lang="en-US" b="1" dirty="0" err="1" smtClean="0">
                <a:solidFill>
                  <a:schemeClr val="bg1"/>
                </a:solidFill>
              </a:rPr>
              <a:t>vọng</a:t>
            </a:r>
            <a:r>
              <a:rPr lang="en-US" b="1" dirty="0" smtClean="0">
                <a:solidFill>
                  <a:schemeClr val="bg1"/>
                </a:solidFill>
              </a:rPr>
              <a:t>. </a:t>
            </a:r>
            <a:r>
              <a:rPr lang="en-US" b="1" dirty="0" err="1" smtClean="0">
                <a:solidFill>
                  <a:schemeClr val="bg1"/>
                </a:solidFill>
              </a:rPr>
              <a:t>Vườn</a:t>
            </a:r>
            <a:r>
              <a:rPr lang="en-US" b="1" dirty="0" smtClean="0">
                <a:solidFill>
                  <a:schemeClr val="bg1"/>
                </a:solidFill>
              </a:rPr>
              <a:t> </a:t>
            </a:r>
            <a:r>
              <a:rPr lang="en-US" b="1" dirty="0" err="1" smtClean="0">
                <a:solidFill>
                  <a:schemeClr val="bg1"/>
                </a:solidFill>
              </a:rPr>
              <a:t>nho</a:t>
            </a:r>
            <a:r>
              <a:rPr lang="en-US" b="1" dirty="0" smtClean="0">
                <a:solidFill>
                  <a:schemeClr val="bg1"/>
                </a:solidFill>
              </a:rPr>
              <a:t> </a:t>
            </a:r>
            <a:r>
              <a:rPr lang="en-US" b="1" dirty="0" err="1" smtClean="0">
                <a:solidFill>
                  <a:schemeClr val="bg1"/>
                </a:solidFill>
              </a:rPr>
              <a:t>của</a:t>
            </a:r>
            <a:r>
              <a:rPr lang="en-US" b="1" dirty="0" smtClean="0">
                <a:solidFill>
                  <a:schemeClr val="bg1"/>
                </a:solidFill>
              </a:rPr>
              <a:t> </a:t>
            </a:r>
            <a:r>
              <a:rPr lang="en-US" b="1" dirty="0" err="1" smtClean="0">
                <a:solidFill>
                  <a:schemeClr val="bg1"/>
                </a:solidFill>
              </a:rPr>
              <a:t>Chúa</a:t>
            </a:r>
            <a:r>
              <a:rPr lang="en-US" b="1" dirty="0" smtClean="0">
                <a:solidFill>
                  <a:schemeClr val="bg1"/>
                </a:solidFill>
              </a:rPr>
              <a:t> </a:t>
            </a:r>
            <a:r>
              <a:rPr lang="en-US" b="1" dirty="0" err="1" smtClean="0">
                <a:solidFill>
                  <a:schemeClr val="bg1"/>
                </a:solidFill>
              </a:rPr>
              <a:t>bao</a:t>
            </a:r>
            <a:r>
              <a:rPr lang="en-US" b="1" dirty="0" smtClean="0">
                <a:solidFill>
                  <a:schemeClr val="bg1"/>
                </a:solidFill>
              </a:rPr>
              <a:t> la </a:t>
            </a:r>
            <a:r>
              <a:rPr lang="en-US" b="1" dirty="0" err="1" smtClean="0">
                <a:solidFill>
                  <a:schemeClr val="bg1"/>
                </a:solidFill>
              </a:rPr>
              <a:t>thiết</a:t>
            </a:r>
            <a:r>
              <a:rPr lang="en-US" b="1" dirty="0" smtClean="0">
                <a:solidFill>
                  <a:schemeClr val="bg1"/>
                </a:solidFill>
              </a:rPr>
              <a:t> </a:t>
            </a:r>
            <a:r>
              <a:rPr lang="en-US" b="1" dirty="0" err="1" smtClean="0">
                <a:solidFill>
                  <a:schemeClr val="bg1"/>
                </a:solidFill>
              </a:rPr>
              <a:t>tha</a:t>
            </a:r>
            <a:r>
              <a:rPr lang="en-US" b="1" dirty="0" smtClean="0">
                <a:solidFill>
                  <a:schemeClr val="bg1"/>
                </a:solidFill>
              </a:rPr>
              <a:t> </a:t>
            </a:r>
            <a:r>
              <a:rPr lang="en-US" b="1" dirty="0" err="1" smtClean="0">
                <a:solidFill>
                  <a:schemeClr val="bg1"/>
                </a:solidFill>
              </a:rPr>
              <a:t>gọi</a:t>
            </a:r>
            <a:r>
              <a:rPr lang="en-US" b="1" dirty="0" smtClean="0">
                <a:solidFill>
                  <a:schemeClr val="bg1"/>
                </a:solidFill>
              </a:rPr>
              <a:t> </a:t>
            </a:r>
            <a:r>
              <a:rPr lang="en-US" b="1" dirty="0" err="1" smtClean="0">
                <a:solidFill>
                  <a:schemeClr val="bg1"/>
                </a:solidFill>
              </a:rPr>
              <a:t>mời</a:t>
            </a:r>
            <a:r>
              <a:rPr lang="en-US" b="1" dirty="0" smtClean="0">
                <a:solidFill>
                  <a:schemeClr val="bg1"/>
                </a:solidFill>
              </a:rPr>
              <a:t>. </a:t>
            </a:r>
            <a:r>
              <a:rPr lang="en-US" b="1" dirty="0" err="1" smtClean="0">
                <a:solidFill>
                  <a:schemeClr val="bg1"/>
                </a:solidFill>
              </a:rPr>
              <a:t>Dẫu</a:t>
            </a:r>
            <a:r>
              <a:rPr lang="en-US" b="1" dirty="0" smtClean="0">
                <a:solidFill>
                  <a:schemeClr val="bg1"/>
                </a:solidFill>
              </a:rPr>
              <a:t> </a:t>
            </a:r>
            <a:r>
              <a:rPr lang="en-US" b="1" dirty="0" err="1" smtClean="0">
                <a:solidFill>
                  <a:schemeClr val="bg1"/>
                </a:solidFill>
              </a:rPr>
              <a:t>nắng</a:t>
            </a:r>
            <a:r>
              <a:rPr lang="en-US" b="1" dirty="0" smtClean="0">
                <a:solidFill>
                  <a:schemeClr val="bg1"/>
                </a:solidFill>
              </a:rPr>
              <a:t> hay </a:t>
            </a:r>
            <a:r>
              <a:rPr lang="en-US" b="1" dirty="0" err="1" smtClean="0">
                <a:solidFill>
                  <a:schemeClr val="bg1"/>
                </a:solidFill>
              </a:rPr>
              <a:t>mưa</a:t>
            </a:r>
            <a:r>
              <a:rPr lang="en-US" b="1" dirty="0" smtClean="0">
                <a:solidFill>
                  <a:schemeClr val="bg1"/>
                </a:solidFill>
              </a:rPr>
              <a:t> </a:t>
            </a:r>
            <a:r>
              <a:rPr lang="en-US" b="1" dirty="0" err="1" smtClean="0">
                <a:solidFill>
                  <a:schemeClr val="bg1"/>
                </a:solidFill>
              </a:rPr>
              <a:t>hăng</a:t>
            </a:r>
            <a:r>
              <a:rPr lang="en-US" b="1" dirty="0" smtClean="0">
                <a:solidFill>
                  <a:schemeClr val="bg1"/>
                </a:solidFill>
              </a:rPr>
              <a:t> say </a:t>
            </a:r>
            <a:r>
              <a:rPr lang="en-US" b="1" dirty="0" err="1" smtClean="0">
                <a:solidFill>
                  <a:schemeClr val="bg1"/>
                </a:solidFill>
              </a:rPr>
              <a:t>có</a:t>
            </a:r>
            <a:r>
              <a:rPr lang="en-US" b="1" dirty="0" smtClean="0">
                <a:solidFill>
                  <a:schemeClr val="bg1"/>
                </a:solidFill>
              </a:rPr>
              <a:t> </a:t>
            </a:r>
            <a:r>
              <a:rPr lang="en-US" b="1" dirty="0" err="1" smtClean="0">
                <a:solidFill>
                  <a:schemeClr val="bg1"/>
                </a:solidFill>
              </a:rPr>
              <a:t>Chúa</a:t>
            </a:r>
            <a:r>
              <a:rPr lang="en-US" b="1" dirty="0" smtClean="0">
                <a:solidFill>
                  <a:schemeClr val="bg1"/>
                </a:solidFill>
              </a:rPr>
              <a:t>, con </a:t>
            </a:r>
            <a:r>
              <a:rPr lang="en-US" b="1" dirty="0" err="1" smtClean="0">
                <a:solidFill>
                  <a:schemeClr val="bg1"/>
                </a:solidFill>
              </a:rPr>
              <a:t>không</a:t>
            </a:r>
            <a:r>
              <a:rPr lang="en-US" b="1" dirty="0" smtClean="0">
                <a:solidFill>
                  <a:schemeClr val="bg1"/>
                </a:solidFill>
              </a:rPr>
              <a:t> lo chi </a:t>
            </a:r>
            <a:r>
              <a:rPr lang="en-US" b="1" dirty="0" err="1" smtClean="0">
                <a:solidFill>
                  <a:schemeClr val="bg1"/>
                </a:solidFill>
              </a:rPr>
              <a:t>quyết</a:t>
            </a:r>
            <a:r>
              <a:rPr lang="en-US" b="1" dirty="0" smtClean="0">
                <a:solidFill>
                  <a:schemeClr val="bg1"/>
                </a:solidFill>
              </a:rPr>
              <a:t> </a:t>
            </a:r>
            <a:r>
              <a:rPr lang="en-US" b="1" dirty="0" err="1" smtClean="0">
                <a:solidFill>
                  <a:schemeClr val="bg1"/>
                </a:solidFill>
              </a:rPr>
              <a:t>không</a:t>
            </a:r>
            <a:r>
              <a:rPr lang="en-US" b="1" dirty="0" smtClean="0">
                <a:solidFill>
                  <a:schemeClr val="bg1"/>
                </a:solidFill>
              </a:rPr>
              <a:t> </a:t>
            </a:r>
            <a:r>
              <a:rPr lang="en-US" b="1" dirty="0" err="1" smtClean="0">
                <a:solidFill>
                  <a:schemeClr val="bg1"/>
                </a:solidFill>
              </a:rPr>
              <a:t>lùi</a:t>
            </a:r>
            <a:r>
              <a:rPr lang="en-US" b="1" dirty="0" smtClean="0">
                <a:solidFill>
                  <a:schemeClr val="bg1"/>
                </a:solidFill>
              </a:rPr>
              <a:t> </a:t>
            </a:r>
            <a:r>
              <a:rPr lang="en-US" b="1" dirty="0" err="1" smtClean="0">
                <a:solidFill>
                  <a:schemeClr val="bg1"/>
                </a:solidFill>
              </a:rPr>
              <a:t>bước</a:t>
            </a:r>
            <a:r>
              <a:rPr lang="en-US" b="1" dirty="0" smtClean="0">
                <a:solidFill>
                  <a:schemeClr val="bg1"/>
                </a:solidFill>
              </a:rPr>
              <a:t>, </a:t>
            </a:r>
            <a:r>
              <a:rPr lang="en-US" b="1" dirty="0" err="1" smtClean="0">
                <a:solidFill>
                  <a:schemeClr val="bg1"/>
                </a:solidFill>
              </a:rPr>
              <a:t>tín</a:t>
            </a:r>
            <a:r>
              <a:rPr lang="en-US" b="1" dirty="0" smtClean="0">
                <a:solidFill>
                  <a:schemeClr val="bg1"/>
                </a:solidFill>
              </a:rPr>
              <a:t> </a:t>
            </a:r>
            <a:r>
              <a:rPr lang="en-US" b="1" dirty="0" err="1" smtClean="0">
                <a:solidFill>
                  <a:schemeClr val="bg1"/>
                </a:solidFill>
              </a:rPr>
              <a:t>trung</a:t>
            </a:r>
            <a:r>
              <a:rPr lang="en-US" b="1" dirty="0" smtClean="0">
                <a:solidFill>
                  <a:schemeClr val="bg1"/>
                </a:solidFill>
              </a:rPr>
              <a:t> </a:t>
            </a:r>
            <a:r>
              <a:rPr lang="en-US" b="1" dirty="0" err="1" smtClean="0">
                <a:solidFill>
                  <a:schemeClr val="bg1"/>
                </a:solidFill>
              </a:rPr>
              <a:t>trọn</a:t>
            </a:r>
            <a:r>
              <a:rPr lang="en-US" b="1" dirty="0" smtClean="0">
                <a:solidFill>
                  <a:schemeClr val="bg1"/>
                </a:solidFill>
              </a:rPr>
              <a:t> </a:t>
            </a:r>
            <a:r>
              <a:rPr lang="en-US" b="1" dirty="0" err="1" smtClean="0">
                <a:solidFill>
                  <a:schemeClr val="bg1"/>
                </a:solidFill>
              </a:rPr>
              <a:t>đời</a:t>
            </a:r>
            <a:r>
              <a:rPr lang="en-US" b="1" dirty="0" smtClean="0">
                <a:solidFill>
                  <a:schemeClr val="bg1"/>
                </a:solidFill>
              </a:rPr>
              <a:t>.</a:t>
            </a:r>
            <a:endParaRPr lang="en-US" b="1" dirty="0">
              <a:solidFill>
                <a:schemeClr val="bg1"/>
              </a:solidFill>
              <a:effectLst/>
            </a:endParaRPr>
          </a:p>
        </p:txBody>
      </p:sp>
    </p:spTree>
    <p:extLst>
      <p:ext uri="{BB962C8B-B14F-4D97-AF65-F5344CB8AC3E}">
        <p14:creationId xmlns:p14="http://schemas.microsoft.com/office/powerpoint/2010/main" val="298669117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err="1">
                <a:solidFill>
                  <a:srgbClr val="FFFF00"/>
                </a:solidFill>
                <a:effectLst/>
              </a:rPr>
              <a:t>Đk</a:t>
            </a:r>
            <a:r>
              <a:rPr lang="en-US" sz="4800" b="1" u="sng" dirty="0">
                <a:solidFill>
                  <a:srgbClr val="FFFF00"/>
                </a:solidFill>
                <a:effectLst/>
              </a:rPr>
              <a:t>:</a:t>
            </a:r>
            <a:r>
              <a:rPr lang="en-US" sz="4800" b="1" dirty="0">
                <a:solidFill>
                  <a:schemeClr val="bg1"/>
                </a:solidFill>
                <a:effectLst/>
              </a:rPr>
              <a:t> </a:t>
            </a:r>
            <a:r>
              <a:rPr lang="en-US" sz="4800" b="1" dirty="0" err="1" smtClean="0">
                <a:solidFill>
                  <a:schemeClr val="bg1"/>
                </a:solidFill>
              </a:rPr>
              <a:t>Yêu</a:t>
            </a:r>
            <a:r>
              <a:rPr lang="en-US" sz="4800" b="1" dirty="0" smtClean="0">
                <a:solidFill>
                  <a:schemeClr val="bg1"/>
                </a:solidFill>
              </a:rPr>
              <a:t> con </a:t>
            </a:r>
            <a:r>
              <a:rPr lang="en-US" sz="4800" b="1" dirty="0" err="1" smtClean="0">
                <a:solidFill>
                  <a:schemeClr val="bg1"/>
                </a:solidFill>
              </a:rPr>
              <a:t>Chúa</a:t>
            </a:r>
            <a:r>
              <a:rPr lang="en-US" sz="4800" b="1" dirty="0" smtClean="0">
                <a:solidFill>
                  <a:schemeClr val="bg1"/>
                </a:solidFill>
              </a:rPr>
              <a:t> </a:t>
            </a:r>
            <a:r>
              <a:rPr lang="en-US" sz="4800" b="1" dirty="0" err="1" smtClean="0">
                <a:solidFill>
                  <a:schemeClr val="bg1"/>
                </a:solidFill>
              </a:rPr>
              <a:t>hiến</a:t>
            </a:r>
            <a:r>
              <a:rPr lang="en-US" sz="4800" b="1" dirty="0" smtClean="0">
                <a:solidFill>
                  <a:schemeClr val="bg1"/>
                </a:solidFill>
              </a:rPr>
              <a:t> </a:t>
            </a:r>
            <a:r>
              <a:rPr lang="en-US" sz="4800" b="1" dirty="0" err="1" smtClean="0">
                <a:solidFill>
                  <a:schemeClr val="bg1"/>
                </a:solidFill>
              </a:rPr>
              <a:t>mình</a:t>
            </a:r>
            <a:r>
              <a:rPr lang="en-US" sz="4800" b="1" dirty="0" smtClean="0">
                <a:solidFill>
                  <a:schemeClr val="bg1"/>
                </a:solidFill>
              </a:rPr>
              <a:t> </a:t>
            </a:r>
            <a:r>
              <a:rPr lang="en-US" sz="4800" b="1" dirty="0" err="1" smtClean="0">
                <a:solidFill>
                  <a:schemeClr val="bg1"/>
                </a:solidFill>
              </a:rPr>
              <a:t>vì</a:t>
            </a:r>
            <a:r>
              <a:rPr lang="en-US" sz="4800" b="1" dirty="0" smtClean="0">
                <a:solidFill>
                  <a:schemeClr val="bg1"/>
                </a:solidFill>
              </a:rPr>
              <a:t> con. </a:t>
            </a:r>
            <a:r>
              <a:rPr lang="en-US" sz="4800" b="1" dirty="0" err="1" smtClean="0">
                <a:solidFill>
                  <a:schemeClr val="bg1"/>
                </a:solidFill>
              </a:rPr>
              <a:t>Hy</a:t>
            </a:r>
            <a:r>
              <a:rPr lang="en-US" sz="4800" b="1" dirty="0" smtClean="0">
                <a:solidFill>
                  <a:schemeClr val="bg1"/>
                </a:solidFill>
              </a:rPr>
              <a:t> </a:t>
            </a:r>
            <a:r>
              <a:rPr lang="en-US" sz="4800" b="1" dirty="0" err="1" smtClean="0">
                <a:solidFill>
                  <a:schemeClr val="bg1"/>
                </a:solidFill>
              </a:rPr>
              <a:t>sinh</a:t>
            </a:r>
            <a:r>
              <a:rPr lang="en-US" sz="4800" b="1" dirty="0" smtClean="0">
                <a:solidFill>
                  <a:schemeClr val="bg1"/>
                </a:solidFill>
              </a:rPr>
              <a:t> </a:t>
            </a:r>
            <a:r>
              <a:rPr lang="en-US" sz="4800" b="1" dirty="0" err="1" smtClean="0">
                <a:solidFill>
                  <a:schemeClr val="bg1"/>
                </a:solidFill>
              </a:rPr>
              <a:t>để</a:t>
            </a:r>
            <a:r>
              <a:rPr lang="en-US" sz="4800" b="1" dirty="0" smtClean="0">
                <a:solidFill>
                  <a:schemeClr val="bg1"/>
                </a:solidFill>
              </a:rPr>
              <a:t> </a:t>
            </a:r>
            <a:r>
              <a:rPr lang="en-US" sz="4800" b="1" dirty="0" err="1" smtClean="0">
                <a:solidFill>
                  <a:schemeClr val="bg1"/>
                </a:solidFill>
              </a:rPr>
              <a:t>cứu</a:t>
            </a:r>
            <a:r>
              <a:rPr lang="en-US" sz="4800" b="1" dirty="0" smtClean="0">
                <a:solidFill>
                  <a:schemeClr val="bg1"/>
                </a:solidFill>
              </a:rPr>
              <a:t> </a:t>
            </a:r>
            <a:r>
              <a:rPr lang="en-US" sz="4800" b="1" dirty="0" err="1" smtClean="0">
                <a:solidFill>
                  <a:schemeClr val="bg1"/>
                </a:solidFill>
              </a:rPr>
              <a:t>chuộc</a:t>
            </a:r>
            <a:r>
              <a:rPr lang="en-US" sz="4800" b="1" dirty="0" smtClean="0">
                <a:solidFill>
                  <a:schemeClr val="bg1"/>
                </a:solidFill>
              </a:rPr>
              <a:t> </a:t>
            </a:r>
            <a:r>
              <a:rPr lang="en-US" sz="4800" b="1" dirty="0" err="1" smtClean="0">
                <a:solidFill>
                  <a:schemeClr val="bg1"/>
                </a:solidFill>
              </a:rPr>
              <a:t>nhân</a:t>
            </a:r>
            <a:r>
              <a:rPr lang="en-US" sz="4800" b="1" dirty="0" smtClean="0">
                <a:solidFill>
                  <a:schemeClr val="bg1"/>
                </a:solidFill>
              </a:rPr>
              <a:t> </a:t>
            </a:r>
            <a:r>
              <a:rPr lang="en-US" sz="4800" b="1" dirty="0" err="1" smtClean="0">
                <a:solidFill>
                  <a:schemeClr val="bg1"/>
                </a:solidFill>
              </a:rPr>
              <a:t>thế</a:t>
            </a:r>
            <a:r>
              <a:rPr lang="en-US" sz="4800" b="1" dirty="0" smtClean="0">
                <a:solidFill>
                  <a:schemeClr val="bg1"/>
                </a:solidFill>
              </a:rPr>
              <a:t>. </a:t>
            </a:r>
            <a:r>
              <a:rPr lang="en-US" sz="4800" b="1" dirty="0" err="1" smtClean="0">
                <a:solidFill>
                  <a:schemeClr val="bg1"/>
                </a:solidFill>
              </a:rPr>
              <a:t>Yêu</a:t>
            </a:r>
            <a:r>
              <a:rPr lang="en-US" sz="4800" b="1" dirty="0" smtClean="0">
                <a:solidFill>
                  <a:schemeClr val="bg1"/>
                </a:solidFill>
              </a:rPr>
              <a:t> con </a:t>
            </a:r>
            <a:r>
              <a:rPr lang="en-US" sz="4800" b="1" dirty="0" err="1" smtClean="0">
                <a:solidFill>
                  <a:schemeClr val="bg1"/>
                </a:solidFill>
              </a:rPr>
              <a:t>Chúa</a:t>
            </a:r>
            <a:r>
              <a:rPr lang="en-US" sz="4800" b="1" dirty="0" smtClean="0">
                <a:solidFill>
                  <a:schemeClr val="bg1"/>
                </a:solidFill>
              </a:rPr>
              <a:t> </a:t>
            </a:r>
            <a:r>
              <a:rPr lang="en-US" sz="4800" b="1" dirty="0" err="1" smtClean="0">
                <a:solidFill>
                  <a:schemeClr val="bg1"/>
                </a:solidFill>
              </a:rPr>
              <a:t>vẫn</a:t>
            </a:r>
            <a:r>
              <a:rPr lang="en-US" sz="4800" b="1" dirty="0" smtClean="0">
                <a:solidFill>
                  <a:schemeClr val="bg1"/>
                </a:solidFill>
              </a:rPr>
              <a:t> </a:t>
            </a:r>
            <a:r>
              <a:rPr lang="en-US" sz="4800" b="1" dirty="0" err="1" smtClean="0">
                <a:solidFill>
                  <a:schemeClr val="bg1"/>
                </a:solidFill>
              </a:rPr>
              <a:t>hằng</a:t>
            </a:r>
            <a:r>
              <a:rPr lang="en-US" sz="4800" b="1" dirty="0" smtClean="0">
                <a:solidFill>
                  <a:schemeClr val="bg1"/>
                </a:solidFill>
              </a:rPr>
              <a:t> </a:t>
            </a:r>
            <a:r>
              <a:rPr lang="en-US" sz="4800" b="1" dirty="0" err="1" smtClean="0">
                <a:solidFill>
                  <a:schemeClr val="bg1"/>
                </a:solidFill>
              </a:rPr>
              <a:t>chờ</a:t>
            </a:r>
            <a:r>
              <a:rPr lang="en-US" sz="4800" b="1" dirty="0" smtClean="0">
                <a:solidFill>
                  <a:schemeClr val="bg1"/>
                </a:solidFill>
              </a:rPr>
              <a:t> </a:t>
            </a:r>
            <a:r>
              <a:rPr lang="en-US" sz="4800" b="1" dirty="0" err="1" smtClean="0">
                <a:solidFill>
                  <a:schemeClr val="bg1"/>
                </a:solidFill>
              </a:rPr>
              <a:t>mong</a:t>
            </a:r>
            <a:r>
              <a:rPr lang="en-US" sz="4800" b="1" dirty="0" smtClean="0">
                <a:solidFill>
                  <a:schemeClr val="bg1"/>
                </a:solidFill>
              </a:rPr>
              <a:t>. Xin </a:t>
            </a:r>
            <a:r>
              <a:rPr lang="en-US" sz="4800" b="1" dirty="0" err="1" smtClean="0">
                <a:solidFill>
                  <a:schemeClr val="bg1"/>
                </a:solidFill>
              </a:rPr>
              <a:t>yêu</a:t>
            </a:r>
            <a:r>
              <a:rPr lang="en-US" sz="4800" b="1" dirty="0" smtClean="0">
                <a:solidFill>
                  <a:schemeClr val="bg1"/>
                </a:solidFill>
              </a:rPr>
              <a:t> </a:t>
            </a:r>
            <a:r>
              <a:rPr lang="en-US" sz="4800" b="1" dirty="0" err="1" smtClean="0">
                <a:solidFill>
                  <a:schemeClr val="bg1"/>
                </a:solidFill>
              </a:rPr>
              <a:t>Ngài</a:t>
            </a:r>
            <a:r>
              <a:rPr lang="en-US" sz="4800" b="1" dirty="0" smtClean="0">
                <a:solidFill>
                  <a:schemeClr val="bg1"/>
                </a:solidFill>
              </a:rPr>
              <a:t> </a:t>
            </a:r>
            <a:r>
              <a:rPr lang="en-US" sz="4800" b="1" dirty="0" err="1" smtClean="0">
                <a:solidFill>
                  <a:schemeClr val="bg1"/>
                </a:solidFill>
              </a:rPr>
              <a:t>dù</a:t>
            </a:r>
            <a:r>
              <a:rPr lang="en-US" sz="4800" b="1" dirty="0" smtClean="0">
                <a:solidFill>
                  <a:schemeClr val="bg1"/>
                </a:solidFill>
              </a:rPr>
              <a:t> </a:t>
            </a:r>
            <a:r>
              <a:rPr lang="en-US" sz="4800" b="1" dirty="0" err="1" smtClean="0">
                <a:solidFill>
                  <a:schemeClr val="bg1"/>
                </a:solidFill>
              </a:rPr>
              <a:t>đã</a:t>
            </a:r>
            <a:r>
              <a:rPr lang="en-US" sz="4800" b="1" dirty="0" smtClean="0">
                <a:solidFill>
                  <a:schemeClr val="bg1"/>
                </a:solidFill>
              </a:rPr>
              <a:t> </a:t>
            </a:r>
            <a:r>
              <a:rPr lang="en-US" sz="4800" b="1" dirty="0" err="1" smtClean="0">
                <a:solidFill>
                  <a:schemeClr val="bg1"/>
                </a:solidFill>
              </a:rPr>
              <a:t>bao</a:t>
            </a:r>
            <a:r>
              <a:rPr lang="en-US" sz="4800" b="1" dirty="0" smtClean="0">
                <a:solidFill>
                  <a:schemeClr val="bg1"/>
                </a:solidFill>
              </a:rPr>
              <a:t> </a:t>
            </a:r>
            <a:r>
              <a:rPr lang="en-US" sz="4800" b="1" dirty="0" err="1" smtClean="0">
                <a:solidFill>
                  <a:schemeClr val="bg1"/>
                </a:solidFill>
              </a:rPr>
              <a:t>muộn</a:t>
            </a:r>
            <a:r>
              <a:rPr lang="en-US" sz="4800" b="1" dirty="0" smtClean="0">
                <a:solidFill>
                  <a:schemeClr val="bg1"/>
                </a:solidFill>
              </a:rPr>
              <a:t> </a:t>
            </a:r>
            <a:r>
              <a:rPr lang="en-US" sz="4800" b="1" dirty="0" err="1" smtClean="0">
                <a:solidFill>
                  <a:schemeClr val="bg1"/>
                </a:solidFill>
              </a:rPr>
              <a:t>màng</a:t>
            </a:r>
            <a:r>
              <a:rPr lang="en-US" sz="4800" b="1" dirty="0" smtClean="0">
                <a:solidFill>
                  <a:schemeClr val="bg1"/>
                </a:solidFill>
              </a:rPr>
              <a:t>.</a:t>
            </a:r>
            <a:endParaRPr lang="en-US" sz="4800" b="1" dirty="0">
              <a:solidFill>
                <a:schemeClr val="bg1"/>
              </a:solidFill>
              <a:effectLst/>
            </a:endParaRPr>
          </a:p>
        </p:txBody>
      </p:sp>
    </p:spTree>
    <p:extLst>
      <p:ext uri="{BB962C8B-B14F-4D97-AF65-F5344CB8AC3E}">
        <p14:creationId xmlns:p14="http://schemas.microsoft.com/office/powerpoint/2010/main" val="20791804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dirty="0">
                <a:solidFill>
                  <a:srgbClr val="FFFF00"/>
                </a:solidFill>
                <a:effectLst/>
              </a:rPr>
              <a:t>Tk3:</a:t>
            </a:r>
            <a:r>
              <a:rPr lang="en-US" b="1" dirty="0">
                <a:solidFill>
                  <a:schemeClr val="bg1"/>
                </a:solidFill>
                <a:effectLst/>
              </a:rPr>
              <a:t> </a:t>
            </a:r>
            <a:r>
              <a:rPr lang="en-US" b="1" dirty="0" err="1" smtClean="0">
                <a:solidFill>
                  <a:schemeClr val="bg1"/>
                </a:solidFill>
              </a:rPr>
              <a:t>Đời</a:t>
            </a:r>
            <a:r>
              <a:rPr lang="en-US" b="1" dirty="0" smtClean="0">
                <a:solidFill>
                  <a:schemeClr val="bg1"/>
                </a:solidFill>
              </a:rPr>
              <a:t> con </a:t>
            </a:r>
            <a:r>
              <a:rPr lang="en-US" b="1" dirty="0" err="1" smtClean="0">
                <a:solidFill>
                  <a:schemeClr val="bg1"/>
                </a:solidFill>
              </a:rPr>
              <a:t>nhiều</a:t>
            </a:r>
            <a:r>
              <a:rPr lang="en-US" b="1" dirty="0" smtClean="0">
                <a:solidFill>
                  <a:schemeClr val="bg1"/>
                </a:solidFill>
              </a:rPr>
              <a:t> </a:t>
            </a:r>
            <a:r>
              <a:rPr lang="en-US" b="1" dirty="0" err="1" smtClean="0">
                <a:solidFill>
                  <a:schemeClr val="bg1"/>
                </a:solidFill>
              </a:rPr>
              <a:t>lúc</a:t>
            </a:r>
            <a:r>
              <a:rPr lang="en-US" b="1" dirty="0" smtClean="0">
                <a:solidFill>
                  <a:schemeClr val="bg1"/>
                </a:solidFill>
              </a:rPr>
              <a:t> </a:t>
            </a:r>
            <a:r>
              <a:rPr lang="en-US" b="1" dirty="0" err="1" smtClean="0">
                <a:solidFill>
                  <a:schemeClr val="bg1"/>
                </a:solidFill>
              </a:rPr>
              <a:t>lao</a:t>
            </a:r>
            <a:r>
              <a:rPr lang="en-US" b="1" dirty="0" smtClean="0">
                <a:solidFill>
                  <a:schemeClr val="bg1"/>
                </a:solidFill>
              </a:rPr>
              <a:t> </a:t>
            </a:r>
            <a:r>
              <a:rPr lang="en-US" b="1" dirty="0" err="1" smtClean="0">
                <a:solidFill>
                  <a:schemeClr val="bg1"/>
                </a:solidFill>
              </a:rPr>
              <a:t>đao</a:t>
            </a:r>
            <a:r>
              <a:rPr lang="en-US" b="1" dirty="0" smtClean="0">
                <a:solidFill>
                  <a:schemeClr val="bg1"/>
                </a:solidFill>
              </a:rPr>
              <a:t> </a:t>
            </a:r>
            <a:r>
              <a:rPr lang="en-US" b="1" dirty="0" err="1" smtClean="0">
                <a:solidFill>
                  <a:schemeClr val="bg1"/>
                </a:solidFill>
              </a:rPr>
              <a:t>sống</a:t>
            </a:r>
            <a:r>
              <a:rPr lang="en-US" b="1" dirty="0" smtClean="0">
                <a:solidFill>
                  <a:schemeClr val="bg1"/>
                </a:solidFill>
              </a:rPr>
              <a:t> </a:t>
            </a:r>
            <a:r>
              <a:rPr lang="en-US" b="1" dirty="0" err="1" smtClean="0">
                <a:solidFill>
                  <a:schemeClr val="bg1"/>
                </a:solidFill>
              </a:rPr>
              <a:t>trong</a:t>
            </a:r>
            <a:r>
              <a:rPr lang="en-US" b="1" dirty="0" smtClean="0">
                <a:solidFill>
                  <a:schemeClr val="bg1"/>
                </a:solidFill>
              </a:rPr>
              <a:t> </a:t>
            </a:r>
            <a:r>
              <a:rPr lang="en-US" b="1" dirty="0" err="1" smtClean="0">
                <a:solidFill>
                  <a:schemeClr val="bg1"/>
                </a:solidFill>
              </a:rPr>
              <a:t>hoang</a:t>
            </a:r>
            <a:r>
              <a:rPr lang="en-US" b="1" dirty="0" smtClean="0">
                <a:solidFill>
                  <a:schemeClr val="bg1"/>
                </a:solidFill>
              </a:rPr>
              <a:t> </a:t>
            </a:r>
            <a:r>
              <a:rPr lang="en-US" b="1" dirty="0" err="1" smtClean="0">
                <a:solidFill>
                  <a:schemeClr val="bg1"/>
                </a:solidFill>
              </a:rPr>
              <a:t>đàng</a:t>
            </a:r>
            <a:r>
              <a:rPr lang="en-US" b="1" dirty="0" smtClean="0">
                <a:solidFill>
                  <a:schemeClr val="bg1"/>
                </a:solidFill>
              </a:rPr>
              <a:t>. </a:t>
            </a:r>
            <a:r>
              <a:rPr lang="en-US" b="1" dirty="0" err="1" smtClean="0">
                <a:solidFill>
                  <a:schemeClr val="bg1"/>
                </a:solidFill>
              </a:rPr>
              <a:t>Lệ</a:t>
            </a:r>
            <a:r>
              <a:rPr lang="en-US" b="1" dirty="0" smtClean="0">
                <a:solidFill>
                  <a:schemeClr val="bg1"/>
                </a:solidFill>
              </a:rPr>
              <a:t> </a:t>
            </a:r>
            <a:r>
              <a:rPr lang="en-US" b="1" dirty="0" err="1" smtClean="0">
                <a:solidFill>
                  <a:schemeClr val="bg1"/>
                </a:solidFill>
              </a:rPr>
              <a:t>rơi</a:t>
            </a:r>
            <a:r>
              <a:rPr lang="en-US" b="1" dirty="0" smtClean="0">
                <a:solidFill>
                  <a:schemeClr val="bg1"/>
                </a:solidFill>
              </a:rPr>
              <a:t> </a:t>
            </a:r>
            <a:r>
              <a:rPr lang="en-US" b="1" dirty="0" err="1" smtClean="0">
                <a:solidFill>
                  <a:schemeClr val="bg1"/>
                </a:solidFill>
              </a:rPr>
              <a:t>sầu</a:t>
            </a:r>
            <a:r>
              <a:rPr lang="en-US" b="1" dirty="0" smtClean="0">
                <a:solidFill>
                  <a:schemeClr val="bg1"/>
                </a:solidFill>
              </a:rPr>
              <a:t> </a:t>
            </a:r>
            <a:r>
              <a:rPr lang="en-US" b="1" dirty="0" err="1" smtClean="0">
                <a:solidFill>
                  <a:schemeClr val="bg1"/>
                </a:solidFill>
              </a:rPr>
              <a:t>đắng</a:t>
            </a:r>
            <a:r>
              <a:rPr lang="en-US" b="1" dirty="0" smtClean="0">
                <a:solidFill>
                  <a:schemeClr val="bg1"/>
                </a:solidFill>
              </a:rPr>
              <a:t> </a:t>
            </a:r>
            <a:r>
              <a:rPr lang="en-US" b="1" dirty="0" err="1" smtClean="0">
                <a:solidFill>
                  <a:schemeClr val="bg1"/>
                </a:solidFill>
              </a:rPr>
              <a:t>hoang</a:t>
            </a:r>
            <a:r>
              <a:rPr lang="en-US" b="1" dirty="0" smtClean="0">
                <a:solidFill>
                  <a:schemeClr val="bg1"/>
                </a:solidFill>
              </a:rPr>
              <a:t> </a:t>
            </a:r>
            <a:r>
              <a:rPr lang="en-US" b="1" dirty="0" err="1" smtClean="0">
                <a:solidFill>
                  <a:schemeClr val="bg1"/>
                </a:solidFill>
              </a:rPr>
              <a:t>mang</a:t>
            </a:r>
            <a:r>
              <a:rPr lang="en-US" b="1" dirty="0" smtClean="0">
                <a:solidFill>
                  <a:schemeClr val="bg1"/>
                </a:solidFill>
              </a:rPr>
              <a:t> </a:t>
            </a:r>
            <a:r>
              <a:rPr lang="en-US" b="1" dirty="0" err="1" smtClean="0">
                <a:solidFill>
                  <a:schemeClr val="bg1"/>
                </a:solidFill>
              </a:rPr>
              <a:t>bước</a:t>
            </a:r>
            <a:r>
              <a:rPr lang="en-US" b="1" dirty="0" smtClean="0">
                <a:solidFill>
                  <a:schemeClr val="bg1"/>
                </a:solidFill>
              </a:rPr>
              <a:t> </a:t>
            </a:r>
            <a:r>
              <a:rPr lang="en-US" b="1" dirty="0" err="1" smtClean="0">
                <a:solidFill>
                  <a:schemeClr val="bg1"/>
                </a:solidFill>
              </a:rPr>
              <a:t>trong</a:t>
            </a:r>
            <a:r>
              <a:rPr lang="en-US" b="1" dirty="0" smtClean="0">
                <a:solidFill>
                  <a:schemeClr val="bg1"/>
                </a:solidFill>
              </a:rPr>
              <a:t> </a:t>
            </a:r>
            <a:r>
              <a:rPr lang="en-US" b="1" dirty="0" err="1" smtClean="0">
                <a:solidFill>
                  <a:schemeClr val="bg1"/>
                </a:solidFill>
              </a:rPr>
              <a:t>bẽ</a:t>
            </a:r>
            <a:r>
              <a:rPr lang="en-US" b="1" dirty="0" smtClean="0">
                <a:solidFill>
                  <a:schemeClr val="bg1"/>
                </a:solidFill>
              </a:rPr>
              <a:t> </a:t>
            </a:r>
            <a:r>
              <a:rPr lang="en-US" b="1" dirty="0" err="1" smtClean="0">
                <a:solidFill>
                  <a:schemeClr val="bg1"/>
                </a:solidFill>
              </a:rPr>
              <a:t>bàng</a:t>
            </a:r>
            <a:r>
              <a:rPr lang="en-US" b="1" dirty="0" smtClean="0">
                <a:solidFill>
                  <a:schemeClr val="bg1"/>
                </a:solidFill>
              </a:rPr>
              <a:t>. </a:t>
            </a:r>
            <a:r>
              <a:rPr lang="en-US" b="1" dirty="0" err="1" smtClean="0">
                <a:solidFill>
                  <a:schemeClr val="bg1"/>
                </a:solidFill>
              </a:rPr>
              <a:t>Nghe</a:t>
            </a:r>
            <a:r>
              <a:rPr lang="en-US" b="1" dirty="0" smtClean="0">
                <a:solidFill>
                  <a:schemeClr val="bg1"/>
                </a:solidFill>
              </a:rPr>
              <a:t> </a:t>
            </a:r>
            <a:r>
              <a:rPr lang="en-US" b="1" dirty="0" err="1" smtClean="0">
                <a:solidFill>
                  <a:schemeClr val="bg1"/>
                </a:solidFill>
              </a:rPr>
              <a:t>Chúa</a:t>
            </a:r>
            <a:r>
              <a:rPr lang="en-US" b="1" dirty="0" smtClean="0">
                <a:solidFill>
                  <a:schemeClr val="bg1"/>
                </a:solidFill>
              </a:rPr>
              <a:t> </a:t>
            </a:r>
            <a:r>
              <a:rPr lang="en-US" b="1" dirty="0" err="1" smtClean="0">
                <a:solidFill>
                  <a:schemeClr val="bg1"/>
                </a:solidFill>
              </a:rPr>
              <a:t>thiết</a:t>
            </a:r>
            <a:r>
              <a:rPr lang="en-US" b="1" dirty="0" smtClean="0">
                <a:solidFill>
                  <a:schemeClr val="bg1"/>
                </a:solidFill>
              </a:rPr>
              <a:t> </a:t>
            </a:r>
            <a:r>
              <a:rPr lang="en-US" b="1" dirty="0" err="1" smtClean="0">
                <a:solidFill>
                  <a:schemeClr val="bg1"/>
                </a:solidFill>
              </a:rPr>
              <a:t>tha</a:t>
            </a:r>
            <a:r>
              <a:rPr lang="en-US" b="1" dirty="0" smtClean="0">
                <a:solidFill>
                  <a:schemeClr val="bg1"/>
                </a:solidFill>
              </a:rPr>
              <a:t> con </a:t>
            </a:r>
            <a:r>
              <a:rPr lang="en-US" b="1" dirty="0" err="1" smtClean="0">
                <a:solidFill>
                  <a:schemeClr val="bg1"/>
                </a:solidFill>
              </a:rPr>
              <a:t>ơi</a:t>
            </a:r>
            <a:r>
              <a:rPr lang="en-US" b="1" dirty="0" smtClean="0">
                <a:solidFill>
                  <a:schemeClr val="bg1"/>
                </a:solidFill>
              </a:rPr>
              <a:t>, </a:t>
            </a:r>
            <a:r>
              <a:rPr lang="en-US" b="1" dirty="0" err="1" smtClean="0">
                <a:solidFill>
                  <a:schemeClr val="bg1"/>
                </a:solidFill>
              </a:rPr>
              <a:t>mau</a:t>
            </a:r>
            <a:r>
              <a:rPr lang="en-US" b="1" dirty="0" smtClean="0">
                <a:solidFill>
                  <a:schemeClr val="bg1"/>
                </a:solidFill>
              </a:rPr>
              <a:t> </a:t>
            </a:r>
            <a:r>
              <a:rPr lang="en-US" b="1" dirty="0" err="1" smtClean="0">
                <a:solidFill>
                  <a:schemeClr val="bg1"/>
                </a:solidFill>
              </a:rPr>
              <a:t>hãy</a:t>
            </a:r>
            <a:r>
              <a:rPr lang="en-US" b="1" dirty="0" smtClean="0">
                <a:solidFill>
                  <a:schemeClr val="bg1"/>
                </a:solidFill>
              </a:rPr>
              <a:t> quay </a:t>
            </a:r>
            <a:r>
              <a:rPr lang="en-US" b="1" dirty="0" err="1" smtClean="0">
                <a:solidFill>
                  <a:schemeClr val="bg1"/>
                </a:solidFill>
              </a:rPr>
              <a:t>về</a:t>
            </a:r>
            <a:r>
              <a:rPr lang="en-US" b="1" dirty="0" smtClean="0">
                <a:solidFill>
                  <a:schemeClr val="bg1"/>
                </a:solidFill>
              </a:rPr>
              <a:t> </a:t>
            </a:r>
            <a:r>
              <a:rPr lang="en-US" b="1" dirty="0" err="1" smtClean="0">
                <a:solidFill>
                  <a:schemeClr val="bg1"/>
                </a:solidFill>
              </a:rPr>
              <a:t>lau</a:t>
            </a:r>
            <a:r>
              <a:rPr lang="en-US" b="1" dirty="0" smtClean="0">
                <a:solidFill>
                  <a:schemeClr val="bg1"/>
                </a:solidFill>
              </a:rPr>
              <a:t> </a:t>
            </a:r>
            <a:r>
              <a:rPr lang="en-US" b="1" dirty="0" err="1" smtClean="0">
                <a:solidFill>
                  <a:schemeClr val="bg1"/>
                </a:solidFill>
              </a:rPr>
              <a:t>khô</a:t>
            </a:r>
            <a:r>
              <a:rPr lang="en-US" b="1" dirty="0" smtClean="0">
                <a:solidFill>
                  <a:schemeClr val="bg1"/>
                </a:solidFill>
              </a:rPr>
              <a:t> </a:t>
            </a:r>
            <a:r>
              <a:rPr lang="en-US" b="1" dirty="0" err="1" smtClean="0">
                <a:solidFill>
                  <a:schemeClr val="bg1"/>
                </a:solidFill>
              </a:rPr>
              <a:t>những</a:t>
            </a:r>
            <a:r>
              <a:rPr lang="en-US" b="1" dirty="0" smtClean="0">
                <a:solidFill>
                  <a:schemeClr val="bg1"/>
                </a:solidFill>
              </a:rPr>
              <a:t> </a:t>
            </a:r>
            <a:r>
              <a:rPr lang="en-US" b="1" dirty="0" err="1" smtClean="0">
                <a:solidFill>
                  <a:schemeClr val="bg1"/>
                </a:solidFill>
              </a:rPr>
              <a:t>giọt</a:t>
            </a:r>
            <a:r>
              <a:rPr lang="en-US" b="1" dirty="0" smtClean="0">
                <a:solidFill>
                  <a:schemeClr val="bg1"/>
                </a:solidFill>
              </a:rPr>
              <a:t> </a:t>
            </a:r>
            <a:r>
              <a:rPr lang="en-US" b="1" dirty="0" err="1" smtClean="0">
                <a:solidFill>
                  <a:schemeClr val="bg1"/>
                </a:solidFill>
              </a:rPr>
              <a:t>lệ</a:t>
            </a:r>
            <a:r>
              <a:rPr lang="en-US" b="1" dirty="0" smtClean="0">
                <a:solidFill>
                  <a:schemeClr val="bg1"/>
                </a:solidFill>
              </a:rPr>
              <a:t> </a:t>
            </a:r>
            <a:r>
              <a:rPr lang="en-US" b="1" dirty="0" err="1" smtClean="0">
                <a:solidFill>
                  <a:schemeClr val="bg1"/>
                </a:solidFill>
              </a:rPr>
              <a:t>rơi</a:t>
            </a:r>
            <a:r>
              <a:rPr lang="en-US" b="1" dirty="0" smtClean="0">
                <a:solidFill>
                  <a:schemeClr val="bg1"/>
                </a:solidFill>
              </a:rPr>
              <a:t>, </a:t>
            </a:r>
            <a:r>
              <a:rPr lang="en-US" b="1" dirty="0" err="1" smtClean="0">
                <a:solidFill>
                  <a:schemeClr val="bg1"/>
                </a:solidFill>
              </a:rPr>
              <a:t>vui</a:t>
            </a:r>
            <a:r>
              <a:rPr lang="en-US" b="1" dirty="0" smtClean="0">
                <a:solidFill>
                  <a:schemeClr val="bg1"/>
                </a:solidFill>
              </a:rPr>
              <a:t> </a:t>
            </a:r>
            <a:r>
              <a:rPr lang="en-US" b="1" dirty="0" err="1" smtClean="0">
                <a:solidFill>
                  <a:schemeClr val="bg1"/>
                </a:solidFill>
              </a:rPr>
              <a:t>bước</a:t>
            </a:r>
            <a:r>
              <a:rPr lang="en-US" b="1" dirty="0" smtClean="0">
                <a:solidFill>
                  <a:schemeClr val="bg1"/>
                </a:solidFill>
              </a:rPr>
              <a:t> </a:t>
            </a:r>
            <a:r>
              <a:rPr lang="en-US" b="1" dirty="0" err="1" smtClean="0">
                <a:solidFill>
                  <a:schemeClr val="bg1"/>
                </a:solidFill>
              </a:rPr>
              <a:t>trong</a:t>
            </a:r>
            <a:r>
              <a:rPr lang="en-US" b="1" dirty="0" smtClean="0">
                <a:solidFill>
                  <a:schemeClr val="bg1"/>
                </a:solidFill>
              </a:rPr>
              <a:t> </a:t>
            </a:r>
            <a:r>
              <a:rPr lang="en-US" b="1" dirty="0" err="1" smtClean="0">
                <a:solidFill>
                  <a:schemeClr val="bg1"/>
                </a:solidFill>
              </a:rPr>
              <a:t>tình</a:t>
            </a:r>
            <a:r>
              <a:rPr lang="en-US" b="1" dirty="0" smtClean="0">
                <a:solidFill>
                  <a:schemeClr val="bg1"/>
                </a:solidFill>
              </a:rPr>
              <a:t> </a:t>
            </a:r>
            <a:r>
              <a:rPr lang="en-US" b="1" dirty="0" err="1" smtClean="0">
                <a:solidFill>
                  <a:schemeClr val="bg1"/>
                </a:solidFill>
              </a:rPr>
              <a:t>yêu</a:t>
            </a:r>
            <a:r>
              <a:rPr lang="en-US" b="1" dirty="0" smtClean="0">
                <a:solidFill>
                  <a:schemeClr val="bg1"/>
                </a:solidFill>
              </a:rPr>
              <a:t>.</a:t>
            </a:r>
            <a:endParaRPr lang="en-US" b="1"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200" b="1" dirty="0">
                <a:solidFill>
                  <a:schemeClr val="bg1"/>
                </a:solidFill>
                <a:effectLst/>
                <a:latin typeface="+mj-lt"/>
              </a:rPr>
              <a:t>này chúng con đang chung lời cầu nguyện cho </a:t>
            </a:r>
            <a:r>
              <a:rPr lang="vi-VN" sz="5200" b="1" dirty="0" smtClean="0">
                <a:solidFill>
                  <a:schemeClr val="bg1"/>
                </a:solidFill>
                <a:effectLst/>
                <a:latin typeface="+mj-lt"/>
              </a:rPr>
              <a:t>các</a:t>
            </a:r>
            <a:r>
              <a:rPr lang="en-US" sz="5200" b="1" dirty="0" smtClean="0">
                <a:solidFill>
                  <a:schemeClr val="bg1"/>
                </a:solidFill>
                <a:effectLst/>
                <a:latin typeface="+mj-lt"/>
              </a:rPr>
              <a:t> </a:t>
            </a:r>
            <a:r>
              <a:rPr lang="vi-VN" sz="5200" b="1" dirty="0" smtClean="0">
                <a:solidFill>
                  <a:schemeClr val="bg1"/>
                </a:solidFill>
                <a:effectLst/>
                <a:latin typeface="+mj-lt"/>
              </a:rPr>
              <a:t>Giám </a:t>
            </a:r>
            <a:r>
              <a:rPr lang="vi-VN" sz="5200" b="1" dirty="0">
                <a:solidFill>
                  <a:schemeClr val="bg1"/>
                </a:solidFill>
                <a:effectLst/>
                <a:latin typeface="+mj-lt"/>
              </a:rPr>
              <a:t>mục, và những người tham dự Thượng Hội đồng Giám mục thế giới.</a:t>
            </a:r>
            <a:endParaRPr lang="en-US" sz="5200" b="1" dirty="0">
              <a:solidFill>
                <a:schemeClr val="bg1"/>
              </a:solidFill>
              <a:effectLst/>
              <a:latin typeface="+mj-lt"/>
            </a:endParaRPr>
          </a:p>
        </p:txBody>
      </p:sp>
    </p:spTree>
    <p:extLst>
      <p:ext uri="{BB962C8B-B14F-4D97-AF65-F5344CB8AC3E}">
        <p14:creationId xmlns:p14="http://schemas.microsoft.com/office/powerpoint/2010/main" val="1079944784"/>
      </p:ext>
    </p:extLst>
  </p:cSld>
  <p:clrMapOvr>
    <a:masterClrMapping/>
  </p:clrMapOvr>
  <p:transition spd="slow" advClick="0"/>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b="1" u="sng" dirty="0">
                <a:solidFill>
                  <a:srgbClr val="FFFF00"/>
                </a:solidFill>
              </a:rPr>
              <a:t>*</a:t>
            </a:r>
            <a:r>
              <a:rPr lang="en-US" b="1" u="sng" dirty="0" smtClean="0">
                <a:solidFill>
                  <a:srgbClr val="FFFF00"/>
                </a:solidFill>
                <a:effectLst/>
              </a:rPr>
              <a:t>:</a:t>
            </a:r>
            <a:r>
              <a:rPr lang="en-US" b="1" dirty="0" smtClean="0">
                <a:solidFill>
                  <a:schemeClr val="bg1"/>
                </a:solidFill>
                <a:effectLst/>
              </a:rPr>
              <a:t> </a:t>
            </a:r>
            <a:r>
              <a:rPr lang="en-US" b="1" dirty="0" err="1" smtClean="0">
                <a:solidFill>
                  <a:schemeClr val="bg1"/>
                </a:solidFill>
              </a:rPr>
              <a:t>Tình</a:t>
            </a:r>
            <a:r>
              <a:rPr lang="en-US" b="1" dirty="0" smtClean="0">
                <a:solidFill>
                  <a:schemeClr val="bg1"/>
                </a:solidFill>
              </a:rPr>
              <a:t> </a:t>
            </a:r>
            <a:r>
              <a:rPr lang="en-US" b="1" dirty="0" err="1" smtClean="0">
                <a:solidFill>
                  <a:schemeClr val="bg1"/>
                </a:solidFill>
              </a:rPr>
              <a:t>yêu</a:t>
            </a:r>
            <a:r>
              <a:rPr lang="en-US" b="1" dirty="0" smtClean="0">
                <a:solidFill>
                  <a:schemeClr val="bg1"/>
                </a:solidFill>
              </a:rPr>
              <a:t> </a:t>
            </a:r>
            <a:r>
              <a:rPr lang="en-US" b="1" dirty="0" err="1" smtClean="0">
                <a:solidFill>
                  <a:schemeClr val="bg1"/>
                </a:solidFill>
              </a:rPr>
              <a:t>của</a:t>
            </a:r>
            <a:r>
              <a:rPr lang="en-US" b="1" dirty="0" smtClean="0">
                <a:solidFill>
                  <a:schemeClr val="bg1"/>
                </a:solidFill>
              </a:rPr>
              <a:t> </a:t>
            </a:r>
            <a:r>
              <a:rPr lang="en-US" b="1" dirty="0" err="1" smtClean="0">
                <a:solidFill>
                  <a:schemeClr val="bg1"/>
                </a:solidFill>
              </a:rPr>
              <a:t>Chúa</a:t>
            </a:r>
            <a:r>
              <a:rPr lang="en-US" b="1" dirty="0" smtClean="0">
                <a:solidFill>
                  <a:schemeClr val="bg1"/>
                </a:solidFill>
              </a:rPr>
              <a:t> </a:t>
            </a:r>
            <a:r>
              <a:rPr lang="en-US" b="1" dirty="0" err="1" smtClean="0">
                <a:solidFill>
                  <a:schemeClr val="bg1"/>
                </a:solidFill>
              </a:rPr>
              <a:t>bao</a:t>
            </a:r>
            <a:r>
              <a:rPr lang="en-US" b="1" dirty="0" smtClean="0">
                <a:solidFill>
                  <a:schemeClr val="bg1"/>
                </a:solidFill>
              </a:rPr>
              <a:t> la </a:t>
            </a:r>
            <a:r>
              <a:rPr lang="en-US" b="1" dirty="0" err="1" smtClean="0">
                <a:solidFill>
                  <a:schemeClr val="bg1"/>
                </a:solidFill>
              </a:rPr>
              <a:t>có</a:t>
            </a:r>
            <a:r>
              <a:rPr lang="en-US" b="1" dirty="0" smtClean="0">
                <a:solidFill>
                  <a:schemeClr val="bg1"/>
                </a:solidFill>
              </a:rPr>
              <a:t> chi </a:t>
            </a:r>
            <a:r>
              <a:rPr lang="en-US" b="1" dirty="0" err="1" smtClean="0">
                <a:solidFill>
                  <a:schemeClr val="bg1"/>
                </a:solidFill>
              </a:rPr>
              <a:t>sánh</a:t>
            </a:r>
            <a:r>
              <a:rPr lang="en-US" b="1" dirty="0" smtClean="0">
                <a:solidFill>
                  <a:schemeClr val="bg1"/>
                </a:solidFill>
              </a:rPr>
              <a:t> </a:t>
            </a:r>
            <a:r>
              <a:rPr lang="en-US" b="1" dirty="0" err="1" smtClean="0">
                <a:solidFill>
                  <a:schemeClr val="bg1"/>
                </a:solidFill>
              </a:rPr>
              <a:t>bằng</a:t>
            </a:r>
            <a:r>
              <a:rPr lang="en-US" b="1" dirty="0" smtClean="0">
                <a:solidFill>
                  <a:schemeClr val="bg1"/>
                </a:solidFill>
              </a:rPr>
              <a:t>. </a:t>
            </a:r>
            <a:r>
              <a:rPr lang="en-US" b="1" dirty="0" err="1" smtClean="0">
                <a:solidFill>
                  <a:schemeClr val="bg1"/>
                </a:solidFill>
              </a:rPr>
              <a:t>Vượt</a:t>
            </a:r>
            <a:r>
              <a:rPr lang="en-US" b="1" dirty="0" smtClean="0">
                <a:solidFill>
                  <a:schemeClr val="bg1"/>
                </a:solidFill>
              </a:rPr>
              <a:t> </a:t>
            </a:r>
            <a:r>
              <a:rPr lang="en-US" b="1" dirty="0" err="1" smtClean="0">
                <a:solidFill>
                  <a:schemeClr val="bg1"/>
                </a:solidFill>
              </a:rPr>
              <a:t>hơn</a:t>
            </a:r>
            <a:r>
              <a:rPr lang="en-US" b="1" dirty="0" smtClean="0">
                <a:solidFill>
                  <a:schemeClr val="bg1"/>
                </a:solidFill>
              </a:rPr>
              <a:t> </a:t>
            </a:r>
            <a:r>
              <a:rPr lang="en-US" b="1" dirty="0" err="1" smtClean="0">
                <a:solidFill>
                  <a:schemeClr val="bg1"/>
                </a:solidFill>
              </a:rPr>
              <a:t>ngàn</a:t>
            </a:r>
            <a:r>
              <a:rPr lang="en-US" b="1" dirty="0" smtClean="0">
                <a:solidFill>
                  <a:schemeClr val="bg1"/>
                </a:solidFill>
              </a:rPr>
              <a:t> </a:t>
            </a:r>
            <a:r>
              <a:rPr lang="en-US" b="1" dirty="0" err="1" smtClean="0">
                <a:solidFill>
                  <a:schemeClr val="bg1"/>
                </a:solidFill>
              </a:rPr>
              <a:t>mây</a:t>
            </a:r>
            <a:r>
              <a:rPr lang="en-US" b="1" dirty="0" smtClean="0">
                <a:solidFill>
                  <a:schemeClr val="bg1"/>
                </a:solidFill>
              </a:rPr>
              <a:t> </a:t>
            </a:r>
            <a:r>
              <a:rPr lang="en-US" b="1" dirty="0" err="1" smtClean="0">
                <a:solidFill>
                  <a:schemeClr val="bg1"/>
                </a:solidFill>
              </a:rPr>
              <a:t>cao</a:t>
            </a:r>
            <a:r>
              <a:rPr lang="en-US" b="1" dirty="0" smtClean="0">
                <a:solidFill>
                  <a:schemeClr val="bg1"/>
                </a:solidFill>
              </a:rPr>
              <a:t> </a:t>
            </a:r>
            <a:r>
              <a:rPr lang="en-US" b="1" dirty="0" err="1" smtClean="0">
                <a:solidFill>
                  <a:schemeClr val="bg1"/>
                </a:solidFill>
              </a:rPr>
              <a:t>hơn</a:t>
            </a:r>
            <a:r>
              <a:rPr lang="en-US" b="1" dirty="0" smtClean="0">
                <a:solidFill>
                  <a:schemeClr val="bg1"/>
                </a:solidFill>
              </a:rPr>
              <a:t> </a:t>
            </a:r>
            <a:r>
              <a:rPr lang="en-US" b="1" dirty="0" err="1" smtClean="0">
                <a:solidFill>
                  <a:schemeClr val="bg1"/>
                </a:solidFill>
              </a:rPr>
              <a:t>Thái</a:t>
            </a:r>
            <a:r>
              <a:rPr lang="en-US" b="1" dirty="0" smtClean="0">
                <a:solidFill>
                  <a:schemeClr val="bg1"/>
                </a:solidFill>
              </a:rPr>
              <a:t> </a:t>
            </a:r>
            <a:r>
              <a:rPr lang="en-US" b="1" dirty="0" err="1" smtClean="0">
                <a:solidFill>
                  <a:schemeClr val="bg1"/>
                </a:solidFill>
              </a:rPr>
              <a:t>sơn</a:t>
            </a:r>
            <a:r>
              <a:rPr lang="en-US" b="1" dirty="0" smtClean="0">
                <a:solidFill>
                  <a:schemeClr val="bg1"/>
                </a:solidFill>
              </a:rPr>
              <a:t> </a:t>
            </a:r>
            <a:r>
              <a:rPr lang="en-US" b="1" dirty="0" err="1" smtClean="0">
                <a:solidFill>
                  <a:schemeClr val="bg1"/>
                </a:solidFill>
              </a:rPr>
              <a:t>vời</a:t>
            </a:r>
            <a:r>
              <a:rPr lang="en-US" b="1" dirty="0" smtClean="0">
                <a:solidFill>
                  <a:schemeClr val="bg1"/>
                </a:solidFill>
              </a:rPr>
              <a:t> </a:t>
            </a:r>
            <a:r>
              <a:rPr lang="en-US" b="1" dirty="0" err="1" smtClean="0">
                <a:solidFill>
                  <a:schemeClr val="bg1"/>
                </a:solidFill>
              </a:rPr>
              <a:t>vợi</a:t>
            </a:r>
            <a:r>
              <a:rPr lang="en-US" b="1" dirty="0" smtClean="0">
                <a:solidFill>
                  <a:schemeClr val="bg1"/>
                </a:solidFill>
              </a:rPr>
              <a:t>. </a:t>
            </a:r>
            <a:r>
              <a:rPr lang="en-US" b="1" dirty="0" err="1" smtClean="0">
                <a:solidFill>
                  <a:schemeClr val="bg1"/>
                </a:solidFill>
              </a:rPr>
              <a:t>Tội</a:t>
            </a:r>
            <a:r>
              <a:rPr lang="en-US" b="1" dirty="0" smtClean="0">
                <a:solidFill>
                  <a:schemeClr val="bg1"/>
                </a:solidFill>
              </a:rPr>
              <a:t> </a:t>
            </a:r>
            <a:r>
              <a:rPr lang="en-US" b="1" dirty="0" err="1" smtClean="0">
                <a:solidFill>
                  <a:schemeClr val="bg1"/>
                </a:solidFill>
              </a:rPr>
              <a:t>lỗi</a:t>
            </a:r>
            <a:r>
              <a:rPr lang="en-US" b="1" dirty="0" smtClean="0">
                <a:solidFill>
                  <a:schemeClr val="bg1"/>
                </a:solidFill>
              </a:rPr>
              <a:t> </a:t>
            </a:r>
            <a:r>
              <a:rPr lang="en-US" b="1" dirty="0" err="1" smtClean="0">
                <a:solidFill>
                  <a:schemeClr val="bg1"/>
                </a:solidFill>
              </a:rPr>
              <a:t>vong</a:t>
            </a:r>
            <a:r>
              <a:rPr lang="en-US" b="1" dirty="0" smtClean="0">
                <a:solidFill>
                  <a:schemeClr val="bg1"/>
                </a:solidFill>
              </a:rPr>
              <a:t> </a:t>
            </a:r>
            <a:r>
              <a:rPr lang="en-US" b="1" dirty="0" err="1" smtClean="0">
                <a:solidFill>
                  <a:schemeClr val="bg1"/>
                </a:solidFill>
              </a:rPr>
              <a:t>ân</a:t>
            </a:r>
            <a:r>
              <a:rPr lang="en-US" b="1" dirty="0" smtClean="0">
                <a:solidFill>
                  <a:schemeClr val="bg1"/>
                </a:solidFill>
              </a:rPr>
              <a:t> </a:t>
            </a:r>
            <a:r>
              <a:rPr lang="en-US" b="1" dirty="0" err="1" smtClean="0">
                <a:solidFill>
                  <a:schemeClr val="bg1"/>
                </a:solidFill>
              </a:rPr>
              <a:t>nhưng</a:t>
            </a:r>
            <a:r>
              <a:rPr lang="en-US" b="1" dirty="0" smtClean="0">
                <a:solidFill>
                  <a:schemeClr val="bg1"/>
                </a:solidFill>
              </a:rPr>
              <a:t> Cha </a:t>
            </a:r>
            <a:r>
              <a:rPr lang="en-US" b="1" dirty="0" err="1" smtClean="0">
                <a:solidFill>
                  <a:schemeClr val="bg1"/>
                </a:solidFill>
              </a:rPr>
              <a:t>tha</a:t>
            </a:r>
            <a:r>
              <a:rPr lang="en-US" b="1" dirty="0" smtClean="0">
                <a:solidFill>
                  <a:schemeClr val="bg1"/>
                </a:solidFill>
              </a:rPr>
              <a:t> </a:t>
            </a:r>
            <a:r>
              <a:rPr lang="en-US" b="1" dirty="0" err="1" smtClean="0">
                <a:solidFill>
                  <a:schemeClr val="bg1"/>
                </a:solidFill>
              </a:rPr>
              <a:t>thứ</a:t>
            </a:r>
            <a:r>
              <a:rPr lang="en-US" b="1" dirty="0" smtClean="0">
                <a:solidFill>
                  <a:schemeClr val="bg1"/>
                </a:solidFill>
              </a:rPr>
              <a:t> </a:t>
            </a:r>
            <a:r>
              <a:rPr lang="en-US" b="1" dirty="0" err="1" smtClean="0">
                <a:solidFill>
                  <a:schemeClr val="bg1"/>
                </a:solidFill>
              </a:rPr>
              <a:t>lỗi</a:t>
            </a:r>
            <a:r>
              <a:rPr lang="en-US" b="1" dirty="0" smtClean="0">
                <a:solidFill>
                  <a:schemeClr val="bg1"/>
                </a:solidFill>
              </a:rPr>
              <a:t> </a:t>
            </a:r>
            <a:r>
              <a:rPr lang="en-US" b="1" dirty="0" err="1" smtClean="0">
                <a:solidFill>
                  <a:schemeClr val="bg1"/>
                </a:solidFill>
              </a:rPr>
              <a:t>lầm</a:t>
            </a:r>
            <a:r>
              <a:rPr lang="en-US" b="1" dirty="0" smtClean="0">
                <a:solidFill>
                  <a:schemeClr val="bg1"/>
                </a:solidFill>
              </a:rPr>
              <a:t> </a:t>
            </a:r>
            <a:r>
              <a:rPr lang="en-US" b="1" dirty="0" err="1" smtClean="0">
                <a:solidFill>
                  <a:schemeClr val="bg1"/>
                </a:solidFill>
              </a:rPr>
              <a:t>cho</a:t>
            </a:r>
            <a:r>
              <a:rPr lang="en-US" b="1" dirty="0" smtClean="0">
                <a:solidFill>
                  <a:schemeClr val="bg1"/>
                </a:solidFill>
              </a:rPr>
              <a:t> con </a:t>
            </a:r>
            <a:r>
              <a:rPr lang="en-US" b="1" dirty="0" err="1" smtClean="0">
                <a:solidFill>
                  <a:schemeClr val="bg1"/>
                </a:solidFill>
              </a:rPr>
              <a:t>cánh</a:t>
            </a:r>
            <a:r>
              <a:rPr lang="en-US" b="1" dirty="0" smtClean="0">
                <a:solidFill>
                  <a:schemeClr val="bg1"/>
                </a:solidFill>
              </a:rPr>
              <a:t> </a:t>
            </a:r>
            <a:r>
              <a:rPr lang="en-US" b="1" dirty="0" err="1" smtClean="0">
                <a:solidFill>
                  <a:schemeClr val="bg1"/>
                </a:solidFill>
              </a:rPr>
              <a:t>tay</a:t>
            </a:r>
            <a:r>
              <a:rPr lang="en-US" b="1" dirty="0" smtClean="0">
                <a:solidFill>
                  <a:schemeClr val="bg1"/>
                </a:solidFill>
              </a:rPr>
              <a:t>, </a:t>
            </a:r>
            <a:r>
              <a:rPr lang="en-US" b="1" dirty="0" err="1" smtClean="0">
                <a:solidFill>
                  <a:schemeClr val="bg1"/>
                </a:solidFill>
              </a:rPr>
              <a:t>dìu</a:t>
            </a:r>
            <a:r>
              <a:rPr lang="en-US" b="1" dirty="0" smtClean="0">
                <a:solidFill>
                  <a:schemeClr val="bg1"/>
                </a:solidFill>
              </a:rPr>
              <a:t> </a:t>
            </a:r>
            <a:r>
              <a:rPr lang="en-US" b="1" dirty="0" err="1" smtClean="0">
                <a:solidFill>
                  <a:schemeClr val="bg1"/>
                </a:solidFill>
              </a:rPr>
              <a:t>đưa</a:t>
            </a:r>
            <a:r>
              <a:rPr lang="en-US" b="1" dirty="0" smtClean="0">
                <a:solidFill>
                  <a:schemeClr val="bg1"/>
                </a:solidFill>
              </a:rPr>
              <a:t> con </a:t>
            </a:r>
            <a:r>
              <a:rPr lang="en-US" b="1" dirty="0" err="1" smtClean="0">
                <a:solidFill>
                  <a:schemeClr val="bg1"/>
                </a:solidFill>
              </a:rPr>
              <a:t>sống</a:t>
            </a:r>
            <a:r>
              <a:rPr lang="en-US" b="1" dirty="0" smtClean="0">
                <a:solidFill>
                  <a:schemeClr val="bg1"/>
                </a:solidFill>
              </a:rPr>
              <a:t> </a:t>
            </a:r>
            <a:r>
              <a:rPr lang="en-US" b="1" dirty="0" err="1" smtClean="0">
                <a:solidFill>
                  <a:schemeClr val="bg1"/>
                </a:solidFill>
              </a:rPr>
              <a:t>trong</a:t>
            </a:r>
            <a:r>
              <a:rPr lang="en-US" b="1" dirty="0" smtClean="0">
                <a:solidFill>
                  <a:schemeClr val="bg1"/>
                </a:solidFill>
              </a:rPr>
              <a:t> </a:t>
            </a:r>
            <a:r>
              <a:rPr lang="en-US" b="1" dirty="0" err="1" smtClean="0">
                <a:solidFill>
                  <a:schemeClr val="bg1"/>
                </a:solidFill>
              </a:rPr>
              <a:t>ân</a:t>
            </a:r>
            <a:r>
              <a:rPr lang="en-US" b="1" dirty="0" smtClean="0">
                <a:solidFill>
                  <a:schemeClr val="bg1"/>
                </a:solidFill>
              </a:rPr>
              <a:t> </a:t>
            </a:r>
            <a:r>
              <a:rPr lang="en-US" b="1" dirty="0" err="1" smtClean="0">
                <a:solidFill>
                  <a:schemeClr val="bg1"/>
                </a:solidFill>
              </a:rPr>
              <a:t>tình</a:t>
            </a:r>
            <a:r>
              <a:rPr lang="en-US" b="1" dirty="0" smtClean="0">
                <a:solidFill>
                  <a:schemeClr val="bg1"/>
                </a:solidFill>
              </a:rPr>
              <a:t>. </a:t>
            </a:r>
            <a:endParaRPr lang="en-US" b="1" dirty="0">
              <a:solidFill>
                <a:schemeClr val="bg1"/>
              </a:solidFill>
              <a:effectLst/>
            </a:endParaRPr>
          </a:p>
        </p:txBody>
      </p:sp>
    </p:spTree>
    <p:extLst>
      <p:ext uri="{BB962C8B-B14F-4D97-AF65-F5344CB8AC3E}">
        <p14:creationId xmlns:p14="http://schemas.microsoft.com/office/powerpoint/2010/main" val="186789166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err="1">
                <a:solidFill>
                  <a:srgbClr val="FFFF00"/>
                </a:solidFill>
                <a:effectLst/>
              </a:rPr>
              <a:t>Đk</a:t>
            </a:r>
            <a:r>
              <a:rPr lang="en-US" sz="4800" b="1" u="sng" dirty="0">
                <a:solidFill>
                  <a:srgbClr val="FFFF00"/>
                </a:solidFill>
                <a:effectLst/>
              </a:rPr>
              <a:t>:</a:t>
            </a:r>
            <a:r>
              <a:rPr lang="en-US" sz="4800" b="1" dirty="0">
                <a:solidFill>
                  <a:schemeClr val="bg1"/>
                </a:solidFill>
                <a:effectLst/>
              </a:rPr>
              <a:t> </a:t>
            </a:r>
            <a:r>
              <a:rPr lang="en-US" sz="4800" b="1" dirty="0" err="1" smtClean="0">
                <a:solidFill>
                  <a:schemeClr val="bg1"/>
                </a:solidFill>
              </a:rPr>
              <a:t>Yêu</a:t>
            </a:r>
            <a:r>
              <a:rPr lang="en-US" sz="4800" b="1" dirty="0" smtClean="0">
                <a:solidFill>
                  <a:schemeClr val="bg1"/>
                </a:solidFill>
              </a:rPr>
              <a:t> con </a:t>
            </a:r>
            <a:r>
              <a:rPr lang="en-US" sz="4800" b="1" dirty="0" err="1" smtClean="0">
                <a:solidFill>
                  <a:schemeClr val="bg1"/>
                </a:solidFill>
              </a:rPr>
              <a:t>Chúa</a:t>
            </a:r>
            <a:r>
              <a:rPr lang="en-US" sz="4800" b="1" dirty="0" smtClean="0">
                <a:solidFill>
                  <a:schemeClr val="bg1"/>
                </a:solidFill>
              </a:rPr>
              <a:t> </a:t>
            </a:r>
            <a:r>
              <a:rPr lang="en-US" sz="4800" b="1" dirty="0" err="1" smtClean="0">
                <a:solidFill>
                  <a:schemeClr val="bg1"/>
                </a:solidFill>
              </a:rPr>
              <a:t>hiến</a:t>
            </a:r>
            <a:r>
              <a:rPr lang="en-US" sz="4800" b="1" dirty="0" smtClean="0">
                <a:solidFill>
                  <a:schemeClr val="bg1"/>
                </a:solidFill>
              </a:rPr>
              <a:t> </a:t>
            </a:r>
            <a:r>
              <a:rPr lang="en-US" sz="4800" b="1" dirty="0" err="1" smtClean="0">
                <a:solidFill>
                  <a:schemeClr val="bg1"/>
                </a:solidFill>
              </a:rPr>
              <a:t>mình</a:t>
            </a:r>
            <a:r>
              <a:rPr lang="en-US" sz="4800" b="1" dirty="0" smtClean="0">
                <a:solidFill>
                  <a:schemeClr val="bg1"/>
                </a:solidFill>
              </a:rPr>
              <a:t> </a:t>
            </a:r>
            <a:r>
              <a:rPr lang="en-US" sz="4800" b="1" dirty="0" err="1" smtClean="0">
                <a:solidFill>
                  <a:schemeClr val="bg1"/>
                </a:solidFill>
              </a:rPr>
              <a:t>vì</a:t>
            </a:r>
            <a:r>
              <a:rPr lang="en-US" sz="4800" b="1" dirty="0" smtClean="0">
                <a:solidFill>
                  <a:schemeClr val="bg1"/>
                </a:solidFill>
              </a:rPr>
              <a:t> con. </a:t>
            </a:r>
            <a:r>
              <a:rPr lang="en-US" sz="4800" b="1" dirty="0" err="1" smtClean="0">
                <a:solidFill>
                  <a:schemeClr val="bg1"/>
                </a:solidFill>
              </a:rPr>
              <a:t>Hy</a:t>
            </a:r>
            <a:r>
              <a:rPr lang="en-US" sz="4800" b="1" dirty="0" smtClean="0">
                <a:solidFill>
                  <a:schemeClr val="bg1"/>
                </a:solidFill>
              </a:rPr>
              <a:t> </a:t>
            </a:r>
            <a:r>
              <a:rPr lang="en-US" sz="4800" b="1" dirty="0" err="1" smtClean="0">
                <a:solidFill>
                  <a:schemeClr val="bg1"/>
                </a:solidFill>
              </a:rPr>
              <a:t>sinh</a:t>
            </a:r>
            <a:r>
              <a:rPr lang="en-US" sz="4800" b="1" dirty="0" smtClean="0">
                <a:solidFill>
                  <a:schemeClr val="bg1"/>
                </a:solidFill>
              </a:rPr>
              <a:t> </a:t>
            </a:r>
            <a:r>
              <a:rPr lang="en-US" sz="4800" b="1" dirty="0" err="1" smtClean="0">
                <a:solidFill>
                  <a:schemeClr val="bg1"/>
                </a:solidFill>
              </a:rPr>
              <a:t>để</a:t>
            </a:r>
            <a:r>
              <a:rPr lang="en-US" sz="4800" b="1" dirty="0" smtClean="0">
                <a:solidFill>
                  <a:schemeClr val="bg1"/>
                </a:solidFill>
              </a:rPr>
              <a:t> </a:t>
            </a:r>
            <a:r>
              <a:rPr lang="en-US" sz="4800" b="1" dirty="0" err="1" smtClean="0">
                <a:solidFill>
                  <a:schemeClr val="bg1"/>
                </a:solidFill>
              </a:rPr>
              <a:t>cứu</a:t>
            </a:r>
            <a:r>
              <a:rPr lang="en-US" sz="4800" b="1" dirty="0" smtClean="0">
                <a:solidFill>
                  <a:schemeClr val="bg1"/>
                </a:solidFill>
              </a:rPr>
              <a:t> </a:t>
            </a:r>
            <a:r>
              <a:rPr lang="en-US" sz="4800" b="1" dirty="0" err="1" smtClean="0">
                <a:solidFill>
                  <a:schemeClr val="bg1"/>
                </a:solidFill>
              </a:rPr>
              <a:t>chuộc</a:t>
            </a:r>
            <a:r>
              <a:rPr lang="en-US" sz="4800" b="1" dirty="0" smtClean="0">
                <a:solidFill>
                  <a:schemeClr val="bg1"/>
                </a:solidFill>
              </a:rPr>
              <a:t> </a:t>
            </a:r>
            <a:r>
              <a:rPr lang="en-US" sz="4800" b="1" dirty="0" err="1" smtClean="0">
                <a:solidFill>
                  <a:schemeClr val="bg1"/>
                </a:solidFill>
              </a:rPr>
              <a:t>nhân</a:t>
            </a:r>
            <a:r>
              <a:rPr lang="en-US" sz="4800" b="1" dirty="0" smtClean="0">
                <a:solidFill>
                  <a:schemeClr val="bg1"/>
                </a:solidFill>
              </a:rPr>
              <a:t> </a:t>
            </a:r>
            <a:r>
              <a:rPr lang="en-US" sz="4800" b="1" dirty="0" err="1" smtClean="0">
                <a:solidFill>
                  <a:schemeClr val="bg1"/>
                </a:solidFill>
              </a:rPr>
              <a:t>thế</a:t>
            </a:r>
            <a:r>
              <a:rPr lang="en-US" sz="4800" b="1" dirty="0" smtClean="0">
                <a:solidFill>
                  <a:schemeClr val="bg1"/>
                </a:solidFill>
              </a:rPr>
              <a:t>. </a:t>
            </a:r>
            <a:r>
              <a:rPr lang="en-US" sz="4800" b="1" dirty="0" err="1" smtClean="0">
                <a:solidFill>
                  <a:schemeClr val="bg1"/>
                </a:solidFill>
              </a:rPr>
              <a:t>Yêu</a:t>
            </a:r>
            <a:r>
              <a:rPr lang="en-US" sz="4800" b="1" dirty="0" smtClean="0">
                <a:solidFill>
                  <a:schemeClr val="bg1"/>
                </a:solidFill>
              </a:rPr>
              <a:t> con </a:t>
            </a:r>
            <a:r>
              <a:rPr lang="en-US" sz="4800" b="1" dirty="0" err="1" smtClean="0">
                <a:solidFill>
                  <a:schemeClr val="bg1"/>
                </a:solidFill>
              </a:rPr>
              <a:t>Chúa</a:t>
            </a:r>
            <a:r>
              <a:rPr lang="en-US" sz="4800" b="1" dirty="0" smtClean="0">
                <a:solidFill>
                  <a:schemeClr val="bg1"/>
                </a:solidFill>
              </a:rPr>
              <a:t> </a:t>
            </a:r>
            <a:r>
              <a:rPr lang="en-US" sz="4800" b="1" dirty="0" err="1" smtClean="0">
                <a:solidFill>
                  <a:schemeClr val="bg1"/>
                </a:solidFill>
              </a:rPr>
              <a:t>vẫn</a:t>
            </a:r>
            <a:r>
              <a:rPr lang="en-US" sz="4800" b="1" dirty="0" smtClean="0">
                <a:solidFill>
                  <a:schemeClr val="bg1"/>
                </a:solidFill>
              </a:rPr>
              <a:t> </a:t>
            </a:r>
            <a:r>
              <a:rPr lang="en-US" sz="4800" b="1" dirty="0" err="1" smtClean="0">
                <a:solidFill>
                  <a:schemeClr val="bg1"/>
                </a:solidFill>
              </a:rPr>
              <a:t>hằng</a:t>
            </a:r>
            <a:r>
              <a:rPr lang="en-US" sz="4800" b="1" dirty="0" smtClean="0">
                <a:solidFill>
                  <a:schemeClr val="bg1"/>
                </a:solidFill>
              </a:rPr>
              <a:t> </a:t>
            </a:r>
            <a:r>
              <a:rPr lang="en-US" sz="4800" b="1" dirty="0" err="1" smtClean="0">
                <a:solidFill>
                  <a:schemeClr val="bg1"/>
                </a:solidFill>
              </a:rPr>
              <a:t>chờ</a:t>
            </a:r>
            <a:r>
              <a:rPr lang="en-US" sz="4800" b="1" dirty="0" smtClean="0">
                <a:solidFill>
                  <a:schemeClr val="bg1"/>
                </a:solidFill>
              </a:rPr>
              <a:t> </a:t>
            </a:r>
            <a:r>
              <a:rPr lang="en-US" sz="4800" b="1" dirty="0" err="1" smtClean="0">
                <a:solidFill>
                  <a:schemeClr val="bg1"/>
                </a:solidFill>
              </a:rPr>
              <a:t>mong</a:t>
            </a:r>
            <a:r>
              <a:rPr lang="en-US" sz="4800" b="1" dirty="0" smtClean="0">
                <a:solidFill>
                  <a:schemeClr val="bg1"/>
                </a:solidFill>
              </a:rPr>
              <a:t>. Xin </a:t>
            </a:r>
            <a:r>
              <a:rPr lang="en-US" sz="4800" b="1" dirty="0" err="1" smtClean="0">
                <a:solidFill>
                  <a:schemeClr val="bg1"/>
                </a:solidFill>
              </a:rPr>
              <a:t>yêu</a:t>
            </a:r>
            <a:r>
              <a:rPr lang="en-US" sz="4800" b="1" dirty="0" smtClean="0">
                <a:solidFill>
                  <a:schemeClr val="bg1"/>
                </a:solidFill>
              </a:rPr>
              <a:t> </a:t>
            </a:r>
            <a:r>
              <a:rPr lang="en-US" sz="4800" b="1" dirty="0" err="1" smtClean="0">
                <a:solidFill>
                  <a:schemeClr val="bg1"/>
                </a:solidFill>
              </a:rPr>
              <a:t>Ngài</a:t>
            </a:r>
            <a:r>
              <a:rPr lang="en-US" sz="4800" b="1" dirty="0" smtClean="0">
                <a:solidFill>
                  <a:schemeClr val="bg1"/>
                </a:solidFill>
              </a:rPr>
              <a:t> </a:t>
            </a:r>
            <a:r>
              <a:rPr lang="en-US" sz="4800" b="1" dirty="0" err="1" smtClean="0">
                <a:solidFill>
                  <a:schemeClr val="bg1"/>
                </a:solidFill>
              </a:rPr>
              <a:t>dù</a:t>
            </a:r>
            <a:r>
              <a:rPr lang="en-US" sz="4800" b="1" dirty="0" smtClean="0">
                <a:solidFill>
                  <a:schemeClr val="bg1"/>
                </a:solidFill>
              </a:rPr>
              <a:t> </a:t>
            </a:r>
            <a:r>
              <a:rPr lang="en-US" sz="4800" b="1" dirty="0" err="1" smtClean="0">
                <a:solidFill>
                  <a:schemeClr val="bg1"/>
                </a:solidFill>
              </a:rPr>
              <a:t>đã</a:t>
            </a:r>
            <a:r>
              <a:rPr lang="en-US" sz="4800" b="1" dirty="0" smtClean="0">
                <a:solidFill>
                  <a:schemeClr val="bg1"/>
                </a:solidFill>
              </a:rPr>
              <a:t> </a:t>
            </a:r>
            <a:r>
              <a:rPr lang="en-US" sz="4800" b="1" dirty="0" err="1" smtClean="0">
                <a:solidFill>
                  <a:schemeClr val="bg1"/>
                </a:solidFill>
              </a:rPr>
              <a:t>bao</a:t>
            </a:r>
            <a:r>
              <a:rPr lang="en-US" sz="4800" b="1" dirty="0" smtClean="0">
                <a:solidFill>
                  <a:schemeClr val="bg1"/>
                </a:solidFill>
              </a:rPr>
              <a:t> </a:t>
            </a:r>
            <a:r>
              <a:rPr lang="en-US" sz="4800" b="1" dirty="0" err="1" smtClean="0">
                <a:solidFill>
                  <a:schemeClr val="bg1"/>
                </a:solidFill>
              </a:rPr>
              <a:t>muộn</a:t>
            </a:r>
            <a:r>
              <a:rPr lang="en-US" sz="4800" b="1" dirty="0" smtClean="0">
                <a:solidFill>
                  <a:schemeClr val="bg1"/>
                </a:solidFill>
              </a:rPr>
              <a:t> </a:t>
            </a:r>
            <a:r>
              <a:rPr lang="en-US" sz="4800" b="1" dirty="0" err="1" smtClean="0">
                <a:solidFill>
                  <a:schemeClr val="bg1"/>
                </a:solidFill>
              </a:rPr>
              <a:t>màng</a:t>
            </a:r>
            <a:r>
              <a:rPr lang="en-US" sz="4800" b="1" dirty="0" smtClean="0">
                <a:solidFill>
                  <a:schemeClr val="bg1"/>
                </a:solidFill>
              </a:rPr>
              <a:t>.</a:t>
            </a:r>
            <a:endParaRPr lang="en-US" sz="4800" b="1" dirty="0">
              <a:solidFill>
                <a:schemeClr val="bg1"/>
              </a:solidFill>
              <a:effectLst/>
            </a:endParaRPr>
          </a:p>
        </p:txBody>
      </p:sp>
    </p:spTree>
    <p:extLst>
      <p:ext uri="{BB962C8B-B14F-4D97-AF65-F5344CB8AC3E}">
        <p14:creationId xmlns:p14="http://schemas.microsoft.com/office/powerpoint/2010/main" val="197163470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23"/>
            <a:ext cx="9144000" cy="5139054"/>
          </a:xfrm>
          <a:prstGeom prst="rect">
            <a:avLst/>
          </a:prstGeom>
        </p:spPr>
      </p:pic>
    </p:spTree>
    <p:extLst>
      <p:ext uri="{BB962C8B-B14F-4D97-AF65-F5344CB8AC3E}">
        <p14:creationId xmlns:p14="http://schemas.microsoft.com/office/powerpoint/2010/main" val="223549712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6000" b="1" dirty="0">
                <a:solidFill>
                  <a:srgbClr val="FFFF00"/>
                </a:solidFill>
                <a:effectLst/>
                <a:latin typeface="+mj-lt"/>
              </a:rPr>
              <a:t>Ca </a:t>
            </a:r>
            <a:r>
              <a:rPr lang="en-US" sz="6000" b="1" dirty="0" err="1">
                <a:solidFill>
                  <a:srgbClr val="FFFF00"/>
                </a:solidFill>
                <a:effectLst/>
                <a:latin typeface="+mj-lt"/>
              </a:rPr>
              <a:t>Kết</a:t>
            </a:r>
            <a:r>
              <a:rPr lang="en-US" sz="6000" b="1" dirty="0">
                <a:solidFill>
                  <a:srgbClr val="FFFF00"/>
                </a:solidFill>
                <a:effectLst/>
                <a:latin typeface="+mj-lt"/>
              </a:rPr>
              <a:t> </a:t>
            </a:r>
            <a:r>
              <a:rPr lang="en-US" sz="6000" b="1"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8000" b="1" dirty="0" smtClean="0">
                <a:solidFill>
                  <a:srgbClr val="FFFF00"/>
                </a:solidFill>
                <a:effectLst/>
                <a:latin typeface="+mj-lt"/>
              </a:rPr>
              <a:t>Ra </a:t>
            </a:r>
            <a:r>
              <a:rPr lang="en-US" sz="8000" b="1" dirty="0" err="1" smtClean="0">
                <a:solidFill>
                  <a:srgbClr val="FFFF00"/>
                </a:solidFill>
                <a:effectLst/>
                <a:latin typeface="+mj-lt"/>
              </a:rPr>
              <a:t>về</a:t>
            </a:r>
            <a:r>
              <a:rPr lang="en-US" sz="6600" b="0" dirty="0" smtClean="0">
                <a:solidFill>
                  <a:srgbClr val="FFFF00"/>
                </a:solidFill>
                <a:effectLst/>
                <a:latin typeface="+mj-lt"/>
              </a:rPr>
              <a:t/>
            </a:r>
            <a:br>
              <a:rPr lang="en-US" sz="6600" b="0" dirty="0" smtClean="0">
                <a:solidFill>
                  <a:srgbClr val="FFFF00"/>
                </a:solidFill>
                <a:effectLst/>
                <a:latin typeface="+mj-lt"/>
              </a:rPr>
            </a:br>
            <a:r>
              <a:rPr lang="en-US" b="1" i="1" dirty="0" err="1" smtClean="0">
                <a:solidFill>
                  <a:schemeClr val="bg1"/>
                </a:solidFill>
              </a:rPr>
              <a:t>Anh</a:t>
            </a:r>
            <a:r>
              <a:rPr lang="en-US" b="1" i="1" dirty="0" smtClean="0">
                <a:solidFill>
                  <a:schemeClr val="bg1"/>
                </a:solidFill>
              </a:rPr>
              <a:t> </a:t>
            </a:r>
            <a:r>
              <a:rPr lang="en-US" b="1" i="1" dirty="0" err="1" smtClean="0">
                <a:solidFill>
                  <a:schemeClr val="bg1"/>
                </a:solidFill>
              </a:rPr>
              <a:t>Tuấn</a:t>
            </a:r>
            <a:endParaRPr lang="en-US" b="1" i="1" dirty="0">
              <a:solidFill>
                <a:schemeClr val="bg1"/>
              </a:solidFill>
              <a:effectLst/>
            </a:endParaRPr>
          </a:p>
        </p:txBody>
      </p:sp>
    </p:spTree>
    <p:extLst>
      <p:ext uri="{BB962C8B-B14F-4D97-AF65-F5344CB8AC3E}">
        <p14:creationId xmlns:p14="http://schemas.microsoft.com/office/powerpoint/2010/main" val="35085029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dirty="0" err="1">
                <a:solidFill>
                  <a:srgbClr val="FFFF00"/>
                </a:solidFill>
                <a:effectLst/>
              </a:rPr>
              <a:t>Đk</a:t>
            </a:r>
            <a:r>
              <a:rPr lang="en-US" b="1" u="sng" dirty="0">
                <a:solidFill>
                  <a:srgbClr val="FFFF00"/>
                </a:solidFill>
                <a:effectLst/>
              </a:rPr>
              <a:t>:</a:t>
            </a:r>
            <a:r>
              <a:rPr lang="en-US" b="1" dirty="0">
                <a:solidFill>
                  <a:schemeClr val="bg1"/>
                </a:solidFill>
                <a:effectLst/>
              </a:rPr>
              <a:t> </a:t>
            </a:r>
            <a:r>
              <a:rPr lang="vi-VN" b="1" dirty="0">
                <a:solidFill>
                  <a:schemeClr val="bg1"/>
                </a:solidFill>
              </a:rPr>
              <a:t>Ra về, ra về lòng con bao hân hoan Chúa ơi. Vui mừng, vui mừng vì có Chúa bước đi cùng con. Ơn trời, ơn trời tựa mưa sa xuống trên đời con. Đỡ nâng con, giữ gìn con luôn thắm tươi màu son.</a:t>
            </a:r>
            <a:endParaRPr lang="vi-VN" b="1"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smtClean="0">
                <a:solidFill>
                  <a:srgbClr val="FFFF00"/>
                </a:solidFill>
              </a:rPr>
              <a:t>Tk</a:t>
            </a:r>
            <a:r>
              <a:rPr lang="en-US" sz="4800" b="1" u="sng" dirty="0" smtClean="0">
                <a:solidFill>
                  <a:srgbClr val="FFFF00"/>
                </a:solidFill>
                <a:effectLst/>
              </a:rPr>
              <a:t>1:</a:t>
            </a:r>
            <a:r>
              <a:rPr lang="en-US" sz="4800" b="1" dirty="0" smtClean="0">
                <a:solidFill>
                  <a:schemeClr val="bg1"/>
                </a:solidFill>
                <a:effectLst/>
              </a:rPr>
              <a:t> </a:t>
            </a:r>
            <a:r>
              <a:rPr lang="vi-VN" sz="4800" b="1" dirty="0">
                <a:solidFill>
                  <a:schemeClr val="bg1"/>
                </a:solidFill>
              </a:rPr>
              <a:t>Chúa đã </a:t>
            </a:r>
            <a:r>
              <a:rPr lang="vi-VN" sz="4800" b="1" dirty="0" smtClean="0">
                <a:solidFill>
                  <a:schemeClr val="bg1"/>
                </a:solidFill>
              </a:rPr>
              <a:t>thương</a:t>
            </a:r>
            <a:r>
              <a:rPr lang="en-US" sz="4800" b="1" dirty="0" smtClean="0">
                <a:solidFill>
                  <a:schemeClr val="bg1"/>
                </a:solidFill>
              </a:rPr>
              <a:t>,</a:t>
            </a:r>
            <a:r>
              <a:rPr lang="vi-VN" sz="4800" b="1" dirty="0" smtClean="0">
                <a:solidFill>
                  <a:schemeClr val="bg1"/>
                </a:solidFill>
              </a:rPr>
              <a:t> </a:t>
            </a:r>
            <a:r>
              <a:rPr lang="vi-VN" sz="4800" b="1" dirty="0">
                <a:solidFill>
                  <a:schemeClr val="bg1"/>
                </a:solidFill>
              </a:rPr>
              <a:t>ban lời Người soi sáng. Dẫn đưa đoàn con cái. Thấy đường về bến yêu thương là quê hương luôn sống trong niềm vui.</a:t>
            </a:r>
            <a:endParaRPr lang="en-US" sz="4800" b="1"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dirty="0" err="1">
                <a:solidFill>
                  <a:srgbClr val="FFFF00"/>
                </a:solidFill>
                <a:effectLst/>
              </a:rPr>
              <a:t>Đk</a:t>
            </a:r>
            <a:r>
              <a:rPr lang="en-US" b="1" u="sng" dirty="0">
                <a:solidFill>
                  <a:srgbClr val="FFFF00"/>
                </a:solidFill>
                <a:effectLst/>
              </a:rPr>
              <a:t>:</a:t>
            </a:r>
            <a:r>
              <a:rPr lang="en-US" b="1" dirty="0">
                <a:solidFill>
                  <a:schemeClr val="bg1"/>
                </a:solidFill>
                <a:effectLst/>
              </a:rPr>
              <a:t> </a:t>
            </a:r>
            <a:r>
              <a:rPr lang="vi-VN" b="1" dirty="0">
                <a:solidFill>
                  <a:schemeClr val="bg1"/>
                </a:solidFill>
              </a:rPr>
              <a:t>Ra về, ra về lòng con bao hân hoan Chúa ơi. Vui mừng, vui mừng vì có Chúa bước đi cùng con. Ơn trời, ơn trời tựa mưa sa xuống trên đời con. Đỡ nâng con, giữ gìn con luôn thắm tươi màu son.</a:t>
            </a:r>
            <a:endParaRPr lang="vi-VN" b="1" dirty="0">
              <a:solidFill>
                <a:schemeClr val="bg1"/>
              </a:solidFill>
              <a:effectLst/>
            </a:endParaRPr>
          </a:p>
        </p:txBody>
      </p:sp>
    </p:spTree>
    <p:extLst>
      <p:ext uri="{BB962C8B-B14F-4D97-AF65-F5344CB8AC3E}">
        <p14:creationId xmlns:p14="http://schemas.microsoft.com/office/powerpoint/2010/main" val="295692273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23"/>
            <a:ext cx="9144000" cy="5139054"/>
          </a:xfrm>
          <a:prstGeom prst="rect">
            <a:avLst/>
          </a:prstGeom>
        </p:spPr>
      </p:pic>
    </p:spTree>
    <p:extLst>
      <p:ext uri="{BB962C8B-B14F-4D97-AF65-F5344CB8AC3E}">
        <p14:creationId xmlns:p14="http://schemas.microsoft.com/office/powerpoint/2010/main" val="33014350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1" dirty="0">
                <a:solidFill>
                  <a:schemeClr val="bg1"/>
                </a:solidFill>
                <a:effectLst/>
                <a:latin typeface="+mj-lt"/>
                <a:cs typeface="Times New Roman" pitchFamily="18" charset="0"/>
              </a:rPr>
              <a:t>Xin Chúa làm nên cuộc Hiện Xuống mới trong đời sống Hội</a:t>
            </a:r>
            <a:br>
              <a:rPr lang="vi-VN" sz="4800" b="1" dirty="0">
                <a:solidFill>
                  <a:schemeClr val="bg1"/>
                </a:solidFill>
                <a:effectLst/>
                <a:latin typeface="+mj-lt"/>
                <a:cs typeface="Times New Roman" pitchFamily="18" charset="0"/>
              </a:rPr>
            </a:br>
            <a:r>
              <a:rPr lang="vi-VN" sz="4800" b="1" dirty="0">
                <a:solidFill>
                  <a:schemeClr val="bg1"/>
                </a:solidFill>
                <a:effectLst/>
                <a:latin typeface="+mj-lt"/>
                <a:cs typeface="Times New Roman" pitchFamily="18" charset="0"/>
              </a:rPr>
              <a:t>Thánh, xin tuôn tràn trên các Mục tử ơn khôn ngoan và thông hiểu, gìn giữ các ngài luôn hiệp thông với nhau trong Chúa,</a:t>
            </a:r>
            <a:endParaRPr lang="en-US" sz="4800" b="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22863253"/>
      </p:ext>
    </p:extLst>
  </p:cSld>
  <p:clrMapOvr>
    <a:masterClrMapping/>
  </p:clrMapOvr>
  <p:transition spd="slow"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1" dirty="0">
                <a:solidFill>
                  <a:schemeClr val="bg1"/>
                </a:solidFill>
                <a:effectLst/>
                <a:latin typeface="+mj-lt"/>
              </a:rPr>
              <a:t>để các ngài cùng nhau tìm hiểu những điều đẹp ý</a:t>
            </a:r>
            <a:r>
              <a:rPr lang="en-US" sz="5400" b="1" dirty="0">
                <a:solidFill>
                  <a:schemeClr val="bg1"/>
                </a:solidFill>
                <a:effectLst/>
                <a:latin typeface="+mj-lt"/>
              </a:rPr>
              <a:t> </a:t>
            </a:r>
            <a:r>
              <a:rPr lang="vi-VN" sz="5400" b="1" dirty="0">
                <a:solidFill>
                  <a:schemeClr val="bg1"/>
                </a:solidFill>
                <a:effectLst/>
                <a:latin typeface="+mj-lt"/>
              </a:rPr>
              <a:t>Chúa, và hướng dẫn đoàn Dân Chúa thực thi những điều Chúa truyền dạy</a:t>
            </a:r>
            <a:r>
              <a:rPr lang="en-US" sz="5400" b="1" dirty="0">
                <a:solidFill>
                  <a:schemeClr val="bg1"/>
                </a:solidFill>
                <a:effectLst/>
                <a:latin typeface="+mj-lt"/>
              </a:rPr>
              <a:t>.</a:t>
            </a:r>
          </a:p>
        </p:txBody>
      </p:sp>
    </p:spTree>
    <p:extLst>
      <p:ext uri="{BB962C8B-B14F-4D97-AF65-F5344CB8AC3E}">
        <p14:creationId xmlns:p14="http://schemas.microsoft.com/office/powerpoint/2010/main" val="3173521748"/>
      </p:ext>
    </p:extLst>
  </p:cSld>
  <p:clrMapOvr>
    <a:masterClrMapping/>
  </p:clrMapOvr>
  <p:transition spd="slow" advClick="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1150</TotalTime>
  <Words>1669</Words>
  <Application>Microsoft Office PowerPoint</Application>
  <PresentationFormat>On-screen Show (16:9)</PresentationFormat>
  <Paragraphs>92</Paragraphs>
  <Slides>78</Slides>
  <Notes>1</Notes>
  <HiddenSlides>0</HiddenSlides>
  <MMClips>0</MMClips>
  <ScaleCrop>false</ScaleCrop>
  <HeadingPairs>
    <vt:vector size="6" baseType="variant">
      <vt:variant>
        <vt:lpstr>Fonts Used</vt:lpstr>
      </vt:variant>
      <vt:variant>
        <vt:i4>4</vt:i4>
      </vt:variant>
      <vt:variant>
        <vt:lpstr>Theme</vt:lpstr>
      </vt:variant>
      <vt:variant>
        <vt:i4>12</vt:i4>
      </vt:variant>
      <vt:variant>
        <vt:lpstr>Slide Titles</vt:lpstr>
      </vt:variant>
      <vt:variant>
        <vt:i4>78</vt:i4>
      </vt:variant>
    </vt:vector>
  </HeadingPairs>
  <TitlesOfParts>
    <vt:vector size="94" baseType="lpstr">
      <vt:lpstr>Arial</vt:lpstr>
      <vt:lpstr>Calibri</vt:lpstr>
      <vt:lpstr>Times New Roman</vt:lpstr>
      <vt:lpstr>UTM American Sans</vt:lpstr>
      <vt:lpstr>Office Theme</vt:lpstr>
      <vt:lpstr>12_Office Theme</vt:lpstr>
      <vt:lpstr>36_Default Design</vt:lpstr>
      <vt:lpstr>10_Office Theme</vt:lpstr>
      <vt:lpstr>37_Default Design</vt:lpstr>
      <vt:lpstr>6_Office Theme</vt:lpstr>
      <vt:lpstr>7_Office Theme</vt:lpstr>
      <vt:lpstr>8_Office Theme</vt:lpstr>
      <vt:lpstr>4_Office Theme</vt:lpstr>
      <vt:lpstr>2_Office Theme</vt:lpstr>
      <vt:lpstr>3_Office Theme</vt:lpstr>
      <vt:lpstr>9_Office Theme</vt:lpstr>
      <vt:lpstr>PowerPoint Presentation</vt:lpstr>
      <vt:lpstr>TẬP HÁT CỘNG ĐOÀN</vt:lpstr>
      <vt:lpstr>Đk: Chúa ở gần những ai cầu khẩn Chúa.</vt:lpstr>
      <vt:lpstr>Lạy Chúa, xin mở lòng chúng con, để chúng con biết lắng nghe lời Con Chúa phán dạy.</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 Ca Nhập Lễ HÃY ĐẾN TUNG HÔ Trọng Linh </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144 Chúa Nhật XXV Thường Niên Năm A</vt:lpstr>
      <vt:lpstr>Đk: Chúa ở gần những ai cầu khẩn Chúa.</vt:lpstr>
      <vt:lpstr>Tk1: Lạy Chúa con ngày ngày xin tán dương, xin ca tụng Danh Chúa muôn đời. Chúa cao trọng rất đáng ca ngợi, cao trọng vô biên, chẳng ai người dò thấu tận suy.</vt:lpstr>
      <vt:lpstr>Đk: Chúa ở gần những ai cầu khẩn Chúa.</vt:lpstr>
      <vt:lpstr>Tk2: Thật Chúa nhân hậu và hay xót thương, không mau giận nhưng sẵn ân tình. Chúa nhân hậu với hết mọi người, tỏ lòng khoan dung với muôn loài Ngài đã dựng nên.</vt:lpstr>
      <vt:lpstr>Đk: Chúa ở gần những ai cầu khẩn Chúa.</vt:lpstr>
      <vt:lpstr>Tk3:  Đường lối của Ngài đều thật chí công. Bao công việc chan chứa ân tình. Chúa ở gần những kẻ kêu nài, những kẻ chuyên chăm biết tâm thành cầu khấn Ngài liên.</vt:lpstr>
      <vt:lpstr>Đk: Chúa ở gần những ai cầu khẩn Chúa.</vt:lpstr>
      <vt:lpstr>PowerPoint Presentation</vt:lpstr>
      <vt:lpstr>Lạy Chúa, xin mở lòng chúng con, để chúng con biết lắng nghe lời Con Chúa phán dạy.</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Kính tiến  lên Cha nhân từ trọn niềm vui bao ước mơ.  Đây lễ hy sinh toàn thiêu, đẹp như lễ dâng ban chiều. </vt:lpstr>
      <vt:lpstr>Đk: Này lễ vật giao hoà, này lễ vật vô giá đoàn con dâng Chúa từ nhân.  Này lễ vật toàn thiêu, tha thiết con nguyện cầu, xin Thiên Chúa thứ tha lỗi lầm. </vt:lpstr>
      <vt:lpstr>Tk2: Kính tiến lên Cha cuộc đời, nhiều gian lao bao đắng cay.  Nước mắt tuôn rơi tràn mi, nguyện nâng đỡ con đêm ngày. </vt:lpstr>
      <vt:lpstr>Đk: Này lễ vật giao hoà, này lễ vật vô giá đoàn con dâng Chúa từ nhân.  Này lễ vật toàn thiêu, tha thiết con nguyện cầu, xin Thiên Chúa thứ tha lỗi lầm. </vt:lpstr>
      <vt:lpstr>PowerPoint Presentation</vt:lpstr>
      <vt:lpstr>PowerPoint Presentation</vt:lpstr>
      <vt:lpstr>Ca Nguyện Hiệp Lễ Dù Đã Bao Muộn màng Lm. Nguyễn Hùng Cường</vt:lpstr>
      <vt:lpstr>Tk1: Vườn nho của Chúa xum xuê trái thơm ngọt ngào. Người sau kẻ trước hãy đến Chúa đang mong chờ. Khi sớm ban mai tinh sương, khi nắng mênh mang, không gian lúc khi chiều buông. Ngài vẫn luôn chờ mong.</vt:lpstr>
      <vt:lpstr>*: Tình thương của Chúa công minh chứa chan nhân từ. Tình thương của Chúa không ai ngẫm suy cho cùng. Tin Chúa con không nghi nan, yêu Chúa con không hoang mang, Chúa là hạnh phúc là bến con mong chờ.</vt:lpstr>
      <vt:lpstr>Đk: Yêu con Chúa hiến mình vì con. Hy sinh để cứu chuộc nhân thế. Yêu con Chúa vẫn hằng chờ mong. Xin yêu Ngài dù đã bao muộn màng.</vt:lpstr>
      <vt:lpstr>Tk2: Từ khi hừng đông con vui bước theo tiếng gọi. Nhịp chân rộn rã reo vui rắc reo tin mừng. Đi khắp muôn phương hân hoan, gian khó chông gai không lui, vững tin vào Chúa luôn bước đi cùng con. </vt:lpstr>
      <vt:lpstr>*: Ngại chi đường xa ra đi bước trong hy vọng. Vườn nho của Chúa bao la thiết tha gọi mời. Dẫu nắng hay mưa hăng say có Chúa, con không lo chi quyết không lùi bước, tín trung trọn đời.</vt:lpstr>
      <vt:lpstr>Đk: Yêu con Chúa hiến mình vì con. Hy sinh để cứu chuộc nhân thế. Yêu con Chúa vẫn hằng chờ mong. Xin yêu Ngài dù đã bao muộn màng.</vt:lpstr>
      <vt:lpstr>Tk3: Đời con nhiều lúc lao đao sống trong hoang đàng. Lệ rơi sầu đắng hoang mang bước trong bẽ bàng. Nghe Chúa thiết tha con ơi, mau hãy quay về lau khô những giọt lệ rơi, vui bước trong tình yêu.</vt:lpstr>
      <vt:lpstr>*: Tình yêu của Chúa bao la có chi sánh bằng. Vượt hơn ngàn mây cao hơn Thái sơn vời vợi. Tội lỗi vong ân nhưng Cha tha thứ lỗi lầm cho con cánh tay, dìu đưa con sống trong ân tình. </vt:lpstr>
      <vt:lpstr>Đk: Yêu con Chúa hiến mình vì con. Hy sinh để cứu chuộc nhân thế. Yêu con Chúa vẫn hằng chờ mong. Xin yêu Ngài dù đã bao muộn màng.</vt:lpstr>
      <vt:lpstr>PowerPoint Presentation</vt:lpstr>
      <vt:lpstr>PowerPoint Presentation</vt:lpstr>
      <vt:lpstr>Ca Kết Lễ Ra về Anh Tuấn</vt:lpstr>
      <vt:lpstr>Đk: Ra về, ra về lòng con bao hân hoan Chúa ơi. Vui mừng, vui mừng vì có Chúa bước đi cùng con. Ơn trời, ơn trời tựa mưa sa xuống trên đời con. Đỡ nâng con, giữ gìn con luôn thắm tươi màu son.</vt:lpstr>
      <vt:lpstr>Tk1: Chúa đã thương, ban lời Người soi sáng. Dẫn đưa đoàn con cái. Thấy đường về bến yêu thương là quê hương luôn sống trong niềm vui.</vt:lpstr>
      <vt:lpstr>Đk: Ra về, ra về lòng con bao hân hoan Chúa ơi. Vui mừng, vui mừng vì có Chúa bước đi cùng con. Ơn trời, ơn trời tựa mưa sa xuống trên đời con. Đỡ nâng con, giữ gìn con luôn thắm tươi màu son.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Van Ly</cp:lastModifiedBy>
  <cp:revision>136</cp:revision>
  <dcterms:created xsi:type="dcterms:W3CDTF">2023-05-21T07:25:42Z</dcterms:created>
  <dcterms:modified xsi:type="dcterms:W3CDTF">2023-09-20T12:36:40Z</dcterms:modified>
</cp:coreProperties>
</file>