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6.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7.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8.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9.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10.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11.xml" ContentType="application/vnd.openxmlformats-officedocument.theme+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84" r:id="rId3"/>
    <p:sldMasterId id="2147483692" r:id="rId4"/>
    <p:sldMasterId id="2147483704" r:id="rId5"/>
    <p:sldMasterId id="2147483928" r:id="rId6"/>
    <p:sldMasterId id="2147484012" r:id="rId7"/>
    <p:sldMasterId id="2147484024" r:id="rId8"/>
    <p:sldMasterId id="2147484192" r:id="rId9"/>
    <p:sldMasterId id="2147484204" r:id="rId10"/>
    <p:sldMasterId id="2147484252" r:id="rId11"/>
    <p:sldMasterId id="2147484264" r:id="rId12"/>
  </p:sldMasterIdLst>
  <p:notesMasterIdLst>
    <p:notesMasterId r:id="rId94"/>
  </p:notesMasterIdLst>
  <p:sldIdLst>
    <p:sldId id="507" r:id="rId13"/>
    <p:sldId id="376" r:id="rId14"/>
    <p:sldId id="765" r:id="rId15"/>
    <p:sldId id="767" r:id="rId16"/>
    <p:sldId id="367" r:id="rId17"/>
    <p:sldId id="768" r:id="rId18"/>
    <p:sldId id="769" r:id="rId19"/>
    <p:sldId id="770" r:id="rId20"/>
    <p:sldId id="771" r:id="rId21"/>
    <p:sldId id="772" r:id="rId22"/>
    <p:sldId id="773" r:id="rId23"/>
    <p:sldId id="774" r:id="rId24"/>
    <p:sldId id="725" r:id="rId25"/>
    <p:sldId id="553" r:id="rId26"/>
    <p:sldId id="585" r:id="rId27"/>
    <p:sldId id="746" r:id="rId28"/>
    <p:sldId id="676" r:id="rId29"/>
    <p:sldId id="775" r:id="rId30"/>
    <p:sldId id="726" r:id="rId31"/>
    <p:sldId id="776" r:id="rId32"/>
    <p:sldId id="777" r:id="rId33"/>
    <p:sldId id="778" r:id="rId34"/>
    <p:sldId id="779" r:id="rId35"/>
    <p:sldId id="780" r:id="rId36"/>
    <p:sldId id="781" r:id="rId37"/>
    <p:sldId id="782" r:id="rId38"/>
    <p:sldId id="783" r:id="rId39"/>
    <p:sldId id="647" r:id="rId40"/>
    <p:sldId id="649" r:id="rId41"/>
    <p:sldId id="753" r:id="rId42"/>
    <p:sldId id="754" r:id="rId43"/>
    <p:sldId id="755" r:id="rId44"/>
    <p:sldId id="784" r:id="rId45"/>
    <p:sldId id="756" r:id="rId46"/>
    <p:sldId id="785" r:id="rId47"/>
    <p:sldId id="757" r:id="rId48"/>
    <p:sldId id="786" r:id="rId49"/>
    <p:sldId id="758" r:id="rId50"/>
    <p:sldId id="787" r:id="rId51"/>
    <p:sldId id="653" r:id="rId52"/>
    <p:sldId id="788" r:id="rId53"/>
    <p:sldId id="728" r:id="rId54"/>
    <p:sldId id="549" r:id="rId55"/>
    <p:sldId id="789" r:id="rId56"/>
    <p:sldId id="790" r:id="rId57"/>
    <p:sldId id="791" r:id="rId58"/>
    <p:sldId id="792" r:id="rId59"/>
    <p:sldId id="793" r:id="rId60"/>
    <p:sldId id="794" r:id="rId61"/>
    <p:sldId id="795" r:id="rId62"/>
    <p:sldId id="796" r:id="rId63"/>
    <p:sldId id="797" r:id="rId64"/>
    <p:sldId id="798" r:id="rId65"/>
    <p:sldId id="799" r:id="rId66"/>
    <p:sldId id="800" r:id="rId67"/>
    <p:sldId id="801" r:id="rId68"/>
    <p:sldId id="550" r:id="rId69"/>
    <p:sldId id="558" r:id="rId70"/>
    <p:sldId id="561" r:id="rId71"/>
    <p:sldId id="744" r:id="rId72"/>
    <p:sldId id="614" r:id="rId73"/>
    <p:sldId id="802" r:id="rId74"/>
    <p:sldId id="276" r:id="rId75"/>
    <p:sldId id="729" r:id="rId76"/>
    <p:sldId id="277" r:id="rId77"/>
    <p:sldId id="278" r:id="rId78"/>
    <p:sldId id="632" r:id="rId79"/>
    <p:sldId id="804" r:id="rId80"/>
    <p:sldId id="291" r:id="rId81"/>
    <p:sldId id="805" r:id="rId82"/>
    <p:sldId id="806" r:id="rId83"/>
    <p:sldId id="803" r:id="rId84"/>
    <p:sldId id="807" r:id="rId85"/>
    <p:sldId id="808" r:id="rId86"/>
    <p:sldId id="292" r:id="rId87"/>
    <p:sldId id="698" r:id="rId88"/>
    <p:sldId id="293" r:id="rId89"/>
    <p:sldId id="563" r:id="rId90"/>
    <p:sldId id="564" r:id="rId91"/>
    <p:sldId id="809" r:id="rId92"/>
    <p:sldId id="730" r:id="rId93"/>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0021"/>
    <a:srgbClr val="33CC33"/>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73" autoAdjust="0"/>
    <p:restoredTop sz="94693" autoAdjust="0"/>
  </p:normalViewPr>
  <p:slideViewPr>
    <p:cSldViewPr>
      <p:cViewPr>
        <p:scale>
          <a:sx n="125" d="100"/>
          <a:sy n="125" d="100"/>
        </p:scale>
        <p:origin x="-1618" y="-672"/>
      </p:cViewPr>
      <p:guideLst>
        <p:guide orient="horz" pos="1620"/>
        <p:guide pos="2880"/>
      </p:guideLst>
    </p:cSldViewPr>
  </p:slideViewPr>
  <p:outlineViewPr>
    <p:cViewPr>
      <p:scale>
        <a:sx n="33" d="100"/>
        <a:sy n="33" d="100"/>
      </p:scale>
      <p:origin x="0" y="19445"/>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4.xml"/><Relationship Id="rId21" Type="http://schemas.openxmlformats.org/officeDocument/2006/relationships/slide" Target="slides/slide9.xml"/><Relationship Id="rId34" Type="http://schemas.openxmlformats.org/officeDocument/2006/relationships/slide" Target="slides/slide22.xml"/><Relationship Id="rId42" Type="http://schemas.openxmlformats.org/officeDocument/2006/relationships/slide" Target="slides/slide30.xml"/><Relationship Id="rId47" Type="http://schemas.openxmlformats.org/officeDocument/2006/relationships/slide" Target="slides/slide35.xml"/><Relationship Id="rId50" Type="http://schemas.openxmlformats.org/officeDocument/2006/relationships/slide" Target="slides/slide38.xml"/><Relationship Id="rId55" Type="http://schemas.openxmlformats.org/officeDocument/2006/relationships/slide" Target="slides/slide43.xml"/><Relationship Id="rId63" Type="http://schemas.openxmlformats.org/officeDocument/2006/relationships/slide" Target="slides/slide51.xml"/><Relationship Id="rId68" Type="http://schemas.openxmlformats.org/officeDocument/2006/relationships/slide" Target="slides/slide56.xml"/><Relationship Id="rId76" Type="http://schemas.openxmlformats.org/officeDocument/2006/relationships/slide" Target="slides/slide64.xml"/><Relationship Id="rId84" Type="http://schemas.openxmlformats.org/officeDocument/2006/relationships/slide" Target="slides/slide72.xml"/><Relationship Id="rId89" Type="http://schemas.openxmlformats.org/officeDocument/2006/relationships/slide" Target="slides/slide77.xml"/><Relationship Id="rId97" Type="http://schemas.openxmlformats.org/officeDocument/2006/relationships/theme" Target="theme/theme1.xml"/><Relationship Id="rId7" Type="http://schemas.openxmlformats.org/officeDocument/2006/relationships/slideMaster" Target="slideMasters/slideMaster7.xml"/><Relationship Id="rId71" Type="http://schemas.openxmlformats.org/officeDocument/2006/relationships/slide" Target="slides/slide59.xml"/><Relationship Id="rId92" Type="http://schemas.openxmlformats.org/officeDocument/2006/relationships/slide" Target="slides/slide80.xml"/><Relationship Id="rId2" Type="http://schemas.openxmlformats.org/officeDocument/2006/relationships/slideMaster" Target="slideMasters/slideMaster2.xml"/><Relationship Id="rId16" Type="http://schemas.openxmlformats.org/officeDocument/2006/relationships/slide" Target="slides/slide4.xml"/><Relationship Id="rId29" Type="http://schemas.openxmlformats.org/officeDocument/2006/relationships/slide" Target="slides/slide17.xml"/><Relationship Id="rId11" Type="http://schemas.openxmlformats.org/officeDocument/2006/relationships/slideMaster" Target="slideMasters/slideMaster11.xml"/><Relationship Id="rId24" Type="http://schemas.openxmlformats.org/officeDocument/2006/relationships/slide" Target="slides/slide12.xml"/><Relationship Id="rId32" Type="http://schemas.openxmlformats.org/officeDocument/2006/relationships/slide" Target="slides/slide20.xml"/><Relationship Id="rId37" Type="http://schemas.openxmlformats.org/officeDocument/2006/relationships/slide" Target="slides/slide25.xml"/><Relationship Id="rId40" Type="http://schemas.openxmlformats.org/officeDocument/2006/relationships/slide" Target="slides/slide28.xml"/><Relationship Id="rId45" Type="http://schemas.openxmlformats.org/officeDocument/2006/relationships/slide" Target="slides/slide33.xml"/><Relationship Id="rId53" Type="http://schemas.openxmlformats.org/officeDocument/2006/relationships/slide" Target="slides/slide41.xml"/><Relationship Id="rId58" Type="http://schemas.openxmlformats.org/officeDocument/2006/relationships/slide" Target="slides/slide46.xml"/><Relationship Id="rId66" Type="http://schemas.openxmlformats.org/officeDocument/2006/relationships/slide" Target="slides/slide54.xml"/><Relationship Id="rId74" Type="http://schemas.openxmlformats.org/officeDocument/2006/relationships/slide" Target="slides/slide62.xml"/><Relationship Id="rId79" Type="http://schemas.openxmlformats.org/officeDocument/2006/relationships/slide" Target="slides/slide67.xml"/><Relationship Id="rId87" Type="http://schemas.openxmlformats.org/officeDocument/2006/relationships/slide" Target="slides/slide75.xml"/><Relationship Id="rId5" Type="http://schemas.openxmlformats.org/officeDocument/2006/relationships/slideMaster" Target="slideMasters/slideMaster5.xml"/><Relationship Id="rId61" Type="http://schemas.openxmlformats.org/officeDocument/2006/relationships/slide" Target="slides/slide49.xml"/><Relationship Id="rId82" Type="http://schemas.openxmlformats.org/officeDocument/2006/relationships/slide" Target="slides/slide70.xml"/><Relationship Id="rId90" Type="http://schemas.openxmlformats.org/officeDocument/2006/relationships/slide" Target="slides/slide78.xml"/><Relationship Id="rId95" Type="http://schemas.openxmlformats.org/officeDocument/2006/relationships/presProps" Target="presProps.xml"/><Relationship Id="rId19" Type="http://schemas.openxmlformats.org/officeDocument/2006/relationships/slide" Target="slides/slide7.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slide" Target="slides/slide23.xml"/><Relationship Id="rId43" Type="http://schemas.openxmlformats.org/officeDocument/2006/relationships/slide" Target="slides/slide31.xml"/><Relationship Id="rId48" Type="http://schemas.openxmlformats.org/officeDocument/2006/relationships/slide" Target="slides/slide36.xml"/><Relationship Id="rId56" Type="http://schemas.openxmlformats.org/officeDocument/2006/relationships/slide" Target="slides/slide44.xml"/><Relationship Id="rId64" Type="http://schemas.openxmlformats.org/officeDocument/2006/relationships/slide" Target="slides/slide52.xml"/><Relationship Id="rId69" Type="http://schemas.openxmlformats.org/officeDocument/2006/relationships/slide" Target="slides/slide57.xml"/><Relationship Id="rId77" Type="http://schemas.openxmlformats.org/officeDocument/2006/relationships/slide" Target="slides/slide65.xml"/><Relationship Id="rId8" Type="http://schemas.openxmlformats.org/officeDocument/2006/relationships/slideMaster" Target="slideMasters/slideMaster8.xml"/><Relationship Id="rId51" Type="http://schemas.openxmlformats.org/officeDocument/2006/relationships/slide" Target="slides/slide39.xml"/><Relationship Id="rId72" Type="http://schemas.openxmlformats.org/officeDocument/2006/relationships/slide" Target="slides/slide60.xml"/><Relationship Id="rId80" Type="http://schemas.openxmlformats.org/officeDocument/2006/relationships/slide" Target="slides/slide68.xml"/><Relationship Id="rId85" Type="http://schemas.openxmlformats.org/officeDocument/2006/relationships/slide" Target="slides/slide73.xml"/><Relationship Id="rId93" Type="http://schemas.openxmlformats.org/officeDocument/2006/relationships/slide" Target="slides/slide81.xml"/><Relationship Id="rId98"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slide" Target="slides/slide26.xml"/><Relationship Id="rId46" Type="http://schemas.openxmlformats.org/officeDocument/2006/relationships/slide" Target="slides/slide34.xml"/><Relationship Id="rId59" Type="http://schemas.openxmlformats.org/officeDocument/2006/relationships/slide" Target="slides/slide47.xml"/><Relationship Id="rId67" Type="http://schemas.openxmlformats.org/officeDocument/2006/relationships/slide" Target="slides/slide55.xml"/><Relationship Id="rId20" Type="http://schemas.openxmlformats.org/officeDocument/2006/relationships/slide" Target="slides/slide8.xml"/><Relationship Id="rId41" Type="http://schemas.openxmlformats.org/officeDocument/2006/relationships/slide" Target="slides/slide29.xml"/><Relationship Id="rId54" Type="http://schemas.openxmlformats.org/officeDocument/2006/relationships/slide" Target="slides/slide42.xml"/><Relationship Id="rId62" Type="http://schemas.openxmlformats.org/officeDocument/2006/relationships/slide" Target="slides/slide50.xml"/><Relationship Id="rId70" Type="http://schemas.openxmlformats.org/officeDocument/2006/relationships/slide" Target="slides/slide58.xml"/><Relationship Id="rId75" Type="http://schemas.openxmlformats.org/officeDocument/2006/relationships/slide" Target="slides/slide63.xml"/><Relationship Id="rId83" Type="http://schemas.openxmlformats.org/officeDocument/2006/relationships/slide" Target="slides/slide71.xml"/><Relationship Id="rId88" Type="http://schemas.openxmlformats.org/officeDocument/2006/relationships/slide" Target="slides/slide76.xml"/><Relationship Id="rId91" Type="http://schemas.openxmlformats.org/officeDocument/2006/relationships/slide" Target="slides/slide79.xml"/><Relationship Id="rId9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49" Type="http://schemas.openxmlformats.org/officeDocument/2006/relationships/slide" Target="slides/slide37.xml"/><Relationship Id="rId57" Type="http://schemas.openxmlformats.org/officeDocument/2006/relationships/slide" Target="slides/slide45.xml"/><Relationship Id="rId10" Type="http://schemas.openxmlformats.org/officeDocument/2006/relationships/slideMaster" Target="slideMasters/slideMaster10.xml"/><Relationship Id="rId31" Type="http://schemas.openxmlformats.org/officeDocument/2006/relationships/slide" Target="slides/slide19.xml"/><Relationship Id="rId44" Type="http://schemas.openxmlformats.org/officeDocument/2006/relationships/slide" Target="slides/slide32.xml"/><Relationship Id="rId52" Type="http://schemas.openxmlformats.org/officeDocument/2006/relationships/slide" Target="slides/slide40.xml"/><Relationship Id="rId60" Type="http://schemas.openxmlformats.org/officeDocument/2006/relationships/slide" Target="slides/slide48.xml"/><Relationship Id="rId65" Type="http://schemas.openxmlformats.org/officeDocument/2006/relationships/slide" Target="slides/slide53.xml"/><Relationship Id="rId73" Type="http://schemas.openxmlformats.org/officeDocument/2006/relationships/slide" Target="slides/slide61.xml"/><Relationship Id="rId78" Type="http://schemas.openxmlformats.org/officeDocument/2006/relationships/slide" Target="slides/slide66.xml"/><Relationship Id="rId81" Type="http://schemas.openxmlformats.org/officeDocument/2006/relationships/slide" Target="slides/slide69.xml"/><Relationship Id="rId86" Type="http://schemas.openxmlformats.org/officeDocument/2006/relationships/slide" Target="slides/slide74.xml"/><Relationship Id="rId94"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1.xml"/><Relationship Id="rId18" Type="http://schemas.openxmlformats.org/officeDocument/2006/relationships/slide" Target="slides/slide6.xml"/><Relationship Id="rId39" Type="http://schemas.openxmlformats.org/officeDocument/2006/relationships/slide" Target="slides/slide2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3C0324E-2BF0-4F5E-8572-1634D72B40AD}" type="datetimeFigureOut">
              <a:rPr lang="en-US" smtClean="0"/>
              <a:t>10/5/2023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EFEB0A7-AB1D-4D04-B523-39A6F4B83193}" type="slidenum">
              <a:rPr lang="en-US" smtClean="0"/>
              <a:t>‹#›</a:t>
            </a:fld>
            <a:endParaRPr lang="en-US"/>
          </a:p>
        </p:txBody>
      </p:sp>
    </p:spTree>
    <p:extLst>
      <p:ext uri="{BB962C8B-B14F-4D97-AF65-F5344CB8AC3E}">
        <p14:creationId xmlns:p14="http://schemas.microsoft.com/office/powerpoint/2010/main" val="5503658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EFEB0A7-AB1D-4D04-B523-39A6F4B83193}" type="slidenum">
              <a:rPr lang="en-US" smtClean="0"/>
              <a:t>69</a:t>
            </a:fld>
            <a:endParaRPr lang="en-US"/>
          </a:p>
        </p:txBody>
      </p:sp>
    </p:spTree>
    <p:extLst>
      <p:ext uri="{BB962C8B-B14F-4D97-AF65-F5344CB8AC3E}">
        <p14:creationId xmlns:p14="http://schemas.microsoft.com/office/powerpoint/2010/main" val="8618471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t>10/5/2023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08122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10/5/2023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1618054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6296584"/>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6274113"/>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9473422"/>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10/5/2023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57645774"/>
      </p:ext>
    </p:extLst>
  </p:cSld>
  <p:clrMapOvr>
    <a:masterClrMapping/>
  </p:clrMapOvr>
  <p:timing>
    <p:tnLst>
      <p:par>
        <p:cTn id="1" dur="indefinite" restart="never" nodeType="tmRoot"/>
      </p:par>
    </p:tnLst>
  </p:timing>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10/5/2023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8218006"/>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10/5/2023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4564967"/>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10/5/2023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1688714"/>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133ACE7-4E4E-45DC-ACC2-E4D9C78A23A2}" type="datetimeFigureOut">
              <a:rPr lang="en-US" smtClean="0">
                <a:solidFill>
                  <a:prstClr val="black">
                    <a:tint val="75000"/>
                  </a:prstClr>
                </a:solidFill>
              </a:rPr>
              <a:pPr/>
              <a:t>10/5/2023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70887749"/>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133ACE7-4E4E-45DC-ACC2-E4D9C78A23A2}" type="datetimeFigureOut">
              <a:rPr lang="en-US" smtClean="0">
                <a:solidFill>
                  <a:prstClr val="black">
                    <a:tint val="75000"/>
                  </a:prstClr>
                </a:solidFill>
              </a:rPr>
              <a:pPr/>
              <a:t>10/5/2023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239686"/>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33ACE7-4E4E-45DC-ACC2-E4D9C78A23A2}" type="datetimeFigureOut">
              <a:rPr lang="en-US" smtClean="0">
                <a:solidFill>
                  <a:prstClr val="black">
                    <a:tint val="75000"/>
                  </a:prstClr>
                </a:solidFill>
              </a:rPr>
              <a:pPr/>
              <a:t>10/5/2023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049662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10/5/2023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46477207"/>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10/5/2023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39393776"/>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10/5/2023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3435177"/>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10/5/2023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12463598"/>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10/5/2023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3594074"/>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44715137"/>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68360256"/>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22213052"/>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95749335"/>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96789476"/>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121124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10/5/2023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5526643"/>
      </p:ext>
    </p:extLst>
  </p:cSld>
  <p:clrMapOvr>
    <a:masterClrMapping/>
  </p:clrMapOvr>
  <p:transition spd="slow" advClick="0"/>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25441393"/>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7508911"/>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88874119"/>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3983304"/>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311160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10/5/2023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1319383"/>
      </p:ext>
    </p:extLst>
  </p:cSld>
  <p:clrMapOvr>
    <a:masterClrMapping/>
  </p:clrMapOvr>
  <p:transition spd="slow" advClick="0"/>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10/5/2023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9365108"/>
      </p:ext>
    </p:extLst>
  </p:cSld>
  <p:clrMapOvr>
    <a:masterClrMapping/>
  </p:clrMapOvr>
  <p:transition spd="slow" advClick="0"/>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10/5/2023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0193730"/>
      </p:ext>
    </p:extLst>
  </p:cSld>
  <p:clrMapOvr>
    <a:masterClrMapping/>
  </p:clrMapOvr>
  <p:transition spd="slow" advClick="0"/>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10/5/2023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0216233"/>
      </p:ext>
    </p:extLst>
  </p:cSld>
  <p:clrMapOvr>
    <a:masterClrMapping/>
  </p:clrMapOvr>
  <p:transition spd="slow" advClick="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10/5/2023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806212"/>
      </p:ext>
    </p:extLst>
  </p:cSld>
  <p:clrMapOvr>
    <a:masterClrMapping/>
  </p:clrMapOvr>
  <p:transition spd="slow" advClick="0"/>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10/5/2023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3819458"/>
      </p:ext>
    </p:extLst>
  </p:cSld>
  <p:clrMapOvr>
    <a:masterClrMapping/>
  </p:clrMapOvr>
  <p:transition spd="slow" advClick="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10/5/2023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7205029"/>
      </p:ext>
    </p:extLst>
  </p:cSld>
  <p:clrMapOvr>
    <a:masterClrMapping/>
  </p:clrMapOvr>
  <p:transition spd="slow" advClick="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10/5/2023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628363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10/5/2023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08986"/>
      </p:ext>
    </p:extLst>
  </p:cSld>
  <p:clrMapOvr>
    <a:masterClrMapping/>
  </p:clrMapOvr>
  <p:transition spd="slow" advClick="0"/>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10/5/2023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5039423"/>
      </p:ext>
    </p:extLst>
  </p:cSld>
  <p:clrMapOvr>
    <a:masterClrMapping/>
  </p:clrMapOvr>
  <p:transition spd="slow" advClick="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10/5/2023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7237270"/>
      </p:ext>
    </p:extLst>
  </p:cSld>
  <p:clrMapOvr>
    <a:masterClrMapping/>
  </p:clrMapOvr>
  <p:transition spd="slow" advClick="0"/>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241344305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246565057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1334417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258032719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415446244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118576382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5137380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t>10/5/2023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306415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10/5/2023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74044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10/5/2023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629722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10/5/2023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48684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10/5/2023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903099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10/5/2023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952666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10/5/2023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61020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10/5/2023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78573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10/5/2023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188267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10/5/2023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968302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10/5/2023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34658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t>10/5/2023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85837859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10/5/2023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559132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334270199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192764624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310228852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42964688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84838796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248879676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271960692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64729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49533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t>10/5/2023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2643585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499828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206813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894151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923801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890583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687203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285311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102706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788672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85411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t>10/5/2023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02657638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753766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1651466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798942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2200312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7016078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286551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662097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0509644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153828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1491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t>10/5/2023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2349463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168658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392700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291007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311706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3547454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976479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453855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1844783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014511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0186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10/5/2023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96442600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057716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589044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260147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2682157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998348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59778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864879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494079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9341435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62965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10/5/2023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27354484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6274113"/>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9473422"/>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589044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260147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2682157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9983483"/>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597785"/>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8648793"/>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4940796"/>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934143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image" Target="../media/image1.jpg"/><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theme" Target="../theme/theme10.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0.xml"/><Relationship Id="rId13" Type="http://schemas.openxmlformats.org/officeDocument/2006/relationships/image" Target="../media/image1.jpg"/><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theme" Target="../theme/theme11.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1.xml"/><Relationship Id="rId13" Type="http://schemas.openxmlformats.org/officeDocument/2006/relationships/image" Target="../media/image1.jpg"/><Relationship Id="rId3" Type="http://schemas.openxmlformats.org/officeDocument/2006/relationships/slideLayout" Target="../slideLayouts/slideLayout116.xml"/><Relationship Id="rId7" Type="http://schemas.openxmlformats.org/officeDocument/2006/relationships/slideLayout" Target="../slideLayouts/slideLayout120.xml"/><Relationship Id="rId12" Type="http://schemas.openxmlformats.org/officeDocument/2006/relationships/theme" Target="../theme/theme12.xml"/><Relationship Id="rId2" Type="http://schemas.openxmlformats.org/officeDocument/2006/relationships/slideLayout" Target="../slideLayouts/slideLayout115.xml"/><Relationship Id="rId1" Type="http://schemas.openxmlformats.org/officeDocument/2006/relationships/slideLayout" Target="../slideLayouts/slideLayout114.xml"/><Relationship Id="rId6" Type="http://schemas.openxmlformats.org/officeDocument/2006/relationships/slideLayout" Target="../slideLayouts/slideLayout119.xml"/><Relationship Id="rId11" Type="http://schemas.openxmlformats.org/officeDocument/2006/relationships/slideLayout" Target="../slideLayouts/slideLayout124.xml"/><Relationship Id="rId5" Type="http://schemas.openxmlformats.org/officeDocument/2006/relationships/slideLayout" Target="../slideLayouts/slideLayout118.xml"/><Relationship Id="rId10" Type="http://schemas.openxmlformats.org/officeDocument/2006/relationships/slideLayout" Target="../slideLayouts/slideLayout123.xml"/><Relationship Id="rId4" Type="http://schemas.openxmlformats.org/officeDocument/2006/relationships/slideLayout" Target="../slideLayouts/slideLayout117.xml"/><Relationship Id="rId9" Type="http://schemas.openxmlformats.org/officeDocument/2006/relationships/slideLayout" Target="../slideLayouts/slideLayout1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9" Type="http://schemas.openxmlformats.org/officeDocument/2006/relationships/image" Target="../media/image2.jp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image" Target="../media/image3.jpg"/><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theme" Target="../theme/theme4.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43.xml"/><Relationship Id="rId7" Type="http://schemas.openxmlformats.org/officeDocument/2006/relationships/slideLayout" Target="../slideLayouts/slideLayout47.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5" Type="http://schemas.openxmlformats.org/officeDocument/2006/relationships/slideLayout" Target="../slideLayouts/slideLayout45.xml"/><Relationship Id="rId4" Type="http://schemas.openxmlformats.org/officeDocument/2006/relationships/slideLayout" Target="../slideLayouts/slideLayout44.xml"/><Relationship Id="rId9" Type="http://schemas.openxmlformats.org/officeDocument/2006/relationships/image" Target="../media/image3.jp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image" Target="../media/image1.jpg"/><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6.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image" Target="../media/image1.jpg"/><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7.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image" Target="../media/image1.jpg"/><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8.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image" Target="../media/image1.jpg"/><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9.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t>10/5/2023</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t>‹#›</a:t>
            </a:fld>
            <a:endParaRPr lang="en-US"/>
          </a:p>
        </p:txBody>
      </p:sp>
    </p:spTree>
    <p:extLst>
      <p:ext uri="{BB962C8B-B14F-4D97-AF65-F5344CB8AC3E}">
        <p14:creationId xmlns:p14="http://schemas.microsoft.com/office/powerpoint/2010/main" val="20223431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26560875"/>
      </p:ext>
    </p:extLst>
  </p:cSld>
  <p:clrMap bg1="lt1" tx1="dk1" bg2="lt2" tx2="dk2" accent1="accent1" accent2="accent2" accent3="accent3" accent4="accent4" accent5="accent5" accent6="accent6" hlink="hlink" folHlink="folHlink"/>
  <p:sldLayoutIdLst>
    <p:sldLayoutId id="2147484205" r:id="rId1"/>
    <p:sldLayoutId id="2147484206" r:id="rId2"/>
    <p:sldLayoutId id="2147484207" r:id="rId3"/>
    <p:sldLayoutId id="2147484208" r:id="rId4"/>
    <p:sldLayoutId id="2147484209" r:id="rId5"/>
    <p:sldLayoutId id="2147484210" r:id="rId6"/>
    <p:sldLayoutId id="2147484211" r:id="rId7"/>
    <p:sldLayoutId id="2147484212" r:id="rId8"/>
    <p:sldLayoutId id="2147484213" r:id="rId9"/>
    <p:sldLayoutId id="2147484214" r:id="rId10"/>
    <p:sldLayoutId id="214748421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B133ACE7-4E4E-45DC-ACC2-E4D9C78A23A2}" type="datetimeFigureOut">
              <a:rPr lang="en-US" smtClean="0">
                <a:solidFill>
                  <a:prstClr val="black">
                    <a:tint val="75000"/>
                  </a:prstClr>
                </a:solidFill>
              </a:rPr>
              <a:pPr/>
              <a:t>10/5/2023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68204780"/>
      </p:ext>
    </p:extLst>
  </p:cSld>
  <p:clrMap bg1="lt1" tx1="dk1" bg2="lt2" tx2="dk2" accent1="accent1" accent2="accent2" accent3="accent3" accent4="accent4" accent5="accent5" accent6="accent6" hlink="hlink" folHlink="folHlink"/>
  <p:sldLayoutIdLst>
    <p:sldLayoutId id="2147484253" r:id="rId1"/>
    <p:sldLayoutId id="2147484254" r:id="rId2"/>
    <p:sldLayoutId id="2147484255" r:id="rId3"/>
    <p:sldLayoutId id="2147484256" r:id="rId4"/>
    <p:sldLayoutId id="2147484257" r:id="rId5"/>
    <p:sldLayoutId id="2147484258" r:id="rId6"/>
    <p:sldLayoutId id="2147484259" r:id="rId7"/>
    <p:sldLayoutId id="2147484260" r:id="rId8"/>
    <p:sldLayoutId id="2147484261" r:id="rId9"/>
    <p:sldLayoutId id="2147484262" r:id="rId10"/>
    <p:sldLayoutId id="214748426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86276774"/>
      </p:ext>
    </p:extLst>
  </p:cSld>
  <p:clrMap bg1="lt1" tx1="dk1" bg2="lt2" tx2="dk2" accent1="accent1" accent2="accent2" accent3="accent3" accent4="accent4" accent5="accent5" accent6="accent6" hlink="hlink" folHlink="folHlink"/>
  <p:sldLayoutIdLst>
    <p:sldLayoutId id="2147484265" r:id="rId1"/>
    <p:sldLayoutId id="2147484266" r:id="rId2"/>
    <p:sldLayoutId id="2147484267" r:id="rId3"/>
    <p:sldLayoutId id="2147484268" r:id="rId4"/>
    <p:sldLayoutId id="2147484269" r:id="rId5"/>
    <p:sldLayoutId id="2147484270" r:id="rId6"/>
    <p:sldLayoutId id="2147484271" r:id="rId7"/>
    <p:sldLayoutId id="2147484272" r:id="rId8"/>
    <p:sldLayoutId id="2147484273" r:id="rId9"/>
    <p:sldLayoutId id="2147484274" r:id="rId10"/>
    <p:sldLayoutId id="214748427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10/5/2023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35489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advClick="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249205771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10/5/2023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9015726"/>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1683493516"/>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7940846"/>
      </p:ext>
    </p:extLst>
  </p:cSld>
  <p:clrMap bg1="lt1" tx1="dk1" bg2="lt2" tx2="dk2" accent1="accent1" accent2="accent2" accent3="accent3" accent4="accent4" accent5="accent5" accent6="accent6" hlink="hlink" folHlink="folHlink"/>
  <p:sldLayoutIdLst>
    <p:sldLayoutId id="2147483929" r:id="rId1"/>
    <p:sldLayoutId id="2147483930" r:id="rId2"/>
    <p:sldLayoutId id="2147483931" r:id="rId3"/>
    <p:sldLayoutId id="2147483932" r:id="rId4"/>
    <p:sldLayoutId id="2147483933" r:id="rId5"/>
    <p:sldLayoutId id="2147483934" r:id="rId6"/>
    <p:sldLayoutId id="2147483935" r:id="rId7"/>
    <p:sldLayoutId id="2147483936" r:id="rId8"/>
    <p:sldLayoutId id="2147483937" r:id="rId9"/>
    <p:sldLayoutId id="2147483938" r:id="rId10"/>
    <p:sldLayoutId id="21474839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96564547"/>
      </p:ext>
    </p:extLst>
  </p:cSld>
  <p:clrMap bg1="lt1" tx1="dk1" bg2="lt2" tx2="dk2" accent1="accent1" accent2="accent2" accent3="accent3" accent4="accent4" accent5="accent5" accent6="accent6" hlink="hlink" folHlink="folHlink"/>
  <p:sldLayoutIdLst>
    <p:sldLayoutId id="2147484013" r:id="rId1"/>
    <p:sldLayoutId id="2147484014" r:id="rId2"/>
    <p:sldLayoutId id="2147484015" r:id="rId3"/>
    <p:sldLayoutId id="2147484016" r:id="rId4"/>
    <p:sldLayoutId id="2147484017" r:id="rId5"/>
    <p:sldLayoutId id="2147484018" r:id="rId6"/>
    <p:sldLayoutId id="2147484019" r:id="rId7"/>
    <p:sldLayoutId id="2147484020" r:id="rId8"/>
    <p:sldLayoutId id="2147484021" r:id="rId9"/>
    <p:sldLayoutId id="2147484022" r:id="rId10"/>
    <p:sldLayoutId id="214748402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11043320"/>
      </p:ext>
    </p:extLst>
  </p:cSld>
  <p:clrMap bg1="lt1" tx1="dk1" bg2="lt2" tx2="dk2" accent1="accent1" accent2="accent2" accent3="accent3" accent4="accent4" accent5="accent5" accent6="accent6" hlink="hlink" folHlink="folHlink"/>
  <p:sldLayoutIdLst>
    <p:sldLayoutId id="2147484025" r:id="rId1"/>
    <p:sldLayoutId id="2147484026" r:id="rId2"/>
    <p:sldLayoutId id="2147484027" r:id="rId3"/>
    <p:sldLayoutId id="2147484028" r:id="rId4"/>
    <p:sldLayoutId id="2147484029" r:id="rId5"/>
    <p:sldLayoutId id="2147484030" r:id="rId6"/>
    <p:sldLayoutId id="2147484031" r:id="rId7"/>
    <p:sldLayoutId id="2147484032" r:id="rId8"/>
    <p:sldLayoutId id="2147484033" r:id="rId9"/>
    <p:sldLayoutId id="2147484034" r:id="rId10"/>
    <p:sldLayoutId id="214748403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26560875"/>
      </p:ext>
    </p:extLst>
  </p:cSld>
  <p:clrMap bg1="lt1" tx1="dk1" bg2="lt2" tx2="dk2" accent1="accent1" accent2="accent2" accent3="accent3" accent4="accent4" accent5="accent5" accent6="accent6" hlink="hlink" folHlink="folHlink"/>
  <p:sldLayoutIdLst>
    <p:sldLayoutId id="2147484193" r:id="rId1"/>
    <p:sldLayoutId id="2147484194" r:id="rId2"/>
    <p:sldLayoutId id="2147484195" r:id="rId3"/>
    <p:sldLayoutId id="2147484196" r:id="rId4"/>
    <p:sldLayoutId id="2147484197" r:id="rId5"/>
    <p:sldLayoutId id="2147484198" r:id="rId6"/>
    <p:sldLayoutId id="2147484199" r:id="rId7"/>
    <p:sldLayoutId id="2147484200" r:id="rId8"/>
    <p:sldLayoutId id="2147484201" r:id="rId9"/>
    <p:sldLayoutId id="2147484202" r:id="rId10"/>
    <p:sldLayoutId id="214748420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8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9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2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2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2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2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2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2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2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59.xml"/></Relationships>
</file>

<file path=ppt/slides/_rels/slide2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0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0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0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0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0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0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0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0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0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0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4.xml"/></Relationships>
</file>

<file path=ppt/slides/_rels/slide4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1.xml"/></Relationships>
</file>

<file path=ppt/slides/_rels/slide5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510"/>
            <a:ext cx="9144000" cy="5134480"/>
          </a:xfrm>
          <a:prstGeom prst="rect">
            <a:avLst/>
          </a:prstGeom>
        </p:spPr>
      </p:pic>
    </p:spTree>
    <p:extLst>
      <p:ext uri="{BB962C8B-B14F-4D97-AF65-F5344CB8AC3E}">
        <p14:creationId xmlns:p14="http://schemas.microsoft.com/office/powerpoint/2010/main" val="11860819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b="1" dirty="0">
                <a:solidFill>
                  <a:schemeClr val="bg1"/>
                </a:solidFill>
                <a:effectLst/>
                <a:latin typeface="+mj-lt"/>
              </a:rPr>
              <a:t>Các giáo phận Việt Nam chúng con, </a:t>
            </a:r>
            <a:r>
              <a:rPr lang="en-US" b="1" dirty="0" smtClean="0">
                <a:solidFill>
                  <a:schemeClr val="bg1"/>
                </a:solidFill>
                <a:effectLst/>
                <a:latin typeface="+mj-lt"/>
              </a:rPr>
              <a:t>l</a:t>
            </a:r>
            <a:r>
              <a:rPr lang="vi-VN" b="1" dirty="0" smtClean="0">
                <a:solidFill>
                  <a:schemeClr val="bg1"/>
                </a:solidFill>
                <a:effectLst/>
                <a:latin typeface="+mj-lt"/>
              </a:rPr>
              <a:t>uôn </a:t>
            </a:r>
            <a:r>
              <a:rPr lang="vi-VN" b="1" dirty="0">
                <a:solidFill>
                  <a:schemeClr val="bg1"/>
                </a:solidFill>
                <a:effectLst/>
                <a:latin typeface="+mj-lt"/>
              </a:rPr>
              <a:t>muốn cùng chung nhịp bước với Hội Thánh hoàn vũ, xin cho chúng con biết đồng cảm với nỗi thao thức của các Mục tử trên toàn thế giới, ngày càng ý thức hơn về tình hiệp thông,</a:t>
            </a:r>
            <a:endParaRPr lang="en-US" b="1" dirty="0">
              <a:solidFill>
                <a:schemeClr val="bg1"/>
              </a:solidFill>
              <a:effectLst/>
              <a:latin typeface="+mj-lt"/>
            </a:endParaRPr>
          </a:p>
        </p:txBody>
      </p:sp>
    </p:spTree>
    <p:extLst>
      <p:ext uri="{BB962C8B-B14F-4D97-AF65-F5344CB8AC3E}">
        <p14:creationId xmlns:p14="http://schemas.microsoft.com/office/powerpoint/2010/main" val="2899025348"/>
      </p:ext>
    </p:extLst>
  </p:cSld>
  <p:clrMapOvr>
    <a:masterClrMapping/>
  </p:clrMapOvr>
  <p:transition spd="slow" advClick="0"/>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sz="4900" b="1" dirty="0">
                <a:solidFill>
                  <a:schemeClr val="bg1"/>
                </a:solidFill>
                <a:effectLst/>
                <a:latin typeface="+mj-lt"/>
              </a:rPr>
              <a:t>thái độ tham gia và lòng nhiệt thành trong sứ vụ của Hội</a:t>
            </a:r>
            <a:br>
              <a:rPr lang="vi-VN" sz="4900" b="1" dirty="0">
                <a:solidFill>
                  <a:schemeClr val="bg1"/>
                </a:solidFill>
                <a:effectLst/>
                <a:latin typeface="+mj-lt"/>
              </a:rPr>
            </a:br>
            <a:r>
              <a:rPr lang="vi-VN" sz="4900" b="1" dirty="0">
                <a:solidFill>
                  <a:schemeClr val="bg1"/>
                </a:solidFill>
                <a:effectLst/>
                <a:latin typeface="+mj-lt"/>
              </a:rPr>
              <a:t>Thánh, Nhờ lời chuyển cầu của Đức Trinh Nữ Maria, Nữ Vương các Tông đồ và là Mẹ của Hội Thánh,</a:t>
            </a:r>
            <a:endParaRPr lang="en-US" sz="4900" b="1" dirty="0">
              <a:solidFill>
                <a:schemeClr val="bg1"/>
              </a:solidFill>
              <a:effectLst/>
              <a:latin typeface="+mj-lt"/>
            </a:endParaRPr>
          </a:p>
        </p:txBody>
      </p:sp>
    </p:spTree>
    <p:extLst>
      <p:ext uri="{BB962C8B-B14F-4D97-AF65-F5344CB8AC3E}">
        <p14:creationId xmlns:p14="http://schemas.microsoft.com/office/powerpoint/2010/main" val="1257979399"/>
      </p:ext>
    </p:extLst>
  </p:cSld>
  <p:clrMapOvr>
    <a:masterClrMapping/>
  </p:clrMapOvr>
  <p:transition spd="slow" advClick="0"/>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rmAutofit/>
          </a:bodyPr>
          <a:lstStyle/>
          <a:p>
            <a:pPr algn="just"/>
            <a:r>
              <a:rPr lang="vi-VN" sz="5400" b="1" dirty="0">
                <a:solidFill>
                  <a:schemeClr val="bg1"/>
                </a:solidFill>
                <a:effectLst/>
                <a:latin typeface="+mj-lt"/>
                <a:cs typeface="Times New Roman" pitchFamily="18" charset="0"/>
              </a:rPr>
              <a:t>Chúng con dâng lời khẩn cầu lên Chúa, là đấng hoạt động mọi nơi mọi thời, trong sự hiệp thông với Chúa Cha và Chúa Con, luôn mãi mãi đến muôn đời. </a:t>
            </a:r>
            <a:r>
              <a:rPr lang="vi-VN" sz="5400" b="1" dirty="0">
                <a:solidFill>
                  <a:srgbClr val="FFFF00"/>
                </a:solidFill>
                <a:effectLst/>
                <a:latin typeface="+mj-lt"/>
                <a:cs typeface="Times New Roman" pitchFamily="18" charset="0"/>
              </a:rPr>
              <a:t>Amen.</a:t>
            </a:r>
            <a:endParaRPr lang="en-US" sz="5400" b="1"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4058426275"/>
      </p:ext>
    </p:extLst>
  </p:cSld>
  <p:clrMapOvr>
    <a:masterClrMapping/>
  </p:clrMapOvr>
  <p:transition spd="slow" advClick="0"/>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510"/>
            <a:ext cx="9144000" cy="5134480"/>
          </a:xfrm>
          <a:prstGeom prst="rect">
            <a:avLst/>
          </a:prstGeom>
        </p:spPr>
      </p:pic>
    </p:spTree>
    <p:extLst>
      <p:ext uri="{BB962C8B-B14F-4D97-AF65-F5344CB8AC3E}">
        <p14:creationId xmlns:p14="http://schemas.microsoft.com/office/powerpoint/2010/main" val="20720759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600" b="1" dirty="0" smtClean="0">
                <a:solidFill>
                  <a:srgbClr val="FFFF00"/>
                </a:solidFill>
                <a:effectLst/>
              </a:rPr>
              <a:t>Ca </a:t>
            </a:r>
            <a:r>
              <a:rPr lang="en-US" sz="6600" b="1" dirty="0" err="1">
                <a:solidFill>
                  <a:srgbClr val="FFFF00"/>
                </a:solidFill>
                <a:effectLst/>
              </a:rPr>
              <a:t>Nhập</a:t>
            </a:r>
            <a:r>
              <a:rPr lang="en-US" sz="6600" b="1" dirty="0">
                <a:solidFill>
                  <a:srgbClr val="FFFF00"/>
                </a:solidFill>
                <a:effectLst/>
              </a:rPr>
              <a:t> </a:t>
            </a:r>
            <a:r>
              <a:rPr lang="en-US" sz="6600" b="1" dirty="0" err="1">
                <a:solidFill>
                  <a:srgbClr val="FFFF00"/>
                </a:solidFill>
                <a:effectLst/>
              </a:rPr>
              <a:t>Lễ</a:t>
            </a:r>
            <a:r>
              <a:rPr lang="en-US" sz="8000" b="1" dirty="0">
                <a:solidFill>
                  <a:srgbClr val="FFFF00"/>
                </a:solidFill>
                <a:effectLst/>
              </a:rPr>
              <a:t/>
            </a:r>
            <a:br>
              <a:rPr lang="en-US" sz="8000" b="1" dirty="0">
                <a:solidFill>
                  <a:srgbClr val="FFFF00"/>
                </a:solidFill>
                <a:effectLst/>
              </a:rPr>
            </a:br>
            <a:r>
              <a:rPr lang="en-US" sz="8000" b="1" dirty="0" err="1" smtClean="0">
                <a:solidFill>
                  <a:srgbClr val="FFFF00"/>
                </a:solidFill>
                <a:effectLst/>
              </a:rPr>
              <a:t>Khúc</a:t>
            </a:r>
            <a:r>
              <a:rPr lang="en-US" sz="8000" b="1" dirty="0" smtClean="0">
                <a:solidFill>
                  <a:srgbClr val="FFFF00"/>
                </a:solidFill>
                <a:effectLst/>
              </a:rPr>
              <a:t> </a:t>
            </a:r>
            <a:r>
              <a:rPr lang="en-US" sz="8000" b="1" dirty="0" err="1" smtClean="0">
                <a:solidFill>
                  <a:srgbClr val="FFFF00"/>
                </a:solidFill>
                <a:effectLst/>
              </a:rPr>
              <a:t>Tạ</a:t>
            </a:r>
            <a:r>
              <a:rPr lang="en-US" sz="8000" b="1" dirty="0" smtClean="0">
                <a:solidFill>
                  <a:srgbClr val="FFFF00"/>
                </a:solidFill>
                <a:effectLst/>
              </a:rPr>
              <a:t> </a:t>
            </a:r>
            <a:r>
              <a:rPr lang="en-US" sz="8000" b="1" dirty="0" err="1" smtClean="0">
                <a:solidFill>
                  <a:srgbClr val="FFFF00"/>
                </a:solidFill>
                <a:effectLst/>
              </a:rPr>
              <a:t>Ơn</a:t>
            </a:r>
            <a:r>
              <a:rPr lang="en-US" sz="8000" b="1" dirty="0" smtClean="0">
                <a:solidFill>
                  <a:srgbClr val="FFFF00"/>
                </a:solidFill>
                <a:effectLst/>
              </a:rPr>
              <a:t/>
            </a:r>
            <a:br>
              <a:rPr lang="en-US" sz="8000" b="1" dirty="0" smtClean="0">
                <a:solidFill>
                  <a:srgbClr val="FFFF00"/>
                </a:solidFill>
                <a:effectLst/>
              </a:rPr>
            </a:br>
            <a:r>
              <a:rPr lang="en-US" sz="5400" b="1" i="1" dirty="0" err="1" smtClean="0">
                <a:solidFill>
                  <a:schemeClr val="bg1"/>
                </a:solidFill>
              </a:rPr>
              <a:t>Anh</a:t>
            </a:r>
            <a:r>
              <a:rPr lang="en-US" sz="5400" b="1" i="1" dirty="0" smtClean="0">
                <a:solidFill>
                  <a:schemeClr val="bg1"/>
                </a:solidFill>
              </a:rPr>
              <a:t> </a:t>
            </a:r>
            <a:r>
              <a:rPr lang="en-US" sz="5400" b="1" i="1" dirty="0" err="1" smtClean="0">
                <a:solidFill>
                  <a:schemeClr val="bg1"/>
                </a:solidFill>
              </a:rPr>
              <a:t>Tuấn</a:t>
            </a:r>
            <a:endParaRPr lang="en-US" sz="6000" b="1" i="1" dirty="0">
              <a:solidFill>
                <a:schemeClr val="bg1"/>
              </a:solidFill>
              <a:effectLst/>
            </a:endParaRPr>
          </a:p>
        </p:txBody>
      </p:sp>
    </p:spTree>
    <p:extLst>
      <p:ext uri="{BB962C8B-B14F-4D97-AF65-F5344CB8AC3E}">
        <p14:creationId xmlns:p14="http://schemas.microsoft.com/office/powerpoint/2010/main" val="11484157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5200" b="1" u="sng" dirty="0" smtClean="0">
                <a:solidFill>
                  <a:srgbClr val="FFFF00"/>
                </a:solidFill>
                <a:effectLst/>
                <a:latin typeface="+mj-lt"/>
              </a:rPr>
              <a:t>Tk1</a:t>
            </a:r>
            <a:r>
              <a:rPr lang="vi-VN" sz="5200" b="1" u="sng" dirty="0">
                <a:solidFill>
                  <a:srgbClr val="FFFF00"/>
                </a:solidFill>
                <a:effectLst/>
                <a:latin typeface="+mj-lt"/>
              </a:rPr>
              <a:t>:</a:t>
            </a:r>
            <a:r>
              <a:rPr lang="vi-VN" sz="5200" b="1" dirty="0">
                <a:solidFill>
                  <a:schemeClr val="bg1"/>
                </a:solidFill>
                <a:effectLst/>
                <a:latin typeface="+mj-lt"/>
              </a:rPr>
              <a:t> </a:t>
            </a:r>
            <a:r>
              <a:rPr lang="vi-VN" sz="5200" b="1" dirty="0">
                <a:solidFill>
                  <a:schemeClr val="bg1"/>
                </a:solidFill>
                <a:latin typeface="+mj-lt"/>
              </a:rPr>
              <a:t>Chúng con cùng về đây hợp dâng thánh lễ. Với tâm tình tạ ơn lòng Chúa bao nhân lành. Giữa cõi đời nỗi trôi bàn tay Chúa dắt dìu. Để từng bước trong đời con vui sống trong bình yên.</a:t>
            </a:r>
          </a:p>
        </p:txBody>
      </p:sp>
    </p:spTree>
    <p:extLst>
      <p:ext uri="{BB962C8B-B14F-4D97-AF65-F5344CB8AC3E}">
        <p14:creationId xmlns:p14="http://schemas.microsoft.com/office/powerpoint/2010/main" val="1519906175"/>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8000" b="1" u="sng" dirty="0" err="1" smtClean="0">
                <a:solidFill>
                  <a:srgbClr val="FFFF00"/>
                </a:solidFill>
                <a:effectLst/>
                <a:latin typeface="+mj-lt"/>
              </a:rPr>
              <a:t>Đ</a:t>
            </a:r>
            <a:r>
              <a:rPr lang="en-US" sz="8000" b="1" u="sng" dirty="0" err="1">
                <a:solidFill>
                  <a:srgbClr val="FFFF00"/>
                </a:solidFill>
                <a:effectLst/>
                <a:latin typeface="+mj-lt"/>
              </a:rPr>
              <a:t>k</a:t>
            </a:r>
            <a:r>
              <a:rPr lang="vi-VN" sz="8000" b="1" u="sng" dirty="0" smtClean="0">
                <a:solidFill>
                  <a:srgbClr val="FFFF00"/>
                </a:solidFill>
                <a:effectLst/>
                <a:latin typeface="+mj-lt"/>
              </a:rPr>
              <a:t>:</a:t>
            </a:r>
            <a:r>
              <a:rPr lang="vi-VN" sz="8000" b="1" dirty="0" smtClean="0">
                <a:solidFill>
                  <a:schemeClr val="bg1"/>
                </a:solidFill>
                <a:effectLst/>
                <a:latin typeface="+mj-lt"/>
              </a:rPr>
              <a:t> </a:t>
            </a:r>
            <a:r>
              <a:rPr lang="vi-VN" sz="8000" b="1" dirty="0">
                <a:solidFill>
                  <a:schemeClr val="bg1"/>
                </a:solidFill>
              </a:rPr>
              <a:t>Xin tạ ơn, xin tạ ơn Chúa. Xin tụng ca, xin tụng ca danh Chúa muôn đời.</a:t>
            </a:r>
            <a:endParaRPr lang="vi-VN" sz="8000" b="1" dirty="0">
              <a:solidFill>
                <a:schemeClr val="bg1"/>
              </a:solidFill>
              <a:latin typeface="+mj-lt"/>
            </a:endParaRPr>
          </a:p>
        </p:txBody>
      </p:sp>
    </p:spTree>
    <p:extLst>
      <p:ext uri="{BB962C8B-B14F-4D97-AF65-F5344CB8AC3E}">
        <p14:creationId xmlns:p14="http://schemas.microsoft.com/office/powerpoint/2010/main" val="857958041"/>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5200" b="1" u="sng" dirty="0" smtClean="0">
                <a:solidFill>
                  <a:srgbClr val="FFFF00"/>
                </a:solidFill>
                <a:effectLst/>
                <a:latin typeface="+mj-lt"/>
              </a:rPr>
              <a:t>Tk2</a:t>
            </a:r>
            <a:r>
              <a:rPr lang="vi-VN" sz="5200" b="1" u="sng" dirty="0" smtClean="0">
                <a:solidFill>
                  <a:srgbClr val="FFFF00"/>
                </a:solidFill>
                <a:effectLst/>
                <a:latin typeface="+mj-lt"/>
              </a:rPr>
              <a:t>:</a:t>
            </a:r>
            <a:r>
              <a:rPr lang="en-US" sz="5200" b="1" dirty="0" smtClean="0">
                <a:solidFill>
                  <a:schemeClr val="bg1"/>
                </a:solidFill>
                <a:latin typeface="+mj-lt"/>
              </a:rPr>
              <a:t> </a:t>
            </a:r>
            <a:r>
              <a:rPr lang="vi-VN" sz="5200" b="1" dirty="0">
                <a:solidFill>
                  <a:schemeClr val="bg1"/>
                </a:solidFill>
                <a:latin typeface="+mj-lt"/>
              </a:rPr>
              <a:t>Hết muôn lòng gần xa cùng chung câu hát. Khúc ca lời tạ ơn cảm mến Cha trên trời. Suối ơn từ trời cao ngày đêm mãi tuôn trào. Cho con cái trên đời luôn vui sống trong tình thân.</a:t>
            </a:r>
          </a:p>
        </p:txBody>
      </p:sp>
    </p:spTree>
    <p:extLst>
      <p:ext uri="{BB962C8B-B14F-4D97-AF65-F5344CB8AC3E}">
        <p14:creationId xmlns:p14="http://schemas.microsoft.com/office/powerpoint/2010/main" val="2805845330"/>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8000" b="1" u="sng" dirty="0" err="1" smtClean="0">
                <a:solidFill>
                  <a:srgbClr val="FFFF00"/>
                </a:solidFill>
                <a:effectLst/>
                <a:latin typeface="+mj-lt"/>
              </a:rPr>
              <a:t>Đ</a:t>
            </a:r>
            <a:r>
              <a:rPr lang="en-US" sz="8000" b="1" u="sng" dirty="0" err="1">
                <a:solidFill>
                  <a:srgbClr val="FFFF00"/>
                </a:solidFill>
                <a:effectLst/>
                <a:latin typeface="+mj-lt"/>
              </a:rPr>
              <a:t>k</a:t>
            </a:r>
            <a:r>
              <a:rPr lang="vi-VN" sz="8000" b="1" u="sng" dirty="0" smtClean="0">
                <a:solidFill>
                  <a:srgbClr val="FFFF00"/>
                </a:solidFill>
                <a:effectLst/>
                <a:latin typeface="+mj-lt"/>
              </a:rPr>
              <a:t>:</a:t>
            </a:r>
            <a:r>
              <a:rPr lang="vi-VN" sz="8000" b="1" dirty="0" smtClean="0">
                <a:solidFill>
                  <a:schemeClr val="bg1"/>
                </a:solidFill>
                <a:effectLst/>
                <a:latin typeface="+mj-lt"/>
              </a:rPr>
              <a:t> </a:t>
            </a:r>
            <a:r>
              <a:rPr lang="vi-VN" sz="8000" b="1" dirty="0">
                <a:solidFill>
                  <a:schemeClr val="bg1"/>
                </a:solidFill>
              </a:rPr>
              <a:t>Xin tạ ơn, xin tạ ơn Chúa. Xin tụng ca, xin tụng ca danh Chúa muôn đời.</a:t>
            </a:r>
            <a:endParaRPr lang="vi-VN" sz="8000" b="1" dirty="0">
              <a:solidFill>
                <a:schemeClr val="bg1"/>
              </a:solidFill>
              <a:latin typeface="+mj-lt"/>
            </a:endParaRPr>
          </a:p>
        </p:txBody>
      </p:sp>
    </p:spTree>
    <p:extLst>
      <p:ext uri="{BB962C8B-B14F-4D97-AF65-F5344CB8AC3E}">
        <p14:creationId xmlns:p14="http://schemas.microsoft.com/office/powerpoint/2010/main" val="125138208"/>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223"/>
            <a:ext cx="9144000" cy="5139054"/>
          </a:xfrm>
          <a:prstGeom prst="rect">
            <a:avLst/>
          </a:prstGeom>
        </p:spPr>
      </p:pic>
    </p:spTree>
    <p:extLst>
      <p:ext uri="{BB962C8B-B14F-4D97-AF65-F5344CB8AC3E}">
        <p14:creationId xmlns:p14="http://schemas.microsoft.com/office/powerpoint/2010/main" val="20720759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000" b="1" dirty="0">
                <a:solidFill>
                  <a:srgbClr val="FFFF00"/>
                </a:solidFill>
                <a:effectLst/>
                <a:latin typeface="+mj-lt"/>
              </a:rPr>
              <a:t>TẬP HÁT CỘNG ĐOÀN</a:t>
            </a:r>
          </a:p>
        </p:txBody>
      </p:sp>
    </p:spTree>
    <p:extLst>
      <p:ext uri="{BB962C8B-B14F-4D97-AF65-F5344CB8AC3E}">
        <p14:creationId xmlns:p14="http://schemas.microsoft.com/office/powerpoint/2010/main" val="6024125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dirty="0">
              <a:solidFill>
                <a:srgbClr val="FFFF00"/>
              </a:solidFill>
              <a:effectLst/>
              <a:latin typeface="+mj-lt"/>
              <a:cs typeface="Times New Roman" panose="02020603050405020304" pitchFamily="18" charset="0"/>
            </a:endParaRPr>
          </a:p>
          <a:p>
            <a:pPr eaLnBrk="1" hangingPunct="1">
              <a:lnSpc>
                <a:spcPct val="150000"/>
              </a:lnSpc>
            </a:pPr>
            <a:r>
              <a:rPr lang="en-US" sz="7200" b="1" dirty="0">
                <a:solidFill>
                  <a:srgbClr val="FFFF00"/>
                </a:solidFill>
                <a:effectLst/>
                <a:latin typeface="+mj-lt"/>
                <a:cs typeface="Times New Roman" panose="02020603050405020304" pitchFamily="18" charset="0"/>
              </a:rPr>
              <a:t>KINH VINH DANH</a:t>
            </a:r>
            <a:endParaRPr lang="vi-VN" sz="7200" b="1" dirty="0">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245268583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just" eaLnBrk="1" hangingPunct="1">
              <a:lnSpc>
                <a:spcPct val="150000"/>
              </a:lnSpc>
            </a:pPr>
            <a:r>
              <a:rPr lang="en-US" sz="5400" b="1" u="sng" dirty="0" err="1">
                <a:solidFill>
                  <a:srgbClr val="FFFF00"/>
                </a:solidFill>
                <a:effectLst/>
                <a:latin typeface="+mj-lt"/>
                <a:cs typeface="Times New Roman" panose="02020603050405020304" pitchFamily="18" charset="0"/>
              </a:rPr>
              <a:t>Chủ</a:t>
            </a:r>
            <a:r>
              <a:rPr lang="en-US" sz="5400" b="1" u="sng" dirty="0">
                <a:solidFill>
                  <a:srgbClr val="FFFF00"/>
                </a:solidFill>
                <a:effectLst/>
                <a:latin typeface="+mj-lt"/>
                <a:cs typeface="Times New Roman" panose="02020603050405020304" pitchFamily="18" charset="0"/>
              </a:rPr>
              <a:t> </a:t>
            </a:r>
            <a:r>
              <a:rPr lang="en-US" sz="5400" b="1" u="sng" dirty="0" err="1">
                <a:solidFill>
                  <a:srgbClr val="FFFF00"/>
                </a:solidFill>
                <a:effectLst/>
                <a:latin typeface="+mj-lt"/>
                <a:cs typeface="Times New Roman" panose="02020603050405020304" pitchFamily="18" charset="0"/>
              </a:rPr>
              <a:t>tế</a:t>
            </a:r>
            <a:r>
              <a:rPr lang="en-US" sz="5400" b="1" u="sng" dirty="0">
                <a:solidFill>
                  <a:srgbClr val="FFFF00"/>
                </a:solidFill>
                <a:effectLst/>
                <a:latin typeface="+mj-lt"/>
                <a:cs typeface="Times New Roman" panose="02020603050405020304" pitchFamily="18" charset="0"/>
              </a:rPr>
              <a:t>:</a:t>
            </a:r>
            <a:r>
              <a:rPr lang="en-US" sz="5400" b="1" dirty="0">
                <a:solidFill>
                  <a:srgbClr val="FFFF00"/>
                </a:solidFill>
                <a:effectLst/>
                <a:latin typeface="+mj-lt"/>
                <a:cs typeface="Times New Roman" panose="02020603050405020304" pitchFamily="18" charset="0"/>
              </a:rPr>
              <a:t> </a:t>
            </a:r>
            <a:r>
              <a:rPr lang="en-US" sz="5400" b="1" i="1" dirty="0" err="1">
                <a:solidFill>
                  <a:srgbClr val="FFFF00"/>
                </a:solidFill>
                <a:effectLst/>
                <a:latin typeface="+mj-lt"/>
                <a:cs typeface="Times New Roman" panose="02020603050405020304" pitchFamily="18" charset="0"/>
              </a:rPr>
              <a:t>Vinh</a:t>
            </a:r>
            <a:r>
              <a:rPr lang="en-US" sz="5400" b="1" i="1" dirty="0">
                <a:solidFill>
                  <a:srgbClr val="FFFF00"/>
                </a:solidFill>
                <a:effectLst/>
                <a:latin typeface="+mj-lt"/>
                <a:cs typeface="Times New Roman" panose="02020603050405020304" pitchFamily="18" charset="0"/>
              </a:rPr>
              <a:t> </a:t>
            </a:r>
            <a:r>
              <a:rPr lang="en-US" sz="5400" b="1" i="1" dirty="0" err="1">
                <a:solidFill>
                  <a:srgbClr val="FFFF00"/>
                </a:solidFill>
                <a:effectLst/>
                <a:latin typeface="+mj-lt"/>
                <a:cs typeface="Times New Roman" panose="02020603050405020304" pitchFamily="18" charset="0"/>
              </a:rPr>
              <a:t>danh</a:t>
            </a:r>
            <a:r>
              <a:rPr lang="en-US" sz="5400" b="1" i="1" dirty="0">
                <a:solidFill>
                  <a:srgbClr val="FFFF00"/>
                </a:solidFill>
                <a:effectLst/>
                <a:latin typeface="+mj-lt"/>
                <a:cs typeface="Times New Roman" panose="02020603050405020304" pitchFamily="18" charset="0"/>
              </a:rPr>
              <a:t> </a:t>
            </a:r>
            <a:r>
              <a:rPr lang="en-US" sz="5400" b="1" i="1" dirty="0" err="1">
                <a:solidFill>
                  <a:srgbClr val="FFFF00"/>
                </a:solidFill>
                <a:effectLst/>
                <a:latin typeface="+mj-lt"/>
                <a:cs typeface="Times New Roman" panose="02020603050405020304" pitchFamily="18" charset="0"/>
              </a:rPr>
              <a:t>Thiên</a:t>
            </a:r>
            <a:r>
              <a:rPr lang="en-US" sz="5400" b="1" i="1" dirty="0">
                <a:solidFill>
                  <a:srgbClr val="FFFF00"/>
                </a:solidFill>
                <a:effectLst/>
                <a:latin typeface="+mj-lt"/>
                <a:cs typeface="Times New Roman" panose="02020603050405020304" pitchFamily="18" charset="0"/>
              </a:rPr>
              <a:t> </a:t>
            </a:r>
            <a:r>
              <a:rPr lang="en-US" sz="5400" b="1" i="1" err="1">
                <a:solidFill>
                  <a:srgbClr val="FFFF00"/>
                </a:solidFill>
                <a:effectLst/>
                <a:latin typeface="+mj-lt"/>
                <a:cs typeface="Times New Roman" panose="02020603050405020304" pitchFamily="18" charset="0"/>
              </a:rPr>
              <a:t>Chúa</a:t>
            </a:r>
            <a:r>
              <a:rPr lang="en-US" sz="5400" b="1" i="1">
                <a:solidFill>
                  <a:srgbClr val="FFFF00"/>
                </a:solidFill>
                <a:effectLst/>
                <a:latin typeface="+mj-lt"/>
                <a:cs typeface="Times New Roman" panose="02020603050405020304" pitchFamily="18" charset="0"/>
              </a:rPr>
              <a:t> </a:t>
            </a:r>
            <a:r>
              <a:rPr lang="en-US" sz="5400" b="1" i="1" smtClean="0">
                <a:solidFill>
                  <a:srgbClr val="FFFF00"/>
                </a:solidFill>
                <a:effectLst/>
                <a:latin typeface="+mj-lt"/>
                <a:cs typeface="Times New Roman" panose="02020603050405020304" pitchFamily="18" charset="0"/>
              </a:rPr>
              <a:t>trên</a:t>
            </a:r>
            <a:r>
              <a:rPr lang="en-US" sz="5400" b="1" i="1" dirty="0">
                <a:solidFill>
                  <a:srgbClr val="FFFF00"/>
                </a:solidFill>
                <a:latin typeface="+mj-lt"/>
                <a:cs typeface="Times New Roman" panose="02020603050405020304" pitchFamily="18" charset="0"/>
              </a:rPr>
              <a:t> </a:t>
            </a:r>
            <a:r>
              <a:rPr lang="en-US" sz="5400" b="1" i="1" smtClean="0">
                <a:solidFill>
                  <a:srgbClr val="FFFF00"/>
                </a:solidFill>
                <a:effectLst/>
                <a:latin typeface="+mj-lt"/>
                <a:cs typeface="Times New Roman" panose="02020603050405020304" pitchFamily="18" charset="0"/>
              </a:rPr>
              <a:t>các tầng trời. </a:t>
            </a:r>
            <a:br>
              <a:rPr lang="en-US" sz="5400" b="1" i="1" smtClean="0">
                <a:solidFill>
                  <a:srgbClr val="FFFF00"/>
                </a:solidFill>
                <a:effectLst/>
                <a:latin typeface="+mj-lt"/>
                <a:cs typeface="Times New Roman" panose="02020603050405020304" pitchFamily="18" charset="0"/>
              </a:rPr>
            </a:br>
            <a:r>
              <a:rPr lang="vi-VN" sz="5400" b="1" smtClean="0">
                <a:solidFill>
                  <a:srgbClr val="FFFF00"/>
                </a:solidFill>
                <a:effectLst/>
                <a:latin typeface="+mj-lt"/>
                <a:cs typeface="Times New Roman" panose="02020603050405020304" pitchFamily="18" charset="0"/>
              </a:rPr>
              <a:t>A+B</a:t>
            </a:r>
            <a:r>
              <a:rPr lang="vi-VN" sz="5400" b="1" dirty="0">
                <a:solidFill>
                  <a:srgbClr val="FFFF00"/>
                </a:solidFill>
                <a:effectLst/>
                <a:latin typeface="+mj-lt"/>
                <a:cs typeface="Times New Roman" panose="02020603050405020304" pitchFamily="18" charset="0"/>
              </a:rPr>
              <a:t>:</a:t>
            </a:r>
            <a:r>
              <a:rPr lang="vi-VN" sz="5400" b="1" dirty="0">
                <a:solidFill>
                  <a:schemeClr val="bg1"/>
                </a:solidFill>
                <a:effectLst/>
                <a:latin typeface="+mj-lt"/>
                <a:cs typeface="Times New Roman" panose="02020603050405020304" pitchFamily="18" charset="0"/>
              </a:rPr>
              <a:t> Và bình an dưới thế cho người thiện tâm</a:t>
            </a:r>
            <a:r>
              <a:rPr lang="en-US" sz="5400" b="1" dirty="0">
                <a:solidFill>
                  <a:schemeClr val="bg1"/>
                </a:solidFill>
                <a:effectLst/>
                <a:latin typeface="+mj-lt"/>
                <a:cs typeface="Times New Roman" panose="02020603050405020304" pitchFamily="18" charset="0"/>
              </a:rPr>
              <a:t>.</a:t>
            </a:r>
            <a:endParaRPr lang="vi-VN" sz="5400" b="1" dirty="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138969242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l" eaLnBrk="1" hangingPunct="1">
              <a:lnSpc>
                <a:spcPct val="140000"/>
              </a:lnSpc>
            </a:pPr>
            <a:r>
              <a:rPr lang="en-US" sz="4800" b="1" u="sng" dirty="0">
                <a:solidFill>
                  <a:srgbClr val="FFFF00"/>
                </a:solidFill>
                <a:effectLst/>
                <a:latin typeface="+mj-lt"/>
                <a:cs typeface="Times New Roman" panose="02020603050405020304" pitchFamily="18" charset="0"/>
              </a:rPr>
              <a:t>A:</a:t>
            </a:r>
            <a:r>
              <a:rPr lang="en-US" sz="4800" b="1" dirty="0">
                <a:solidFill>
                  <a:schemeClr val="bg1"/>
                </a:solidFill>
                <a:effectLst/>
                <a:latin typeface="+mj-lt"/>
                <a:cs typeface="Times New Roman" panose="02020603050405020304" pitchFamily="18" charset="0"/>
              </a:rPr>
              <a:t> </a:t>
            </a:r>
            <a:r>
              <a:rPr lang="en-US" sz="4800" b="1" dirty="0" err="1">
                <a:solidFill>
                  <a:schemeClr val="bg1"/>
                </a:solidFill>
                <a:effectLst/>
                <a:latin typeface="+mj-lt"/>
                <a:cs typeface="Times New Roman" panose="02020603050405020304" pitchFamily="18" charset="0"/>
              </a:rPr>
              <a:t>Chúng</a:t>
            </a:r>
            <a:r>
              <a:rPr lang="en-US" sz="4800" b="1" dirty="0">
                <a:solidFill>
                  <a:schemeClr val="bg1"/>
                </a:solidFill>
                <a:effectLst/>
                <a:latin typeface="+mj-lt"/>
                <a:cs typeface="Times New Roman" panose="02020603050405020304" pitchFamily="18" charset="0"/>
              </a:rPr>
              <a:t> con ca </a:t>
            </a:r>
            <a:r>
              <a:rPr lang="en-US" sz="4800" b="1" dirty="0" err="1">
                <a:solidFill>
                  <a:schemeClr val="bg1"/>
                </a:solidFill>
                <a:effectLst/>
                <a:latin typeface="+mj-lt"/>
                <a:cs typeface="Times New Roman" panose="02020603050405020304" pitchFamily="18" charset="0"/>
              </a:rPr>
              <a:t>ngợi</a:t>
            </a:r>
            <a:r>
              <a:rPr lang="en-US" sz="4800" b="1" dirty="0">
                <a:solidFill>
                  <a:schemeClr val="bg1"/>
                </a:solidFill>
                <a:effectLst/>
                <a:latin typeface="+mj-lt"/>
                <a:cs typeface="Times New Roman" panose="02020603050405020304" pitchFamily="18" charset="0"/>
              </a:rPr>
              <a:t> </a:t>
            </a:r>
            <a:r>
              <a:rPr lang="en-US" sz="4800" b="1" dirty="0" err="1">
                <a:solidFill>
                  <a:schemeClr val="bg1"/>
                </a:solidFill>
                <a:effectLst/>
                <a:latin typeface="+mj-lt"/>
                <a:cs typeface="Times New Roman" panose="02020603050405020304" pitchFamily="18" charset="0"/>
              </a:rPr>
              <a:t>Chúa</a:t>
            </a:r>
            <a:r>
              <a:rPr lang="en-US" sz="4800" b="1" dirty="0">
                <a:solidFill>
                  <a:schemeClr val="bg1"/>
                </a:solidFill>
                <a:effectLst/>
                <a:latin typeface="+mj-lt"/>
                <a:cs typeface="Times New Roman" panose="02020603050405020304" pitchFamily="18" charset="0"/>
              </a:rPr>
              <a:t>.</a:t>
            </a:r>
          </a:p>
          <a:p>
            <a:pPr algn="l" eaLnBrk="1" hangingPunct="1">
              <a:lnSpc>
                <a:spcPct val="140000"/>
              </a:lnSpc>
            </a:pPr>
            <a:r>
              <a:rPr lang="en-US" sz="4800" b="1" u="sng" dirty="0">
                <a:solidFill>
                  <a:srgbClr val="FFFF00"/>
                </a:solidFill>
                <a:effectLst/>
                <a:latin typeface="+mj-lt"/>
                <a:cs typeface="Times New Roman" panose="02020603050405020304" pitchFamily="18" charset="0"/>
              </a:rPr>
              <a:t>B:</a:t>
            </a:r>
            <a:r>
              <a:rPr lang="en-US" sz="4800" b="1" dirty="0">
                <a:solidFill>
                  <a:schemeClr val="bg1"/>
                </a:solidFill>
                <a:effectLst/>
                <a:latin typeface="+mj-lt"/>
                <a:cs typeface="Times New Roman" panose="02020603050405020304" pitchFamily="18" charset="0"/>
              </a:rPr>
              <a:t> </a:t>
            </a:r>
            <a:r>
              <a:rPr lang="en-US" sz="4800" b="1" dirty="0" err="1">
                <a:solidFill>
                  <a:schemeClr val="bg1"/>
                </a:solidFill>
                <a:effectLst/>
                <a:latin typeface="+mj-lt"/>
                <a:cs typeface="Times New Roman" panose="02020603050405020304" pitchFamily="18" charset="0"/>
              </a:rPr>
              <a:t>Chúng</a:t>
            </a:r>
            <a:r>
              <a:rPr lang="en-US" sz="4800" b="1" dirty="0">
                <a:solidFill>
                  <a:schemeClr val="bg1"/>
                </a:solidFill>
                <a:effectLst/>
                <a:latin typeface="+mj-lt"/>
                <a:cs typeface="Times New Roman" panose="02020603050405020304" pitchFamily="18" charset="0"/>
              </a:rPr>
              <a:t> con </a:t>
            </a:r>
            <a:r>
              <a:rPr lang="en-US" sz="4800" b="1" dirty="0" err="1">
                <a:solidFill>
                  <a:schemeClr val="bg1"/>
                </a:solidFill>
                <a:effectLst/>
                <a:latin typeface="+mj-lt"/>
                <a:cs typeface="Times New Roman" panose="02020603050405020304" pitchFamily="18" charset="0"/>
              </a:rPr>
              <a:t>chúc</a:t>
            </a:r>
            <a:r>
              <a:rPr lang="en-US" sz="4800" b="1" dirty="0">
                <a:solidFill>
                  <a:schemeClr val="bg1"/>
                </a:solidFill>
                <a:effectLst/>
                <a:latin typeface="+mj-lt"/>
                <a:cs typeface="Times New Roman" panose="02020603050405020304" pitchFamily="18" charset="0"/>
              </a:rPr>
              <a:t> </a:t>
            </a:r>
            <a:r>
              <a:rPr lang="en-US" sz="4800" b="1" dirty="0" err="1">
                <a:solidFill>
                  <a:schemeClr val="bg1"/>
                </a:solidFill>
                <a:effectLst/>
                <a:latin typeface="+mj-lt"/>
                <a:cs typeface="Times New Roman" panose="02020603050405020304" pitchFamily="18" charset="0"/>
              </a:rPr>
              <a:t>tụng</a:t>
            </a:r>
            <a:r>
              <a:rPr lang="en-US" sz="4800" b="1" dirty="0">
                <a:solidFill>
                  <a:schemeClr val="bg1"/>
                </a:solidFill>
                <a:effectLst/>
                <a:latin typeface="+mj-lt"/>
                <a:cs typeface="Times New Roman" panose="02020603050405020304" pitchFamily="18" charset="0"/>
              </a:rPr>
              <a:t> </a:t>
            </a:r>
            <a:r>
              <a:rPr lang="en-US" sz="4800" b="1" dirty="0" err="1">
                <a:solidFill>
                  <a:schemeClr val="bg1"/>
                </a:solidFill>
                <a:effectLst/>
                <a:latin typeface="+mj-lt"/>
                <a:cs typeface="Times New Roman" panose="02020603050405020304" pitchFamily="18" charset="0"/>
              </a:rPr>
              <a:t>Chúa</a:t>
            </a:r>
            <a:r>
              <a:rPr lang="en-US" sz="4800" b="1" dirty="0">
                <a:solidFill>
                  <a:schemeClr val="bg1"/>
                </a:solidFill>
                <a:effectLst/>
                <a:latin typeface="+mj-lt"/>
                <a:cs typeface="Times New Roman" panose="02020603050405020304" pitchFamily="18" charset="0"/>
              </a:rPr>
              <a:t>. </a:t>
            </a:r>
            <a:br>
              <a:rPr lang="en-US" sz="4800" b="1" dirty="0">
                <a:solidFill>
                  <a:schemeClr val="bg1"/>
                </a:solidFill>
                <a:effectLst/>
                <a:latin typeface="+mj-lt"/>
                <a:cs typeface="Times New Roman" panose="02020603050405020304" pitchFamily="18" charset="0"/>
              </a:rPr>
            </a:br>
            <a:r>
              <a:rPr lang="en-US" sz="4800" b="1" dirty="0">
                <a:solidFill>
                  <a:srgbClr val="FFFF00"/>
                </a:solidFill>
                <a:effectLst/>
                <a:latin typeface="+mj-lt"/>
                <a:cs typeface="Times New Roman" panose="02020603050405020304" pitchFamily="18" charset="0"/>
              </a:rPr>
              <a:t>A:</a:t>
            </a:r>
            <a:r>
              <a:rPr lang="en-US" sz="4800" b="1" dirty="0">
                <a:solidFill>
                  <a:schemeClr val="bg1"/>
                </a:solidFill>
                <a:effectLst/>
                <a:latin typeface="+mj-lt"/>
                <a:cs typeface="Times New Roman" panose="02020603050405020304" pitchFamily="18" charset="0"/>
              </a:rPr>
              <a:t> </a:t>
            </a:r>
            <a:r>
              <a:rPr lang="en-US" sz="4800" b="1" dirty="0" err="1">
                <a:solidFill>
                  <a:schemeClr val="bg1"/>
                </a:solidFill>
                <a:effectLst/>
                <a:latin typeface="+mj-lt"/>
                <a:cs typeface="Times New Roman" panose="02020603050405020304" pitchFamily="18" charset="0"/>
              </a:rPr>
              <a:t>Chúng</a:t>
            </a:r>
            <a:r>
              <a:rPr lang="en-US" sz="4800" b="1" dirty="0">
                <a:solidFill>
                  <a:schemeClr val="bg1"/>
                </a:solidFill>
                <a:effectLst/>
                <a:latin typeface="+mj-lt"/>
                <a:cs typeface="Times New Roman" panose="02020603050405020304" pitchFamily="18" charset="0"/>
              </a:rPr>
              <a:t> con </a:t>
            </a:r>
            <a:r>
              <a:rPr lang="en-US" sz="4800" b="1" dirty="0" err="1">
                <a:solidFill>
                  <a:schemeClr val="bg1"/>
                </a:solidFill>
                <a:effectLst/>
                <a:latin typeface="+mj-lt"/>
                <a:cs typeface="Times New Roman" panose="02020603050405020304" pitchFamily="18" charset="0"/>
              </a:rPr>
              <a:t>thờ</a:t>
            </a:r>
            <a:r>
              <a:rPr lang="en-US" sz="4800" b="1" dirty="0">
                <a:solidFill>
                  <a:schemeClr val="bg1"/>
                </a:solidFill>
                <a:effectLst/>
                <a:latin typeface="+mj-lt"/>
                <a:cs typeface="Times New Roman" panose="02020603050405020304" pitchFamily="18" charset="0"/>
              </a:rPr>
              <a:t> </a:t>
            </a:r>
            <a:r>
              <a:rPr lang="en-US" sz="4800" b="1" dirty="0" err="1">
                <a:solidFill>
                  <a:schemeClr val="bg1"/>
                </a:solidFill>
                <a:effectLst/>
                <a:latin typeface="+mj-lt"/>
                <a:cs typeface="Times New Roman" panose="02020603050405020304" pitchFamily="18" charset="0"/>
              </a:rPr>
              <a:t>lạy</a:t>
            </a:r>
            <a:r>
              <a:rPr lang="en-US" sz="4800" b="1" dirty="0">
                <a:solidFill>
                  <a:schemeClr val="bg1"/>
                </a:solidFill>
                <a:effectLst/>
                <a:latin typeface="+mj-lt"/>
                <a:cs typeface="Times New Roman" panose="02020603050405020304" pitchFamily="18" charset="0"/>
              </a:rPr>
              <a:t> </a:t>
            </a:r>
            <a:r>
              <a:rPr lang="en-US" sz="4800" b="1" dirty="0" err="1">
                <a:solidFill>
                  <a:schemeClr val="bg1"/>
                </a:solidFill>
                <a:effectLst/>
                <a:latin typeface="+mj-lt"/>
                <a:cs typeface="Times New Roman" panose="02020603050405020304" pitchFamily="18" charset="0"/>
              </a:rPr>
              <a:t>Chúa</a:t>
            </a:r>
            <a:r>
              <a:rPr lang="en-US" sz="4800" b="1" dirty="0">
                <a:solidFill>
                  <a:schemeClr val="bg1"/>
                </a:solidFill>
                <a:effectLst/>
                <a:latin typeface="+mj-lt"/>
                <a:cs typeface="Times New Roman" panose="02020603050405020304" pitchFamily="18" charset="0"/>
              </a:rPr>
              <a:t>. </a:t>
            </a:r>
          </a:p>
          <a:p>
            <a:pPr algn="l" eaLnBrk="1" hangingPunct="1">
              <a:lnSpc>
                <a:spcPct val="140000"/>
              </a:lnSpc>
            </a:pPr>
            <a:r>
              <a:rPr lang="en-US" sz="4800" b="1" dirty="0">
                <a:solidFill>
                  <a:srgbClr val="FFFF00"/>
                </a:solidFill>
                <a:effectLst/>
                <a:latin typeface="+mj-lt"/>
                <a:cs typeface="Times New Roman" panose="02020603050405020304" pitchFamily="18" charset="0"/>
              </a:rPr>
              <a:t>B:</a:t>
            </a:r>
            <a:r>
              <a:rPr lang="en-US" sz="4800" b="1" dirty="0">
                <a:solidFill>
                  <a:schemeClr val="bg1"/>
                </a:solidFill>
                <a:effectLst/>
                <a:latin typeface="+mj-lt"/>
                <a:cs typeface="Times New Roman" panose="02020603050405020304" pitchFamily="18" charset="0"/>
              </a:rPr>
              <a:t> </a:t>
            </a:r>
            <a:r>
              <a:rPr lang="en-US" sz="4800" b="1" dirty="0" err="1">
                <a:solidFill>
                  <a:schemeClr val="bg1"/>
                </a:solidFill>
                <a:effectLst/>
                <a:latin typeface="+mj-lt"/>
                <a:cs typeface="Times New Roman" panose="02020603050405020304" pitchFamily="18" charset="0"/>
              </a:rPr>
              <a:t>Chúng</a:t>
            </a:r>
            <a:r>
              <a:rPr lang="en-US" sz="4800" b="1" dirty="0">
                <a:solidFill>
                  <a:schemeClr val="bg1"/>
                </a:solidFill>
                <a:effectLst/>
                <a:latin typeface="+mj-lt"/>
                <a:cs typeface="Times New Roman" panose="02020603050405020304" pitchFamily="18" charset="0"/>
              </a:rPr>
              <a:t> con </a:t>
            </a:r>
            <a:r>
              <a:rPr lang="en-US" sz="4800" b="1" dirty="0" err="1">
                <a:solidFill>
                  <a:schemeClr val="bg1"/>
                </a:solidFill>
                <a:effectLst/>
                <a:latin typeface="+mj-lt"/>
                <a:cs typeface="Times New Roman" panose="02020603050405020304" pitchFamily="18" charset="0"/>
              </a:rPr>
              <a:t>tôn</a:t>
            </a:r>
            <a:r>
              <a:rPr lang="en-US" sz="4800" b="1" dirty="0">
                <a:solidFill>
                  <a:schemeClr val="bg1"/>
                </a:solidFill>
                <a:effectLst/>
                <a:latin typeface="+mj-lt"/>
                <a:cs typeface="Times New Roman" panose="02020603050405020304" pitchFamily="18" charset="0"/>
              </a:rPr>
              <a:t> </a:t>
            </a:r>
            <a:r>
              <a:rPr lang="en-US" sz="4800" b="1" dirty="0" err="1">
                <a:solidFill>
                  <a:schemeClr val="bg1"/>
                </a:solidFill>
                <a:effectLst/>
                <a:latin typeface="+mj-lt"/>
                <a:cs typeface="Times New Roman" panose="02020603050405020304" pitchFamily="18" charset="0"/>
              </a:rPr>
              <a:t>vinh</a:t>
            </a:r>
            <a:r>
              <a:rPr lang="en-US" sz="4800" b="1" dirty="0">
                <a:solidFill>
                  <a:schemeClr val="bg1"/>
                </a:solidFill>
                <a:effectLst/>
                <a:latin typeface="+mj-lt"/>
                <a:cs typeface="Times New Roman" panose="02020603050405020304" pitchFamily="18" charset="0"/>
              </a:rPr>
              <a:t> </a:t>
            </a:r>
            <a:r>
              <a:rPr lang="en-US" sz="4800" b="1" dirty="0" err="1">
                <a:solidFill>
                  <a:schemeClr val="bg1"/>
                </a:solidFill>
                <a:effectLst/>
                <a:latin typeface="+mj-lt"/>
                <a:cs typeface="Times New Roman" panose="02020603050405020304" pitchFamily="18" charset="0"/>
              </a:rPr>
              <a:t>Chúa</a:t>
            </a:r>
            <a:r>
              <a:rPr lang="en-US" sz="4800" b="1" dirty="0">
                <a:solidFill>
                  <a:schemeClr val="bg1"/>
                </a:solidFill>
                <a:effectLst/>
                <a:latin typeface="+mj-lt"/>
                <a:cs typeface="Times New Roman" panose="02020603050405020304" pitchFamily="18" charset="0"/>
              </a:rPr>
              <a:t>.</a:t>
            </a:r>
          </a:p>
        </p:txBody>
      </p:sp>
    </p:spTree>
    <p:extLst>
      <p:ext uri="{BB962C8B-B14F-4D97-AF65-F5344CB8AC3E}">
        <p14:creationId xmlns:p14="http://schemas.microsoft.com/office/powerpoint/2010/main" val="319395867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2947" name="Rectangle 3"/>
          <p:cNvSpPr>
            <a:spLocks noGrp="1" noChangeArrowheads="1"/>
          </p:cNvSpPr>
          <p:nvPr>
            <p:ph type="body" idx="1"/>
          </p:nvPr>
        </p:nvSpPr>
        <p:spPr>
          <a:xfrm>
            <a:off x="0" y="0"/>
            <a:ext cx="9144000" cy="5143500"/>
          </a:xfrm>
        </p:spPr>
        <p:txBody>
          <a:bodyPr/>
          <a:lstStyle/>
          <a:p>
            <a:pPr marL="0" indent="0" algn="just" eaLnBrk="1" hangingPunct="1">
              <a:lnSpc>
                <a:spcPct val="120000"/>
              </a:lnSpc>
              <a:buFontTx/>
              <a:buNone/>
            </a:pPr>
            <a:r>
              <a:rPr lang="en-US" sz="5000" b="1" u="sng" dirty="0">
                <a:solidFill>
                  <a:srgbClr val="FFFF00"/>
                </a:solidFill>
                <a:effectLst/>
                <a:latin typeface="+mj-lt"/>
                <a:cs typeface="Times New Roman" panose="02020603050405020304" pitchFamily="18" charset="0"/>
              </a:rPr>
              <a:t>A:</a:t>
            </a:r>
            <a:r>
              <a:rPr lang="en-US" sz="5000" b="1" dirty="0">
                <a:solidFill>
                  <a:schemeClr val="bg1"/>
                </a:solidFill>
                <a:effectLst/>
                <a:latin typeface="+mj-lt"/>
                <a:cs typeface="Times New Roman" panose="02020603050405020304" pitchFamily="18" charset="0"/>
              </a:rPr>
              <a:t> </a:t>
            </a:r>
            <a:r>
              <a:rPr lang="en-US" sz="5000" b="1" dirty="0" err="1">
                <a:solidFill>
                  <a:schemeClr val="bg1"/>
                </a:solidFill>
                <a:effectLst/>
                <a:latin typeface="+mj-lt"/>
                <a:cs typeface="Times New Roman" panose="02020603050405020304" pitchFamily="18" charset="0"/>
              </a:rPr>
              <a:t>Chúng</a:t>
            </a:r>
            <a:r>
              <a:rPr lang="en-US" sz="5000" b="1" dirty="0">
                <a:solidFill>
                  <a:schemeClr val="bg1"/>
                </a:solidFill>
                <a:effectLst/>
                <a:latin typeface="+mj-lt"/>
                <a:cs typeface="Times New Roman" panose="02020603050405020304" pitchFamily="18" charset="0"/>
              </a:rPr>
              <a:t> con </a:t>
            </a:r>
            <a:r>
              <a:rPr lang="en-US" sz="5000" b="1" dirty="0" err="1">
                <a:solidFill>
                  <a:schemeClr val="bg1"/>
                </a:solidFill>
                <a:effectLst/>
                <a:latin typeface="+mj-lt"/>
                <a:cs typeface="Times New Roman" panose="02020603050405020304" pitchFamily="18" charset="0"/>
              </a:rPr>
              <a:t>cảm</a:t>
            </a:r>
            <a:r>
              <a:rPr lang="en-US" sz="5000" b="1" dirty="0">
                <a:solidFill>
                  <a:schemeClr val="bg1"/>
                </a:solidFill>
                <a:effectLst/>
                <a:latin typeface="+mj-lt"/>
                <a:cs typeface="Times New Roman" panose="02020603050405020304" pitchFamily="18" charset="0"/>
              </a:rPr>
              <a:t> </a:t>
            </a:r>
            <a:r>
              <a:rPr lang="en-US" sz="5000" b="1" dirty="0" err="1">
                <a:solidFill>
                  <a:schemeClr val="bg1"/>
                </a:solidFill>
                <a:effectLst/>
                <a:latin typeface="+mj-lt"/>
                <a:cs typeface="Times New Roman" panose="02020603050405020304" pitchFamily="18" charset="0"/>
              </a:rPr>
              <a:t>tạ</a:t>
            </a:r>
            <a:r>
              <a:rPr lang="en-US" sz="5000" b="1" dirty="0">
                <a:solidFill>
                  <a:schemeClr val="bg1"/>
                </a:solidFill>
                <a:effectLst/>
                <a:latin typeface="+mj-lt"/>
                <a:cs typeface="Times New Roman" panose="02020603050405020304" pitchFamily="18" charset="0"/>
              </a:rPr>
              <a:t> </a:t>
            </a:r>
            <a:r>
              <a:rPr lang="en-US" sz="5000" b="1" dirty="0" err="1">
                <a:solidFill>
                  <a:schemeClr val="bg1"/>
                </a:solidFill>
                <a:effectLst/>
                <a:latin typeface="+mj-lt"/>
                <a:cs typeface="Times New Roman" panose="02020603050405020304" pitchFamily="18" charset="0"/>
              </a:rPr>
              <a:t>Chúa</a:t>
            </a:r>
            <a:r>
              <a:rPr lang="en-US" sz="5000" b="1" dirty="0">
                <a:solidFill>
                  <a:schemeClr val="bg1"/>
                </a:solidFill>
                <a:effectLst/>
                <a:latin typeface="+mj-lt"/>
                <a:cs typeface="Times New Roman" panose="02020603050405020304" pitchFamily="18" charset="0"/>
              </a:rPr>
              <a:t> </a:t>
            </a:r>
            <a:r>
              <a:rPr lang="en-US" sz="5000" b="1" dirty="0" err="1">
                <a:solidFill>
                  <a:schemeClr val="bg1"/>
                </a:solidFill>
                <a:effectLst/>
                <a:latin typeface="+mj-lt"/>
                <a:cs typeface="Times New Roman" panose="02020603050405020304" pitchFamily="18" charset="0"/>
              </a:rPr>
              <a:t>vì</a:t>
            </a:r>
            <a:r>
              <a:rPr lang="en-US" sz="5000" b="1" dirty="0">
                <a:solidFill>
                  <a:schemeClr val="bg1"/>
                </a:solidFill>
                <a:effectLst/>
                <a:latin typeface="+mj-lt"/>
                <a:cs typeface="Times New Roman" panose="02020603050405020304" pitchFamily="18" charset="0"/>
              </a:rPr>
              <a:t> </a:t>
            </a:r>
            <a:r>
              <a:rPr lang="en-US" sz="5000" b="1" dirty="0" err="1">
                <a:solidFill>
                  <a:schemeClr val="bg1"/>
                </a:solidFill>
                <a:effectLst/>
                <a:latin typeface="+mj-lt"/>
                <a:cs typeface="Times New Roman" panose="02020603050405020304" pitchFamily="18" charset="0"/>
              </a:rPr>
              <a:t>vinh</a:t>
            </a:r>
            <a:r>
              <a:rPr lang="en-US" sz="5000" b="1" dirty="0">
                <a:solidFill>
                  <a:schemeClr val="bg1"/>
                </a:solidFill>
                <a:effectLst/>
                <a:latin typeface="+mj-lt"/>
                <a:cs typeface="Times New Roman" panose="02020603050405020304" pitchFamily="18" charset="0"/>
              </a:rPr>
              <a:t> </a:t>
            </a:r>
            <a:r>
              <a:rPr lang="en-US" sz="5000" b="1" dirty="0" err="1">
                <a:solidFill>
                  <a:schemeClr val="bg1"/>
                </a:solidFill>
                <a:effectLst/>
                <a:latin typeface="+mj-lt"/>
                <a:cs typeface="Times New Roman" panose="02020603050405020304" pitchFamily="18" charset="0"/>
              </a:rPr>
              <a:t>quang</a:t>
            </a:r>
            <a:r>
              <a:rPr lang="en-US" sz="5000" b="1" dirty="0">
                <a:solidFill>
                  <a:schemeClr val="bg1"/>
                </a:solidFill>
                <a:effectLst/>
                <a:latin typeface="+mj-lt"/>
                <a:cs typeface="Times New Roman" panose="02020603050405020304" pitchFamily="18" charset="0"/>
              </a:rPr>
              <a:t> </a:t>
            </a:r>
            <a:r>
              <a:rPr lang="en-US" sz="5000" b="1" dirty="0" err="1">
                <a:solidFill>
                  <a:schemeClr val="bg1"/>
                </a:solidFill>
                <a:effectLst/>
                <a:latin typeface="+mj-lt"/>
                <a:cs typeface="Times New Roman" panose="02020603050405020304" pitchFamily="18" charset="0"/>
              </a:rPr>
              <a:t>cao</a:t>
            </a:r>
            <a:r>
              <a:rPr lang="en-US" sz="5000" b="1" dirty="0">
                <a:solidFill>
                  <a:schemeClr val="bg1"/>
                </a:solidFill>
                <a:effectLst/>
                <a:latin typeface="+mj-lt"/>
                <a:cs typeface="Times New Roman" panose="02020603050405020304" pitchFamily="18" charset="0"/>
              </a:rPr>
              <a:t> </a:t>
            </a:r>
            <a:r>
              <a:rPr lang="en-US" sz="5000" b="1" dirty="0" err="1">
                <a:solidFill>
                  <a:schemeClr val="bg1"/>
                </a:solidFill>
                <a:effectLst/>
                <a:latin typeface="+mj-lt"/>
                <a:cs typeface="Times New Roman" panose="02020603050405020304" pitchFamily="18" charset="0"/>
              </a:rPr>
              <a:t>cả</a:t>
            </a:r>
            <a:r>
              <a:rPr lang="en-US" sz="5000" b="1" dirty="0">
                <a:solidFill>
                  <a:schemeClr val="bg1"/>
                </a:solidFill>
                <a:effectLst/>
                <a:latin typeface="+mj-lt"/>
                <a:cs typeface="Times New Roman" panose="02020603050405020304" pitchFamily="18" charset="0"/>
              </a:rPr>
              <a:t> </a:t>
            </a:r>
            <a:r>
              <a:rPr lang="en-US" sz="5000" b="1" dirty="0" err="1">
                <a:solidFill>
                  <a:schemeClr val="bg1"/>
                </a:solidFill>
                <a:effectLst/>
                <a:latin typeface="+mj-lt"/>
                <a:cs typeface="Times New Roman" panose="02020603050405020304" pitchFamily="18" charset="0"/>
              </a:rPr>
              <a:t>Chúa</a:t>
            </a:r>
            <a:r>
              <a:rPr lang="en-US" sz="5000" b="1" dirty="0">
                <a:solidFill>
                  <a:schemeClr val="bg1"/>
                </a:solidFill>
                <a:effectLst/>
                <a:latin typeface="+mj-lt"/>
                <a:cs typeface="Times New Roman" panose="02020603050405020304" pitchFamily="18" charset="0"/>
              </a:rPr>
              <a:t>.</a:t>
            </a:r>
          </a:p>
          <a:p>
            <a:pPr marL="0" indent="0" algn="just" eaLnBrk="1" hangingPunct="1">
              <a:lnSpc>
                <a:spcPct val="120000"/>
              </a:lnSpc>
              <a:buFontTx/>
              <a:buNone/>
            </a:pPr>
            <a:r>
              <a:rPr lang="vi-VN" sz="5000" b="1" dirty="0">
                <a:solidFill>
                  <a:srgbClr val="FFFF00"/>
                </a:solidFill>
                <a:effectLst/>
                <a:latin typeface="+mj-lt"/>
                <a:cs typeface="Times New Roman" panose="02020603050405020304" pitchFamily="18" charset="0"/>
              </a:rPr>
              <a:t>B:</a:t>
            </a:r>
            <a:r>
              <a:rPr lang="vi-VN" sz="5000" b="1" dirty="0">
                <a:solidFill>
                  <a:schemeClr val="bg1"/>
                </a:solidFill>
                <a:effectLst/>
                <a:latin typeface="+mj-lt"/>
                <a:cs typeface="Times New Roman" panose="02020603050405020304" pitchFamily="18" charset="0"/>
              </a:rPr>
              <a:t> Lạy Chúa là Thiên Chúa, là Vua trên trời, là Chúa Cha toàn năng.</a:t>
            </a:r>
          </a:p>
        </p:txBody>
      </p:sp>
    </p:spTree>
    <p:extLst>
      <p:ext uri="{BB962C8B-B14F-4D97-AF65-F5344CB8AC3E}">
        <p14:creationId xmlns:p14="http://schemas.microsoft.com/office/powerpoint/2010/main" val="225830370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4995" name="Rectangle 3"/>
          <p:cNvSpPr>
            <a:spLocks noGrp="1" noChangeArrowheads="1"/>
          </p:cNvSpPr>
          <p:nvPr>
            <p:ph type="body" idx="1"/>
          </p:nvPr>
        </p:nvSpPr>
        <p:spPr>
          <a:xfrm>
            <a:off x="0" y="0"/>
            <a:ext cx="9144000" cy="5143500"/>
          </a:xfrm>
        </p:spPr>
        <p:txBody>
          <a:bodyPr anchor="ctr"/>
          <a:lstStyle/>
          <a:p>
            <a:pPr marL="0" indent="0" algn="just" eaLnBrk="1" hangingPunct="1">
              <a:lnSpc>
                <a:spcPct val="120000"/>
              </a:lnSpc>
              <a:buFontTx/>
              <a:buNone/>
            </a:pPr>
            <a:r>
              <a:rPr lang="en-US" sz="5000" b="1" u="sng" dirty="0" smtClean="0">
                <a:solidFill>
                  <a:srgbClr val="FFFF00"/>
                </a:solidFill>
                <a:effectLst/>
                <a:latin typeface="+mj-lt"/>
                <a:cs typeface="Times New Roman" panose="02020603050405020304" pitchFamily="18" charset="0"/>
              </a:rPr>
              <a:t>A:</a:t>
            </a:r>
            <a:r>
              <a:rPr lang="en-US" sz="5000" b="1" dirty="0" smtClean="0">
                <a:solidFill>
                  <a:schemeClr val="bg1"/>
                </a:solidFill>
                <a:effectLst/>
                <a:latin typeface="+mj-lt"/>
                <a:cs typeface="Times New Roman" panose="02020603050405020304" pitchFamily="18" charset="0"/>
              </a:rPr>
              <a:t> </a:t>
            </a:r>
            <a:r>
              <a:rPr lang="en-US" sz="5000" b="1" dirty="0" err="1">
                <a:solidFill>
                  <a:schemeClr val="bg1"/>
                </a:solidFill>
                <a:effectLst/>
                <a:latin typeface="+mj-lt"/>
                <a:cs typeface="Times New Roman" panose="02020603050405020304" pitchFamily="18" charset="0"/>
              </a:rPr>
              <a:t>Lạy</a:t>
            </a:r>
            <a:r>
              <a:rPr lang="en-US" sz="5000" b="1" dirty="0">
                <a:solidFill>
                  <a:schemeClr val="bg1"/>
                </a:solidFill>
                <a:effectLst/>
                <a:latin typeface="+mj-lt"/>
                <a:cs typeface="Times New Roman" panose="02020603050405020304" pitchFamily="18" charset="0"/>
              </a:rPr>
              <a:t> con </a:t>
            </a:r>
            <a:r>
              <a:rPr lang="en-US" sz="5000" b="1" dirty="0" err="1">
                <a:solidFill>
                  <a:schemeClr val="bg1"/>
                </a:solidFill>
                <a:effectLst/>
                <a:latin typeface="+mj-lt"/>
                <a:cs typeface="Times New Roman" panose="02020603050405020304" pitchFamily="18" charset="0"/>
              </a:rPr>
              <a:t>một</a:t>
            </a:r>
            <a:r>
              <a:rPr lang="en-US" sz="5000" b="1" dirty="0">
                <a:solidFill>
                  <a:schemeClr val="bg1"/>
                </a:solidFill>
                <a:effectLst/>
                <a:latin typeface="+mj-lt"/>
                <a:cs typeface="Times New Roman" panose="02020603050405020304" pitchFamily="18" charset="0"/>
              </a:rPr>
              <a:t> </a:t>
            </a:r>
            <a:r>
              <a:rPr lang="en-US" sz="5000" b="1" dirty="0" err="1">
                <a:solidFill>
                  <a:schemeClr val="bg1"/>
                </a:solidFill>
                <a:effectLst/>
                <a:latin typeface="+mj-lt"/>
                <a:cs typeface="Times New Roman" panose="02020603050405020304" pitchFamily="18" charset="0"/>
              </a:rPr>
              <a:t>Thiên</a:t>
            </a:r>
            <a:r>
              <a:rPr lang="en-US" sz="5000" b="1" dirty="0">
                <a:solidFill>
                  <a:schemeClr val="bg1"/>
                </a:solidFill>
                <a:effectLst/>
                <a:latin typeface="+mj-lt"/>
                <a:cs typeface="Times New Roman" panose="02020603050405020304" pitchFamily="18" charset="0"/>
              </a:rPr>
              <a:t> </a:t>
            </a:r>
            <a:r>
              <a:rPr lang="en-US" sz="5000" b="1" dirty="0" err="1">
                <a:solidFill>
                  <a:schemeClr val="bg1"/>
                </a:solidFill>
                <a:effectLst/>
                <a:latin typeface="+mj-lt"/>
                <a:cs typeface="Times New Roman" panose="02020603050405020304" pitchFamily="18" charset="0"/>
              </a:rPr>
              <a:t>Chúa</a:t>
            </a:r>
            <a:r>
              <a:rPr lang="en-US" sz="5000" b="1" dirty="0">
                <a:solidFill>
                  <a:schemeClr val="bg1"/>
                </a:solidFill>
                <a:effectLst/>
                <a:latin typeface="+mj-lt"/>
                <a:cs typeface="Times New Roman" panose="02020603050405020304" pitchFamily="18" charset="0"/>
              </a:rPr>
              <a:t>,            </a:t>
            </a:r>
            <a:r>
              <a:rPr lang="en-US" sz="5000" b="1" dirty="0" err="1">
                <a:solidFill>
                  <a:schemeClr val="bg1"/>
                </a:solidFill>
                <a:effectLst/>
                <a:latin typeface="+mj-lt"/>
                <a:cs typeface="Times New Roman" panose="02020603050405020304" pitchFamily="18" charset="0"/>
              </a:rPr>
              <a:t>Chúa</a:t>
            </a:r>
            <a:r>
              <a:rPr lang="en-US" sz="5000" b="1" dirty="0">
                <a:solidFill>
                  <a:schemeClr val="bg1"/>
                </a:solidFill>
                <a:effectLst/>
                <a:latin typeface="+mj-lt"/>
                <a:cs typeface="Times New Roman" panose="02020603050405020304" pitchFamily="18" charset="0"/>
              </a:rPr>
              <a:t> </a:t>
            </a:r>
            <a:r>
              <a:rPr lang="en-US" sz="5000" b="1" dirty="0" err="1">
                <a:solidFill>
                  <a:schemeClr val="bg1"/>
                </a:solidFill>
                <a:effectLst/>
                <a:latin typeface="+mj-lt"/>
                <a:cs typeface="Times New Roman" panose="02020603050405020304" pitchFamily="18" charset="0"/>
              </a:rPr>
              <a:t>Giêsu</a:t>
            </a:r>
            <a:r>
              <a:rPr lang="en-US" sz="5000" b="1" dirty="0">
                <a:solidFill>
                  <a:schemeClr val="bg1"/>
                </a:solidFill>
                <a:effectLst/>
                <a:latin typeface="+mj-lt"/>
                <a:cs typeface="Times New Roman" panose="02020603050405020304" pitchFamily="18" charset="0"/>
              </a:rPr>
              <a:t> </a:t>
            </a:r>
            <a:r>
              <a:rPr lang="en-US" sz="5000" b="1" dirty="0" err="1">
                <a:solidFill>
                  <a:schemeClr val="bg1"/>
                </a:solidFill>
                <a:effectLst/>
                <a:latin typeface="+mj-lt"/>
                <a:cs typeface="Times New Roman" panose="02020603050405020304" pitchFamily="18" charset="0"/>
              </a:rPr>
              <a:t>Kitô</a:t>
            </a:r>
            <a:r>
              <a:rPr lang="en-US" sz="5000" b="1" dirty="0">
                <a:solidFill>
                  <a:schemeClr val="bg1"/>
                </a:solidFill>
                <a:effectLst/>
                <a:latin typeface="+mj-lt"/>
                <a:cs typeface="Times New Roman" panose="02020603050405020304" pitchFamily="18" charset="0"/>
              </a:rPr>
              <a:t>.</a:t>
            </a:r>
          </a:p>
          <a:p>
            <a:pPr marL="0" indent="0" algn="just" eaLnBrk="1" hangingPunct="1">
              <a:lnSpc>
                <a:spcPct val="120000"/>
              </a:lnSpc>
              <a:buFontTx/>
              <a:buNone/>
            </a:pPr>
            <a:r>
              <a:rPr lang="vi-VN" sz="5000" b="1" dirty="0">
                <a:solidFill>
                  <a:srgbClr val="FFFF00"/>
                </a:solidFill>
                <a:effectLst/>
                <a:latin typeface="+mj-lt"/>
                <a:cs typeface="Times New Roman" panose="02020603050405020304" pitchFamily="18" charset="0"/>
              </a:rPr>
              <a:t>B:</a:t>
            </a:r>
            <a:r>
              <a:rPr lang="vi-VN" sz="5000" b="1" dirty="0">
                <a:solidFill>
                  <a:schemeClr val="bg1"/>
                </a:solidFill>
                <a:effectLst/>
                <a:latin typeface="+mj-lt"/>
                <a:cs typeface="Times New Roman" panose="02020603050405020304" pitchFamily="18" charset="0"/>
              </a:rPr>
              <a:t> Lạy Chúa là Thiên Chúa, là Chiên Thiên Chúa là Con Đức Chúa Cha.</a:t>
            </a:r>
          </a:p>
        </p:txBody>
      </p:sp>
    </p:spTree>
    <p:extLst>
      <p:ext uri="{BB962C8B-B14F-4D97-AF65-F5344CB8AC3E}">
        <p14:creationId xmlns:p14="http://schemas.microsoft.com/office/powerpoint/2010/main" val="9612327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7043" name="Rectangle 3"/>
          <p:cNvSpPr>
            <a:spLocks noGrp="1" noChangeArrowheads="1"/>
          </p:cNvSpPr>
          <p:nvPr>
            <p:ph type="body" idx="1"/>
          </p:nvPr>
        </p:nvSpPr>
        <p:spPr>
          <a:xfrm>
            <a:off x="0" y="57150"/>
            <a:ext cx="9144000" cy="5086350"/>
          </a:xfrm>
        </p:spPr>
        <p:txBody>
          <a:bodyPr anchor="ctr"/>
          <a:lstStyle/>
          <a:p>
            <a:pPr marL="0" indent="0" algn="just" eaLnBrk="1" hangingPunct="1">
              <a:lnSpc>
                <a:spcPct val="120000"/>
              </a:lnSpc>
              <a:buFontTx/>
              <a:buNone/>
            </a:pPr>
            <a:r>
              <a:rPr lang="en-US" sz="5000" b="1" u="sng" dirty="0">
                <a:solidFill>
                  <a:srgbClr val="FFFF00"/>
                </a:solidFill>
                <a:effectLst/>
                <a:latin typeface="+mj-lt"/>
                <a:cs typeface="Times New Roman" panose="02020603050405020304" pitchFamily="18" charset="0"/>
              </a:rPr>
              <a:t>A:</a:t>
            </a:r>
            <a:r>
              <a:rPr lang="en-US" sz="5000" b="1" dirty="0">
                <a:solidFill>
                  <a:schemeClr val="bg1"/>
                </a:solidFill>
                <a:effectLst/>
                <a:latin typeface="+mj-lt"/>
                <a:cs typeface="Times New Roman" panose="02020603050405020304" pitchFamily="18" charset="0"/>
              </a:rPr>
              <a:t> </a:t>
            </a:r>
            <a:r>
              <a:rPr lang="en-US" sz="5000" b="1" dirty="0" err="1">
                <a:solidFill>
                  <a:schemeClr val="bg1"/>
                </a:solidFill>
                <a:effectLst/>
                <a:latin typeface="+mj-lt"/>
                <a:cs typeface="Times New Roman" panose="02020603050405020304" pitchFamily="18" charset="0"/>
              </a:rPr>
              <a:t>Chúa</a:t>
            </a:r>
            <a:r>
              <a:rPr lang="en-US" sz="5000" b="1" dirty="0">
                <a:solidFill>
                  <a:schemeClr val="bg1"/>
                </a:solidFill>
                <a:effectLst/>
                <a:latin typeface="+mj-lt"/>
                <a:cs typeface="Times New Roman" panose="02020603050405020304" pitchFamily="18" charset="0"/>
              </a:rPr>
              <a:t> </a:t>
            </a:r>
            <a:r>
              <a:rPr lang="en-US" sz="5000" b="1" dirty="0" err="1">
                <a:solidFill>
                  <a:schemeClr val="bg1"/>
                </a:solidFill>
                <a:effectLst/>
                <a:latin typeface="+mj-lt"/>
                <a:cs typeface="Times New Roman" panose="02020603050405020304" pitchFamily="18" charset="0"/>
              </a:rPr>
              <a:t>xóa</a:t>
            </a:r>
            <a:r>
              <a:rPr lang="en-US" sz="5000" b="1" dirty="0">
                <a:solidFill>
                  <a:schemeClr val="bg1"/>
                </a:solidFill>
                <a:effectLst/>
                <a:latin typeface="+mj-lt"/>
                <a:cs typeface="Times New Roman" panose="02020603050405020304" pitchFamily="18" charset="0"/>
              </a:rPr>
              <a:t> </a:t>
            </a:r>
            <a:r>
              <a:rPr lang="en-US" sz="5000" b="1" dirty="0" err="1">
                <a:solidFill>
                  <a:schemeClr val="bg1"/>
                </a:solidFill>
                <a:effectLst/>
                <a:latin typeface="+mj-lt"/>
                <a:cs typeface="Times New Roman" panose="02020603050405020304" pitchFamily="18" charset="0"/>
              </a:rPr>
              <a:t>tội</a:t>
            </a:r>
            <a:r>
              <a:rPr lang="en-US" sz="5000" b="1" dirty="0">
                <a:solidFill>
                  <a:schemeClr val="bg1"/>
                </a:solidFill>
                <a:effectLst/>
                <a:latin typeface="+mj-lt"/>
                <a:cs typeface="Times New Roman" panose="02020603050405020304" pitchFamily="18" charset="0"/>
              </a:rPr>
              <a:t> </a:t>
            </a:r>
            <a:r>
              <a:rPr lang="en-US" sz="5000" b="1" dirty="0" err="1">
                <a:solidFill>
                  <a:schemeClr val="bg1"/>
                </a:solidFill>
                <a:effectLst/>
                <a:latin typeface="+mj-lt"/>
                <a:cs typeface="Times New Roman" panose="02020603050405020304" pitchFamily="18" charset="0"/>
              </a:rPr>
              <a:t>trần</a:t>
            </a:r>
            <a:r>
              <a:rPr lang="en-US" sz="5000" b="1" dirty="0">
                <a:solidFill>
                  <a:schemeClr val="bg1"/>
                </a:solidFill>
                <a:effectLst/>
                <a:latin typeface="+mj-lt"/>
                <a:cs typeface="Times New Roman" panose="02020603050405020304" pitchFamily="18" charset="0"/>
              </a:rPr>
              <a:t> </a:t>
            </a:r>
            <a:r>
              <a:rPr lang="en-US" sz="5000" b="1" dirty="0" err="1">
                <a:solidFill>
                  <a:schemeClr val="bg1"/>
                </a:solidFill>
                <a:effectLst/>
                <a:latin typeface="+mj-lt"/>
                <a:cs typeface="Times New Roman" panose="02020603050405020304" pitchFamily="18" charset="0"/>
              </a:rPr>
              <a:t>gian</a:t>
            </a:r>
            <a:r>
              <a:rPr lang="en-US" sz="5000" b="1" dirty="0">
                <a:solidFill>
                  <a:schemeClr val="bg1"/>
                </a:solidFill>
                <a:effectLst/>
                <a:latin typeface="+mj-lt"/>
                <a:cs typeface="Times New Roman" panose="02020603050405020304" pitchFamily="18" charset="0"/>
              </a:rPr>
              <a:t>, </a:t>
            </a:r>
            <a:r>
              <a:rPr lang="en-US" sz="5000" b="1" dirty="0" err="1">
                <a:solidFill>
                  <a:schemeClr val="bg1"/>
                </a:solidFill>
                <a:effectLst/>
                <a:latin typeface="+mj-lt"/>
                <a:cs typeface="Times New Roman" panose="02020603050405020304" pitchFamily="18" charset="0"/>
              </a:rPr>
              <a:t>xin</a:t>
            </a:r>
            <a:r>
              <a:rPr lang="en-US" sz="5000" b="1" dirty="0">
                <a:solidFill>
                  <a:schemeClr val="bg1"/>
                </a:solidFill>
                <a:effectLst/>
                <a:latin typeface="+mj-lt"/>
                <a:cs typeface="Times New Roman" panose="02020603050405020304" pitchFamily="18" charset="0"/>
              </a:rPr>
              <a:t> </a:t>
            </a:r>
            <a:r>
              <a:rPr lang="en-US" sz="5000" b="1" dirty="0" err="1">
                <a:solidFill>
                  <a:schemeClr val="bg1"/>
                </a:solidFill>
                <a:effectLst/>
                <a:latin typeface="+mj-lt"/>
                <a:cs typeface="Times New Roman" panose="02020603050405020304" pitchFamily="18" charset="0"/>
              </a:rPr>
              <a:t>thương</a:t>
            </a:r>
            <a:r>
              <a:rPr lang="en-US" sz="5000" b="1" dirty="0">
                <a:solidFill>
                  <a:schemeClr val="bg1"/>
                </a:solidFill>
                <a:effectLst/>
                <a:latin typeface="+mj-lt"/>
                <a:cs typeface="Times New Roman" panose="02020603050405020304" pitchFamily="18" charset="0"/>
              </a:rPr>
              <a:t> </a:t>
            </a:r>
            <a:r>
              <a:rPr lang="en-US" sz="5000" b="1" dirty="0" err="1">
                <a:solidFill>
                  <a:schemeClr val="bg1"/>
                </a:solidFill>
                <a:effectLst/>
                <a:latin typeface="+mj-lt"/>
                <a:cs typeface="Times New Roman" panose="02020603050405020304" pitchFamily="18" charset="0"/>
              </a:rPr>
              <a:t>xót</a:t>
            </a:r>
            <a:r>
              <a:rPr lang="en-US" sz="5000" b="1" dirty="0">
                <a:solidFill>
                  <a:schemeClr val="bg1"/>
                </a:solidFill>
                <a:effectLst/>
                <a:latin typeface="+mj-lt"/>
                <a:cs typeface="Times New Roman" panose="02020603050405020304" pitchFamily="18" charset="0"/>
              </a:rPr>
              <a:t> </a:t>
            </a:r>
            <a:r>
              <a:rPr lang="en-US" sz="5000" b="1" dirty="0" err="1">
                <a:solidFill>
                  <a:schemeClr val="bg1"/>
                </a:solidFill>
                <a:effectLst/>
                <a:latin typeface="+mj-lt"/>
                <a:cs typeface="Times New Roman" panose="02020603050405020304" pitchFamily="18" charset="0"/>
              </a:rPr>
              <a:t>chúng</a:t>
            </a:r>
            <a:r>
              <a:rPr lang="en-US" sz="5000" b="1" dirty="0">
                <a:solidFill>
                  <a:schemeClr val="bg1"/>
                </a:solidFill>
                <a:effectLst/>
                <a:latin typeface="+mj-lt"/>
                <a:cs typeface="Times New Roman" panose="02020603050405020304" pitchFamily="18" charset="0"/>
              </a:rPr>
              <a:t> con.</a:t>
            </a:r>
          </a:p>
          <a:p>
            <a:pPr marL="0" indent="0" algn="just" eaLnBrk="1" hangingPunct="1">
              <a:lnSpc>
                <a:spcPct val="120000"/>
              </a:lnSpc>
              <a:buFontTx/>
              <a:buNone/>
            </a:pPr>
            <a:r>
              <a:rPr lang="en-US" sz="5000" b="1" u="sng" dirty="0">
                <a:solidFill>
                  <a:srgbClr val="FFFF00"/>
                </a:solidFill>
                <a:effectLst/>
                <a:latin typeface="+mj-lt"/>
                <a:cs typeface="Times New Roman" panose="02020603050405020304" pitchFamily="18" charset="0"/>
              </a:rPr>
              <a:t>B:</a:t>
            </a:r>
            <a:r>
              <a:rPr lang="en-US" sz="5000" b="1" dirty="0">
                <a:solidFill>
                  <a:schemeClr val="bg1"/>
                </a:solidFill>
                <a:effectLst/>
                <a:latin typeface="+mj-lt"/>
                <a:cs typeface="Times New Roman" panose="02020603050405020304" pitchFamily="18" charset="0"/>
              </a:rPr>
              <a:t> </a:t>
            </a:r>
            <a:r>
              <a:rPr lang="en-US" sz="5000" b="1" dirty="0" err="1">
                <a:solidFill>
                  <a:schemeClr val="bg1"/>
                </a:solidFill>
                <a:effectLst/>
                <a:latin typeface="+mj-lt"/>
                <a:cs typeface="Times New Roman" panose="02020603050405020304" pitchFamily="18" charset="0"/>
              </a:rPr>
              <a:t>Chúa</a:t>
            </a:r>
            <a:r>
              <a:rPr lang="en-US" sz="5000" b="1" dirty="0">
                <a:solidFill>
                  <a:schemeClr val="bg1"/>
                </a:solidFill>
                <a:effectLst/>
                <a:latin typeface="+mj-lt"/>
                <a:cs typeface="Times New Roman" panose="02020603050405020304" pitchFamily="18" charset="0"/>
              </a:rPr>
              <a:t> </a:t>
            </a:r>
            <a:r>
              <a:rPr lang="en-US" sz="5000" b="1" dirty="0" err="1">
                <a:solidFill>
                  <a:schemeClr val="bg1"/>
                </a:solidFill>
                <a:effectLst/>
                <a:latin typeface="+mj-lt"/>
                <a:cs typeface="Times New Roman" panose="02020603050405020304" pitchFamily="18" charset="0"/>
              </a:rPr>
              <a:t>xóa</a:t>
            </a:r>
            <a:r>
              <a:rPr lang="en-US" sz="5000" b="1" dirty="0">
                <a:solidFill>
                  <a:schemeClr val="bg1"/>
                </a:solidFill>
                <a:effectLst/>
                <a:latin typeface="+mj-lt"/>
                <a:cs typeface="Times New Roman" panose="02020603050405020304" pitchFamily="18" charset="0"/>
              </a:rPr>
              <a:t> </a:t>
            </a:r>
            <a:r>
              <a:rPr lang="en-US" sz="5000" b="1" dirty="0" err="1">
                <a:solidFill>
                  <a:schemeClr val="bg1"/>
                </a:solidFill>
                <a:effectLst/>
                <a:latin typeface="+mj-lt"/>
                <a:cs typeface="Times New Roman" panose="02020603050405020304" pitchFamily="18" charset="0"/>
              </a:rPr>
              <a:t>tội</a:t>
            </a:r>
            <a:r>
              <a:rPr lang="en-US" sz="5000" b="1" dirty="0">
                <a:solidFill>
                  <a:schemeClr val="bg1"/>
                </a:solidFill>
                <a:effectLst/>
                <a:latin typeface="+mj-lt"/>
                <a:cs typeface="Times New Roman" panose="02020603050405020304" pitchFamily="18" charset="0"/>
              </a:rPr>
              <a:t> </a:t>
            </a:r>
            <a:r>
              <a:rPr lang="en-US" sz="5000" b="1" dirty="0" err="1">
                <a:solidFill>
                  <a:schemeClr val="bg1"/>
                </a:solidFill>
                <a:effectLst/>
                <a:latin typeface="+mj-lt"/>
                <a:cs typeface="Times New Roman" panose="02020603050405020304" pitchFamily="18" charset="0"/>
              </a:rPr>
              <a:t>trần</a:t>
            </a:r>
            <a:r>
              <a:rPr lang="en-US" sz="5000" b="1" dirty="0">
                <a:solidFill>
                  <a:schemeClr val="bg1"/>
                </a:solidFill>
                <a:effectLst/>
                <a:latin typeface="+mj-lt"/>
                <a:cs typeface="Times New Roman" panose="02020603050405020304" pitchFamily="18" charset="0"/>
              </a:rPr>
              <a:t> </a:t>
            </a:r>
            <a:r>
              <a:rPr lang="en-US" sz="5000" b="1" dirty="0" err="1">
                <a:solidFill>
                  <a:schemeClr val="bg1"/>
                </a:solidFill>
                <a:effectLst/>
                <a:latin typeface="+mj-lt"/>
                <a:cs typeface="Times New Roman" panose="02020603050405020304" pitchFamily="18" charset="0"/>
              </a:rPr>
              <a:t>gian</a:t>
            </a:r>
            <a:r>
              <a:rPr lang="en-US" sz="5000" b="1" dirty="0">
                <a:solidFill>
                  <a:schemeClr val="bg1"/>
                </a:solidFill>
                <a:effectLst/>
                <a:latin typeface="+mj-lt"/>
                <a:cs typeface="Times New Roman" panose="02020603050405020304" pitchFamily="18" charset="0"/>
              </a:rPr>
              <a:t>, </a:t>
            </a:r>
            <a:r>
              <a:rPr lang="en-US" sz="5000" b="1" dirty="0" err="1">
                <a:solidFill>
                  <a:schemeClr val="bg1"/>
                </a:solidFill>
                <a:effectLst/>
                <a:latin typeface="+mj-lt"/>
                <a:cs typeface="Times New Roman" panose="02020603050405020304" pitchFamily="18" charset="0"/>
              </a:rPr>
              <a:t>xin</a:t>
            </a:r>
            <a:r>
              <a:rPr lang="en-US" sz="5000" b="1" dirty="0">
                <a:solidFill>
                  <a:schemeClr val="bg1"/>
                </a:solidFill>
                <a:effectLst/>
                <a:latin typeface="+mj-lt"/>
                <a:cs typeface="Times New Roman" panose="02020603050405020304" pitchFamily="18" charset="0"/>
              </a:rPr>
              <a:t> </a:t>
            </a:r>
            <a:r>
              <a:rPr lang="en-US" sz="5000" b="1" dirty="0" err="1">
                <a:solidFill>
                  <a:schemeClr val="bg1"/>
                </a:solidFill>
                <a:effectLst/>
                <a:latin typeface="+mj-lt"/>
                <a:cs typeface="Times New Roman" panose="02020603050405020304" pitchFamily="18" charset="0"/>
              </a:rPr>
              <a:t>nhậm</a:t>
            </a:r>
            <a:r>
              <a:rPr lang="en-US" sz="5000" b="1" dirty="0">
                <a:solidFill>
                  <a:schemeClr val="bg1"/>
                </a:solidFill>
                <a:effectLst/>
                <a:latin typeface="+mj-lt"/>
                <a:cs typeface="Times New Roman" panose="02020603050405020304" pitchFamily="18" charset="0"/>
              </a:rPr>
              <a:t> </a:t>
            </a:r>
            <a:r>
              <a:rPr lang="en-US" sz="5000" b="1" dirty="0" err="1">
                <a:solidFill>
                  <a:schemeClr val="bg1"/>
                </a:solidFill>
                <a:effectLst/>
                <a:latin typeface="+mj-lt"/>
                <a:cs typeface="Times New Roman" panose="02020603050405020304" pitchFamily="18" charset="0"/>
              </a:rPr>
              <a:t>lời</a:t>
            </a:r>
            <a:r>
              <a:rPr lang="en-US" sz="5000" b="1" dirty="0">
                <a:solidFill>
                  <a:schemeClr val="bg1"/>
                </a:solidFill>
                <a:effectLst/>
                <a:latin typeface="+mj-lt"/>
                <a:cs typeface="Times New Roman" panose="02020603050405020304" pitchFamily="18" charset="0"/>
              </a:rPr>
              <a:t> </a:t>
            </a:r>
            <a:r>
              <a:rPr lang="en-US" sz="5000" b="1" dirty="0" err="1">
                <a:solidFill>
                  <a:schemeClr val="bg1"/>
                </a:solidFill>
                <a:effectLst/>
                <a:latin typeface="+mj-lt"/>
                <a:cs typeface="Times New Roman" panose="02020603050405020304" pitchFamily="18" charset="0"/>
              </a:rPr>
              <a:t>chúng</a:t>
            </a:r>
            <a:r>
              <a:rPr lang="en-US" sz="5000" b="1" dirty="0">
                <a:solidFill>
                  <a:schemeClr val="bg1"/>
                </a:solidFill>
                <a:effectLst/>
                <a:latin typeface="+mj-lt"/>
                <a:cs typeface="Times New Roman" panose="02020603050405020304" pitchFamily="18" charset="0"/>
              </a:rPr>
              <a:t> con </a:t>
            </a:r>
            <a:r>
              <a:rPr lang="en-US" sz="5000" b="1" dirty="0" err="1">
                <a:solidFill>
                  <a:schemeClr val="bg1"/>
                </a:solidFill>
                <a:effectLst/>
                <a:latin typeface="+mj-lt"/>
                <a:cs typeface="Times New Roman" panose="02020603050405020304" pitchFamily="18" charset="0"/>
              </a:rPr>
              <a:t>cầu</a:t>
            </a:r>
            <a:r>
              <a:rPr lang="en-US" sz="5000" b="1" dirty="0">
                <a:solidFill>
                  <a:schemeClr val="bg1"/>
                </a:solidFill>
                <a:effectLst/>
                <a:latin typeface="+mj-lt"/>
                <a:cs typeface="Times New Roman" panose="02020603050405020304" pitchFamily="18" charset="0"/>
              </a:rPr>
              <a:t> </a:t>
            </a:r>
            <a:r>
              <a:rPr lang="en-US" sz="5000" b="1" dirty="0" err="1">
                <a:solidFill>
                  <a:schemeClr val="bg1"/>
                </a:solidFill>
                <a:effectLst/>
                <a:latin typeface="+mj-lt"/>
                <a:cs typeface="Times New Roman" panose="02020603050405020304" pitchFamily="18" charset="0"/>
              </a:rPr>
              <a:t>khẩn</a:t>
            </a:r>
            <a:r>
              <a:rPr lang="en-US" sz="5000" b="1" dirty="0">
                <a:solidFill>
                  <a:schemeClr val="bg1"/>
                </a:solidFill>
                <a:effectLst/>
                <a:latin typeface="+mj-lt"/>
                <a:cs typeface="Times New Roman" panose="02020603050405020304" pitchFamily="18" charset="0"/>
              </a:rPr>
              <a:t>.</a:t>
            </a:r>
          </a:p>
        </p:txBody>
      </p:sp>
    </p:spTree>
    <p:extLst>
      <p:ext uri="{BB962C8B-B14F-4D97-AF65-F5344CB8AC3E}">
        <p14:creationId xmlns:p14="http://schemas.microsoft.com/office/powerpoint/2010/main" val="82180611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9091" name="Rectangle 3"/>
          <p:cNvSpPr>
            <a:spLocks noGrp="1" noChangeArrowheads="1"/>
          </p:cNvSpPr>
          <p:nvPr>
            <p:ph type="body" idx="1"/>
          </p:nvPr>
        </p:nvSpPr>
        <p:spPr>
          <a:xfrm>
            <a:off x="0" y="0"/>
            <a:ext cx="9144000" cy="5143500"/>
          </a:xfrm>
        </p:spPr>
        <p:txBody>
          <a:bodyPr anchor="ctr"/>
          <a:lstStyle/>
          <a:p>
            <a:pPr marL="0" indent="0" algn="just" eaLnBrk="1" hangingPunct="1">
              <a:lnSpc>
                <a:spcPct val="120000"/>
              </a:lnSpc>
              <a:buFontTx/>
              <a:buNone/>
            </a:pPr>
            <a:r>
              <a:rPr lang="en-US" sz="5000" b="1" u="sng" dirty="0">
                <a:solidFill>
                  <a:srgbClr val="FFFF00"/>
                </a:solidFill>
                <a:effectLst/>
                <a:latin typeface="+mj-lt"/>
                <a:cs typeface="Times New Roman" panose="02020603050405020304" pitchFamily="18" charset="0"/>
              </a:rPr>
              <a:t>A:</a:t>
            </a:r>
            <a:r>
              <a:rPr lang="en-US" sz="5000" b="1" dirty="0">
                <a:solidFill>
                  <a:schemeClr val="bg1"/>
                </a:solidFill>
                <a:effectLst/>
                <a:latin typeface="+mj-lt"/>
                <a:cs typeface="Times New Roman" panose="02020603050405020304" pitchFamily="18" charset="0"/>
              </a:rPr>
              <a:t> </a:t>
            </a:r>
            <a:r>
              <a:rPr lang="en-US" sz="5000" b="1" dirty="0" err="1">
                <a:solidFill>
                  <a:schemeClr val="bg1"/>
                </a:solidFill>
                <a:effectLst/>
                <a:latin typeface="+mj-lt"/>
                <a:cs typeface="Times New Roman" panose="02020603050405020304" pitchFamily="18" charset="0"/>
              </a:rPr>
              <a:t>Chúa</a:t>
            </a:r>
            <a:r>
              <a:rPr lang="en-US" sz="5000" b="1" dirty="0">
                <a:solidFill>
                  <a:schemeClr val="bg1"/>
                </a:solidFill>
                <a:effectLst/>
                <a:latin typeface="+mj-lt"/>
                <a:cs typeface="Times New Roman" panose="02020603050405020304" pitchFamily="18" charset="0"/>
              </a:rPr>
              <a:t> </a:t>
            </a:r>
            <a:r>
              <a:rPr lang="en-US" sz="5000" b="1" dirty="0" err="1">
                <a:solidFill>
                  <a:schemeClr val="bg1"/>
                </a:solidFill>
                <a:effectLst/>
                <a:latin typeface="+mj-lt"/>
                <a:cs typeface="Times New Roman" panose="02020603050405020304" pitchFamily="18" charset="0"/>
              </a:rPr>
              <a:t>ngự</a:t>
            </a:r>
            <a:r>
              <a:rPr lang="en-US" sz="5000" b="1" dirty="0">
                <a:solidFill>
                  <a:schemeClr val="bg1"/>
                </a:solidFill>
                <a:effectLst/>
                <a:latin typeface="+mj-lt"/>
                <a:cs typeface="Times New Roman" panose="02020603050405020304" pitchFamily="18" charset="0"/>
              </a:rPr>
              <a:t> </a:t>
            </a:r>
            <a:r>
              <a:rPr lang="en-US" sz="5000" b="1" dirty="0" err="1">
                <a:solidFill>
                  <a:schemeClr val="bg1"/>
                </a:solidFill>
                <a:effectLst/>
                <a:latin typeface="+mj-lt"/>
                <a:cs typeface="Times New Roman" panose="02020603050405020304" pitchFamily="18" charset="0"/>
              </a:rPr>
              <a:t>bên</a:t>
            </a:r>
            <a:r>
              <a:rPr lang="en-US" sz="5000" b="1" dirty="0">
                <a:solidFill>
                  <a:schemeClr val="bg1"/>
                </a:solidFill>
                <a:effectLst/>
                <a:latin typeface="+mj-lt"/>
                <a:cs typeface="Times New Roman" panose="02020603050405020304" pitchFamily="18" charset="0"/>
              </a:rPr>
              <a:t> </a:t>
            </a:r>
            <a:r>
              <a:rPr lang="en-US" sz="5000" b="1" dirty="0" err="1">
                <a:solidFill>
                  <a:schemeClr val="bg1"/>
                </a:solidFill>
                <a:effectLst/>
                <a:latin typeface="+mj-lt"/>
                <a:cs typeface="Times New Roman" panose="02020603050405020304" pitchFamily="18" charset="0"/>
              </a:rPr>
              <a:t>hữu</a:t>
            </a:r>
            <a:r>
              <a:rPr lang="en-US" sz="5000" b="1" dirty="0">
                <a:solidFill>
                  <a:schemeClr val="bg1"/>
                </a:solidFill>
                <a:effectLst/>
                <a:latin typeface="+mj-lt"/>
                <a:cs typeface="Times New Roman" panose="02020603050405020304" pitchFamily="18" charset="0"/>
              </a:rPr>
              <a:t> </a:t>
            </a:r>
            <a:r>
              <a:rPr lang="en-US" sz="5000" b="1" dirty="0" err="1">
                <a:solidFill>
                  <a:schemeClr val="bg1"/>
                </a:solidFill>
                <a:effectLst/>
                <a:latin typeface="+mj-lt"/>
                <a:cs typeface="Times New Roman" panose="02020603050405020304" pitchFamily="18" charset="0"/>
              </a:rPr>
              <a:t>Đức</a:t>
            </a:r>
            <a:r>
              <a:rPr lang="en-US" sz="5000" b="1" dirty="0">
                <a:solidFill>
                  <a:schemeClr val="bg1"/>
                </a:solidFill>
                <a:effectLst/>
                <a:latin typeface="+mj-lt"/>
                <a:cs typeface="Times New Roman" panose="02020603050405020304" pitchFamily="18" charset="0"/>
              </a:rPr>
              <a:t> </a:t>
            </a:r>
            <a:r>
              <a:rPr lang="en-US" sz="5000" b="1" dirty="0" err="1">
                <a:solidFill>
                  <a:schemeClr val="bg1"/>
                </a:solidFill>
                <a:effectLst/>
                <a:latin typeface="+mj-lt"/>
                <a:cs typeface="Times New Roman" panose="02020603050405020304" pitchFamily="18" charset="0"/>
              </a:rPr>
              <a:t>Chúa</a:t>
            </a:r>
            <a:r>
              <a:rPr lang="en-US" sz="5000" b="1" dirty="0">
                <a:solidFill>
                  <a:schemeClr val="bg1"/>
                </a:solidFill>
                <a:effectLst/>
                <a:latin typeface="+mj-lt"/>
                <a:cs typeface="Times New Roman" panose="02020603050405020304" pitchFamily="18" charset="0"/>
              </a:rPr>
              <a:t> Cha, </a:t>
            </a:r>
            <a:r>
              <a:rPr lang="en-US" sz="5000" b="1" dirty="0" err="1">
                <a:solidFill>
                  <a:schemeClr val="bg1"/>
                </a:solidFill>
                <a:effectLst/>
                <a:latin typeface="+mj-lt"/>
                <a:cs typeface="Times New Roman" panose="02020603050405020304" pitchFamily="18" charset="0"/>
              </a:rPr>
              <a:t>xin</a:t>
            </a:r>
            <a:r>
              <a:rPr lang="en-US" sz="5000" b="1" dirty="0">
                <a:solidFill>
                  <a:schemeClr val="bg1"/>
                </a:solidFill>
                <a:effectLst/>
                <a:latin typeface="+mj-lt"/>
                <a:cs typeface="Times New Roman" panose="02020603050405020304" pitchFamily="18" charset="0"/>
              </a:rPr>
              <a:t> </a:t>
            </a:r>
            <a:r>
              <a:rPr lang="en-US" sz="5000" b="1" dirty="0" err="1">
                <a:solidFill>
                  <a:schemeClr val="bg1"/>
                </a:solidFill>
                <a:effectLst/>
                <a:latin typeface="+mj-lt"/>
                <a:cs typeface="Times New Roman" panose="02020603050405020304" pitchFamily="18" charset="0"/>
              </a:rPr>
              <a:t>thương</a:t>
            </a:r>
            <a:r>
              <a:rPr lang="en-US" sz="5000" b="1" dirty="0">
                <a:solidFill>
                  <a:schemeClr val="bg1"/>
                </a:solidFill>
                <a:effectLst/>
                <a:latin typeface="+mj-lt"/>
                <a:cs typeface="Times New Roman" panose="02020603050405020304" pitchFamily="18" charset="0"/>
              </a:rPr>
              <a:t> </a:t>
            </a:r>
            <a:r>
              <a:rPr lang="en-US" sz="5000" b="1" dirty="0" err="1">
                <a:solidFill>
                  <a:schemeClr val="bg1"/>
                </a:solidFill>
                <a:effectLst/>
                <a:latin typeface="+mj-lt"/>
                <a:cs typeface="Times New Roman" panose="02020603050405020304" pitchFamily="18" charset="0"/>
              </a:rPr>
              <a:t>xót</a:t>
            </a:r>
            <a:r>
              <a:rPr lang="en-US" sz="5000" b="1" dirty="0">
                <a:solidFill>
                  <a:schemeClr val="bg1"/>
                </a:solidFill>
                <a:effectLst/>
                <a:latin typeface="+mj-lt"/>
                <a:cs typeface="Times New Roman" panose="02020603050405020304" pitchFamily="18" charset="0"/>
              </a:rPr>
              <a:t> </a:t>
            </a:r>
            <a:r>
              <a:rPr lang="en-US" sz="5000" b="1" dirty="0" err="1">
                <a:solidFill>
                  <a:schemeClr val="bg1"/>
                </a:solidFill>
                <a:effectLst/>
                <a:latin typeface="+mj-lt"/>
                <a:cs typeface="Times New Roman" panose="02020603050405020304" pitchFamily="18" charset="0"/>
              </a:rPr>
              <a:t>chúng</a:t>
            </a:r>
            <a:r>
              <a:rPr lang="en-US" sz="5000" b="1" dirty="0">
                <a:solidFill>
                  <a:schemeClr val="bg1"/>
                </a:solidFill>
                <a:effectLst/>
                <a:latin typeface="+mj-lt"/>
                <a:cs typeface="Times New Roman" panose="02020603050405020304" pitchFamily="18" charset="0"/>
              </a:rPr>
              <a:t> con.</a:t>
            </a:r>
          </a:p>
          <a:p>
            <a:pPr marL="0" indent="0" algn="just" eaLnBrk="1" hangingPunct="1">
              <a:lnSpc>
                <a:spcPct val="120000"/>
              </a:lnSpc>
              <a:buFontTx/>
              <a:buNone/>
            </a:pPr>
            <a:r>
              <a:rPr lang="vi-VN" sz="5000" b="1" u="sng" dirty="0">
                <a:solidFill>
                  <a:srgbClr val="FFFF00"/>
                </a:solidFill>
                <a:effectLst/>
                <a:latin typeface="+mj-lt"/>
                <a:cs typeface="Times New Roman" panose="02020603050405020304" pitchFamily="18" charset="0"/>
              </a:rPr>
              <a:t>B:</a:t>
            </a:r>
            <a:r>
              <a:rPr lang="vi-VN" sz="5000" b="1" dirty="0">
                <a:solidFill>
                  <a:schemeClr val="bg1"/>
                </a:solidFill>
                <a:effectLst/>
                <a:latin typeface="+mj-lt"/>
                <a:cs typeface="Times New Roman" panose="02020603050405020304" pitchFamily="18" charset="0"/>
              </a:rPr>
              <a:t> Vì lạy Chúa Giêsu Kitô, chỉ có Chúa là Đấng Thánh.</a:t>
            </a:r>
          </a:p>
        </p:txBody>
      </p:sp>
    </p:spTree>
    <p:extLst>
      <p:ext uri="{BB962C8B-B14F-4D97-AF65-F5344CB8AC3E}">
        <p14:creationId xmlns:p14="http://schemas.microsoft.com/office/powerpoint/2010/main" val="155044409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91139" name="Rectangle 3"/>
          <p:cNvSpPr>
            <a:spLocks noGrp="1" noChangeArrowheads="1"/>
          </p:cNvSpPr>
          <p:nvPr>
            <p:ph type="body" idx="1"/>
          </p:nvPr>
        </p:nvSpPr>
        <p:spPr>
          <a:xfrm>
            <a:off x="0" y="0"/>
            <a:ext cx="9144000" cy="5143500"/>
          </a:xfrm>
        </p:spPr>
        <p:txBody>
          <a:bodyPr/>
          <a:lstStyle/>
          <a:p>
            <a:pPr marL="0" indent="0" algn="just" eaLnBrk="1" hangingPunct="1">
              <a:lnSpc>
                <a:spcPct val="120000"/>
              </a:lnSpc>
              <a:buFontTx/>
              <a:buNone/>
            </a:pPr>
            <a:r>
              <a:rPr lang="en-US" sz="5000" b="1" dirty="0" err="1">
                <a:solidFill>
                  <a:schemeClr val="bg1"/>
                </a:solidFill>
                <a:effectLst/>
                <a:latin typeface="+mj-lt"/>
                <a:cs typeface="Times New Roman" panose="02020603050405020304" pitchFamily="18" charset="0"/>
              </a:rPr>
              <a:t>Chỉ</a:t>
            </a:r>
            <a:r>
              <a:rPr lang="en-US" sz="5000" b="1" dirty="0">
                <a:solidFill>
                  <a:schemeClr val="bg1"/>
                </a:solidFill>
                <a:effectLst/>
                <a:latin typeface="+mj-lt"/>
                <a:cs typeface="Times New Roman" panose="02020603050405020304" pitchFamily="18" charset="0"/>
              </a:rPr>
              <a:t> </a:t>
            </a:r>
            <a:r>
              <a:rPr lang="en-US" sz="5000" b="1" dirty="0" err="1">
                <a:solidFill>
                  <a:schemeClr val="bg1"/>
                </a:solidFill>
                <a:effectLst/>
                <a:latin typeface="+mj-lt"/>
                <a:cs typeface="Times New Roman" panose="02020603050405020304" pitchFamily="18" charset="0"/>
              </a:rPr>
              <a:t>có</a:t>
            </a:r>
            <a:r>
              <a:rPr lang="en-US" sz="5000" b="1" dirty="0">
                <a:solidFill>
                  <a:schemeClr val="bg1"/>
                </a:solidFill>
                <a:effectLst/>
                <a:latin typeface="+mj-lt"/>
                <a:cs typeface="Times New Roman" panose="02020603050405020304" pitchFamily="18" charset="0"/>
              </a:rPr>
              <a:t> </a:t>
            </a:r>
            <a:r>
              <a:rPr lang="en-US" sz="5000" b="1" dirty="0" err="1">
                <a:solidFill>
                  <a:schemeClr val="bg1"/>
                </a:solidFill>
                <a:effectLst/>
                <a:latin typeface="+mj-lt"/>
                <a:cs typeface="Times New Roman" panose="02020603050405020304" pitchFamily="18" charset="0"/>
              </a:rPr>
              <a:t>Chúa</a:t>
            </a:r>
            <a:r>
              <a:rPr lang="en-US" sz="5000" b="1" dirty="0">
                <a:solidFill>
                  <a:schemeClr val="bg1"/>
                </a:solidFill>
                <a:effectLst/>
                <a:latin typeface="+mj-lt"/>
                <a:cs typeface="Times New Roman" panose="02020603050405020304" pitchFamily="18" charset="0"/>
              </a:rPr>
              <a:t> </a:t>
            </a:r>
            <a:r>
              <a:rPr lang="en-US" sz="5000" b="1" dirty="0" err="1">
                <a:solidFill>
                  <a:schemeClr val="bg1"/>
                </a:solidFill>
                <a:effectLst/>
                <a:latin typeface="+mj-lt"/>
                <a:cs typeface="Times New Roman" panose="02020603050405020304" pitchFamily="18" charset="0"/>
              </a:rPr>
              <a:t>là</a:t>
            </a:r>
            <a:r>
              <a:rPr lang="en-US" sz="5000" b="1" dirty="0">
                <a:solidFill>
                  <a:schemeClr val="bg1"/>
                </a:solidFill>
                <a:effectLst/>
                <a:latin typeface="+mj-lt"/>
                <a:cs typeface="Times New Roman" panose="02020603050405020304" pitchFamily="18" charset="0"/>
              </a:rPr>
              <a:t> </a:t>
            </a:r>
            <a:r>
              <a:rPr lang="en-US" sz="5000" b="1" dirty="0" err="1">
                <a:solidFill>
                  <a:schemeClr val="bg1"/>
                </a:solidFill>
                <a:effectLst/>
                <a:latin typeface="+mj-lt"/>
                <a:cs typeface="Times New Roman" panose="02020603050405020304" pitchFamily="18" charset="0"/>
              </a:rPr>
              <a:t>Chúa</a:t>
            </a:r>
            <a:r>
              <a:rPr lang="en-US" sz="5000" b="1" dirty="0">
                <a:solidFill>
                  <a:schemeClr val="bg1"/>
                </a:solidFill>
                <a:effectLst/>
                <a:latin typeface="+mj-lt"/>
                <a:cs typeface="Times New Roman" panose="02020603050405020304" pitchFamily="18" charset="0"/>
              </a:rPr>
              <a:t>, </a:t>
            </a:r>
            <a:r>
              <a:rPr lang="en-US" sz="5000" b="1" dirty="0" err="1">
                <a:solidFill>
                  <a:schemeClr val="bg1"/>
                </a:solidFill>
                <a:effectLst/>
                <a:latin typeface="+mj-lt"/>
                <a:cs typeface="Times New Roman" panose="02020603050405020304" pitchFamily="18" charset="0"/>
              </a:rPr>
              <a:t>chỉ</a:t>
            </a:r>
            <a:r>
              <a:rPr lang="en-US" sz="5000" b="1" dirty="0">
                <a:solidFill>
                  <a:schemeClr val="bg1"/>
                </a:solidFill>
                <a:effectLst/>
                <a:latin typeface="+mj-lt"/>
                <a:cs typeface="Times New Roman" panose="02020603050405020304" pitchFamily="18" charset="0"/>
              </a:rPr>
              <a:t> </a:t>
            </a:r>
            <a:r>
              <a:rPr lang="en-US" sz="5000" b="1" dirty="0" err="1">
                <a:solidFill>
                  <a:schemeClr val="bg1"/>
                </a:solidFill>
                <a:effectLst/>
                <a:latin typeface="+mj-lt"/>
                <a:cs typeface="Times New Roman" panose="02020603050405020304" pitchFamily="18" charset="0"/>
              </a:rPr>
              <a:t>có</a:t>
            </a:r>
            <a:r>
              <a:rPr lang="en-US" sz="5000" b="1" dirty="0">
                <a:solidFill>
                  <a:schemeClr val="bg1"/>
                </a:solidFill>
                <a:effectLst/>
                <a:latin typeface="+mj-lt"/>
                <a:cs typeface="Times New Roman" panose="02020603050405020304" pitchFamily="18" charset="0"/>
              </a:rPr>
              <a:t> </a:t>
            </a:r>
            <a:r>
              <a:rPr lang="en-US" sz="5000" b="1" dirty="0" err="1">
                <a:solidFill>
                  <a:schemeClr val="bg1"/>
                </a:solidFill>
                <a:effectLst/>
                <a:latin typeface="+mj-lt"/>
                <a:cs typeface="Times New Roman" panose="02020603050405020304" pitchFamily="18" charset="0"/>
              </a:rPr>
              <a:t>Chúa</a:t>
            </a:r>
            <a:r>
              <a:rPr lang="en-US" sz="5000" b="1" dirty="0">
                <a:solidFill>
                  <a:schemeClr val="bg1"/>
                </a:solidFill>
                <a:effectLst/>
                <a:latin typeface="+mj-lt"/>
                <a:cs typeface="Times New Roman" panose="02020603050405020304" pitchFamily="18" charset="0"/>
              </a:rPr>
              <a:t> </a:t>
            </a:r>
            <a:r>
              <a:rPr lang="en-US" sz="5000" b="1" dirty="0" err="1">
                <a:solidFill>
                  <a:schemeClr val="bg1"/>
                </a:solidFill>
                <a:effectLst/>
                <a:latin typeface="+mj-lt"/>
                <a:cs typeface="Times New Roman" panose="02020603050405020304" pitchFamily="18" charset="0"/>
              </a:rPr>
              <a:t>là</a:t>
            </a:r>
            <a:r>
              <a:rPr lang="en-US" sz="5000" b="1" dirty="0">
                <a:solidFill>
                  <a:schemeClr val="bg1"/>
                </a:solidFill>
                <a:effectLst/>
                <a:latin typeface="+mj-lt"/>
                <a:cs typeface="Times New Roman" panose="02020603050405020304" pitchFamily="18" charset="0"/>
              </a:rPr>
              <a:t> </a:t>
            </a:r>
            <a:r>
              <a:rPr lang="en-US" sz="5000" b="1" dirty="0" err="1">
                <a:solidFill>
                  <a:schemeClr val="bg1"/>
                </a:solidFill>
                <a:effectLst/>
                <a:latin typeface="+mj-lt"/>
                <a:cs typeface="Times New Roman" panose="02020603050405020304" pitchFamily="18" charset="0"/>
              </a:rPr>
              <a:t>đấng</a:t>
            </a:r>
            <a:r>
              <a:rPr lang="en-US" sz="5000" b="1" dirty="0">
                <a:solidFill>
                  <a:schemeClr val="bg1"/>
                </a:solidFill>
                <a:effectLst/>
                <a:latin typeface="+mj-lt"/>
                <a:cs typeface="Times New Roman" panose="02020603050405020304" pitchFamily="18" charset="0"/>
              </a:rPr>
              <a:t> </a:t>
            </a:r>
            <a:r>
              <a:rPr lang="en-US" sz="5000" b="1" dirty="0" err="1">
                <a:solidFill>
                  <a:schemeClr val="bg1"/>
                </a:solidFill>
                <a:effectLst/>
                <a:latin typeface="+mj-lt"/>
                <a:cs typeface="Times New Roman" panose="02020603050405020304" pitchFamily="18" charset="0"/>
              </a:rPr>
              <a:t>tối</a:t>
            </a:r>
            <a:r>
              <a:rPr lang="en-US" sz="5000" b="1" dirty="0">
                <a:solidFill>
                  <a:schemeClr val="bg1"/>
                </a:solidFill>
                <a:effectLst/>
                <a:latin typeface="+mj-lt"/>
                <a:cs typeface="Times New Roman" panose="02020603050405020304" pitchFamily="18" charset="0"/>
              </a:rPr>
              <a:t> </a:t>
            </a:r>
            <a:r>
              <a:rPr lang="en-US" sz="5000" b="1" dirty="0" err="1">
                <a:solidFill>
                  <a:schemeClr val="bg1"/>
                </a:solidFill>
                <a:effectLst/>
                <a:latin typeface="+mj-lt"/>
                <a:cs typeface="Times New Roman" panose="02020603050405020304" pitchFamily="18" charset="0"/>
              </a:rPr>
              <a:t>cao</a:t>
            </a:r>
            <a:r>
              <a:rPr lang="en-US" sz="5000" b="1" dirty="0">
                <a:solidFill>
                  <a:schemeClr val="bg1"/>
                </a:solidFill>
                <a:effectLst/>
                <a:latin typeface="+mj-lt"/>
                <a:cs typeface="Times New Roman" panose="02020603050405020304" pitchFamily="18" charset="0"/>
              </a:rPr>
              <a:t>.</a:t>
            </a:r>
          </a:p>
          <a:p>
            <a:pPr marL="0" indent="0" algn="just" eaLnBrk="1" hangingPunct="1">
              <a:lnSpc>
                <a:spcPct val="120000"/>
              </a:lnSpc>
              <a:buFontTx/>
              <a:buNone/>
            </a:pPr>
            <a:r>
              <a:rPr lang="vi-VN" sz="5000" b="1" u="sng" dirty="0">
                <a:solidFill>
                  <a:srgbClr val="FFFF00"/>
                </a:solidFill>
                <a:effectLst/>
                <a:latin typeface="+mj-lt"/>
                <a:cs typeface="Times New Roman" panose="02020603050405020304" pitchFamily="18" charset="0"/>
              </a:rPr>
              <a:t>A+</a:t>
            </a:r>
            <a:r>
              <a:rPr lang="en-US" sz="5000" b="1" u="sng" dirty="0">
                <a:solidFill>
                  <a:srgbClr val="FFFF00"/>
                </a:solidFill>
                <a:effectLst/>
                <a:latin typeface="+mj-lt"/>
                <a:cs typeface="Times New Roman" panose="02020603050405020304" pitchFamily="18" charset="0"/>
              </a:rPr>
              <a:t>B</a:t>
            </a:r>
            <a:r>
              <a:rPr lang="vi-VN" sz="5000" b="1" u="sng" dirty="0">
                <a:solidFill>
                  <a:srgbClr val="FFFF00"/>
                </a:solidFill>
                <a:effectLst/>
                <a:latin typeface="+mj-lt"/>
                <a:cs typeface="Times New Roman" panose="02020603050405020304" pitchFamily="18" charset="0"/>
              </a:rPr>
              <a:t>:</a:t>
            </a:r>
            <a:r>
              <a:rPr lang="vi-VN" sz="5000" b="1" dirty="0">
                <a:solidFill>
                  <a:schemeClr val="bg1"/>
                </a:solidFill>
                <a:effectLst/>
                <a:latin typeface="+mj-lt"/>
                <a:cs typeface="Times New Roman" panose="02020603050405020304" pitchFamily="18" charset="0"/>
              </a:rPr>
              <a:t> Cùng Đức Chúa Thánh Thần trong vinh quang Đức Chúa Cha. </a:t>
            </a:r>
            <a:r>
              <a:rPr lang="en-US" sz="5000" b="1" dirty="0" smtClean="0">
                <a:solidFill>
                  <a:schemeClr val="bg1"/>
                </a:solidFill>
                <a:effectLst/>
                <a:latin typeface="+mj-lt"/>
                <a:cs typeface="Times New Roman" panose="02020603050405020304" pitchFamily="18" charset="0"/>
              </a:rPr>
              <a:t> </a:t>
            </a:r>
            <a:r>
              <a:rPr lang="vi-VN" sz="5000" b="1" u="sng" dirty="0" smtClean="0">
                <a:solidFill>
                  <a:srgbClr val="FFFF00"/>
                </a:solidFill>
                <a:effectLst/>
                <a:latin typeface="+mj-lt"/>
                <a:cs typeface="Times New Roman" panose="02020603050405020304" pitchFamily="18" charset="0"/>
              </a:rPr>
              <a:t>Amen</a:t>
            </a:r>
            <a:r>
              <a:rPr lang="vi-VN" sz="5000" b="1" u="sng" dirty="0">
                <a:solidFill>
                  <a:srgbClr val="FFFF00"/>
                </a:solidFill>
                <a:effectLst/>
                <a:latin typeface="+mj-lt"/>
                <a:cs typeface="Times New Roman" panose="02020603050405020304" pitchFamily="18" charset="0"/>
              </a:rPr>
              <a:t>.</a:t>
            </a:r>
          </a:p>
        </p:txBody>
      </p:sp>
    </p:spTree>
    <p:extLst>
      <p:ext uri="{BB962C8B-B14F-4D97-AF65-F5344CB8AC3E}">
        <p14:creationId xmlns:p14="http://schemas.microsoft.com/office/powerpoint/2010/main" val="2398636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endParaRPr lang="en-US"/>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9" y="0"/>
            <a:ext cx="9142902" cy="5143500"/>
          </a:xfrm>
          <a:prstGeom prst="rect">
            <a:avLst/>
          </a:prstGeom>
        </p:spPr>
      </p:pic>
    </p:spTree>
    <p:extLst>
      <p:ext uri="{BB962C8B-B14F-4D97-AF65-F5344CB8AC3E}">
        <p14:creationId xmlns:p14="http://schemas.microsoft.com/office/powerpoint/2010/main" val="12871506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TextBox 3"/>
          <p:cNvSpPr txBox="1"/>
          <p:nvPr/>
        </p:nvSpPr>
        <p:spPr>
          <a:xfrm>
            <a:off x="374904" y="285750"/>
            <a:ext cx="8305800" cy="2062103"/>
          </a:xfrm>
          <a:prstGeom prst="rect">
            <a:avLst/>
          </a:prstGeom>
          <a:noFill/>
        </p:spPr>
        <p:txBody>
          <a:bodyPr wrap="square" rtlCol="0">
            <a:spAutoFit/>
          </a:bodyPr>
          <a:lstStyle/>
          <a:p>
            <a:r>
              <a:rPr lang="vi-VN" sz="3200" b="1">
                <a:ln w="1905"/>
                <a:solidFill>
                  <a:srgbClr val="A50021"/>
                </a:solidFill>
                <a:effectLst>
                  <a:innerShdw blurRad="69850" dist="43180" dir="5400000">
                    <a:srgbClr val="000000">
                      <a:alpha val="65000"/>
                    </a:srgbClr>
                  </a:innerShdw>
                </a:effectLst>
              </a:rPr>
              <a:t>Bài đọc </a:t>
            </a:r>
            <a:r>
              <a:rPr lang="en-US" sz="3200" b="1" smtClean="0">
                <a:ln w="1905"/>
                <a:solidFill>
                  <a:srgbClr val="A50021"/>
                </a:solidFill>
                <a:effectLst>
                  <a:innerShdw blurRad="69850" dist="43180" dir="5400000">
                    <a:srgbClr val="000000">
                      <a:alpha val="65000"/>
                    </a:srgbClr>
                  </a:innerShdw>
                </a:effectLst>
              </a:rPr>
              <a:t>1</a:t>
            </a:r>
            <a:r>
              <a:rPr lang="vi-VN" sz="3200" b="1" smtClean="0">
                <a:ln w="1905"/>
                <a:solidFill>
                  <a:srgbClr val="A50021"/>
                </a:solidFill>
                <a:effectLst>
                  <a:innerShdw blurRad="69850" dist="43180" dir="5400000">
                    <a:srgbClr val="000000">
                      <a:alpha val="65000"/>
                    </a:srgbClr>
                  </a:innerShdw>
                </a:effectLst>
              </a:rPr>
              <a:t>.</a:t>
            </a:r>
            <a:endParaRPr lang="vi-VN" sz="3200" b="1">
              <a:ln w="1905"/>
              <a:solidFill>
                <a:srgbClr val="A50021"/>
              </a:solidFill>
              <a:effectLst>
                <a:innerShdw blurRad="69850" dist="43180" dir="5400000">
                  <a:srgbClr val="000000">
                    <a:alpha val="65000"/>
                  </a:srgbClr>
                </a:innerShdw>
              </a:effectLst>
            </a:endParaRPr>
          </a:p>
          <a:p>
            <a:r>
              <a:rPr lang="vi-VN" sz="3200" b="1">
                <a:ln w="1905"/>
                <a:solidFill>
                  <a:srgbClr val="A50021"/>
                </a:solidFill>
                <a:effectLst>
                  <a:innerShdw blurRad="69850" dist="43180" dir="5400000">
                    <a:srgbClr val="000000">
                      <a:alpha val="65000"/>
                    </a:srgbClr>
                  </a:innerShdw>
                </a:effectLst>
              </a:rPr>
              <a:t>Bài trích ngôn sứ I-sai-a</a:t>
            </a:r>
          </a:p>
          <a:p>
            <a:r>
              <a:rPr lang="vi-VN" sz="3200" b="1">
                <a:ln w="1905"/>
                <a:solidFill>
                  <a:srgbClr val="A50021"/>
                </a:solidFill>
                <a:effectLst>
                  <a:innerShdw blurRad="69850" dist="43180" dir="5400000">
                    <a:srgbClr val="000000">
                      <a:alpha val="65000"/>
                    </a:srgbClr>
                  </a:innerShdw>
                </a:effectLst>
              </a:rPr>
              <a:t>Vườn nho cửa Đức Chúa các đạo binh</a:t>
            </a:r>
          </a:p>
          <a:p>
            <a:r>
              <a:rPr lang="vi-VN" sz="3200" b="1">
                <a:ln w="1905"/>
                <a:solidFill>
                  <a:srgbClr val="A50021"/>
                </a:solidFill>
                <a:effectLst>
                  <a:innerShdw blurRad="69850" dist="43180" dir="5400000">
                    <a:srgbClr val="000000">
                      <a:alpha val="65000"/>
                    </a:srgbClr>
                  </a:innerShdw>
                </a:effectLst>
              </a:rPr>
              <a:t>Chính là nhà Ít-ra-en.</a:t>
            </a:r>
          </a:p>
        </p:txBody>
      </p:sp>
    </p:spTree>
    <p:extLst>
      <p:ext uri="{BB962C8B-B14F-4D97-AF65-F5344CB8AC3E}">
        <p14:creationId xmlns:p14="http://schemas.microsoft.com/office/powerpoint/2010/main" val="34501000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7200" b="1" u="sng" dirty="0" err="1" smtClean="0">
                <a:solidFill>
                  <a:srgbClr val="FFFF00"/>
                </a:solidFill>
              </a:rPr>
              <a:t>Đk</a:t>
            </a:r>
            <a:r>
              <a:rPr lang="en-US" sz="7200" b="1" u="sng" dirty="0" smtClean="0">
                <a:solidFill>
                  <a:srgbClr val="FFFF00"/>
                </a:solidFill>
              </a:rPr>
              <a:t>:</a:t>
            </a:r>
            <a:r>
              <a:rPr lang="en-US" sz="7200" b="1" dirty="0" smtClean="0">
                <a:solidFill>
                  <a:schemeClr val="bg1"/>
                </a:solidFill>
              </a:rPr>
              <a:t> </a:t>
            </a:r>
            <a:r>
              <a:rPr lang="vi-VN" sz="7200" b="1" dirty="0" smtClean="0">
                <a:solidFill>
                  <a:schemeClr val="bg1"/>
                </a:solidFill>
              </a:rPr>
              <a:t>Vườn nho của Chúa chính là </a:t>
            </a:r>
            <a:r>
              <a:rPr lang="vi-VN" sz="7200" b="1" smtClean="0">
                <a:solidFill>
                  <a:schemeClr val="bg1"/>
                </a:solidFill>
              </a:rPr>
              <a:t>nhà </a:t>
            </a:r>
            <a:r>
              <a:rPr lang="en-US" sz="7200" b="1" dirty="0">
                <a:solidFill>
                  <a:schemeClr val="bg1"/>
                </a:solidFill>
              </a:rPr>
              <a:t> </a:t>
            </a:r>
            <a:r>
              <a:rPr lang="vi-VN" sz="7200" b="1" smtClean="0">
                <a:solidFill>
                  <a:schemeClr val="bg1"/>
                </a:solidFill>
              </a:rPr>
              <a:t>Ít-ra-en</a:t>
            </a:r>
            <a:r>
              <a:rPr lang="en-US" sz="7200" b="1" dirty="0" smtClean="0">
                <a:solidFill>
                  <a:schemeClr val="bg1"/>
                </a:solidFill>
              </a:rPr>
              <a:t>.</a:t>
            </a:r>
            <a:endParaRPr lang="vi-VN" sz="7200" b="1" dirty="0" smtClean="0">
              <a:solidFill>
                <a:schemeClr val="bg1"/>
              </a:solidFill>
            </a:endParaRPr>
          </a:p>
        </p:txBody>
      </p:sp>
    </p:spTree>
    <p:extLst>
      <p:ext uri="{BB962C8B-B14F-4D97-AF65-F5344CB8AC3E}">
        <p14:creationId xmlns:p14="http://schemas.microsoft.com/office/powerpoint/2010/main" val="257355224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lstStyle/>
          <a:p>
            <a:r>
              <a:rPr lang="en-US" sz="5400" b="1" dirty="0" err="1" smtClean="0">
                <a:solidFill>
                  <a:srgbClr val="FFFF00"/>
                </a:solidFill>
              </a:rPr>
              <a:t>Thánh</a:t>
            </a:r>
            <a:r>
              <a:rPr lang="en-US" sz="5400" b="1" dirty="0" smtClean="0">
                <a:solidFill>
                  <a:srgbClr val="FFFF00"/>
                </a:solidFill>
              </a:rPr>
              <a:t> </a:t>
            </a:r>
            <a:r>
              <a:rPr lang="en-US" sz="5400" b="1" dirty="0" err="1" smtClean="0">
                <a:solidFill>
                  <a:srgbClr val="FFFF00"/>
                </a:solidFill>
              </a:rPr>
              <a:t>Vịnh</a:t>
            </a:r>
            <a:r>
              <a:rPr lang="en-US" sz="5400" b="1" dirty="0" smtClean="0">
                <a:solidFill>
                  <a:srgbClr val="FFFF00"/>
                </a:solidFill>
              </a:rPr>
              <a:t> 79</a:t>
            </a:r>
            <a:r>
              <a:rPr lang="en-US" b="1" dirty="0" smtClean="0">
                <a:solidFill>
                  <a:srgbClr val="FFFF00"/>
                </a:solidFill>
              </a:rPr>
              <a:t/>
            </a:r>
            <a:br>
              <a:rPr lang="en-US" b="1" dirty="0" smtClean="0">
                <a:solidFill>
                  <a:srgbClr val="FFFF00"/>
                </a:solidFill>
              </a:rPr>
            </a:br>
            <a:r>
              <a:rPr lang="en-US" b="1" dirty="0" err="1" smtClean="0">
                <a:solidFill>
                  <a:srgbClr val="FFFF00"/>
                </a:solidFill>
              </a:rPr>
              <a:t>Chúa</a:t>
            </a:r>
            <a:r>
              <a:rPr lang="en-US" b="1" dirty="0" smtClean="0">
                <a:solidFill>
                  <a:srgbClr val="FFFF00"/>
                </a:solidFill>
              </a:rPr>
              <a:t> </a:t>
            </a:r>
            <a:r>
              <a:rPr lang="en-US" b="1" dirty="0" err="1" smtClean="0">
                <a:solidFill>
                  <a:srgbClr val="FFFF00"/>
                </a:solidFill>
              </a:rPr>
              <a:t>Nhật</a:t>
            </a:r>
            <a:r>
              <a:rPr lang="en-US" b="1" dirty="0" smtClean="0">
                <a:solidFill>
                  <a:srgbClr val="FFFF00"/>
                </a:solidFill>
              </a:rPr>
              <a:t> XXVII </a:t>
            </a:r>
            <a:r>
              <a:rPr lang="en-US" b="1" dirty="0" err="1" smtClean="0">
                <a:solidFill>
                  <a:srgbClr val="FFFF00"/>
                </a:solidFill>
              </a:rPr>
              <a:t>Thường</a:t>
            </a:r>
            <a:r>
              <a:rPr lang="en-US" b="1" dirty="0" smtClean="0">
                <a:solidFill>
                  <a:srgbClr val="FFFF00"/>
                </a:solidFill>
              </a:rPr>
              <a:t> </a:t>
            </a:r>
            <a:r>
              <a:rPr lang="en-US" b="1" dirty="0" err="1" smtClean="0">
                <a:solidFill>
                  <a:srgbClr val="FFFF00"/>
                </a:solidFill>
              </a:rPr>
              <a:t>Niên</a:t>
            </a:r>
            <a:r>
              <a:rPr lang="en-US" b="1" dirty="0" smtClean="0">
                <a:solidFill>
                  <a:srgbClr val="FFFF00"/>
                </a:solidFill>
              </a:rPr>
              <a:t/>
            </a:r>
            <a:br>
              <a:rPr lang="en-US" b="1" dirty="0" smtClean="0">
                <a:solidFill>
                  <a:srgbClr val="FFFF00"/>
                </a:solidFill>
              </a:rPr>
            </a:br>
            <a:r>
              <a:rPr lang="en-US" b="1" dirty="0" err="1" smtClean="0">
                <a:solidFill>
                  <a:srgbClr val="FFFF00"/>
                </a:solidFill>
              </a:rPr>
              <a:t>Năm</a:t>
            </a:r>
            <a:r>
              <a:rPr lang="en-US" b="1" dirty="0" smtClean="0">
                <a:solidFill>
                  <a:srgbClr val="FFFF00"/>
                </a:solidFill>
              </a:rPr>
              <a:t> A</a:t>
            </a:r>
            <a:br>
              <a:rPr lang="en-US" b="1" dirty="0" smtClean="0">
                <a:solidFill>
                  <a:srgbClr val="FFFF00"/>
                </a:solidFill>
              </a:rPr>
            </a:br>
            <a:r>
              <a:rPr lang="en-US" sz="4000" b="1" i="1" dirty="0" smtClean="0">
                <a:solidFill>
                  <a:schemeClr val="bg1"/>
                </a:solidFill>
              </a:rPr>
              <a:t>Lm. Kim Long</a:t>
            </a:r>
            <a:br>
              <a:rPr lang="en-US" sz="4000" b="1" i="1" dirty="0" smtClean="0">
                <a:solidFill>
                  <a:schemeClr val="bg1"/>
                </a:solidFill>
              </a:rPr>
            </a:br>
            <a:r>
              <a:rPr lang="en-US" sz="4000" b="1" i="1" dirty="0" smtClean="0">
                <a:solidFill>
                  <a:schemeClr val="bg1"/>
                </a:solidFill>
              </a:rPr>
              <a:t>04 </a:t>
            </a:r>
            <a:r>
              <a:rPr lang="en-US" sz="4000" b="1" i="1" dirty="0" err="1" smtClean="0">
                <a:solidFill>
                  <a:schemeClr val="bg1"/>
                </a:solidFill>
              </a:rPr>
              <a:t>Câu</a:t>
            </a:r>
            <a:endParaRPr lang="en-US" sz="4000" b="1" i="1" dirty="0">
              <a:solidFill>
                <a:schemeClr val="bg1"/>
              </a:solidFill>
            </a:endParaRPr>
          </a:p>
        </p:txBody>
      </p:sp>
    </p:spTree>
    <p:extLst>
      <p:ext uri="{BB962C8B-B14F-4D97-AF65-F5344CB8AC3E}">
        <p14:creationId xmlns:p14="http://schemas.microsoft.com/office/powerpoint/2010/main" val="382686064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8800" b="1" u="sng" dirty="0" err="1" smtClean="0">
                <a:solidFill>
                  <a:srgbClr val="FFFF00"/>
                </a:solidFill>
              </a:rPr>
              <a:t>Đk</a:t>
            </a:r>
            <a:r>
              <a:rPr lang="en-US" sz="8800" b="1" u="sng" dirty="0" smtClean="0">
                <a:solidFill>
                  <a:srgbClr val="FFFF00"/>
                </a:solidFill>
              </a:rPr>
              <a:t>:</a:t>
            </a:r>
            <a:r>
              <a:rPr lang="en-US" sz="8800" b="1" dirty="0" smtClean="0">
                <a:solidFill>
                  <a:schemeClr val="bg1"/>
                </a:solidFill>
              </a:rPr>
              <a:t> </a:t>
            </a:r>
            <a:r>
              <a:rPr lang="vi-VN" sz="8800" b="1" dirty="0" smtClean="0">
                <a:solidFill>
                  <a:schemeClr val="bg1"/>
                </a:solidFill>
              </a:rPr>
              <a:t>Vườn nho của Chúa chính là nhà Ít-ra-en</a:t>
            </a:r>
            <a:r>
              <a:rPr lang="en-US" sz="8800" b="1" dirty="0" smtClean="0">
                <a:solidFill>
                  <a:schemeClr val="bg1"/>
                </a:solidFill>
              </a:rPr>
              <a:t>.</a:t>
            </a:r>
            <a:endParaRPr lang="vi-VN" sz="8800" b="1" dirty="0" smtClean="0">
              <a:solidFill>
                <a:schemeClr val="bg1"/>
              </a:solidFill>
            </a:endParaRPr>
          </a:p>
        </p:txBody>
      </p:sp>
    </p:spTree>
    <p:extLst>
      <p:ext uri="{BB962C8B-B14F-4D97-AF65-F5344CB8AC3E}">
        <p14:creationId xmlns:p14="http://schemas.microsoft.com/office/powerpoint/2010/main" val="17635430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600" b="1" u="sng" dirty="0" smtClean="0">
                <a:solidFill>
                  <a:srgbClr val="FFFF00"/>
                </a:solidFill>
              </a:rPr>
              <a:t>Tk1:</a:t>
            </a:r>
            <a:r>
              <a:rPr lang="en-US" sz="4600" b="1" dirty="0">
                <a:solidFill>
                  <a:schemeClr val="bg1"/>
                </a:solidFill>
              </a:rPr>
              <a:t> </a:t>
            </a:r>
            <a:r>
              <a:rPr lang="vi-VN" sz="4600" b="1" dirty="0" smtClean="0">
                <a:solidFill>
                  <a:schemeClr val="bg1"/>
                </a:solidFill>
              </a:rPr>
              <a:t>Này cụm nho Ngài bứng khi xưa tận bên Ai-cập xa xôi đuổi bao dân tộc, dọn đất cấy nơi đây. Và khiến cành lá vươn dài xa mãi cho tới đại dương. Đâm thêm chồi ra tới sông dài và xanh tốt bóng rợp khắp nơi.</a:t>
            </a:r>
            <a:endParaRPr lang="en-US" sz="4600" b="1" dirty="0">
              <a:solidFill>
                <a:schemeClr val="bg1"/>
              </a:solidFill>
            </a:endParaRPr>
          </a:p>
        </p:txBody>
      </p:sp>
    </p:spTree>
    <p:extLst>
      <p:ext uri="{BB962C8B-B14F-4D97-AF65-F5344CB8AC3E}">
        <p14:creationId xmlns:p14="http://schemas.microsoft.com/office/powerpoint/2010/main" val="376627086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8800" b="1" u="sng" dirty="0" err="1" smtClean="0">
                <a:solidFill>
                  <a:srgbClr val="FFFF00"/>
                </a:solidFill>
              </a:rPr>
              <a:t>Đk</a:t>
            </a:r>
            <a:r>
              <a:rPr lang="en-US" sz="8800" b="1" u="sng" dirty="0" smtClean="0">
                <a:solidFill>
                  <a:srgbClr val="FFFF00"/>
                </a:solidFill>
              </a:rPr>
              <a:t>:</a:t>
            </a:r>
            <a:r>
              <a:rPr lang="en-US" sz="8800" b="1" dirty="0" smtClean="0">
                <a:solidFill>
                  <a:schemeClr val="bg1"/>
                </a:solidFill>
              </a:rPr>
              <a:t> </a:t>
            </a:r>
            <a:r>
              <a:rPr lang="vi-VN" sz="8800" b="1" dirty="0" smtClean="0">
                <a:solidFill>
                  <a:schemeClr val="bg1"/>
                </a:solidFill>
              </a:rPr>
              <a:t>Vườn nho của Chúa chính là nhà Ít-ra-en</a:t>
            </a:r>
            <a:r>
              <a:rPr lang="en-US" sz="8800" b="1" dirty="0" smtClean="0">
                <a:solidFill>
                  <a:schemeClr val="bg1"/>
                </a:solidFill>
              </a:rPr>
              <a:t>.</a:t>
            </a:r>
            <a:endParaRPr lang="vi-VN" sz="8800" b="1" dirty="0" smtClean="0">
              <a:solidFill>
                <a:schemeClr val="bg1"/>
              </a:solidFill>
            </a:endParaRPr>
          </a:p>
        </p:txBody>
      </p:sp>
    </p:spTree>
    <p:extLst>
      <p:ext uri="{BB962C8B-B14F-4D97-AF65-F5344CB8AC3E}">
        <p14:creationId xmlns:p14="http://schemas.microsoft.com/office/powerpoint/2010/main" val="103635894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Autofit/>
          </a:bodyPr>
          <a:lstStyle/>
          <a:p>
            <a:pPr algn="just"/>
            <a:r>
              <a:rPr lang="en-US" sz="4600" b="1" u="sng" dirty="0" smtClean="0">
                <a:solidFill>
                  <a:srgbClr val="FFFF00"/>
                </a:solidFill>
              </a:rPr>
              <a:t>Tk2:</a:t>
            </a:r>
            <a:r>
              <a:rPr lang="en-US" sz="4600" b="1" dirty="0" smtClean="0">
                <a:solidFill>
                  <a:schemeClr val="bg1"/>
                </a:solidFill>
              </a:rPr>
              <a:t> </a:t>
            </a:r>
            <a:r>
              <a:rPr lang="vi-VN" sz="4600" b="1" dirty="0" smtClean="0">
                <a:solidFill>
                  <a:schemeClr val="bg1"/>
                </a:solidFill>
              </a:rPr>
              <a:t>Vậy mà nay Ngài nỡ đang tâm dẹp phăng lũy rào chung quanh để cho bao người lui tới hái đem ăn. Và để từng lũ heo rừng xông đến xô phá tràn lan. Bao nhiêu là muông thú nương đồng gặm ăn nát khác gì cỏ hoang.</a:t>
            </a:r>
            <a:endParaRPr lang="en-US" sz="4600" b="1" dirty="0">
              <a:solidFill>
                <a:schemeClr val="bg1"/>
              </a:solidFill>
            </a:endParaRPr>
          </a:p>
        </p:txBody>
      </p:sp>
    </p:spTree>
    <p:extLst>
      <p:ext uri="{BB962C8B-B14F-4D97-AF65-F5344CB8AC3E}">
        <p14:creationId xmlns:p14="http://schemas.microsoft.com/office/powerpoint/2010/main" val="291187191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8000" b="1" u="sng" dirty="0" err="1" smtClean="0">
                <a:solidFill>
                  <a:srgbClr val="FFFF00"/>
                </a:solidFill>
              </a:rPr>
              <a:t>Đk</a:t>
            </a:r>
            <a:r>
              <a:rPr lang="en-US" sz="8000" b="1" u="sng" dirty="0" smtClean="0">
                <a:solidFill>
                  <a:srgbClr val="FFFF00"/>
                </a:solidFill>
              </a:rPr>
              <a:t>:</a:t>
            </a:r>
            <a:r>
              <a:rPr lang="en-US" sz="8000" b="1" dirty="0" smtClean="0">
                <a:solidFill>
                  <a:schemeClr val="bg1"/>
                </a:solidFill>
              </a:rPr>
              <a:t> </a:t>
            </a:r>
            <a:r>
              <a:rPr lang="vi-VN" sz="8000" b="1" dirty="0" smtClean="0">
                <a:solidFill>
                  <a:schemeClr val="bg1"/>
                </a:solidFill>
              </a:rPr>
              <a:t>Vườn nho của Chúa chính là nhà Ít-ra-en</a:t>
            </a:r>
            <a:r>
              <a:rPr lang="en-US" sz="8000" b="1" dirty="0" smtClean="0">
                <a:solidFill>
                  <a:schemeClr val="bg1"/>
                </a:solidFill>
              </a:rPr>
              <a:t>.</a:t>
            </a:r>
            <a:endParaRPr lang="vi-VN" sz="8000" b="1" dirty="0" smtClean="0">
              <a:solidFill>
                <a:schemeClr val="bg1"/>
              </a:solidFill>
            </a:endParaRPr>
          </a:p>
        </p:txBody>
      </p:sp>
    </p:spTree>
    <p:extLst>
      <p:ext uri="{BB962C8B-B14F-4D97-AF65-F5344CB8AC3E}">
        <p14:creationId xmlns:p14="http://schemas.microsoft.com/office/powerpoint/2010/main" val="203397320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4600" b="1" u="sng" dirty="0" smtClean="0">
                <a:solidFill>
                  <a:srgbClr val="FFFF00"/>
                </a:solidFill>
              </a:rPr>
              <a:t>Tk3:</a:t>
            </a:r>
            <a:r>
              <a:rPr lang="en-US" sz="4600" b="1" dirty="0">
                <a:solidFill>
                  <a:schemeClr val="bg1"/>
                </a:solidFill>
              </a:rPr>
              <a:t> </a:t>
            </a:r>
            <a:r>
              <a:rPr lang="vi-VN" sz="4600" b="1" dirty="0" smtClean="0">
                <a:solidFill>
                  <a:schemeClr val="bg1"/>
                </a:solidFill>
              </a:rPr>
              <a:t>Vạn lạy Ngài là Chúa thiên binh, nguyện thương xót trở lại đi, tít trên cung trời xin ngó xuống trông xem. Nguyện Chúa dủ thương thăm vườn nho cũ tay Chúa trồng xưa. Tay uy quyền xin hãy bảo vệ, chồi non đó hãy củng cố thêm.</a:t>
            </a:r>
          </a:p>
        </p:txBody>
      </p:sp>
    </p:spTree>
    <p:extLst>
      <p:ext uri="{BB962C8B-B14F-4D97-AF65-F5344CB8AC3E}">
        <p14:creationId xmlns:p14="http://schemas.microsoft.com/office/powerpoint/2010/main" val="422314738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7200" b="1" u="sng" smtClean="0">
                <a:solidFill>
                  <a:srgbClr val="FFFF00"/>
                </a:solidFill>
              </a:rPr>
              <a:t>Đk:</a:t>
            </a:r>
            <a:r>
              <a:rPr lang="en-US" sz="7200" b="1" dirty="0">
                <a:solidFill>
                  <a:schemeClr val="bg1"/>
                </a:solidFill>
              </a:rPr>
              <a:t> </a:t>
            </a:r>
            <a:r>
              <a:rPr lang="vi-VN" sz="7200" b="1" smtClean="0">
                <a:solidFill>
                  <a:schemeClr val="bg1"/>
                </a:solidFill>
              </a:rPr>
              <a:t>Vườn </a:t>
            </a:r>
            <a:r>
              <a:rPr lang="vi-VN" sz="7200" b="1" dirty="0" smtClean="0">
                <a:solidFill>
                  <a:schemeClr val="bg1"/>
                </a:solidFill>
              </a:rPr>
              <a:t>nho của Chúa chính là nhà Ít-ra-en</a:t>
            </a:r>
            <a:r>
              <a:rPr lang="en-US" sz="7200" b="1" dirty="0" smtClean="0">
                <a:solidFill>
                  <a:schemeClr val="bg1"/>
                </a:solidFill>
              </a:rPr>
              <a:t>.</a:t>
            </a:r>
            <a:endParaRPr lang="vi-VN" sz="7200" b="1" dirty="0" smtClean="0">
              <a:solidFill>
                <a:schemeClr val="bg1"/>
              </a:solidFill>
            </a:endParaRPr>
          </a:p>
        </p:txBody>
      </p:sp>
    </p:spTree>
    <p:extLst>
      <p:ext uri="{BB962C8B-B14F-4D97-AF65-F5344CB8AC3E}">
        <p14:creationId xmlns:p14="http://schemas.microsoft.com/office/powerpoint/2010/main" val="175725487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Autofit/>
          </a:bodyPr>
          <a:lstStyle/>
          <a:p>
            <a:pPr algn="just"/>
            <a:r>
              <a:rPr lang="en-US" sz="4600" b="1" u="sng" dirty="0" smtClean="0">
                <a:solidFill>
                  <a:srgbClr val="FFFF00"/>
                </a:solidFill>
              </a:rPr>
              <a:t>Tk4:</a:t>
            </a:r>
            <a:r>
              <a:rPr lang="en-US" sz="4600" b="1" dirty="0" smtClean="0">
                <a:solidFill>
                  <a:schemeClr val="bg1"/>
                </a:solidFill>
              </a:rPr>
              <a:t> </a:t>
            </a:r>
            <a:r>
              <a:rPr lang="vi-VN" sz="4600" b="1" dirty="0">
                <a:solidFill>
                  <a:schemeClr val="bg1"/>
                </a:solidFill>
              </a:rPr>
              <a:t>Rầy nguyện xin chẳng dám khi nao rời xa Chúa Trời nữa đâu. Cúi xin ơn Ngài cho sống vĩnh an luôn. Hợp tiếng đoàn con ca tụng danh Chúa, Thiên Chúa càn khôn. Con dân Ngài xin hãy qui hồi, Dọi Nhan Thánh cứu độ chúng con. </a:t>
            </a:r>
            <a:r>
              <a:rPr lang="vi-VN" sz="4600" b="1" dirty="0"/>
              <a:t> </a:t>
            </a:r>
            <a:endParaRPr lang="vi-VN" sz="4600" b="1" dirty="0" smtClean="0">
              <a:solidFill>
                <a:schemeClr val="bg1"/>
              </a:solidFill>
            </a:endParaRPr>
          </a:p>
        </p:txBody>
      </p:sp>
    </p:spTree>
    <p:extLst>
      <p:ext uri="{BB962C8B-B14F-4D97-AF65-F5344CB8AC3E}">
        <p14:creationId xmlns:p14="http://schemas.microsoft.com/office/powerpoint/2010/main" val="238963574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7200" b="1" u="sng" dirty="0" err="1" smtClean="0">
                <a:solidFill>
                  <a:srgbClr val="FFFF00"/>
                </a:solidFill>
              </a:rPr>
              <a:t>Đk</a:t>
            </a:r>
            <a:r>
              <a:rPr lang="en-US" sz="7200" b="1" u="sng" dirty="0" smtClean="0">
                <a:solidFill>
                  <a:srgbClr val="FFFF00"/>
                </a:solidFill>
              </a:rPr>
              <a:t>:</a:t>
            </a:r>
            <a:r>
              <a:rPr lang="en-US" sz="7200" b="1" dirty="0" smtClean="0">
                <a:solidFill>
                  <a:schemeClr val="bg1"/>
                </a:solidFill>
              </a:rPr>
              <a:t> </a:t>
            </a:r>
            <a:r>
              <a:rPr lang="vi-VN" sz="7200" b="1" dirty="0" smtClean="0">
                <a:solidFill>
                  <a:schemeClr val="bg1"/>
                </a:solidFill>
              </a:rPr>
              <a:t>Vườn nho của Chúa chính là nhà Ít-ra-en</a:t>
            </a:r>
            <a:r>
              <a:rPr lang="en-US" sz="7200" b="1" dirty="0" smtClean="0">
                <a:solidFill>
                  <a:schemeClr val="bg1"/>
                </a:solidFill>
              </a:rPr>
              <a:t>.</a:t>
            </a:r>
            <a:endParaRPr lang="vi-VN" sz="7200" b="1" dirty="0" smtClean="0">
              <a:solidFill>
                <a:schemeClr val="bg1"/>
              </a:solidFill>
            </a:endParaRPr>
          </a:p>
        </p:txBody>
      </p:sp>
    </p:spTree>
    <p:extLst>
      <p:ext uri="{BB962C8B-B14F-4D97-AF65-F5344CB8AC3E}">
        <p14:creationId xmlns:p14="http://schemas.microsoft.com/office/powerpoint/2010/main" val="10230989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895350"/>
            <a:ext cx="9144000" cy="4248150"/>
          </a:xfrm>
        </p:spPr>
        <p:txBody>
          <a:bodyPr>
            <a:noAutofit/>
          </a:bodyPr>
          <a:lstStyle/>
          <a:p>
            <a:pPr algn="just"/>
            <a:r>
              <a:rPr lang="vi-VN" sz="5400" b="1" dirty="0" smtClean="0">
                <a:solidFill>
                  <a:schemeClr val="bg1"/>
                </a:solidFill>
              </a:rPr>
              <a:t>Chúa nói: Chính Thầy đã chọn các con, giữa thế gian, để các con đi và đem lại hoa trái và để hoa trái các con tồn tại</a:t>
            </a:r>
            <a:r>
              <a:rPr lang="vi-VN" sz="5400" b="1" smtClean="0">
                <a:solidFill>
                  <a:schemeClr val="bg1"/>
                </a:solidFill>
              </a:rPr>
              <a:t>.</a:t>
            </a:r>
            <a:r>
              <a:rPr lang="en-US" sz="5400" b="1" smtClean="0">
                <a:solidFill>
                  <a:schemeClr val="bg1"/>
                </a:solidFill>
              </a:rPr>
              <a:t> </a:t>
            </a:r>
            <a:r>
              <a:rPr lang="en-US" sz="5400" b="1" smtClean="0">
                <a:solidFill>
                  <a:schemeClr val="bg1"/>
                </a:solidFill>
              </a:rPr>
              <a:t>     </a:t>
            </a:r>
            <a:r>
              <a:rPr lang="en-US" sz="5400" b="1" smtClean="0">
                <a:solidFill>
                  <a:srgbClr val="FFFF00"/>
                </a:solidFill>
              </a:rPr>
              <a:t>Alleluia …</a:t>
            </a:r>
            <a:endParaRPr lang="en-US" sz="5400" b="1" dirty="0">
              <a:solidFill>
                <a:schemeClr val="bg1"/>
              </a:solidFill>
            </a:endParaRPr>
          </a:p>
        </p:txBody>
      </p:sp>
      <p:sp>
        <p:nvSpPr>
          <p:cNvPr id="3" name="TextBox 2"/>
          <p:cNvSpPr txBox="1"/>
          <p:nvPr/>
        </p:nvSpPr>
        <p:spPr>
          <a:xfrm>
            <a:off x="0" y="1"/>
            <a:ext cx="5105400" cy="707886"/>
          </a:xfrm>
          <a:prstGeom prst="rect">
            <a:avLst/>
          </a:prstGeom>
          <a:noFill/>
        </p:spPr>
        <p:txBody>
          <a:bodyPr wrap="square" rtlCol="0">
            <a:spAutoFit/>
          </a:bodyPr>
          <a:lstStyle/>
          <a:p>
            <a:r>
              <a:rPr lang="en-US" sz="4000" b="1" dirty="0">
                <a:solidFill>
                  <a:srgbClr val="FFFF00"/>
                </a:solidFill>
              </a:rPr>
              <a:t>Alleluia - Alleluia:</a:t>
            </a:r>
          </a:p>
        </p:txBody>
      </p:sp>
    </p:spTree>
    <p:extLst>
      <p:ext uri="{BB962C8B-B14F-4D97-AF65-F5344CB8AC3E}">
        <p14:creationId xmlns:p14="http://schemas.microsoft.com/office/powerpoint/2010/main" val="211046924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Rectangle 3"/>
          <p:cNvSpPr/>
          <p:nvPr/>
        </p:nvSpPr>
        <p:spPr>
          <a:xfrm>
            <a:off x="152400" y="133350"/>
            <a:ext cx="8763000" cy="3970318"/>
          </a:xfrm>
          <a:prstGeom prst="rect">
            <a:avLst/>
          </a:prstGeom>
        </p:spPr>
        <p:txBody>
          <a:bodyPr wrap="square">
            <a:spAutoFit/>
          </a:bodyPr>
          <a:lstStyle/>
          <a:p>
            <a:r>
              <a:rPr lang="vi-VN" sz="3600" dirty="0">
                <a:solidFill>
                  <a:srgbClr val="A50021"/>
                </a:solidFill>
              </a:rPr>
              <a:t>Bài đọc </a:t>
            </a:r>
            <a:r>
              <a:rPr lang="en-US" sz="3600" dirty="0" smtClean="0">
                <a:solidFill>
                  <a:srgbClr val="A50021"/>
                </a:solidFill>
              </a:rPr>
              <a:t>2</a:t>
            </a:r>
            <a:r>
              <a:rPr lang="vi-VN" sz="3600" dirty="0" smtClean="0">
                <a:solidFill>
                  <a:srgbClr val="A50021"/>
                </a:solidFill>
              </a:rPr>
              <a:t>.</a:t>
            </a:r>
            <a:endParaRPr lang="vi-VN" sz="3600" dirty="0">
              <a:solidFill>
                <a:srgbClr val="A50021"/>
              </a:solidFill>
            </a:endParaRPr>
          </a:p>
          <a:p>
            <a:r>
              <a:rPr lang="vi-VN" sz="3600" dirty="0">
                <a:solidFill>
                  <a:srgbClr val="A50021"/>
                </a:solidFill>
              </a:rPr>
              <a:t>Bài trích </a:t>
            </a:r>
            <a:r>
              <a:rPr lang="en-US" sz="3600" dirty="0" err="1" smtClean="0">
                <a:solidFill>
                  <a:srgbClr val="A50021"/>
                </a:solidFill>
              </a:rPr>
              <a:t>thư</a:t>
            </a:r>
            <a:r>
              <a:rPr lang="en-US" sz="3600" dirty="0" smtClean="0">
                <a:solidFill>
                  <a:srgbClr val="A50021"/>
                </a:solidFill>
              </a:rPr>
              <a:t> </a:t>
            </a:r>
            <a:r>
              <a:rPr lang="en-US" sz="3600" dirty="0" err="1" smtClean="0">
                <a:solidFill>
                  <a:srgbClr val="A50021"/>
                </a:solidFill>
              </a:rPr>
              <a:t>của</a:t>
            </a:r>
            <a:r>
              <a:rPr lang="en-US" sz="3600" dirty="0" smtClean="0">
                <a:solidFill>
                  <a:srgbClr val="A50021"/>
                </a:solidFill>
              </a:rPr>
              <a:t> </a:t>
            </a:r>
            <a:r>
              <a:rPr lang="en-US" sz="3600" dirty="0" err="1" smtClean="0">
                <a:solidFill>
                  <a:srgbClr val="A50021"/>
                </a:solidFill>
              </a:rPr>
              <a:t>thánh</a:t>
            </a:r>
            <a:r>
              <a:rPr lang="en-US" sz="3600" dirty="0" smtClean="0">
                <a:solidFill>
                  <a:srgbClr val="A50021"/>
                </a:solidFill>
              </a:rPr>
              <a:t> </a:t>
            </a:r>
            <a:r>
              <a:rPr lang="en-US" sz="3600" dirty="0" err="1" smtClean="0">
                <a:solidFill>
                  <a:srgbClr val="A50021"/>
                </a:solidFill>
              </a:rPr>
              <a:t>Phaolo</a:t>
            </a:r>
            <a:r>
              <a:rPr lang="en-US" sz="3600" dirty="0" smtClean="0">
                <a:solidFill>
                  <a:srgbClr val="A50021"/>
                </a:solidFill>
              </a:rPr>
              <a:t> </a:t>
            </a:r>
            <a:r>
              <a:rPr lang="en-US" sz="3600" dirty="0" err="1" smtClean="0">
                <a:solidFill>
                  <a:srgbClr val="A50021"/>
                </a:solidFill>
              </a:rPr>
              <a:t>tôn</a:t>
            </a:r>
            <a:r>
              <a:rPr lang="en-US" sz="3600" dirty="0" smtClean="0">
                <a:solidFill>
                  <a:srgbClr val="A50021"/>
                </a:solidFill>
              </a:rPr>
              <a:t> </a:t>
            </a:r>
            <a:r>
              <a:rPr lang="en-US" sz="3600" dirty="0" err="1" smtClean="0">
                <a:solidFill>
                  <a:srgbClr val="A50021"/>
                </a:solidFill>
              </a:rPr>
              <a:t>đồ</a:t>
            </a:r>
            <a:r>
              <a:rPr lang="en-US" sz="3600" dirty="0" smtClean="0">
                <a:solidFill>
                  <a:srgbClr val="A50021"/>
                </a:solidFill>
              </a:rPr>
              <a:t>,</a:t>
            </a:r>
          </a:p>
          <a:p>
            <a:r>
              <a:rPr lang="en-US" sz="3600" dirty="0" err="1" smtClean="0">
                <a:solidFill>
                  <a:srgbClr val="A50021"/>
                </a:solidFill>
              </a:rPr>
              <a:t>Gửi</a:t>
            </a:r>
            <a:r>
              <a:rPr lang="en-US" sz="3600" dirty="0" smtClean="0">
                <a:solidFill>
                  <a:srgbClr val="A50021"/>
                </a:solidFill>
              </a:rPr>
              <a:t> </a:t>
            </a:r>
            <a:r>
              <a:rPr lang="en-US" sz="3600" dirty="0" err="1" smtClean="0">
                <a:solidFill>
                  <a:srgbClr val="A50021"/>
                </a:solidFill>
              </a:rPr>
              <a:t>tín</a:t>
            </a:r>
            <a:r>
              <a:rPr lang="en-US" sz="3600" dirty="0" smtClean="0">
                <a:solidFill>
                  <a:srgbClr val="A50021"/>
                </a:solidFill>
              </a:rPr>
              <a:t> </a:t>
            </a:r>
            <a:r>
              <a:rPr lang="en-US" sz="3600" dirty="0" err="1" smtClean="0">
                <a:solidFill>
                  <a:srgbClr val="A50021"/>
                </a:solidFill>
              </a:rPr>
              <a:t>hữu</a:t>
            </a:r>
            <a:r>
              <a:rPr lang="en-US" sz="3600" dirty="0" smtClean="0">
                <a:solidFill>
                  <a:srgbClr val="A50021"/>
                </a:solidFill>
              </a:rPr>
              <a:t> Phi-lip-</a:t>
            </a:r>
            <a:r>
              <a:rPr lang="en-US" sz="3600" dirty="0" err="1" smtClean="0">
                <a:solidFill>
                  <a:srgbClr val="A50021"/>
                </a:solidFill>
              </a:rPr>
              <a:t>phe</a:t>
            </a:r>
            <a:r>
              <a:rPr lang="en-US" sz="3600" dirty="0" smtClean="0">
                <a:solidFill>
                  <a:srgbClr val="A50021"/>
                </a:solidFill>
              </a:rPr>
              <a:t>.</a:t>
            </a:r>
            <a:endParaRPr lang="vi-VN" sz="3600" dirty="0">
              <a:solidFill>
                <a:srgbClr val="A50021"/>
              </a:solidFill>
            </a:endParaRPr>
          </a:p>
          <a:p>
            <a:r>
              <a:rPr lang="en-US" sz="3600" dirty="0" err="1" smtClean="0">
                <a:solidFill>
                  <a:srgbClr val="A50021"/>
                </a:solidFill>
              </a:rPr>
              <a:t>Anh</a:t>
            </a:r>
            <a:r>
              <a:rPr lang="en-US" sz="3600" dirty="0" smtClean="0">
                <a:solidFill>
                  <a:srgbClr val="A50021"/>
                </a:solidFill>
              </a:rPr>
              <a:t> </a:t>
            </a:r>
            <a:r>
              <a:rPr lang="en-US" sz="3600" dirty="0" err="1" smtClean="0">
                <a:solidFill>
                  <a:srgbClr val="A50021"/>
                </a:solidFill>
              </a:rPr>
              <a:t>em</a:t>
            </a:r>
            <a:r>
              <a:rPr lang="en-US" sz="3600" dirty="0" smtClean="0">
                <a:solidFill>
                  <a:srgbClr val="A50021"/>
                </a:solidFill>
              </a:rPr>
              <a:t> </a:t>
            </a:r>
            <a:r>
              <a:rPr lang="en-US" sz="3600" dirty="0" err="1" smtClean="0">
                <a:solidFill>
                  <a:srgbClr val="A50021"/>
                </a:solidFill>
              </a:rPr>
              <a:t>hãy</a:t>
            </a:r>
            <a:r>
              <a:rPr lang="en-US" sz="3600" dirty="0" smtClean="0">
                <a:solidFill>
                  <a:srgbClr val="A50021"/>
                </a:solidFill>
              </a:rPr>
              <a:t> </a:t>
            </a:r>
            <a:r>
              <a:rPr lang="en-US" sz="3600" dirty="0" err="1" smtClean="0">
                <a:solidFill>
                  <a:srgbClr val="A50021"/>
                </a:solidFill>
              </a:rPr>
              <a:t>đem</a:t>
            </a:r>
            <a:r>
              <a:rPr lang="en-US" sz="3600" dirty="0" smtClean="0">
                <a:solidFill>
                  <a:srgbClr val="A50021"/>
                </a:solidFill>
              </a:rPr>
              <a:t> </a:t>
            </a:r>
            <a:r>
              <a:rPr lang="en-US" sz="3600" dirty="0" err="1" smtClean="0">
                <a:solidFill>
                  <a:srgbClr val="A50021"/>
                </a:solidFill>
              </a:rPr>
              <a:t>những</a:t>
            </a:r>
            <a:r>
              <a:rPr lang="en-US" sz="3600" dirty="0" smtClean="0">
                <a:solidFill>
                  <a:srgbClr val="A50021"/>
                </a:solidFill>
              </a:rPr>
              <a:t> </a:t>
            </a:r>
            <a:r>
              <a:rPr lang="en-US" sz="3600" dirty="0" err="1" smtClean="0">
                <a:solidFill>
                  <a:srgbClr val="A50021"/>
                </a:solidFill>
              </a:rPr>
              <a:t>điều</a:t>
            </a:r>
            <a:r>
              <a:rPr lang="en-US" sz="3600" dirty="0" smtClean="0">
                <a:solidFill>
                  <a:srgbClr val="A50021"/>
                </a:solidFill>
              </a:rPr>
              <a:t> </a:t>
            </a:r>
            <a:r>
              <a:rPr lang="en-US" sz="3600" dirty="0" err="1" smtClean="0">
                <a:solidFill>
                  <a:srgbClr val="A50021"/>
                </a:solidFill>
              </a:rPr>
              <a:t>này</a:t>
            </a:r>
            <a:r>
              <a:rPr lang="en-US" sz="3600" dirty="0" smtClean="0">
                <a:solidFill>
                  <a:srgbClr val="A50021"/>
                </a:solidFill>
              </a:rPr>
              <a:t> </a:t>
            </a:r>
            <a:r>
              <a:rPr lang="en-US" sz="3600" dirty="0" err="1" smtClean="0">
                <a:solidFill>
                  <a:srgbClr val="A50021"/>
                </a:solidFill>
              </a:rPr>
              <a:t>ra</a:t>
            </a:r>
            <a:r>
              <a:rPr lang="en-US" sz="3600" dirty="0" smtClean="0">
                <a:solidFill>
                  <a:srgbClr val="A50021"/>
                </a:solidFill>
              </a:rPr>
              <a:t> </a:t>
            </a:r>
            <a:r>
              <a:rPr lang="en-US" sz="3600" dirty="0" err="1" smtClean="0">
                <a:solidFill>
                  <a:srgbClr val="A50021"/>
                </a:solidFill>
              </a:rPr>
              <a:t>thực</a:t>
            </a:r>
            <a:r>
              <a:rPr lang="en-US" sz="3600" dirty="0" smtClean="0">
                <a:solidFill>
                  <a:srgbClr val="A50021"/>
                </a:solidFill>
              </a:rPr>
              <a:t> </a:t>
            </a:r>
            <a:r>
              <a:rPr lang="en-US" sz="3600" dirty="0" err="1" smtClean="0">
                <a:solidFill>
                  <a:srgbClr val="A50021"/>
                </a:solidFill>
              </a:rPr>
              <a:t>hành</a:t>
            </a:r>
            <a:r>
              <a:rPr lang="en-US" sz="3600" dirty="0" smtClean="0">
                <a:solidFill>
                  <a:srgbClr val="A50021"/>
                </a:solidFill>
              </a:rPr>
              <a:t>, </a:t>
            </a:r>
            <a:r>
              <a:rPr lang="en-US" sz="3600" dirty="0" err="1" smtClean="0">
                <a:solidFill>
                  <a:srgbClr val="A50021"/>
                </a:solidFill>
              </a:rPr>
              <a:t>là</a:t>
            </a:r>
            <a:r>
              <a:rPr lang="en-US" sz="3600" dirty="0" smtClean="0">
                <a:solidFill>
                  <a:srgbClr val="A50021"/>
                </a:solidFill>
              </a:rPr>
              <a:t> </a:t>
            </a:r>
            <a:r>
              <a:rPr lang="en-US" sz="3600" dirty="0" err="1" smtClean="0">
                <a:solidFill>
                  <a:srgbClr val="A50021"/>
                </a:solidFill>
              </a:rPr>
              <a:t>Thiên</a:t>
            </a:r>
            <a:r>
              <a:rPr lang="en-US" sz="3600" dirty="0" smtClean="0">
                <a:solidFill>
                  <a:srgbClr val="A50021"/>
                </a:solidFill>
              </a:rPr>
              <a:t> </a:t>
            </a:r>
            <a:r>
              <a:rPr lang="en-US" sz="3600" dirty="0" err="1" smtClean="0">
                <a:solidFill>
                  <a:srgbClr val="A50021"/>
                </a:solidFill>
              </a:rPr>
              <a:t>Chúa</a:t>
            </a:r>
            <a:r>
              <a:rPr lang="en-US" sz="3600" dirty="0" smtClean="0">
                <a:solidFill>
                  <a:srgbClr val="A50021"/>
                </a:solidFill>
              </a:rPr>
              <a:t> </a:t>
            </a:r>
            <a:r>
              <a:rPr lang="en-US" sz="3600" dirty="0" err="1" smtClean="0">
                <a:solidFill>
                  <a:srgbClr val="A50021"/>
                </a:solidFill>
              </a:rPr>
              <a:t>là</a:t>
            </a:r>
            <a:r>
              <a:rPr lang="en-US" sz="3600" dirty="0" smtClean="0">
                <a:solidFill>
                  <a:srgbClr val="A50021"/>
                </a:solidFill>
              </a:rPr>
              <a:t> </a:t>
            </a:r>
            <a:r>
              <a:rPr lang="en-US" sz="3600" dirty="0" err="1" smtClean="0">
                <a:solidFill>
                  <a:srgbClr val="A50021"/>
                </a:solidFill>
              </a:rPr>
              <a:t>nguồn</a:t>
            </a:r>
            <a:r>
              <a:rPr lang="en-US" sz="3600" dirty="0" smtClean="0">
                <a:solidFill>
                  <a:srgbClr val="A50021"/>
                </a:solidFill>
              </a:rPr>
              <a:t> </a:t>
            </a:r>
            <a:r>
              <a:rPr lang="en-US" sz="3600" dirty="0" err="1" smtClean="0">
                <a:solidFill>
                  <a:srgbClr val="A50021"/>
                </a:solidFill>
              </a:rPr>
              <a:t>bình</a:t>
            </a:r>
            <a:r>
              <a:rPr lang="en-US" sz="3600" dirty="0" smtClean="0">
                <a:solidFill>
                  <a:srgbClr val="A50021"/>
                </a:solidFill>
              </a:rPr>
              <a:t> an </a:t>
            </a:r>
            <a:r>
              <a:rPr lang="en-US" sz="3600" dirty="0" err="1" smtClean="0">
                <a:solidFill>
                  <a:srgbClr val="A50021"/>
                </a:solidFill>
              </a:rPr>
              <a:t>sẽ</a:t>
            </a:r>
            <a:r>
              <a:rPr lang="en-US" sz="3600" dirty="0" smtClean="0">
                <a:solidFill>
                  <a:srgbClr val="A50021"/>
                </a:solidFill>
              </a:rPr>
              <a:t> ở</a:t>
            </a:r>
          </a:p>
          <a:p>
            <a:r>
              <a:rPr lang="en-US" sz="3600" dirty="0" err="1" smtClean="0">
                <a:solidFill>
                  <a:srgbClr val="A50021"/>
                </a:solidFill>
              </a:rPr>
              <a:t>Với</a:t>
            </a:r>
            <a:r>
              <a:rPr lang="en-US" sz="3600" dirty="0" smtClean="0">
                <a:solidFill>
                  <a:srgbClr val="A50021"/>
                </a:solidFill>
              </a:rPr>
              <a:t> </a:t>
            </a:r>
            <a:r>
              <a:rPr lang="en-US" sz="3600" dirty="0" err="1" smtClean="0">
                <a:solidFill>
                  <a:srgbClr val="A50021"/>
                </a:solidFill>
              </a:rPr>
              <a:t>anh</a:t>
            </a:r>
            <a:r>
              <a:rPr lang="en-US" sz="3600" dirty="0" smtClean="0">
                <a:solidFill>
                  <a:srgbClr val="A50021"/>
                </a:solidFill>
              </a:rPr>
              <a:t> </a:t>
            </a:r>
            <a:r>
              <a:rPr lang="en-US" sz="3600" dirty="0" err="1" smtClean="0">
                <a:solidFill>
                  <a:srgbClr val="A50021"/>
                </a:solidFill>
              </a:rPr>
              <a:t>em</a:t>
            </a:r>
            <a:r>
              <a:rPr lang="vi-VN" sz="3600" dirty="0" smtClean="0">
                <a:solidFill>
                  <a:srgbClr val="A50021"/>
                </a:solidFill>
              </a:rPr>
              <a:t>.</a:t>
            </a:r>
            <a:endParaRPr lang="vi-VN" sz="3600" dirty="0">
              <a:solidFill>
                <a:srgbClr val="A50021"/>
              </a:solidFill>
            </a:endParaRPr>
          </a:p>
        </p:txBody>
      </p:sp>
    </p:spTree>
    <p:extLst>
      <p:ext uri="{BB962C8B-B14F-4D97-AF65-F5344CB8AC3E}">
        <p14:creationId xmlns:p14="http://schemas.microsoft.com/office/powerpoint/2010/main" val="107658623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200150"/>
            <a:ext cx="9144000" cy="3943350"/>
          </a:xfrm>
        </p:spPr>
        <p:txBody>
          <a:bodyPr>
            <a:noAutofit/>
          </a:bodyPr>
          <a:lstStyle/>
          <a:p>
            <a:pPr algn="just"/>
            <a:r>
              <a:rPr lang="vi-VN" sz="5400" b="1" dirty="0" smtClean="0">
                <a:solidFill>
                  <a:schemeClr val="bg1"/>
                </a:solidFill>
              </a:rPr>
              <a:t>Chúa nói: Chính Thầy đã chọn các con, giữa thế gian, để các con đi và đem lại hoa trái và để hoa trái các con tồn tại</a:t>
            </a:r>
            <a:r>
              <a:rPr lang="vi-VN" sz="5400" b="1" smtClean="0">
                <a:solidFill>
                  <a:schemeClr val="bg1"/>
                </a:solidFill>
              </a:rPr>
              <a:t>.</a:t>
            </a:r>
            <a:r>
              <a:rPr lang="en-US" sz="5400" b="1" smtClean="0">
                <a:solidFill>
                  <a:schemeClr val="bg1"/>
                </a:solidFill>
              </a:rPr>
              <a:t>    </a:t>
            </a:r>
            <a:r>
              <a:rPr lang="en-US" sz="5400" b="1" smtClean="0">
                <a:solidFill>
                  <a:srgbClr val="FFFF00"/>
                </a:solidFill>
              </a:rPr>
              <a:t>Alleluia …</a:t>
            </a:r>
            <a:r>
              <a:rPr lang="en-US" sz="5400" b="1" dirty="0">
                <a:solidFill>
                  <a:srgbClr val="FFFF00"/>
                </a:solidFill>
              </a:rPr>
              <a:t/>
            </a:r>
            <a:br>
              <a:rPr lang="en-US" sz="5400" b="1" dirty="0">
                <a:solidFill>
                  <a:srgbClr val="FFFF00"/>
                </a:solidFill>
              </a:rPr>
            </a:br>
            <a:endParaRPr lang="en-US" sz="5400" b="1" dirty="0">
              <a:solidFill>
                <a:schemeClr val="bg1"/>
              </a:solidFill>
            </a:endParaRPr>
          </a:p>
        </p:txBody>
      </p:sp>
      <p:sp>
        <p:nvSpPr>
          <p:cNvPr id="3" name="TextBox 2"/>
          <p:cNvSpPr txBox="1"/>
          <p:nvPr/>
        </p:nvSpPr>
        <p:spPr>
          <a:xfrm>
            <a:off x="0" y="1"/>
            <a:ext cx="510540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00"/>
                </a:solidFill>
                <a:effectLst/>
                <a:uLnTx/>
                <a:uFillTx/>
                <a:latin typeface="UTM American Sans"/>
                <a:ea typeface="+mn-ea"/>
                <a:cs typeface="+mn-cs"/>
              </a:rPr>
              <a:t>Alleluia - Alleluia:</a:t>
            </a:r>
          </a:p>
        </p:txBody>
      </p:sp>
    </p:spTree>
    <p:extLst>
      <p:ext uri="{BB962C8B-B14F-4D97-AF65-F5344CB8AC3E}">
        <p14:creationId xmlns:p14="http://schemas.microsoft.com/office/powerpoint/2010/main" val="250187842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endParaRPr lang="en-US"/>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9" y="0"/>
            <a:ext cx="9142902" cy="5143500"/>
          </a:xfrm>
          <a:prstGeom prst="rect">
            <a:avLst/>
          </a:prstGeom>
        </p:spPr>
      </p:pic>
    </p:spTree>
    <p:extLst>
      <p:ext uri="{BB962C8B-B14F-4D97-AF65-F5344CB8AC3E}">
        <p14:creationId xmlns:p14="http://schemas.microsoft.com/office/powerpoint/2010/main" val="292721889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85363390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7200" b="1" dirty="0">
                <a:solidFill>
                  <a:srgbClr val="FFFF00"/>
                </a:solidFill>
                <a:effectLst/>
                <a:latin typeface="+mj-lt"/>
                <a:cs typeface="Times New Roman" pitchFamily="18" charset="0"/>
              </a:rPr>
              <a:t>KINH TIN KÍNH</a:t>
            </a:r>
          </a:p>
        </p:txBody>
      </p:sp>
    </p:spTree>
    <p:extLst>
      <p:ext uri="{BB962C8B-B14F-4D97-AF65-F5344CB8AC3E}">
        <p14:creationId xmlns:p14="http://schemas.microsoft.com/office/powerpoint/2010/main" val="279874149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i="1" dirty="0">
                <a:solidFill>
                  <a:srgbClr val="FFFF00"/>
                </a:solidFill>
                <a:effectLst/>
                <a:latin typeface="+mj-lt"/>
                <a:cs typeface="Times New Roman" pitchFamily="18" charset="0"/>
              </a:rPr>
              <a:t>Tôi tin kính một Thiên Chúa là Cha toàn năng, </a:t>
            </a:r>
            <a:r>
              <a:rPr lang="vi-VN" sz="6600" b="1" dirty="0">
                <a:solidFill>
                  <a:schemeClr val="bg1"/>
                </a:solidFill>
                <a:effectLst/>
                <a:latin typeface="+mj-lt"/>
                <a:cs typeface="Times New Roman" pitchFamily="18" charset="0"/>
              </a:rPr>
              <a:t>Đấng tạo thành trời đất, muôn vật hữu hình và vô hình. </a:t>
            </a:r>
            <a:endParaRPr lang="en-US" sz="6600" b="1"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16874657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6600" b="1" dirty="0" err="1">
                <a:solidFill>
                  <a:schemeClr val="bg1"/>
                </a:solidFill>
                <a:effectLst/>
                <a:latin typeface="+mj-lt"/>
                <a:cs typeface="Times New Roman" pitchFamily="18" charset="0"/>
              </a:rPr>
              <a:t>Tôi</a:t>
            </a:r>
            <a:r>
              <a:rPr lang="en-US" sz="6600" b="1" dirty="0">
                <a:solidFill>
                  <a:schemeClr val="bg1"/>
                </a:solidFill>
                <a:effectLst/>
                <a:latin typeface="+mj-lt"/>
                <a:cs typeface="Times New Roman" pitchFamily="18" charset="0"/>
              </a:rPr>
              <a:t> tin </a:t>
            </a:r>
            <a:r>
              <a:rPr lang="en-US" sz="6600" b="1" dirty="0" err="1">
                <a:solidFill>
                  <a:schemeClr val="bg1"/>
                </a:solidFill>
                <a:effectLst/>
                <a:latin typeface="+mj-lt"/>
                <a:cs typeface="Times New Roman" pitchFamily="18" charset="0"/>
              </a:rPr>
              <a:t>kính</a:t>
            </a:r>
            <a:r>
              <a:rPr lang="en-US" sz="6600" b="1" dirty="0">
                <a:solidFill>
                  <a:schemeClr val="bg1"/>
                </a:solidFill>
                <a:effectLst/>
                <a:latin typeface="+mj-lt"/>
                <a:cs typeface="Times New Roman" pitchFamily="18" charset="0"/>
              </a:rPr>
              <a:t> </a:t>
            </a:r>
            <a:r>
              <a:rPr lang="en-US" sz="6600" b="1" dirty="0" err="1">
                <a:solidFill>
                  <a:schemeClr val="bg1"/>
                </a:solidFill>
                <a:effectLst/>
                <a:latin typeface="+mj-lt"/>
                <a:cs typeface="Times New Roman" pitchFamily="18" charset="0"/>
              </a:rPr>
              <a:t>một</a:t>
            </a:r>
            <a:r>
              <a:rPr lang="en-US" sz="6600" b="1" dirty="0">
                <a:solidFill>
                  <a:schemeClr val="bg1"/>
                </a:solidFill>
                <a:effectLst/>
                <a:latin typeface="+mj-lt"/>
                <a:cs typeface="Times New Roman" pitchFamily="18" charset="0"/>
              </a:rPr>
              <a:t> </a:t>
            </a:r>
            <a:r>
              <a:rPr lang="en-US" sz="6600" b="1" dirty="0" err="1">
                <a:solidFill>
                  <a:schemeClr val="bg1"/>
                </a:solidFill>
                <a:effectLst/>
                <a:latin typeface="+mj-lt"/>
                <a:cs typeface="Times New Roman" pitchFamily="18" charset="0"/>
              </a:rPr>
              <a:t>Chúa</a:t>
            </a:r>
            <a:r>
              <a:rPr lang="en-US" sz="6600" b="1" dirty="0">
                <a:solidFill>
                  <a:schemeClr val="bg1"/>
                </a:solidFill>
                <a:effectLst/>
                <a:latin typeface="+mj-lt"/>
                <a:cs typeface="Times New Roman" pitchFamily="18" charset="0"/>
              </a:rPr>
              <a:t> </a:t>
            </a:r>
            <a:r>
              <a:rPr lang="en-US" sz="6600" b="1" dirty="0" err="1">
                <a:solidFill>
                  <a:schemeClr val="bg1"/>
                </a:solidFill>
                <a:effectLst/>
                <a:latin typeface="+mj-lt"/>
                <a:cs typeface="Times New Roman" pitchFamily="18" charset="0"/>
              </a:rPr>
              <a:t>Giêsu</a:t>
            </a:r>
            <a:r>
              <a:rPr lang="en-US" sz="6600" b="1" dirty="0">
                <a:solidFill>
                  <a:schemeClr val="bg1"/>
                </a:solidFill>
                <a:effectLst/>
                <a:latin typeface="+mj-lt"/>
                <a:cs typeface="Times New Roman" pitchFamily="18" charset="0"/>
              </a:rPr>
              <a:t> </a:t>
            </a:r>
            <a:r>
              <a:rPr lang="en-US" sz="6600" b="1" dirty="0" err="1">
                <a:solidFill>
                  <a:schemeClr val="bg1"/>
                </a:solidFill>
                <a:effectLst/>
                <a:latin typeface="+mj-lt"/>
                <a:cs typeface="Times New Roman" pitchFamily="18" charset="0"/>
              </a:rPr>
              <a:t>Kitô</a:t>
            </a:r>
            <a:r>
              <a:rPr lang="en-US" sz="6600" b="1" dirty="0">
                <a:solidFill>
                  <a:schemeClr val="bg1"/>
                </a:solidFill>
                <a:effectLst/>
                <a:latin typeface="+mj-lt"/>
                <a:cs typeface="Times New Roman" pitchFamily="18" charset="0"/>
              </a:rPr>
              <a:t>, Con </a:t>
            </a:r>
            <a:r>
              <a:rPr lang="en-US" sz="6600" b="1" dirty="0" err="1">
                <a:solidFill>
                  <a:schemeClr val="bg1"/>
                </a:solidFill>
                <a:effectLst/>
                <a:latin typeface="+mj-lt"/>
                <a:cs typeface="Times New Roman" pitchFamily="18" charset="0"/>
              </a:rPr>
              <a:t>Một</a:t>
            </a:r>
            <a:r>
              <a:rPr lang="en-US" sz="6600" b="1" dirty="0">
                <a:solidFill>
                  <a:schemeClr val="bg1"/>
                </a:solidFill>
                <a:effectLst/>
                <a:latin typeface="+mj-lt"/>
                <a:cs typeface="Times New Roman" pitchFamily="18" charset="0"/>
              </a:rPr>
              <a:t> </a:t>
            </a:r>
            <a:r>
              <a:rPr lang="en-US" sz="6600" b="1" dirty="0" err="1">
                <a:solidFill>
                  <a:schemeClr val="bg1"/>
                </a:solidFill>
                <a:effectLst/>
                <a:latin typeface="+mj-lt"/>
                <a:cs typeface="Times New Roman" pitchFamily="18" charset="0"/>
              </a:rPr>
              <a:t>Thiên</a:t>
            </a:r>
            <a:r>
              <a:rPr lang="en-US" sz="6600" b="1" dirty="0">
                <a:solidFill>
                  <a:schemeClr val="bg1"/>
                </a:solidFill>
                <a:effectLst/>
                <a:latin typeface="+mj-lt"/>
                <a:cs typeface="Times New Roman" pitchFamily="18" charset="0"/>
              </a:rPr>
              <a:t> </a:t>
            </a:r>
            <a:r>
              <a:rPr lang="en-US" sz="6600" b="1" dirty="0" err="1">
                <a:solidFill>
                  <a:schemeClr val="bg1"/>
                </a:solidFill>
                <a:effectLst/>
                <a:latin typeface="+mj-lt"/>
                <a:cs typeface="Times New Roman" pitchFamily="18" charset="0"/>
              </a:rPr>
              <a:t>Chúa</a:t>
            </a:r>
            <a:r>
              <a:rPr lang="en-US" sz="6600" b="1" dirty="0">
                <a:solidFill>
                  <a:schemeClr val="bg1"/>
                </a:solidFill>
                <a:effectLst/>
                <a:latin typeface="+mj-lt"/>
                <a:cs typeface="Times New Roman" pitchFamily="18" charset="0"/>
              </a:rPr>
              <a:t>, </a:t>
            </a:r>
            <a:r>
              <a:rPr lang="vi-VN" sz="6600" b="1" dirty="0">
                <a:solidFill>
                  <a:schemeClr val="bg1"/>
                </a:solidFill>
                <a:effectLst/>
                <a:latin typeface="+mj-lt"/>
                <a:cs typeface="Times New Roman" pitchFamily="18" charset="0"/>
              </a:rPr>
              <a:t>Sinh bởi Đức Chúa Cha từ trước muôn đời. </a:t>
            </a:r>
            <a:endParaRPr lang="en-US" sz="6600" b="1"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20004498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chemeClr val="bg1"/>
                </a:solidFill>
                <a:effectLst/>
                <a:latin typeface="+mj-lt"/>
                <a:cs typeface="Times New Roman" pitchFamily="18" charset="0"/>
              </a:rPr>
              <a:t>Người là Thiên Chúa bởi Thiên Chúa, Ánh Sáng bởi Ánh Sáng,</a:t>
            </a:r>
            <a:r>
              <a:rPr lang="en-US" sz="6600" b="1" dirty="0">
                <a:solidFill>
                  <a:schemeClr val="bg1"/>
                </a:solidFill>
                <a:effectLst/>
                <a:latin typeface="+mj-lt"/>
                <a:cs typeface="Times New Roman" pitchFamily="18" charset="0"/>
              </a:rPr>
              <a:t> </a:t>
            </a:r>
            <a:r>
              <a:rPr lang="en-US" sz="6600" b="1" dirty="0" err="1">
                <a:solidFill>
                  <a:schemeClr val="bg1"/>
                </a:solidFill>
                <a:effectLst/>
                <a:latin typeface="+mj-lt"/>
                <a:cs typeface="Times New Roman" pitchFamily="18" charset="0"/>
              </a:rPr>
              <a:t>Thiên</a:t>
            </a:r>
            <a:r>
              <a:rPr lang="en-US" sz="6600" b="1" dirty="0">
                <a:solidFill>
                  <a:schemeClr val="bg1"/>
                </a:solidFill>
                <a:effectLst/>
                <a:latin typeface="+mj-lt"/>
                <a:cs typeface="Times New Roman" pitchFamily="18" charset="0"/>
              </a:rPr>
              <a:t> </a:t>
            </a:r>
            <a:r>
              <a:rPr lang="en-US" sz="6600" b="1" dirty="0" err="1">
                <a:solidFill>
                  <a:schemeClr val="bg1"/>
                </a:solidFill>
                <a:effectLst/>
                <a:latin typeface="+mj-lt"/>
                <a:cs typeface="Times New Roman" pitchFamily="18" charset="0"/>
              </a:rPr>
              <a:t>Chúa</a:t>
            </a:r>
            <a:r>
              <a:rPr lang="en-US" sz="6600" b="1" dirty="0">
                <a:solidFill>
                  <a:schemeClr val="bg1"/>
                </a:solidFill>
                <a:effectLst/>
                <a:latin typeface="+mj-lt"/>
                <a:cs typeface="Times New Roman" pitchFamily="18" charset="0"/>
              </a:rPr>
              <a:t> </a:t>
            </a:r>
            <a:r>
              <a:rPr lang="en-US" sz="6600" b="1" dirty="0" err="1">
                <a:solidFill>
                  <a:schemeClr val="bg1"/>
                </a:solidFill>
                <a:effectLst/>
                <a:latin typeface="+mj-lt"/>
                <a:cs typeface="Times New Roman" pitchFamily="18" charset="0"/>
              </a:rPr>
              <a:t>thật</a:t>
            </a:r>
            <a:r>
              <a:rPr lang="en-US" sz="6600" b="1" dirty="0">
                <a:solidFill>
                  <a:schemeClr val="bg1"/>
                </a:solidFill>
                <a:effectLst/>
                <a:latin typeface="+mj-lt"/>
                <a:cs typeface="Times New Roman" pitchFamily="18" charset="0"/>
              </a:rPr>
              <a:t> </a:t>
            </a:r>
            <a:r>
              <a:rPr lang="en-US" sz="6600" b="1" dirty="0" err="1">
                <a:solidFill>
                  <a:schemeClr val="bg1"/>
                </a:solidFill>
                <a:effectLst/>
                <a:latin typeface="+mj-lt"/>
                <a:cs typeface="Times New Roman" pitchFamily="18" charset="0"/>
              </a:rPr>
              <a:t>bởi</a:t>
            </a:r>
            <a:r>
              <a:rPr lang="en-US" sz="6600" b="1" dirty="0">
                <a:solidFill>
                  <a:schemeClr val="bg1"/>
                </a:solidFill>
                <a:effectLst/>
                <a:latin typeface="+mj-lt"/>
                <a:cs typeface="Times New Roman" pitchFamily="18" charset="0"/>
              </a:rPr>
              <a:t> </a:t>
            </a:r>
            <a:r>
              <a:rPr lang="en-US" sz="6600" b="1" dirty="0" err="1">
                <a:solidFill>
                  <a:schemeClr val="bg1"/>
                </a:solidFill>
                <a:effectLst/>
                <a:latin typeface="+mj-lt"/>
                <a:cs typeface="Times New Roman" pitchFamily="18" charset="0"/>
              </a:rPr>
              <a:t>Thiên</a:t>
            </a:r>
            <a:r>
              <a:rPr lang="en-US" sz="6600" b="1" dirty="0">
                <a:solidFill>
                  <a:schemeClr val="bg1"/>
                </a:solidFill>
                <a:effectLst/>
                <a:latin typeface="+mj-lt"/>
                <a:cs typeface="Times New Roman" pitchFamily="18" charset="0"/>
              </a:rPr>
              <a:t> </a:t>
            </a:r>
            <a:r>
              <a:rPr lang="en-US" sz="6600" b="1" dirty="0" err="1">
                <a:solidFill>
                  <a:schemeClr val="bg1"/>
                </a:solidFill>
                <a:effectLst/>
                <a:latin typeface="+mj-lt"/>
                <a:cs typeface="Times New Roman" pitchFamily="18" charset="0"/>
              </a:rPr>
              <a:t>Chúa</a:t>
            </a:r>
            <a:r>
              <a:rPr lang="en-US" sz="6600" b="1" dirty="0">
                <a:solidFill>
                  <a:schemeClr val="bg1"/>
                </a:solidFill>
                <a:effectLst/>
                <a:latin typeface="+mj-lt"/>
                <a:cs typeface="Times New Roman" pitchFamily="18" charset="0"/>
              </a:rPr>
              <a:t> </a:t>
            </a:r>
            <a:r>
              <a:rPr lang="en-US" sz="6600" b="1" dirty="0" err="1">
                <a:solidFill>
                  <a:schemeClr val="bg1"/>
                </a:solidFill>
                <a:effectLst/>
                <a:latin typeface="+mj-lt"/>
                <a:cs typeface="Times New Roman" pitchFamily="18" charset="0"/>
              </a:rPr>
              <a:t>thật</a:t>
            </a:r>
            <a:r>
              <a:rPr lang="en-US" sz="6600" b="1" dirty="0">
                <a:solidFill>
                  <a:schemeClr val="bg1"/>
                </a:solidFill>
                <a:effectLst/>
                <a:latin typeface="+mj-lt"/>
                <a:cs typeface="Times New Roman" pitchFamily="18" charset="0"/>
              </a:rPr>
              <a:t>,</a:t>
            </a:r>
          </a:p>
        </p:txBody>
      </p:sp>
    </p:spTree>
    <p:extLst>
      <p:ext uri="{BB962C8B-B14F-4D97-AF65-F5344CB8AC3E}">
        <p14:creationId xmlns:p14="http://schemas.microsoft.com/office/powerpoint/2010/main" val="249385102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600" b="1" dirty="0">
                <a:solidFill>
                  <a:schemeClr val="bg1"/>
                </a:solidFill>
                <a:effectLst/>
                <a:latin typeface="+mj-lt"/>
              </a:rPr>
              <a:t>được sinh ra mà không phải được tạo thành, đồng bản thể với Đức Chúa Cha: nhờ Người mà muôn vật được tạo thành</a:t>
            </a:r>
            <a:r>
              <a:rPr lang="vi-VN" sz="5600" b="0" dirty="0">
                <a:solidFill>
                  <a:schemeClr val="bg1"/>
                </a:solidFill>
                <a:effectLst/>
                <a:latin typeface="+mj-lt"/>
              </a:rPr>
              <a:t>. </a:t>
            </a:r>
            <a:endParaRPr lang="en-US" sz="5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08245605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7200" b="1" dirty="0">
                <a:solidFill>
                  <a:schemeClr val="bg1"/>
                </a:solidFill>
                <a:effectLst/>
                <a:latin typeface="+mj-lt"/>
              </a:rPr>
              <a:t>Vì loài người chúng ta và để cứu độ chúng ta,</a:t>
            </a:r>
            <a:r>
              <a:rPr lang="en-US" sz="7200" b="1" dirty="0">
                <a:solidFill>
                  <a:schemeClr val="bg1"/>
                </a:solidFill>
                <a:effectLst/>
                <a:latin typeface="+mj-lt"/>
              </a:rPr>
              <a:t> </a:t>
            </a:r>
            <a:r>
              <a:rPr lang="vi-VN" sz="7200" b="1" dirty="0">
                <a:solidFill>
                  <a:schemeClr val="bg1"/>
                </a:solidFill>
                <a:effectLst/>
                <a:latin typeface="+mj-lt"/>
                <a:cs typeface="Times New Roman" pitchFamily="18" charset="0"/>
              </a:rPr>
              <a:t>Người đã từ trời xuống thế.</a:t>
            </a:r>
            <a:r>
              <a:rPr lang="vi-VN" sz="7200" b="0" dirty="0">
                <a:solidFill>
                  <a:schemeClr val="bg1"/>
                </a:solidFill>
                <a:effectLst/>
                <a:latin typeface="+mj-lt"/>
                <a:cs typeface="Times New Roman" pitchFamily="18" charset="0"/>
              </a:rPr>
              <a:t> </a:t>
            </a:r>
            <a:endParaRPr lang="en-US" sz="72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52445758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960784044"/>
      </p:ext>
    </p:extLst>
  </p:cSld>
  <p:clrMapOvr>
    <a:masterClrMapping/>
  </p:clrMapOvr>
  <p:transition spd="slow" advClick="0"/>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rgbClr val="FFFF00"/>
                </a:solidFill>
                <a:effectLst/>
                <a:latin typeface="+mj-lt"/>
                <a:cs typeface="Times New Roman" pitchFamily="18" charset="0"/>
              </a:rPr>
              <a:t>Bởi phép Đức Chúa Thánh Thần, Người đã nhập thể trong lòng Trinh Nữ Maria, và đã làm người.</a:t>
            </a:r>
            <a:endParaRPr lang="en-US" sz="6600" b="1"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32935717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vi-VN" sz="5000" b="1" dirty="0">
                <a:solidFill>
                  <a:schemeClr val="bg1"/>
                </a:solidFill>
                <a:effectLst/>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5000" b="1"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92160461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300" b="1" dirty="0">
                <a:solidFill>
                  <a:schemeClr val="bg1"/>
                </a:solidFill>
                <a:effectLst/>
                <a:latin typeface="+mj-lt"/>
              </a:rPr>
              <a:t>Người lên trời, ngự bên hữu Đức Chúa Cha, và Người sẽ lại đến trong vinh quang để phán xét kẻ sống và kẻ chết, Nước Người sẽ không bao giờ cùng.</a:t>
            </a:r>
            <a:endParaRPr lang="en-US" sz="5300" b="1"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30459925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1" dirty="0">
                <a:solidFill>
                  <a:schemeClr val="bg1"/>
                </a:solidFill>
                <a:effectLst/>
                <a:latin typeface="+mj-lt"/>
                <a:cs typeface="Times New Roman" pitchFamily="18" charset="0"/>
              </a:rPr>
              <a:t>Tôi tin kính Đức Chúa Thánh Thần là Thiên Chúa và là Đấng ban sự sống, Người bởi Đức Chúa Cha và Đức Chúa Con mà ra,</a:t>
            </a:r>
            <a:endParaRPr lang="en-US" sz="6000" b="1"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85337074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5600" b="1" dirty="0">
                <a:solidFill>
                  <a:schemeClr val="bg1"/>
                </a:solidFill>
                <a:effectLst/>
                <a:latin typeface="+mj-lt"/>
              </a:rPr>
              <a:t>Người được phụng thờ và tôn vinh cùng với Đức Chúa Cha và Đức Chúa Con: Người đã dùng các tiên tri mà phán dạy. </a:t>
            </a:r>
            <a:endParaRPr lang="en-US" sz="5600" b="1"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86306312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7200" b="1" dirty="0">
                <a:solidFill>
                  <a:schemeClr val="bg1"/>
                </a:solidFill>
                <a:effectLst/>
                <a:latin typeface="+mj-lt"/>
              </a:rPr>
              <a:t>Tôi tin Hội Thánh duy nhất thánh thiện công giáo và tông truyền</a:t>
            </a:r>
            <a:r>
              <a:rPr lang="vi-VN" sz="8000" b="0" dirty="0">
                <a:solidFill>
                  <a:schemeClr val="bg1"/>
                </a:solidFill>
                <a:effectLst/>
                <a:latin typeface="+mj-lt"/>
              </a:rPr>
              <a:t>.</a:t>
            </a:r>
            <a:endParaRPr lang="en-US" sz="8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83130169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chemeClr val="bg1"/>
                </a:solidFill>
                <a:effectLst/>
                <a:latin typeface="+mj-lt"/>
                <a:cs typeface="Times New Roman" pitchFamily="18" charset="0"/>
              </a:rPr>
              <a:t>Tôi tuyên xưng có một Phép Rửa để tha tội. Tôi trông đợi kẻ chết sống lại và sự</a:t>
            </a:r>
            <a:r>
              <a:rPr lang="en-US" sz="6600" b="1" dirty="0">
                <a:solidFill>
                  <a:schemeClr val="bg1"/>
                </a:solidFill>
                <a:effectLst/>
                <a:latin typeface="+mj-lt"/>
                <a:cs typeface="Times New Roman" pitchFamily="18" charset="0"/>
              </a:rPr>
              <a:t> </a:t>
            </a:r>
            <a:r>
              <a:rPr lang="vi-VN" sz="6600" b="1" dirty="0">
                <a:solidFill>
                  <a:schemeClr val="bg1"/>
                </a:solidFill>
                <a:effectLst/>
                <a:latin typeface="+mj-lt"/>
                <a:cs typeface="Times New Roman" pitchFamily="18" charset="0"/>
              </a:rPr>
              <a:t>sống đời sau. </a:t>
            </a:r>
            <a:r>
              <a:rPr lang="vi-VN" sz="6600" b="1" dirty="0">
                <a:solidFill>
                  <a:srgbClr val="FFFF00"/>
                </a:solidFill>
                <a:effectLst/>
                <a:latin typeface="+mj-lt"/>
                <a:cs typeface="Times New Roman" pitchFamily="18" charset="0"/>
              </a:rPr>
              <a:t>Amen.</a:t>
            </a:r>
            <a:endParaRPr lang="en-US" sz="6600" b="1"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289273714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95250"/>
            <a:ext cx="9144000" cy="5143500"/>
          </a:xfrm>
          <a:prstGeom prst="rect">
            <a:avLst/>
          </a:prstGeom>
        </p:spPr>
      </p:pic>
      <p:sp>
        <p:nvSpPr>
          <p:cNvPr id="4" name="Rectangle 3"/>
          <p:cNvSpPr/>
          <p:nvPr/>
        </p:nvSpPr>
        <p:spPr>
          <a:xfrm>
            <a:off x="3048000" y="971550"/>
            <a:ext cx="5486400" cy="4031873"/>
          </a:xfrm>
          <a:prstGeom prst="rect">
            <a:avLst/>
          </a:prstGeom>
        </p:spPr>
        <p:txBody>
          <a:bodyPr wrap="square">
            <a:spAutoFit/>
          </a:bodyPr>
          <a:lstStyle/>
          <a:p>
            <a:pPr algn="just"/>
            <a:r>
              <a:rPr lang="vi-VN" sz="3200"/>
              <a:t>Tất cả chúng ta đều được Thiên Chúa mời gọi chăm sóc cho vườn nho Hội Thánh luôn tươi tốt và sinh nhiều hoa trái. Để có đủ khả năng chu toàn tốt nhất phận vụ được Chúa trao phó, chúng ta tin tưởng cầu xin.</a:t>
            </a:r>
            <a:endParaRPr lang="en-US" sz="3200"/>
          </a:p>
        </p:txBody>
      </p:sp>
    </p:spTree>
    <p:extLst>
      <p:ext uri="{BB962C8B-B14F-4D97-AF65-F5344CB8AC3E}">
        <p14:creationId xmlns:p14="http://schemas.microsoft.com/office/powerpoint/2010/main" val="420509807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3350"/>
            <a:ext cx="9144000" cy="5010150"/>
          </a:xfrm>
          <a:prstGeom prst="rect">
            <a:avLst/>
          </a:prstGeom>
        </p:spPr>
      </p:pic>
      <p:sp>
        <p:nvSpPr>
          <p:cNvPr id="4" name="Rectangle 3"/>
          <p:cNvSpPr/>
          <p:nvPr/>
        </p:nvSpPr>
        <p:spPr>
          <a:xfrm>
            <a:off x="3733800" y="2570911"/>
            <a:ext cx="5257800" cy="1384995"/>
          </a:xfrm>
          <a:prstGeom prst="rect">
            <a:avLst/>
          </a:prstGeom>
        </p:spPr>
        <p:txBody>
          <a:bodyPr wrap="square">
            <a:spAutoFit/>
          </a:bodyPr>
          <a:lstStyle/>
          <a:p>
            <a:pPr algn="ctr"/>
            <a:r>
              <a:rPr lang="en-US" sz="4800" b="1" dirty="0" err="1" smtClean="0">
                <a:solidFill>
                  <a:srgbClr val="FFFF00"/>
                </a:solidFill>
              </a:rPr>
              <a:t>Tiến</a:t>
            </a:r>
            <a:r>
              <a:rPr lang="en-US" sz="4800" b="1" dirty="0" smtClean="0">
                <a:solidFill>
                  <a:srgbClr val="FFFF00"/>
                </a:solidFill>
              </a:rPr>
              <a:t> </a:t>
            </a:r>
            <a:r>
              <a:rPr lang="en-US" sz="4800" b="1" dirty="0" err="1" smtClean="0">
                <a:solidFill>
                  <a:srgbClr val="FFFF00"/>
                </a:solidFill>
              </a:rPr>
              <a:t>Dâng</a:t>
            </a:r>
            <a:r>
              <a:rPr lang="en-US" sz="4800" b="1" dirty="0" smtClean="0">
                <a:solidFill>
                  <a:srgbClr val="FFFF00"/>
                </a:solidFill>
              </a:rPr>
              <a:t> </a:t>
            </a:r>
            <a:r>
              <a:rPr lang="en-US" sz="4800" b="1" dirty="0" err="1" smtClean="0">
                <a:solidFill>
                  <a:srgbClr val="FFFF00"/>
                </a:solidFill>
              </a:rPr>
              <a:t>của</a:t>
            </a:r>
            <a:r>
              <a:rPr lang="en-US" sz="4800" b="1" dirty="0" smtClean="0">
                <a:solidFill>
                  <a:srgbClr val="FFFF00"/>
                </a:solidFill>
              </a:rPr>
              <a:t> </a:t>
            </a:r>
            <a:r>
              <a:rPr lang="en-US" sz="4800" b="1" dirty="0" err="1" smtClean="0">
                <a:solidFill>
                  <a:srgbClr val="FFFF00"/>
                </a:solidFill>
              </a:rPr>
              <a:t>lễ</a:t>
            </a:r>
            <a:endParaRPr lang="en-US" sz="4800" b="1" dirty="0">
              <a:solidFill>
                <a:srgbClr val="FFFF00"/>
              </a:solidFill>
            </a:endParaRPr>
          </a:p>
          <a:p>
            <a:pPr algn="ctr"/>
            <a:r>
              <a:rPr lang="en-US" sz="3600" b="1" i="1" dirty="0" err="1" smtClean="0">
                <a:solidFill>
                  <a:schemeClr val="bg1"/>
                </a:solidFill>
              </a:rPr>
              <a:t>Đinh</a:t>
            </a:r>
            <a:r>
              <a:rPr lang="en-US" sz="3600" b="1" i="1" dirty="0" smtClean="0">
                <a:solidFill>
                  <a:schemeClr val="bg1"/>
                </a:solidFill>
              </a:rPr>
              <a:t> </a:t>
            </a:r>
            <a:r>
              <a:rPr lang="en-US" sz="3600" b="1" i="1" dirty="0" err="1" smtClean="0">
                <a:solidFill>
                  <a:schemeClr val="bg1"/>
                </a:solidFill>
              </a:rPr>
              <a:t>Công</a:t>
            </a:r>
            <a:r>
              <a:rPr lang="en-US" sz="3600" b="1" i="1" dirty="0" smtClean="0">
                <a:solidFill>
                  <a:schemeClr val="bg1"/>
                </a:solidFill>
              </a:rPr>
              <a:t> </a:t>
            </a:r>
            <a:r>
              <a:rPr lang="en-US" sz="3600" b="1" i="1" dirty="0" err="1" smtClean="0">
                <a:solidFill>
                  <a:schemeClr val="bg1"/>
                </a:solidFill>
              </a:rPr>
              <a:t>Huỳnh</a:t>
            </a:r>
            <a:endParaRPr lang="en-US" sz="3600" b="1" i="1" dirty="0">
              <a:solidFill>
                <a:schemeClr val="bg1"/>
              </a:solidFill>
            </a:endParaRPr>
          </a:p>
        </p:txBody>
      </p:sp>
    </p:spTree>
    <p:extLst>
      <p:ext uri="{BB962C8B-B14F-4D97-AF65-F5344CB8AC3E}">
        <p14:creationId xmlns:p14="http://schemas.microsoft.com/office/powerpoint/2010/main" val="123585548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b="1" u="sng" dirty="0" smtClean="0">
                <a:solidFill>
                  <a:srgbClr val="FFFF00"/>
                </a:solidFill>
                <a:effectLst/>
              </a:rPr>
              <a:t>Tk1:</a:t>
            </a:r>
            <a:r>
              <a:rPr lang="en-US" sz="6000" b="1" dirty="0">
                <a:solidFill>
                  <a:schemeClr val="bg1"/>
                </a:solidFill>
              </a:rPr>
              <a:t> </a:t>
            </a:r>
            <a:r>
              <a:rPr lang="vi-VN" sz="6000" b="1" dirty="0">
                <a:solidFill>
                  <a:schemeClr val="bg1"/>
                </a:solidFill>
              </a:rPr>
              <a:t>Dâng tiến Cha lễ vật đây bánh rượu tình yêu nồng thắm. Dâng tiến Cha lao nhọc tháng ngày góp công đầy tâm.</a:t>
            </a:r>
            <a:endParaRPr lang="en-US" sz="6000" b="1" dirty="0">
              <a:solidFill>
                <a:schemeClr val="bg1"/>
              </a:solidFill>
              <a:effectLst/>
            </a:endParaRPr>
          </a:p>
        </p:txBody>
      </p:sp>
    </p:spTree>
    <p:extLst>
      <p:ext uri="{BB962C8B-B14F-4D97-AF65-F5344CB8AC3E}">
        <p14:creationId xmlns:p14="http://schemas.microsoft.com/office/powerpoint/2010/main" val="22009098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rmAutofit/>
          </a:bodyPr>
          <a:lstStyle/>
          <a:p>
            <a:pPr algn="just"/>
            <a:r>
              <a:rPr lang="vi-VN" sz="5400" b="1" dirty="0">
                <a:solidFill>
                  <a:schemeClr val="bg1"/>
                </a:solidFill>
                <a:effectLst/>
                <a:latin typeface="+mj-lt"/>
              </a:rPr>
              <a:t>Lạy Chúa Thánh Thần là Ánh sáng Chân lý </a:t>
            </a:r>
            <a:r>
              <a:rPr lang="vi-VN" sz="5400" b="1">
                <a:solidFill>
                  <a:schemeClr val="bg1"/>
                </a:solidFill>
                <a:effectLst/>
                <a:latin typeface="+mj-lt"/>
              </a:rPr>
              <a:t>vẹn </a:t>
            </a:r>
            <a:r>
              <a:rPr lang="vi-VN" sz="5400" b="1" smtClean="0">
                <a:solidFill>
                  <a:schemeClr val="bg1"/>
                </a:solidFill>
                <a:effectLst/>
                <a:latin typeface="+mj-lt"/>
              </a:rPr>
              <a:t>toàn,</a:t>
            </a:r>
            <a:r>
              <a:rPr lang="en-US" sz="5400" b="1" smtClean="0">
                <a:solidFill>
                  <a:schemeClr val="bg1"/>
                </a:solidFill>
                <a:effectLst/>
                <a:latin typeface="+mj-lt"/>
              </a:rPr>
              <a:t> </a:t>
            </a:r>
            <a:r>
              <a:rPr lang="vi-VN" sz="5400" b="1" smtClean="0">
                <a:solidFill>
                  <a:schemeClr val="bg1"/>
                </a:solidFill>
                <a:effectLst/>
                <a:latin typeface="+mj-lt"/>
              </a:rPr>
              <a:t>Chúa </a:t>
            </a:r>
            <a:r>
              <a:rPr lang="vi-VN" sz="5400" b="1" dirty="0">
                <a:solidFill>
                  <a:schemeClr val="bg1"/>
                </a:solidFill>
                <a:effectLst/>
                <a:latin typeface="+mj-lt"/>
              </a:rPr>
              <a:t>ban những ân huệ thích hợp cho từng thời đại, và dùng nhiều cách thế kỳ diệu để hướng dẫn Hội Thánh,</a:t>
            </a:r>
            <a:endParaRPr lang="en-US" sz="5400" b="1" dirty="0">
              <a:solidFill>
                <a:schemeClr val="bg1"/>
              </a:solidFill>
              <a:effectLst/>
              <a:latin typeface="+mj-lt"/>
            </a:endParaRPr>
          </a:p>
        </p:txBody>
      </p:sp>
    </p:spTree>
    <p:extLst>
      <p:ext uri="{BB962C8B-B14F-4D97-AF65-F5344CB8AC3E}">
        <p14:creationId xmlns:p14="http://schemas.microsoft.com/office/powerpoint/2010/main" val="259849377"/>
      </p:ext>
    </p:extLst>
  </p:cSld>
  <p:clrMapOvr>
    <a:masterClrMapping/>
  </p:clrMapOvr>
  <p:transition spd="slow" advClick="0"/>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400" b="1" u="sng" dirty="0" err="1">
                <a:solidFill>
                  <a:srgbClr val="FFFF00"/>
                </a:solidFill>
                <a:effectLst/>
              </a:rPr>
              <a:t>Đk</a:t>
            </a:r>
            <a:r>
              <a:rPr lang="en-US" sz="6400" b="1" u="sng" dirty="0">
                <a:solidFill>
                  <a:srgbClr val="FFFF00"/>
                </a:solidFill>
                <a:effectLst/>
              </a:rPr>
              <a:t>:</a:t>
            </a:r>
            <a:r>
              <a:rPr lang="en-US" sz="6400" b="1" dirty="0">
                <a:solidFill>
                  <a:schemeClr val="bg1"/>
                </a:solidFill>
                <a:effectLst/>
              </a:rPr>
              <a:t> </a:t>
            </a:r>
            <a:r>
              <a:rPr lang="en-US" sz="6400" b="1" dirty="0" smtClean="0">
                <a:solidFill>
                  <a:schemeClr val="bg1"/>
                </a:solidFill>
                <a:effectLst/>
              </a:rPr>
              <a:t>X</a:t>
            </a:r>
            <a:r>
              <a:rPr lang="vi-VN" sz="6400" b="1" dirty="0" smtClean="0">
                <a:solidFill>
                  <a:schemeClr val="bg1"/>
                </a:solidFill>
              </a:rPr>
              <a:t>in </a:t>
            </a:r>
            <a:r>
              <a:rPr lang="vi-VN" sz="6400" b="1" dirty="0">
                <a:solidFill>
                  <a:schemeClr val="bg1"/>
                </a:solidFill>
              </a:rPr>
              <a:t>dâng lên Cha đây rượu nho bánh thơm tình yêu. Dâng lên con tim thắm ân tình chan hòa đẹp xinh</a:t>
            </a:r>
            <a:r>
              <a:rPr lang="vi-VN" sz="6400" b="1" dirty="0" smtClean="0">
                <a:solidFill>
                  <a:schemeClr val="bg1"/>
                </a:solidFill>
              </a:rPr>
              <a:t>.</a:t>
            </a:r>
            <a:endParaRPr lang="en-US" sz="6400" b="1" dirty="0">
              <a:solidFill>
                <a:schemeClr val="bg1"/>
              </a:solidFill>
              <a:effectLst/>
            </a:endParaRPr>
          </a:p>
        </p:txBody>
      </p:sp>
    </p:spTree>
    <p:extLst>
      <p:ext uri="{BB962C8B-B14F-4D97-AF65-F5344CB8AC3E}">
        <p14:creationId xmlns:p14="http://schemas.microsoft.com/office/powerpoint/2010/main" val="203329668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b="1" u="sng" dirty="0">
                <a:solidFill>
                  <a:srgbClr val="FFFF00"/>
                </a:solidFill>
                <a:effectLst/>
              </a:rPr>
              <a:t>Tk2:</a:t>
            </a:r>
            <a:r>
              <a:rPr lang="en-US" sz="6000" b="1" dirty="0">
                <a:solidFill>
                  <a:srgbClr val="FFFF00"/>
                </a:solidFill>
                <a:effectLst/>
              </a:rPr>
              <a:t> </a:t>
            </a:r>
            <a:r>
              <a:rPr lang="vi-VN" sz="6000" b="1" dirty="0">
                <a:solidFill>
                  <a:schemeClr val="bg1"/>
                </a:solidFill>
              </a:rPr>
              <a:t>Dâng tiến Cha hoa màu nơi cánh đồng đoàn con gặt hái. Hoa trái thơm dâng Ngài với trọn trái tim nồng say.</a:t>
            </a:r>
          </a:p>
        </p:txBody>
      </p:sp>
    </p:spTree>
    <p:extLst>
      <p:ext uri="{BB962C8B-B14F-4D97-AF65-F5344CB8AC3E}">
        <p14:creationId xmlns:p14="http://schemas.microsoft.com/office/powerpoint/2010/main" val="219970942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400" b="1" u="sng" dirty="0" err="1">
                <a:solidFill>
                  <a:srgbClr val="FFFF00"/>
                </a:solidFill>
                <a:effectLst/>
              </a:rPr>
              <a:t>Đk</a:t>
            </a:r>
            <a:r>
              <a:rPr lang="en-US" sz="6400" b="1" u="sng" dirty="0">
                <a:solidFill>
                  <a:srgbClr val="FFFF00"/>
                </a:solidFill>
                <a:effectLst/>
              </a:rPr>
              <a:t>:</a:t>
            </a:r>
            <a:r>
              <a:rPr lang="en-US" sz="6400" b="1" dirty="0">
                <a:solidFill>
                  <a:schemeClr val="bg1"/>
                </a:solidFill>
                <a:effectLst/>
              </a:rPr>
              <a:t> </a:t>
            </a:r>
            <a:r>
              <a:rPr lang="en-US" sz="6400" b="1" dirty="0" smtClean="0">
                <a:solidFill>
                  <a:schemeClr val="bg1"/>
                </a:solidFill>
                <a:effectLst/>
              </a:rPr>
              <a:t>X</a:t>
            </a:r>
            <a:r>
              <a:rPr lang="vi-VN" sz="6400" b="1" dirty="0" smtClean="0">
                <a:solidFill>
                  <a:schemeClr val="bg1"/>
                </a:solidFill>
              </a:rPr>
              <a:t>in </a:t>
            </a:r>
            <a:r>
              <a:rPr lang="vi-VN" sz="6400" b="1" dirty="0">
                <a:solidFill>
                  <a:schemeClr val="bg1"/>
                </a:solidFill>
              </a:rPr>
              <a:t>dâng lên Cha đây rượu nho bánh thơm tình yêu. Dâng lên con tim thắm ân tình chan hòa đẹp xinh</a:t>
            </a:r>
            <a:r>
              <a:rPr lang="vi-VN" sz="6400" b="1" dirty="0" smtClean="0">
                <a:solidFill>
                  <a:schemeClr val="bg1"/>
                </a:solidFill>
              </a:rPr>
              <a:t>.</a:t>
            </a:r>
            <a:endParaRPr lang="en-US" sz="6400" b="1" dirty="0">
              <a:solidFill>
                <a:schemeClr val="bg1"/>
              </a:solidFill>
              <a:effectLst/>
            </a:endParaRPr>
          </a:p>
        </p:txBody>
      </p:sp>
    </p:spTree>
    <p:extLst>
      <p:ext uri="{BB962C8B-B14F-4D97-AF65-F5344CB8AC3E}">
        <p14:creationId xmlns:p14="http://schemas.microsoft.com/office/powerpoint/2010/main" val="102167362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148205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endParaRPr lang="en-US"/>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510"/>
            <a:ext cx="9144000" cy="5134480"/>
          </a:xfrm>
          <a:prstGeom prst="rect">
            <a:avLst/>
          </a:prstGeom>
        </p:spPr>
      </p:pic>
    </p:spTree>
    <p:extLst>
      <p:ext uri="{BB962C8B-B14F-4D97-AF65-F5344CB8AC3E}">
        <p14:creationId xmlns:p14="http://schemas.microsoft.com/office/powerpoint/2010/main" val="292721889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5400" b="1" dirty="0">
                <a:solidFill>
                  <a:srgbClr val="FFFF00"/>
                </a:solidFill>
                <a:effectLst/>
              </a:rPr>
              <a:t>Ca </a:t>
            </a:r>
            <a:r>
              <a:rPr lang="en-US" sz="5400" b="1" dirty="0" err="1">
                <a:solidFill>
                  <a:srgbClr val="FFFF00"/>
                </a:solidFill>
                <a:effectLst/>
              </a:rPr>
              <a:t>Nguyện</a:t>
            </a:r>
            <a:r>
              <a:rPr lang="en-US" sz="5400" b="1" dirty="0">
                <a:solidFill>
                  <a:srgbClr val="FFFF00"/>
                </a:solidFill>
                <a:effectLst/>
              </a:rPr>
              <a:t> </a:t>
            </a:r>
            <a:r>
              <a:rPr lang="en-US" sz="5400" b="1" dirty="0" err="1">
                <a:solidFill>
                  <a:srgbClr val="FFFF00"/>
                </a:solidFill>
                <a:effectLst/>
              </a:rPr>
              <a:t>Hiệp</a:t>
            </a:r>
            <a:r>
              <a:rPr lang="en-US" sz="5400" b="1" dirty="0">
                <a:solidFill>
                  <a:srgbClr val="FFFF00"/>
                </a:solidFill>
                <a:effectLst/>
              </a:rPr>
              <a:t> </a:t>
            </a:r>
            <a:r>
              <a:rPr lang="en-US" sz="5400" b="1" dirty="0" err="1">
                <a:solidFill>
                  <a:srgbClr val="FFFF00"/>
                </a:solidFill>
                <a:effectLst/>
              </a:rPr>
              <a:t>Lễ</a:t>
            </a:r>
            <a:r>
              <a:rPr lang="en-US" sz="6600" b="1" dirty="0">
                <a:solidFill>
                  <a:srgbClr val="FFFF00"/>
                </a:solidFill>
                <a:effectLst/>
              </a:rPr>
              <a:t/>
            </a:r>
            <a:br>
              <a:rPr lang="en-US" sz="6600" b="1" dirty="0">
                <a:solidFill>
                  <a:srgbClr val="FFFF00"/>
                </a:solidFill>
                <a:effectLst/>
              </a:rPr>
            </a:br>
            <a:r>
              <a:rPr lang="en-US" sz="6600" b="1" dirty="0" smtClean="0">
                <a:solidFill>
                  <a:srgbClr val="FFFF00"/>
                </a:solidFill>
                <a:effectLst/>
              </a:rPr>
              <a:t>Con </a:t>
            </a:r>
            <a:r>
              <a:rPr lang="en-US" sz="6600" b="1" dirty="0" err="1" smtClean="0">
                <a:solidFill>
                  <a:srgbClr val="FFFF00"/>
                </a:solidFill>
                <a:effectLst/>
              </a:rPr>
              <a:t>Chúa</a:t>
            </a:r>
            <a:r>
              <a:rPr lang="en-US" sz="6600" b="1" dirty="0" smtClean="0">
                <a:solidFill>
                  <a:srgbClr val="FFFF00"/>
                </a:solidFill>
                <a:effectLst/>
              </a:rPr>
              <a:t> </a:t>
            </a:r>
            <a:r>
              <a:rPr lang="en-US" sz="6600" b="1" dirty="0" err="1" smtClean="0">
                <a:solidFill>
                  <a:srgbClr val="FFFF00"/>
                </a:solidFill>
                <a:effectLst/>
              </a:rPr>
              <a:t>Hy</a:t>
            </a:r>
            <a:r>
              <a:rPr lang="en-US" sz="6600" b="1" dirty="0" smtClean="0">
                <a:solidFill>
                  <a:srgbClr val="FFFF00"/>
                </a:solidFill>
                <a:effectLst/>
              </a:rPr>
              <a:t> </a:t>
            </a:r>
            <a:r>
              <a:rPr lang="en-US" sz="6600" b="1" dirty="0" err="1" smtClean="0">
                <a:solidFill>
                  <a:srgbClr val="FFFF00"/>
                </a:solidFill>
                <a:effectLst/>
              </a:rPr>
              <a:t>Sinh</a:t>
            </a:r>
            <a:r>
              <a:rPr lang="en-US" sz="6600" b="1" dirty="0" smtClean="0">
                <a:solidFill>
                  <a:srgbClr val="FFFF00"/>
                </a:solidFill>
                <a:effectLst/>
              </a:rPr>
              <a:t/>
            </a:r>
            <a:br>
              <a:rPr lang="en-US" sz="6600" b="1" dirty="0" smtClean="0">
                <a:solidFill>
                  <a:srgbClr val="FFFF00"/>
                </a:solidFill>
                <a:effectLst/>
              </a:rPr>
            </a:br>
            <a:r>
              <a:rPr lang="en-US" b="1" i="1" dirty="0" err="1" smtClean="0">
                <a:solidFill>
                  <a:schemeClr val="bg1"/>
                </a:solidFill>
              </a:rPr>
              <a:t>Đinh</a:t>
            </a:r>
            <a:r>
              <a:rPr lang="en-US" b="1" i="1" dirty="0" smtClean="0">
                <a:solidFill>
                  <a:schemeClr val="bg1"/>
                </a:solidFill>
              </a:rPr>
              <a:t> </a:t>
            </a:r>
            <a:r>
              <a:rPr lang="en-US" b="1" i="1" dirty="0" err="1" smtClean="0">
                <a:solidFill>
                  <a:schemeClr val="bg1"/>
                </a:solidFill>
              </a:rPr>
              <a:t>Công</a:t>
            </a:r>
            <a:r>
              <a:rPr lang="en-US" b="1" i="1" dirty="0" smtClean="0">
                <a:solidFill>
                  <a:schemeClr val="bg1"/>
                </a:solidFill>
              </a:rPr>
              <a:t> </a:t>
            </a:r>
            <a:r>
              <a:rPr lang="en-US" b="1" i="1" dirty="0" err="1" smtClean="0">
                <a:solidFill>
                  <a:schemeClr val="bg1"/>
                </a:solidFill>
              </a:rPr>
              <a:t>Huỳnh</a:t>
            </a:r>
            <a:endParaRPr lang="en-US" b="1" i="1" dirty="0">
              <a:solidFill>
                <a:schemeClr val="bg1"/>
              </a:solidFill>
              <a:effectLst/>
            </a:endParaRPr>
          </a:p>
        </p:txBody>
      </p:sp>
    </p:spTree>
    <p:extLst>
      <p:ext uri="{BB962C8B-B14F-4D97-AF65-F5344CB8AC3E}">
        <p14:creationId xmlns:p14="http://schemas.microsoft.com/office/powerpoint/2010/main" val="353878427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4200" b="1" u="sng" dirty="0">
                <a:solidFill>
                  <a:srgbClr val="FFFF00"/>
                </a:solidFill>
                <a:effectLst/>
              </a:rPr>
              <a:t>Tk1:</a:t>
            </a:r>
            <a:r>
              <a:rPr lang="en-US" sz="4200" b="1" dirty="0">
                <a:solidFill>
                  <a:srgbClr val="FFFF00"/>
                </a:solidFill>
                <a:effectLst/>
              </a:rPr>
              <a:t> </a:t>
            </a:r>
            <a:r>
              <a:rPr lang="vi-VN" sz="4200" b="1" dirty="0">
                <a:solidFill>
                  <a:schemeClr val="bg1"/>
                </a:solidFill>
              </a:rPr>
              <a:t>Trong vườn nho năm xưa dậu rào quanh kín cổng cao tường. Con người bao tham lam tranh hơn thua giết nhau không ngừng. Vì hám những lợi danh nên lòng mất đi tình thương. Chính cả Con Thiên Chúa cũng bị giết chết thảm thương.</a:t>
            </a:r>
            <a:endParaRPr lang="vi-VN" sz="4200" b="1" dirty="0">
              <a:solidFill>
                <a:schemeClr val="bg1"/>
              </a:solidFill>
              <a:effectLst/>
            </a:endParaRPr>
          </a:p>
        </p:txBody>
      </p:sp>
    </p:spTree>
    <p:extLst>
      <p:ext uri="{BB962C8B-B14F-4D97-AF65-F5344CB8AC3E}">
        <p14:creationId xmlns:p14="http://schemas.microsoft.com/office/powerpoint/2010/main" val="5203507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1" u="sng" dirty="0" err="1">
                <a:solidFill>
                  <a:srgbClr val="FFFF00"/>
                </a:solidFill>
                <a:effectLst/>
              </a:rPr>
              <a:t>Đk</a:t>
            </a:r>
            <a:r>
              <a:rPr lang="en-US" sz="5400" b="1" u="sng" dirty="0">
                <a:solidFill>
                  <a:srgbClr val="FFFF00"/>
                </a:solidFill>
                <a:effectLst/>
              </a:rPr>
              <a:t>:</a:t>
            </a:r>
            <a:r>
              <a:rPr lang="en-US" sz="5400" b="1" dirty="0">
                <a:solidFill>
                  <a:schemeClr val="bg1"/>
                </a:solidFill>
                <a:effectLst/>
              </a:rPr>
              <a:t> </a:t>
            </a:r>
            <a:r>
              <a:rPr lang="vi-VN" sz="5400" b="1" dirty="0">
                <a:solidFill>
                  <a:schemeClr val="bg1"/>
                </a:solidFill>
              </a:rPr>
              <a:t>Ôi! Bao la thay Con Chúa hiến thân cho dương gian vui sống bình an. Ôi! Cao siêu thay viên đá góc tường đã trở thành cứu cánh trần gian. </a:t>
            </a:r>
            <a:endParaRPr lang="en-US" sz="5400" b="1" dirty="0">
              <a:solidFill>
                <a:schemeClr val="bg1"/>
              </a:solidFill>
              <a:effectLst/>
            </a:endParaRPr>
          </a:p>
        </p:txBody>
      </p:sp>
    </p:spTree>
    <p:extLst>
      <p:ext uri="{BB962C8B-B14F-4D97-AF65-F5344CB8AC3E}">
        <p14:creationId xmlns:p14="http://schemas.microsoft.com/office/powerpoint/2010/main" val="229503757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1" u="sng" dirty="0" smtClean="0">
                <a:solidFill>
                  <a:srgbClr val="FFFF00"/>
                </a:solidFill>
                <a:effectLst/>
              </a:rPr>
              <a:t>*:</a:t>
            </a:r>
            <a:r>
              <a:rPr lang="en-US" sz="5400" b="1" dirty="0" smtClean="0">
                <a:solidFill>
                  <a:schemeClr val="bg1"/>
                </a:solidFill>
                <a:effectLst/>
              </a:rPr>
              <a:t> </a:t>
            </a:r>
            <a:r>
              <a:rPr lang="vi-VN" sz="5400" b="1" dirty="0" smtClean="0">
                <a:solidFill>
                  <a:schemeClr val="bg1"/>
                </a:solidFill>
              </a:rPr>
              <a:t>Con </a:t>
            </a:r>
            <a:r>
              <a:rPr lang="vi-VN" sz="5400" b="1" dirty="0">
                <a:solidFill>
                  <a:schemeClr val="bg1"/>
                </a:solidFill>
              </a:rPr>
              <a:t>xin ca khen Danh Chúa muôn đời yêu thương con như sóng trùng khơi. Dâng muôn câu ca khúc hát khen ngợi vì tình Ngài mãi chẳng hề vơi.</a:t>
            </a:r>
            <a:endParaRPr lang="en-US" sz="5400" b="1" dirty="0">
              <a:solidFill>
                <a:schemeClr val="bg1"/>
              </a:solidFill>
              <a:effectLst/>
            </a:endParaRPr>
          </a:p>
        </p:txBody>
      </p:sp>
    </p:spTree>
    <p:extLst>
      <p:ext uri="{BB962C8B-B14F-4D97-AF65-F5344CB8AC3E}">
        <p14:creationId xmlns:p14="http://schemas.microsoft.com/office/powerpoint/2010/main" val="167177453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600" b="1" u="sng" dirty="0" smtClean="0">
                <a:solidFill>
                  <a:srgbClr val="FFFF00"/>
                </a:solidFill>
                <a:effectLst/>
              </a:rPr>
              <a:t>Tk2:</a:t>
            </a:r>
            <a:r>
              <a:rPr lang="en-US" sz="4600" b="1" dirty="0" smtClean="0">
                <a:solidFill>
                  <a:schemeClr val="bg1"/>
                </a:solidFill>
                <a:effectLst/>
              </a:rPr>
              <a:t> </a:t>
            </a:r>
            <a:r>
              <a:rPr lang="vi-VN" sz="4600" b="1" dirty="0">
                <a:solidFill>
                  <a:schemeClr val="bg1"/>
                </a:solidFill>
              </a:rPr>
              <a:t>Chúa vì yêu thương ta Ngài dựng nên núi non tuyệt vời. Cho trời xanh bao la hoa thơm hương điểm tô cho đời. Trần thế đã hủy đi công trình Chúa ban đẹp thay. Chính Ngài hy sinh chết cứu chuộc những lỗi lầm ta.</a:t>
            </a:r>
            <a:endParaRPr lang="en-US" sz="4600" b="1" dirty="0">
              <a:solidFill>
                <a:schemeClr val="bg1"/>
              </a:solidFill>
              <a:effectLst/>
            </a:endParaRPr>
          </a:p>
        </p:txBody>
      </p:sp>
    </p:spTree>
    <p:extLst>
      <p:ext uri="{BB962C8B-B14F-4D97-AF65-F5344CB8AC3E}">
        <p14:creationId xmlns:p14="http://schemas.microsoft.com/office/powerpoint/2010/main" val="24262661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sz="5400" b="1" dirty="0">
                <a:solidFill>
                  <a:schemeClr val="bg1"/>
                </a:solidFill>
                <a:effectLst/>
                <a:latin typeface="+mj-lt"/>
              </a:rPr>
              <a:t>này chúng con đang chung lời cầu nguyện cho </a:t>
            </a:r>
            <a:r>
              <a:rPr lang="vi-VN" sz="5400" b="1" dirty="0" smtClean="0">
                <a:solidFill>
                  <a:schemeClr val="bg1"/>
                </a:solidFill>
                <a:effectLst/>
                <a:latin typeface="+mj-lt"/>
              </a:rPr>
              <a:t>các</a:t>
            </a:r>
            <a:r>
              <a:rPr lang="en-US" sz="5400" b="1" dirty="0" smtClean="0">
                <a:solidFill>
                  <a:schemeClr val="bg1"/>
                </a:solidFill>
                <a:effectLst/>
                <a:latin typeface="+mj-lt"/>
              </a:rPr>
              <a:t> </a:t>
            </a:r>
            <a:r>
              <a:rPr lang="vi-VN" sz="5400" b="1" dirty="0" smtClean="0">
                <a:solidFill>
                  <a:schemeClr val="bg1"/>
                </a:solidFill>
                <a:effectLst/>
                <a:latin typeface="+mj-lt"/>
              </a:rPr>
              <a:t>Giám </a:t>
            </a:r>
            <a:r>
              <a:rPr lang="vi-VN" sz="5400" b="1" dirty="0">
                <a:solidFill>
                  <a:schemeClr val="bg1"/>
                </a:solidFill>
                <a:effectLst/>
                <a:latin typeface="+mj-lt"/>
              </a:rPr>
              <a:t>mục, và những người tham dự Thượng Hội đồng Giám mục thế giới.</a:t>
            </a:r>
            <a:endParaRPr lang="en-US" sz="5400" b="1" dirty="0">
              <a:solidFill>
                <a:schemeClr val="bg1"/>
              </a:solidFill>
              <a:effectLst/>
              <a:latin typeface="+mj-lt"/>
            </a:endParaRPr>
          </a:p>
        </p:txBody>
      </p:sp>
    </p:spTree>
    <p:extLst>
      <p:ext uri="{BB962C8B-B14F-4D97-AF65-F5344CB8AC3E}">
        <p14:creationId xmlns:p14="http://schemas.microsoft.com/office/powerpoint/2010/main" val="2142176034"/>
      </p:ext>
    </p:extLst>
  </p:cSld>
  <p:clrMapOvr>
    <a:masterClrMapping/>
  </p:clrMapOvr>
  <p:transition spd="slow" advClick="0"/>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1" u="sng" dirty="0" err="1">
                <a:solidFill>
                  <a:srgbClr val="FFFF00"/>
                </a:solidFill>
                <a:effectLst/>
              </a:rPr>
              <a:t>Đk</a:t>
            </a:r>
            <a:r>
              <a:rPr lang="en-US" sz="5400" b="1" u="sng" dirty="0">
                <a:solidFill>
                  <a:srgbClr val="FFFF00"/>
                </a:solidFill>
                <a:effectLst/>
              </a:rPr>
              <a:t>:</a:t>
            </a:r>
            <a:r>
              <a:rPr lang="en-US" sz="5400" b="1" dirty="0">
                <a:solidFill>
                  <a:schemeClr val="bg1"/>
                </a:solidFill>
                <a:effectLst/>
              </a:rPr>
              <a:t> </a:t>
            </a:r>
            <a:r>
              <a:rPr lang="vi-VN" sz="5400" b="1" dirty="0">
                <a:solidFill>
                  <a:schemeClr val="bg1"/>
                </a:solidFill>
              </a:rPr>
              <a:t>Ôi! Bao la thay Con Chúa hiến thân cho dương gian vui sống bình an. Ôi! Cao siêu thay viên đá góc tường đã trở thành cứu cánh trần gian. </a:t>
            </a:r>
            <a:endParaRPr lang="en-US" sz="5400" b="1" dirty="0">
              <a:solidFill>
                <a:schemeClr val="bg1"/>
              </a:solidFill>
              <a:effectLst/>
            </a:endParaRPr>
          </a:p>
        </p:txBody>
      </p:sp>
    </p:spTree>
    <p:extLst>
      <p:ext uri="{BB962C8B-B14F-4D97-AF65-F5344CB8AC3E}">
        <p14:creationId xmlns:p14="http://schemas.microsoft.com/office/powerpoint/2010/main" val="4829545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1" u="sng" dirty="0" smtClean="0">
                <a:solidFill>
                  <a:srgbClr val="FFFF00"/>
                </a:solidFill>
                <a:effectLst/>
              </a:rPr>
              <a:t>*:</a:t>
            </a:r>
            <a:r>
              <a:rPr lang="en-US" sz="5400" b="1" dirty="0" smtClean="0">
                <a:solidFill>
                  <a:schemeClr val="bg1"/>
                </a:solidFill>
                <a:effectLst/>
              </a:rPr>
              <a:t> </a:t>
            </a:r>
            <a:r>
              <a:rPr lang="vi-VN" sz="5400" b="1" dirty="0" smtClean="0">
                <a:solidFill>
                  <a:schemeClr val="bg1"/>
                </a:solidFill>
              </a:rPr>
              <a:t>Con </a:t>
            </a:r>
            <a:r>
              <a:rPr lang="vi-VN" sz="5400" b="1" dirty="0">
                <a:solidFill>
                  <a:schemeClr val="bg1"/>
                </a:solidFill>
              </a:rPr>
              <a:t>xin ca khen Danh Chúa muôn đời yêu thương con như sóng trùng khơi. Dâng muôn câu ca khúc hát khen ngợi vì tình Ngài mãi chẳng hề vơi.</a:t>
            </a:r>
            <a:endParaRPr lang="en-US" sz="5400" b="1" dirty="0">
              <a:solidFill>
                <a:schemeClr val="bg1"/>
              </a:solidFill>
              <a:effectLst/>
            </a:endParaRPr>
          </a:p>
        </p:txBody>
      </p:sp>
    </p:spTree>
    <p:extLst>
      <p:ext uri="{BB962C8B-B14F-4D97-AF65-F5344CB8AC3E}">
        <p14:creationId xmlns:p14="http://schemas.microsoft.com/office/powerpoint/2010/main" val="81889774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600" b="1" u="sng" dirty="0" smtClean="0">
                <a:solidFill>
                  <a:srgbClr val="FFFF00"/>
                </a:solidFill>
              </a:rPr>
              <a:t>T</a:t>
            </a:r>
            <a:r>
              <a:rPr lang="en-US" sz="4600" b="1" u="sng" dirty="0" smtClean="0">
                <a:solidFill>
                  <a:srgbClr val="FFFF00"/>
                </a:solidFill>
                <a:effectLst/>
              </a:rPr>
              <a:t>k3:</a:t>
            </a:r>
            <a:r>
              <a:rPr lang="en-US" sz="4600" b="1" dirty="0" smtClean="0">
                <a:solidFill>
                  <a:schemeClr val="bg1"/>
                </a:solidFill>
                <a:effectLst/>
              </a:rPr>
              <a:t> </a:t>
            </a:r>
            <a:r>
              <a:rPr lang="vi-VN" sz="4600" b="1" dirty="0"/>
              <a:t> </a:t>
            </a:r>
            <a:r>
              <a:rPr lang="vi-VN" sz="4600" b="1" dirty="0">
                <a:solidFill>
                  <a:schemeClr val="bg1"/>
                </a:solidFill>
              </a:rPr>
              <a:t>Ôi tình yêu bao la Ngài đã dâng hiến trọn thân mình. Xin dạy con hy sinh luôn cho đi với hết ân tình. Vì tất cả hồng ân Chúa tuôn đổ trên đời con. Khấn Ngài thương nhận lấy tấm lòng sốt mến tạ ơn.</a:t>
            </a:r>
            <a:endParaRPr lang="en-US" sz="4600" b="1" dirty="0">
              <a:solidFill>
                <a:schemeClr val="bg1"/>
              </a:solidFill>
              <a:effectLst/>
            </a:endParaRPr>
          </a:p>
        </p:txBody>
      </p:sp>
    </p:spTree>
    <p:extLst>
      <p:ext uri="{BB962C8B-B14F-4D97-AF65-F5344CB8AC3E}">
        <p14:creationId xmlns:p14="http://schemas.microsoft.com/office/powerpoint/2010/main" val="396686343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1" u="sng" dirty="0" err="1">
                <a:solidFill>
                  <a:srgbClr val="FFFF00"/>
                </a:solidFill>
                <a:effectLst/>
              </a:rPr>
              <a:t>Đk</a:t>
            </a:r>
            <a:r>
              <a:rPr lang="en-US" sz="5400" b="1" u="sng" dirty="0">
                <a:solidFill>
                  <a:srgbClr val="FFFF00"/>
                </a:solidFill>
                <a:effectLst/>
              </a:rPr>
              <a:t>:</a:t>
            </a:r>
            <a:r>
              <a:rPr lang="en-US" sz="5400" b="1" dirty="0">
                <a:solidFill>
                  <a:schemeClr val="bg1"/>
                </a:solidFill>
                <a:effectLst/>
              </a:rPr>
              <a:t> </a:t>
            </a:r>
            <a:r>
              <a:rPr lang="vi-VN" sz="5400" b="1" dirty="0">
                <a:solidFill>
                  <a:schemeClr val="bg1"/>
                </a:solidFill>
              </a:rPr>
              <a:t>Ôi! Bao la thay Con Chúa hiến thân cho dương gian vui sống bình an. Ôi! Cao siêu thay viên đá góc tường đã trở thành cứu cánh trần gian. </a:t>
            </a:r>
            <a:endParaRPr lang="en-US" sz="5400" b="1" dirty="0">
              <a:solidFill>
                <a:schemeClr val="bg1"/>
              </a:solidFill>
              <a:effectLst/>
            </a:endParaRPr>
          </a:p>
        </p:txBody>
      </p:sp>
    </p:spTree>
    <p:extLst>
      <p:ext uri="{BB962C8B-B14F-4D97-AF65-F5344CB8AC3E}">
        <p14:creationId xmlns:p14="http://schemas.microsoft.com/office/powerpoint/2010/main" val="342394367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1" u="sng" dirty="0" smtClean="0">
                <a:solidFill>
                  <a:srgbClr val="FFFF00"/>
                </a:solidFill>
                <a:effectLst/>
              </a:rPr>
              <a:t>*:</a:t>
            </a:r>
            <a:r>
              <a:rPr lang="en-US" sz="5400" b="1" dirty="0" smtClean="0">
                <a:solidFill>
                  <a:schemeClr val="bg1"/>
                </a:solidFill>
                <a:effectLst/>
              </a:rPr>
              <a:t> </a:t>
            </a:r>
            <a:r>
              <a:rPr lang="vi-VN" sz="5400" b="1" dirty="0" smtClean="0">
                <a:solidFill>
                  <a:schemeClr val="bg1"/>
                </a:solidFill>
              </a:rPr>
              <a:t>Con </a:t>
            </a:r>
            <a:r>
              <a:rPr lang="vi-VN" sz="5400" b="1" dirty="0">
                <a:solidFill>
                  <a:schemeClr val="bg1"/>
                </a:solidFill>
              </a:rPr>
              <a:t>xin ca khen Danh Chúa muôn đời yêu thương con như sóng trùng khơi. Dâng muôn câu ca khúc hát khen ngợi vì tình Ngài mãi chẳng hề vơi.</a:t>
            </a:r>
            <a:endParaRPr lang="en-US" sz="5400" b="1" dirty="0">
              <a:solidFill>
                <a:schemeClr val="bg1"/>
              </a:solidFill>
              <a:effectLst/>
            </a:endParaRPr>
          </a:p>
        </p:txBody>
      </p:sp>
    </p:spTree>
    <p:extLst>
      <p:ext uri="{BB962C8B-B14F-4D97-AF65-F5344CB8AC3E}">
        <p14:creationId xmlns:p14="http://schemas.microsoft.com/office/powerpoint/2010/main" val="405387546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42626613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302"/>
            <a:ext cx="9144000" cy="5136896"/>
          </a:xfrm>
          <a:prstGeom prst="rect">
            <a:avLst/>
          </a:prstGeom>
        </p:spPr>
      </p:pic>
    </p:spTree>
    <p:extLst>
      <p:ext uri="{BB962C8B-B14F-4D97-AF65-F5344CB8AC3E}">
        <p14:creationId xmlns:p14="http://schemas.microsoft.com/office/powerpoint/2010/main" val="223549712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57150"/>
            <a:ext cx="9144000" cy="4400550"/>
          </a:xfrm>
        </p:spPr>
        <p:txBody>
          <a:bodyPr>
            <a:normAutofit/>
          </a:bodyPr>
          <a:lstStyle/>
          <a:p>
            <a:r>
              <a:rPr lang="en-US" sz="6000" b="1" dirty="0">
                <a:solidFill>
                  <a:srgbClr val="FFFF00"/>
                </a:solidFill>
                <a:effectLst/>
              </a:rPr>
              <a:t>Ca </a:t>
            </a:r>
            <a:r>
              <a:rPr lang="en-US" sz="6000" b="1" dirty="0" err="1">
                <a:solidFill>
                  <a:srgbClr val="FFFF00"/>
                </a:solidFill>
                <a:effectLst/>
              </a:rPr>
              <a:t>Kết</a:t>
            </a:r>
            <a:r>
              <a:rPr lang="en-US" sz="6000" b="1" dirty="0">
                <a:solidFill>
                  <a:srgbClr val="FFFF00"/>
                </a:solidFill>
                <a:effectLst/>
              </a:rPr>
              <a:t> </a:t>
            </a:r>
            <a:r>
              <a:rPr lang="en-US" sz="6000" b="1" dirty="0" err="1">
                <a:solidFill>
                  <a:srgbClr val="FFFF00"/>
                </a:solidFill>
                <a:effectLst/>
              </a:rPr>
              <a:t>Lễ</a:t>
            </a:r>
            <a:r>
              <a:rPr lang="en-US" sz="6000" b="1" dirty="0">
                <a:solidFill>
                  <a:srgbClr val="FFFF00"/>
                </a:solidFill>
                <a:effectLst/>
              </a:rPr>
              <a:t/>
            </a:r>
            <a:br>
              <a:rPr lang="en-US" sz="6000" b="1" dirty="0">
                <a:solidFill>
                  <a:srgbClr val="FFFF00"/>
                </a:solidFill>
                <a:effectLst/>
              </a:rPr>
            </a:br>
            <a:r>
              <a:rPr lang="en-US" sz="7200" b="1" dirty="0" smtClean="0">
                <a:solidFill>
                  <a:srgbClr val="FFFF00"/>
                </a:solidFill>
                <a:effectLst/>
              </a:rPr>
              <a:t>Con Xin </a:t>
            </a:r>
            <a:r>
              <a:rPr lang="en-US" sz="7200" b="1" dirty="0" err="1" smtClean="0">
                <a:solidFill>
                  <a:srgbClr val="FFFF00"/>
                </a:solidFill>
                <a:effectLst/>
              </a:rPr>
              <a:t>Dâng</a:t>
            </a:r>
            <a:r>
              <a:rPr lang="en-US" sz="7200" b="1" dirty="0" smtClean="0">
                <a:solidFill>
                  <a:srgbClr val="FFFF00"/>
                </a:solidFill>
                <a:effectLst/>
              </a:rPr>
              <a:t> </a:t>
            </a:r>
            <a:r>
              <a:rPr lang="en-US" sz="7200" b="1" dirty="0" err="1" smtClean="0">
                <a:solidFill>
                  <a:srgbClr val="FFFF00"/>
                </a:solidFill>
                <a:effectLst/>
              </a:rPr>
              <a:t>Mẹ</a:t>
            </a:r>
            <a:r>
              <a:rPr lang="en-US" sz="6600" b="1" dirty="0" smtClean="0">
                <a:solidFill>
                  <a:srgbClr val="FFFF00"/>
                </a:solidFill>
                <a:effectLst/>
              </a:rPr>
              <a:t/>
            </a:r>
            <a:br>
              <a:rPr lang="en-US" sz="6600" b="1" dirty="0" smtClean="0">
                <a:solidFill>
                  <a:srgbClr val="FFFF00"/>
                </a:solidFill>
                <a:effectLst/>
              </a:rPr>
            </a:br>
            <a:r>
              <a:rPr lang="en-US" sz="5400" b="1" i="1" dirty="0" err="1" smtClean="0">
                <a:solidFill>
                  <a:schemeClr val="bg1"/>
                </a:solidFill>
              </a:rPr>
              <a:t>Văn</a:t>
            </a:r>
            <a:r>
              <a:rPr lang="en-US" sz="5400" b="1" i="1" dirty="0" smtClean="0">
                <a:solidFill>
                  <a:schemeClr val="bg1"/>
                </a:solidFill>
              </a:rPr>
              <a:t> Chi</a:t>
            </a:r>
            <a:endParaRPr lang="en-US" sz="6000" b="1" i="1" dirty="0">
              <a:solidFill>
                <a:schemeClr val="bg1"/>
              </a:solidFill>
              <a:effectLst/>
            </a:endParaRPr>
          </a:p>
        </p:txBody>
      </p:sp>
    </p:spTree>
    <p:extLst>
      <p:ext uri="{BB962C8B-B14F-4D97-AF65-F5344CB8AC3E}">
        <p14:creationId xmlns:p14="http://schemas.microsoft.com/office/powerpoint/2010/main" val="35085029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1" u="sng" dirty="0" err="1">
                <a:solidFill>
                  <a:srgbClr val="FFFF00"/>
                </a:solidFill>
                <a:effectLst/>
              </a:rPr>
              <a:t>Đk</a:t>
            </a:r>
            <a:r>
              <a:rPr lang="en-US" sz="4800" b="1" u="sng" dirty="0">
                <a:solidFill>
                  <a:srgbClr val="FFFF00"/>
                </a:solidFill>
                <a:effectLst/>
              </a:rPr>
              <a:t>:</a:t>
            </a:r>
            <a:r>
              <a:rPr lang="en-US" sz="4800" b="1" dirty="0">
                <a:solidFill>
                  <a:schemeClr val="bg1"/>
                </a:solidFill>
                <a:effectLst/>
              </a:rPr>
              <a:t> </a:t>
            </a:r>
            <a:r>
              <a:rPr lang="vi-VN" sz="4800" b="1" dirty="0"/>
              <a:t> </a:t>
            </a:r>
            <a:r>
              <a:rPr lang="vi-VN" sz="4800" b="1" dirty="0">
                <a:solidFill>
                  <a:schemeClr val="bg1"/>
                </a:solidFill>
              </a:rPr>
              <a:t>Mẹ ơi! Trước nhan Mẹ con dâng về Mẹ. Một tràng hoa Mân Côi và ngàn lời ca chan chứa tình yêu. Lời con tiếng ca hòa dâng lên Mẹ hiền. Tựa ngàn hoa thắm tươi, xin dâng lên Mẹ thương yêu</a:t>
            </a:r>
            <a:r>
              <a:rPr lang="vi-VN" sz="4800" b="1" dirty="0" smtClean="0">
                <a:solidFill>
                  <a:schemeClr val="bg1"/>
                </a:solidFill>
              </a:rPr>
              <a:t>.</a:t>
            </a:r>
            <a:endParaRPr lang="vi-VN" sz="4800" b="1" dirty="0">
              <a:solidFill>
                <a:schemeClr val="bg1"/>
              </a:solidFill>
              <a:effectLst/>
            </a:endParaRPr>
          </a:p>
        </p:txBody>
      </p:sp>
    </p:spTree>
    <p:extLst>
      <p:ext uri="{BB962C8B-B14F-4D97-AF65-F5344CB8AC3E}">
        <p14:creationId xmlns:p14="http://schemas.microsoft.com/office/powerpoint/2010/main" val="427835381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1" u="sng" dirty="0" smtClean="0">
                <a:solidFill>
                  <a:srgbClr val="FFFF00"/>
                </a:solidFill>
              </a:rPr>
              <a:t>Tk</a:t>
            </a:r>
            <a:r>
              <a:rPr lang="en-US" sz="5400" b="1" u="sng" dirty="0" smtClean="0">
                <a:solidFill>
                  <a:srgbClr val="FFFF00"/>
                </a:solidFill>
                <a:effectLst/>
              </a:rPr>
              <a:t>1:</a:t>
            </a:r>
            <a:r>
              <a:rPr lang="en-US" sz="5400" b="1" dirty="0" smtClean="0">
                <a:solidFill>
                  <a:schemeClr val="bg1"/>
                </a:solidFill>
                <a:effectLst/>
              </a:rPr>
              <a:t> </a:t>
            </a:r>
            <a:r>
              <a:rPr lang="vi-VN" sz="5400" b="1" dirty="0">
                <a:solidFill>
                  <a:schemeClr val="bg1"/>
                </a:solidFill>
              </a:rPr>
              <a:t>Trong khi an vui con dâng lên Mẹ tình yêu xin dâng trọn niềm trìu mến. Trong khi cô đơn xin dâng về Mẹ đời những gian truân Mẹ sẽ ủi an</a:t>
            </a:r>
            <a:r>
              <a:rPr lang="vi-VN" sz="5400" b="1" dirty="0" smtClean="0">
                <a:solidFill>
                  <a:schemeClr val="bg1"/>
                </a:solidFill>
              </a:rPr>
              <a:t>.</a:t>
            </a:r>
            <a:endParaRPr lang="en-US" sz="5400" b="1" dirty="0">
              <a:solidFill>
                <a:schemeClr val="bg1"/>
              </a:solidFill>
              <a:effectLst/>
            </a:endParaRPr>
          </a:p>
        </p:txBody>
      </p:sp>
    </p:spTree>
    <p:extLst>
      <p:ext uri="{BB962C8B-B14F-4D97-AF65-F5344CB8AC3E}">
        <p14:creationId xmlns:p14="http://schemas.microsoft.com/office/powerpoint/2010/main" val="28175316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sz="4800" b="1" dirty="0">
                <a:solidFill>
                  <a:schemeClr val="bg1"/>
                </a:solidFill>
                <a:effectLst/>
                <a:latin typeface="+mj-lt"/>
                <a:cs typeface="Times New Roman" pitchFamily="18" charset="0"/>
              </a:rPr>
              <a:t>Xin Chúa làm nên cuộc Hiện Xuống mới trong đời sống Hội</a:t>
            </a:r>
            <a:br>
              <a:rPr lang="vi-VN" sz="4800" b="1" dirty="0">
                <a:solidFill>
                  <a:schemeClr val="bg1"/>
                </a:solidFill>
                <a:effectLst/>
                <a:latin typeface="+mj-lt"/>
                <a:cs typeface="Times New Roman" pitchFamily="18" charset="0"/>
              </a:rPr>
            </a:br>
            <a:r>
              <a:rPr lang="vi-VN" sz="4800" b="1" dirty="0">
                <a:solidFill>
                  <a:schemeClr val="bg1"/>
                </a:solidFill>
                <a:effectLst/>
                <a:latin typeface="+mj-lt"/>
                <a:cs typeface="Times New Roman" pitchFamily="18" charset="0"/>
              </a:rPr>
              <a:t>Thánh, xin tuôn tràn trên các Mục tử ơn khôn ngoan và thông hiểu, gìn giữ các ngài luôn hiệp thông với nhau trong Chúa,</a:t>
            </a:r>
            <a:endParaRPr lang="en-US" sz="4800" b="1"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662343769"/>
      </p:ext>
    </p:extLst>
  </p:cSld>
  <p:clrMapOvr>
    <a:masterClrMapping/>
  </p:clrMapOvr>
  <p:transition spd="slow" advClick="0"/>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1" u="sng" dirty="0" err="1">
                <a:solidFill>
                  <a:srgbClr val="FFFF00"/>
                </a:solidFill>
                <a:effectLst/>
              </a:rPr>
              <a:t>Đk</a:t>
            </a:r>
            <a:r>
              <a:rPr lang="en-US" sz="4800" b="1" u="sng" dirty="0">
                <a:solidFill>
                  <a:srgbClr val="FFFF00"/>
                </a:solidFill>
                <a:effectLst/>
              </a:rPr>
              <a:t>:</a:t>
            </a:r>
            <a:r>
              <a:rPr lang="en-US" sz="4800" b="1" dirty="0">
                <a:solidFill>
                  <a:schemeClr val="bg1"/>
                </a:solidFill>
                <a:effectLst/>
              </a:rPr>
              <a:t> </a:t>
            </a:r>
            <a:r>
              <a:rPr lang="vi-VN" sz="4800" b="1" dirty="0"/>
              <a:t> </a:t>
            </a:r>
            <a:r>
              <a:rPr lang="vi-VN" sz="4800" b="1" dirty="0">
                <a:solidFill>
                  <a:schemeClr val="bg1"/>
                </a:solidFill>
              </a:rPr>
              <a:t>Mẹ ơi! Trước nhan Mẹ con dâng về Mẹ. Một tràng hoa Mân Côi và ngàn lời ca chan chứa tình yêu. Lời con tiếng ca hòa dâng lên Mẹ hiền. Tựa ngàn hoa thắm tươi, xin dâng lên Mẹ thương yêu</a:t>
            </a:r>
            <a:r>
              <a:rPr lang="vi-VN" sz="4800" b="1" dirty="0" smtClean="0">
                <a:solidFill>
                  <a:schemeClr val="bg1"/>
                </a:solidFill>
              </a:rPr>
              <a:t>.</a:t>
            </a:r>
            <a:endParaRPr lang="vi-VN" sz="4800" b="1" dirty="0">
              <a:solidFill>
                <a:schemeClr val="bg1"/>
              </a:solidFill>
              <a:effectLst/>
            </a:endParaRPr>
          </a:p>
        </p:txBody>
      </p:sp>
    </p:spTree>
    <p:extLst>
      <p:ext uri="{BB962C8B-B14F-4D97-AF65-F5344CB8AC3E}">
        <p14:creationId xmlns:p14="http://schemas.microsoft.com/office/powerpoint/2010/main" val="414977467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510"/>
            <a:ext cx="9144000" cy="5134480"/>
          </a:xfrm>
          <a:prstGeom prst="rect">
            <a:avLst/>
          </a:prstGeom>
        </p:spPr>
      </p:pic>
    </p:spTree>
    <p:extLst>
      <p:ext uri="{BB962C8B-B14F-4D97-AF65-F5344CB8AC3E}">
        <p14:creationId xmlns:p14="http://schemas.microsoft.com/office/powerpoint/2010/main" val="33014350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sz="5400" b="1" dirty="0">
                <a:solidFill>
                  <a:schemeClr val="bg1"/>
                </a:solidFill>
                <a:effectLst/>
                <a:latin typeface="+mj-lt"/>
              </a:rPr>
              <a:t>để các ngài cùng nhau tìm hiểu những điều đẹp ý</a:t>
            </a:r>
            <a:r>
              <a:rPr lang="en-US" sz="5400" b="1" dirty="0">
                <a:solidFill>
                  <a:schemeClr val="bg1"/>
                </a:solidFill>
                <a:effectLst/>
                <a:latin typeface="+mj-lt"/>
              </a:rPr>
              <a:t> </a:t>
            </a:r>
            <a:r>
              <a:rPr lang="vi-VN" sz="5400" b="1" dirty="0">
                <a:solidFill>
                  <a:schemeClr val="bg1"/>
                </a:solidFill>
                <a:effectLst/>
                <a:latin typeface="+mj-lt"/>
              </a:rPr>
              <a:t>Chúa, và hướng dẫn đoàn Dân Chúa thực thi những điều Chúa truyền dạy</a:t>
            </a:r>
            <a:r>
              <a:rPr lang="en-US" sz="5400" b="1" dirty="0">
                <a:solidFill>
                  <a:schemeClr val="bg1"/>
                </a:solidFill>
                <a:effectLst/>
                <a:latin typeface="+mj-lt"/>
              </a:rPr>
              <a:t>.</a:t>
            </a:r>
          </a:p>
        </p:txBody>
      </p:sp>
    </p:spTree>
    <p:extLst>
      <p:ext uri="{BB962C8B-B14F-4D97-AF65-F5344CB8AC3E}">
        <p14:creationId xmlns:p14="http://schemas.microsoft.com/office/powerpoint/2010/main" val="4224056561"/>
      </p:ext>
    </p:extLst>
  </p:cSld>
  <p:clrMapOvr>
    <a:masterClrMapping/>
  </p:clrMapOvr>
  <p:transition spd="slow" advClick="0"/>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1231</TotalTime>
  <Words>1795</Words>
  <Application>Microsoft Office PowerPoint</Application>
  <PresentationFormat>On-screen Show (16:9)</PresentationFormat>
  <Paragraphs>96</Paragraphs>
  <Slides>81</Slides>
  <Notes>1</Notes>
  <HiddenSlides>0</HiddenSlides>
  <MMClips>0</MMClips>
  <ScaleCrop>false</ScaleCrop>
  <HeadingPairs>
    <vt:vector size="4" baseType="variant">
      <vt:variant>
        <vt:lpstr>Theme</vt:lpstr>
      </vt:variant>
      <vt:variant>
        <vt:i4>12</vt:i4>
      </vt:variant>
      <vt:variant>
        <vt:lpstr>Slide Titles</vt:lpstr>
      </vt:variant>
      <vt:variant>
        <vt:i4>81</vt:i4>
      </vt:variant>
    </vt:vector>
  </HeadingPairs>
  <TitlesOfParts>
    <vt:vector size="93" baseType="lpstr">
      <vt:lpstr>Office Theme</vt:lpstr>
      <vt:lpstr>12_Office Theme</vt:lpstr>
      <vt:lpstr>36_Default Design</vt:lpstr>
      <vt:lpstr>10_Office Theme</vt:lpstr>
      <vt:lpstr>37_Default Design</vt:lpstr>
      <vt:lpstr>6_Office Theme</vt:lpstr>
      <vt:lpstr>7_Office Theme</vt:lpstr>
      <vt:lpstr>8_Office Theme</vt:lpstr>
      <vt:lpstr>4_Office Theme</vt:lpstr>
      <vt:lpstr>2_Office Theme</vt:lpstr>
      <vt:lpstr>5_Office Theme</vt:lpstr>
      <vt:lpstr>3_Office Theme</vt:lpstr>
      <vt:lpstr>PowerPoint Presentation</vt:lpstr>
      <vt:lpstr>TẬP HÁT CỘNG ĐOÀN</vt:lpstr>
      <vt:lpstr>Đk: Vườn nho của Chúa chính là nhà  Ít-ra-en.</vt:lpstr>
      <vt:lpstr>Chúa nói: Chính Thầy đã chọn các con, giữa thế gian, để các con đi và đem lại hoa trái và để hoa trái các con tồn tại.      Alleluia …</vt:lpstr>
      <vt:lpstr>PowerPoint Presentation</vt:lpstr>
      <vt:lpstr>Lạy Chúa Thánh Thần là Ánh sáng Chân lý vẹn toàn, Chúa ban những ân huệ thích hợp cho từng thời đại, và dùng nhiều cách thế kỳ diệu để hướng dẫn Hội Thánh,</vt:lpstr>
      <vt:lpstr>này chúng con đang chung lời cầu nguyện cho các Giám mục, và những người tham dự Thượng Hội đồng Giám mục thế giới.</vt:lpstr>
      <vt:lpstr>Xin Chúa làm nên cuộc Hiện Xuống mới trong đời sống Hội Thánh, xin tuôn tràn trên các Mục tử ơn khôn ngoan và thông hiểu, gìn giữ các ngài luôn hiệp thông với nhau trong Chúa,</vt:lpstr>
      <vt:lpstr>để các ngài cùng nhau tìm hiểu những điều đẹp ý Chúa, và hướng dẫn đoàn Dân Chúa thực thi những điều Chúa truyền dạy.</vt:lpstr>
      <vt:lpstr>Các giáo phận Việt Nam chúng con, luôn muốn cùng chung nhịp bước với Hội Thánh hoàn vũ, xin cho chúng con biết đồng cảm với nỗi thao thức của các Mục tử trên toàn thế giới, ngày càng ý thức hơn về tình hiệp thông,</vt:lpstr>
      <vt:lpstr>thái độ tham gia và lòng nhiệt thành trong sứ vụ của Hội Thánh, Nhờ lời chuyển cầu của Đức Trinh Nữ Maria, Nữ Vương các Tông đồ và là Mẹ của Hội Thánh,</vt:lpstr>
      <vt:lpstr>Chúng con dâng lời khẩn cầu lên Chúa, là đấng hoạt động mọi nơi mọi thời, trong sự hiệp thông với Chúa Cha và Chúa Con, luôn mãi mãi đến muôn đời. Amen.</vt:lpstr>
      <vt:lpstr>PowerPoint Presentation</vt:lpstr>
      <vt:lpstr>Ca Nhập Lễ Khúc Tạ Ơn Anh Tuấn</vt:lpstr>
      <vt:lpstr>PowerPoint Presentation</vt:lpstr>
      <vt:lpstr>PowerPoint Presentation</vt:lpstr>
      <vt:lpstr>PowerPoint Presentation</vt:lpstr>
      <vt:lpstr>PowerPoint Presentation</vt:lpstr>
      <vt:lpstr>PowerPoint Presentation</vt:lpstr>
      <vt:lpstr> </vt:lpstr>
      <vt:lpstr> </vt:lpstr>
      <vt:lpstr> </vt:lpstr>
      <vt:lpstr> </vt:lpstr>
      <vt:lpstr> </vt:lpstr>
      <vt:lpstr> </vt:lpstr>
      <vt:lpstr> </vt:lpstr>
      <vt:lpstr> </vt:lpstr>
      <vt:lpstr>PowerPoint Presentation</vt:lpstr>
      <vt:lpstr>PowerPoint Presentation</vt:lpstr>
      <vt:lpstr>Thánh Vịnh 79 Chúa Nhật XXVII Thường Niên Năm A Lm. Kim Long 04 Câu</vt:lpstr>
      <vt:lpstr>Đk: Vườn nho của Chúa chính là nhà Ít-ra-en.</vt:lpstr>
      <vt:lpstr>Tk1: Này cụm nho Ngài bứng khi xưa tận bên Ai-cập xa xôi đuổi bao dân tộc, dọn đất cấy nơi đây. Và khiến cành lá vươn dài xa mãi cho tới đại dương. Đâm thêm chồi ra tới sông dài và xanh tốt bóng rợp khắp nơi.</vt:lpstr>
      <vt:lpstr>Đk: Vườn nho của Chúa chính là nhà Ít-ra-en.</vt:lpstr>
      <vt:lpstr>Tk2: Vậy mà nay Ngài nỡ đang tâm dẹp phăng lũy rào chung quanh để cho bao người lui tới hái đem ăn. Và để từng lũ heo rừng xông đến xô phá tràn lan. Bao nhiêu là muông thú nương đồng gặm ăn nát khác gì cỏ hoang.</vt:lpstr>
      <vt:lpstr>Đk: Vườn nho của Chúa chính là nhà Ít-ra-en.</vt:lpstr>
      <vt:lpstr>Tk3: Vạn lạy Ngài là Chúa thiên binh, nguyện thương xót trở lại đi, tít trên cung trời xin ngó xuống trông xem. Nguyện Chúa dủ thương thăm vườn nho cũ tay Chúa trồng xưa. Tay uy quyền xin hãy bảo vệ, chồi non đó hãy củng cố thêm.</vt:lpstr>
      <vt:lpstr>Đk: Vườn nho của Chúa chính là nhà Ít-ra-en.</vt:lpstr>
      <vt:lpstr>Tk4: Rầy nguyện xin chẳng dám khi nao rời xa Chúa Trời nữa đâu. Cúi xin ơn Ngài cho sống vĩnh an luôn. Hợp tiếng đoàn con ca tụng danh Chúa, Thiên Chúa càn khôn. Con dân Ngài xin hãy qui hồi, Dọi Nhan Thánh cứu độ chúng con.  </vt:lpstr>
      <vt:lpstr>Đk: Vườn nho của Chúa chính là nhà Ít-ra-en.</vt:lpstr>
      <vt:lpstr>PowerPoint Presentation</vt:lpstr>
      <vt:lpstr>Chúa nói: Chính Thầy đã chọn các con, giữa thế gian, để các con đi và đem lại hoa trái và để hoa trái các con tồn tại.    Alleluia … </vt:lpstr>
      <vt:lpstr>PowerPoint Presentation</vt:lpstr>
      <vt:lpstr>PowerPoint Presentation</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PowerPoint Presentation</vt:lpstr>
      <vt:lpstr>PowerPoint Presentation</vt:lpstr>
      <vt:lpstr>Tk1: Dâng tiến Cha lễ vật đây bánh rượu tình yêu nồng thắm. Dâng tiến Cha lao nhọc tháng ngày góp công đầy tâm.</vt:lpstr>
      <vt:lpstr>Đk: Xin dâng lên Cha đây rượu nho bánh thơm tình yêu. Dâng lên con tim thắm ân tình chan hòa đẹp xinh.</vt:lpstr>
      <vt:lpstr>Tk2: Dâng tiến Cha hoa màu nơi cánh đồng đoàn con gặt hái. Hoa trái thơm dâng Ngài với trọn trái tim nồng say.</vt:lpstr>
      <vt:lpstr>Đk: Xin dâng lên Cha đây rượu nho bánh thơm tình yêu. Dâng lên con tim thắm ân tình chan hòa đẹp xinh.</vt:lpstr>
      <vt:lpstr>PowerPoint Presentation</vt:lpstr>
      <vt:lpstr>PowerPoint Presentation</vt:lpstr>
      <vt:lpstr>Ca Nguyện Hiệp Lễ Con Chúa Hy Sinh Đinh Công Huỳnh</vt:lpstr>
      <vt:lpstr>Tk1: Trong vườn nho năm xưa dậu rào quanh kín cổng cao tường. Con người bao tham lam tranh hơn thua giết nhau không ngừng. Vì hám những lợi danh nên lòng mất đi tình thương. Chính cả Con Thiên Chúa cũng bị giết chết thảm thương.</vt:lpstr>
      <vt:lpstr>Đk: Ôi! Bao la thay Con Chúa hiến thân cho dương gian vui sống bình an. Ôi! Cao siêu thay viên đá góc tường đã trở thành cứu cánh trần gian. </vt:lpstr>
      <vt:lpstr>*: Con xin ca khen Danh Chúa muôn đời yêu thương con như sóng trùng khơi. Dâng muôn câu ca khúc hát khen ngợi vì tình Ngài mãi chẳng hề vơi.</vt:lpstr>
      <vt:lpstr>Tk2: Chúa vì yêu thương ta Ngài dựng nên núi non tuyệt vời. Cho trời xanh bao la hoa thơm hương điểm tô cho đời. Trần thế đã hủy đi công trình Chúa ban đẹp thay. Chính Ngài hy sinh chết cứu chuộc những lỗi lầm ta.</vt:lpstr>
      <vt:lpstr>Đk: Ôi! Bao la thay Con Chúa hiến thân cho dương gian vui sống bình an. Ôi! Cao siêu thay viên đá góc tường đã trở thành cứu cánh trần gian. </vt:lpstr>
      <vt:lpstr>*: Con xin ca khen Danh Chúa muôn đời yêu thương con như sóng trùng khơi. Dâng muôn câu ca khúc hát khen ngợi vì tình Ngài mãi chẳng hề vơi.</vt:lpstr>
      <vt:lpstr>Tk3:  Ôi tình yêu bao la Ngài đã dâng hiến trọn thân mình. Xin dạy con hy sinh luôn cho đi với hết ân tình. Vì tất cả hồng ân Chúa tuôn đổ trên đời con. Khấn Ngài thương nhận lấy tấm lòng sốt mến tạ ơn.</vt:lpstr>
      <vt:lpstr>Đk: Ôi! Bao la thay Con Chúa hiến thân cho dương gian vui sống bình an. Ôi! Cao siêu thay viên đá góc tường đã trở thành cứu cánh trần gian. </vt:lpstr>
      <vt:lpstr>*: Con xin ca khen Danh Chúa muôn đời yêu thương con như sóng trùng khơi. Dâng muôn câu ca khúc hát khen ngợi vì tình Ngài mãi chẳng hề vơi.</vt:lpstr>
      <vt:lpstr>PowerPoint Presentation</vt:lpstr>
      <vt:lpstr>PowerPoint Presentation</vt:lpstr>
      <vt:lpstr>Ca Kết Lễ Con Xin Dâng Mẹ Văn Chi</vt:lpstr>
      <vt:lpstr>Đk:  Mẹ ơi! Trước nhan Mẹ con dâng về Mẹ. Một tràng hoa Mân Côi và ngàn lời ca chan chứa tình yêu. Lời con tiếng ca hòa dâng lên Mẹ hiền. Tựa ngàn hoa thắm tươi, xin dâng lên Mẹ thương yêu.</vt:lpstr>
      <vt:lpstr>Tk1: Trong khi an vui con dâng lên Mẹ tình yêu xin dâng trọn niềm trìu mến. Trong khi cô đơn xin dâng về Mẹ đời những gian truân Mẹ sẽ ủi an.</vt:lpstr>
      <vt:lpstr>Đk:  Mẹ ơi! Trước nhan Mẹ con dâng về Mẹ. Một tràng hoa Mân Côi và ngàn lời ca chan chứa tình yêu. Lời con tiếng ca hòa dâng lên Mẹ hiền. Tựa ngàn hoa thắm tươi, xin dâng lên Mẹ thương yêu.</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 Nhập Lễ Từ Hừng Sáng Lm. Kim Long</dc:title>
  <dc:creator>Hung Nam</dc:creator>
  <cp:lastModifiedBy>Hung Nam</cp:lastModifiedBy>
  <cp:revision>146</cp:revision>
  <dcterms:created xsi:type="dcterms:W3CDTF">2023-05-21T07:25:42Z</dcterms:created>
  <dcterms:modified xsi:type="dcterms:W3CDTF">2023-10-05T09:22:40Z</dcterms:modified>
</cp:coreProperties>
</file>