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408" r:id="rId11"/>
    <p:sldMasterId id="2147484456" r:id="rId12"/>
    <p:sldMasterId id="2147484504" r:id="rId13"/>
    <p:sldMasterId id="2147484516" r:id="rId14"/>
  </p:sldMasterIdLst>
  <p:notesMasterIdLst>
    <p:notesMasterId r:id="rId88"/>
  </p:notesMasterIdLst>
  <p:sldIdLst>
    <p:sldId id="507" r:id="rId15"/>
    <p:sldId id="376" r:id="rId16"/>
    <p:sldId id="841" r:id="rId17"/>
    <p:sldId id="840" r:id="rId18"/>
    <p:sldId id="831" r:id="rId19"/>
    <p:sldId id="553" r:id="rId20"/>
    <p:sldId id="585" r:id="rId21"/>
    <p:sldId id="746" r:id="rId22"/>
    <p:sldId id="834" r:id="rId23"/>
    <p:sldId id="835" r:id="rId24"/>
    <p:sldId id="832" r:id="rId25"/>
    <p:sldId id="392" r:id="rId26"/>
    <p:sldId id="393" r:id="rId27"/>
    <p:sldId id="394" r:id="rId28"/>
    <p:sldId id="395" r:id="rId29"/>
    <p:sldId id="396" r:id="rId30"/>
    <p:sldId id="397" r:id="rId31"/>
    <p:sldId id="398" r:id="rId32"/>
    <p:sldId id="399" r:id="rId33"/>
    <p:sldId id="647" r:id="rId34"/>
    <p:sldId id="649" r:id="rId35"/>
    <p:sldId id="794" r:id="rId36"/>
    <p:sldId id="795" r:id="rId37"/>
    <p:sldId id="796" r:id="rId38"/>
    <p:sldId id="836" r:id="rId39"/>
    <p:sldId id="797" r:id="rId40"/>
    <p:sldId id="837" r:id="rId41"/>
    <p:sldId id="798" r:id="rId42"/>
    <p:sldId id="838" r:id="rId43"/>
    <p:sldId id="816" r:id="rId44"/>
    <p:sldId id="839" r:id="rId45"/>
    <p:sldId id="653" r:id="rId46"/>
    <p:sldId id="800" r:id="rId47"/>
    <p:sldId id="728"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561" r:id="rId65"/>
    <p:sldId id="559" r:id="rId66"/>
    <p:sldId id="846" r:id="rId67"/>
    <p:sldId id="848" r:id="rId68"/>
    <p:sldId id="276" r:id="rId69"/>
    <p:sldId id="810" r:id="rId70"/>
    <p:sldId id="729" r:id="rId71"/>
    <p:sldId id="277" r:id="rId72"/>
    <p:sldId id="278" r:id="rId73"/>
    <p:sldId id="825" r:id="rId74"/>
    <p:sldId id="290" r:id="rId75"/>
    <p:sldId id="842" r:id="rId76"/>
    <p:sldId id="291" r:id="rId77"/>
    <p:sldId id="843" r:id="rId78"/>
    <p:sldId id="844" r:id="rId79"/>
    <p:sldId id="845" r:id="rId80"/>
    <p:sldId id="292" r:id="rId81"/>
    <p:sldId id="814" r:id="rId82"/>
    <p:sldId id="293" r:id="rId83"/>
    <p:sldId id="563" r:id="rId84"/>
    <p:sldId id="564" r:id="rId85"/>
    <p:sldId id="849" r:id="rId86"/>
    <p:sldId id="833"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Z4J4RNS7H6xyr12caUmEQ==" hashData="56mKD5LyXmIGDf3QF4nC2X6js+4="/>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63</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847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7216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738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563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710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71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6555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913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956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154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937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83354"/>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err="1" smtClean="0">
                <a:solidFill>
                  <a:srgbClr val="FFFF00"/>
                </a:solidFill>
                <a:effectLst/>
                <a:latin typeface="+mj-lt"/>
              </a:rPr>
              <a:t>Đ</a:t>
            </a:r>
            <a:r>
              <a:rPr lang="en-US" sz="6000" b="1" u="sng" dirty="0" err="1">
                <a:solidFill>
                  <a:srgbClr val="FFFF00"/>
                </a:solidFill>
                <a:effectLst/>
                <a:latin typeface="+mj-lt"/>
              </a:rPr>
              <a:t>k</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vi-VN" sz="6000" b="1" dirty="0">
                <a:solidFill>
                  <a:schemeClr val="bg1"/>
                </a:solidFill>
                <a:latin typeface="+mj-lt"/>
              </a:rPr>
              <a:t>Xin các thánh tử đạo Việt Nam. Nơi vinh phúc chiếu soi rỡ ràng Thương lắng nghe lời con kêu khấn</a:t>
            </a:r>
            <a:r>
              <a:rPr lang="vi-VN" sz="6000" b="1" dirty="0" smtClean="0">
                <a:solidFill>
                  <a:schemeClr val="bg1"/>
                </a:solidFill>
                <a:latin typeface="+mj-lt"/>
              </a:rPr>
              <a:t>.</a:t>
            </a:r>
            <a:r>
              <a:rPr lang="en-US" sz="6000" b="1" dirty="0" smtClean="0">
                <a:solidFill>
                  <a:schemeClr val="bg1"/>
                </a:solidFill>
                <a:latin typeface="+mj-lt"/>
              </a:rPr>
              <a:t> </a:t>
            </a:r>
            <a:r>
              <a:rPr lang="vi-VN" sz="6000" b="1" dirty="0" smtClean="0">
                <a:solidFill>
                  <a:schemeClr val="bg1"/>
                </a:solidFill>
                <a:latin typeface="+mj-lt"/>
              </a:rPr>
              <a:t>Ban </a:t>
            </a:r>
            <a:r>
              <a:rPr lang="vi-VN" sz="6000" b="1" dirty="0">
                <a:solidFill>
                  <a:schemeClr val="bg1"/>
                </a:solidFill>
                <a:latin typeface="+mj-lt"/>
              </a:rPr>
              <a:t>xuống muôn phúc trên nước Nam</a:t>
            </a:r>
            <a:r>
              <a:rPr lang="vi-VN" sz="6000" b="1" dirty="0" smtClean="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18595847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latin typeface="+mj-lt"/>
                <a:cs typeface="Times New Roman" panose="02020603050405020304" pitchFamily="18" charset="0"/>
              </a:rPr>
              <a:t>KINH VINH DANH</a:t>
            </a:r>
            <a:endParaRPr lang="vi-VN" sz="7200" b="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just" eaLnBrk="1" hangingPunct="1">
              <a:lnSpc>
                <a:spcPct val="150000"/>
              </a:lnSpc>
            </a:pPr>
            <a:r>
              <a:rPr lang="en-US" sz="4800" b="1" u="sng" dirty="0" err="1">
                <a:solidFill>
                  <a:srgbClr val="FFFF00"/>
                </a:solidFill>
                <a:effectLst/>
                <a:latin typeface="+mj-lt"/>
                <a:cs typeface="Times New Roman" panose="02020603050405020304" pitchFamily="18" charset="0"/>
              </a:rPr>
              <a:t>Chủ</a:t>
            </a:r>
            <a:r>
              <a:rPr lang="en-US" sz="4800" b="1" u="sng" dirty="0">
                <a:solidFill>
                  <a:srgbClr val="FFFF00"/>
                </a:solidFill>
                <a:effectLst/>
                <a:latin typeface="+mj-lt"/>
                <a:cs typeface="Times New Roman" panose="02020603050405020304" pitchFamily="18" charset="0"/>
              </a:rPr>
              <a:t> </a:t>
            </a:r>
            <a:r>
              <a:rPr lang="en-US" sz="4800" b="1" u="sng" dirty="0" err="1">
                <a:solidFill>
                  <a:srgbClr val="FFFF00"/>
                </a:solidFill>
                <a:effectLst/>
                <a:latin typeface="+mj-lt"/>
                <a:cs typeface="Times New Roman" panose="02020603050405020304" pitchFamily="18" charset="0"/>
              </a:rPr>
              <a:t>tế</a:t>
            </a:r>
            <a:r>
              <a:rPr lang="en-US" sz="4800" b="1" u="sng" dirty="0">
                <a:solidFill>
                  <a:srgbClr val="FFFF00"/>
                </a:solidFill>
                <a:effectLst/>
                <a:latin typeface="+mj-lt"/>
                <a:cs typeface="Times New Roman" panose="02020603050405020304" pitchFamily="18" charset="0"/>
              </a:rPr>
              <a:t>:</a:t>
            </a:r>
            <a:r>
              <a:rPr lang="en-US" sz="4800" b="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Vinh</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danh</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Thiên</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Chúa</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trên</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các</a:t>
            </a:r>
            <a:r>
              <a:rPr lang="en-US" sz="4800" b="1" i="1" dirty="0">
                <a:solidFill>
                  <a:srgbClr val="FFFF00"/>
                </a:solidFill>
                <a:effectLst/>
                <a:latin typeface="+mj-lt"/>
                <a:cs typeface="Times New Roman" panose="02020603050405020304" pitchFamily="18" charset="0"/>
              </a:rPr>
              <a:t> </a:t>
            </a:r>
            <a:r>
              <a:rPr lang="en-US" sz="4800" b="1" i="1" dirty="0" err="1">
                <a:solidFill>
                  <a:srgbClr val="FFFF00"/>
                </a:solidFill>
                <a:effectLst/>
                <a:latin typeface="+mj-lt"/>
                <a:cs typeface="Times New Roman" panose="02020603050405020304" pitchFamily="18" charset="0"/>
              </a:rPr>
              <a:t>tầng</a:t>
            </a:r>
            <a:r>
              <a:rPr lang="en-US" sz="4800" b="1" i="1" dirty="0">
                <a:solidFill>
                  <a:srgbClr val="FFFF00"/>
                </a:solidFill>
                <a:effectLst/>
                <a:latin typeface="+mj-lt"/>
                <a:cs typeface="Times New Roman" panose="02020603050405020304" pitchFamily="18" charset="0"/>
              </a:rPr>
              <a:t> </a:t>
            </a:r>
            <a:r>
              <a:rPr lang="en-US" sz="4800" b="1" i="1" dirty="0" err="1" smtClean="0">
                <a:solidFill>
                  <a:srgbClr val="FFFF00"/>
                </a:solidFill>
                <a:effectLst/>
                <a:latin typeface="+mj-lt"/>
                <a:cs typeface="Times New Roman" panose="02020603050405020304" pitchFamily="18" charset="0"/>
              </a:rPr>
              <a:t>trời</a:t>
            </a:r>
            <a:r>
              <a:rPr lang="en-US" sz="4800" b="1" i="1" dirty="0" smtClean="0">
                <a:solidFill>
                  <a:srgbClr val="FFFF00"/>
                </a:solidFill>
                <a:effectLst/>
                <a:latin typeface="+mj-lt"/>
                <a:cs typeface="Times New Roman" panose="02020603050405020304" pitchFamily="18" charset="0"/>
              </a:rPr>
              <a:t>.</a:t>
            </a:r>
          </a:p>
          <a:p>
            <a:pPr algn="just" eaLnBrk="1" hangingPunct="1">
              <a:lnSpc>
                <a:spcPct val="150000"/>
              </a:lnSpc>
            </a:pPr>
            <a:r>
              <a:rPr lang="vi-VN" sz="4800" b="1" dirty="0" smtClean="0">
                <a:solidFill>
                  <a:srgbClr val="FFFF00"/>
                </a:solidFill>
                <a:effectLst/>
                <a:latin typeface="+mj-lt"/>
                <a:cs typeface="Times New Roman" panose="02020603050405020304" pitchFamily="18" charset="0"/>
              </a:rPr>
              <a:t>A+B</a:t>
            </a:r>
            <a:r>
              <a:rPr lang="vi-VN" sz="4800" b="1" dirty="0">
                <a:solidFill>
                  <a:srgbClr val="FFFF00"/>
                </a:solidFill>
                <a:effectLst/>
                <a:latin typeface="+mj-lt"/>
                <a:cs typeface="Times New Roman" panose="02020603050405020304" pitchFamily="18" charset="0"/>
              </a:rPr>
              <a:t>:</a:t>
            </a:r>
            <a:r>
              <a:rPr lang="vi-VN" sz="4800" b="1" dirty="0">
                <a:solidFill>
                  <a:schemeClr val="bg1"/>
                </a:solidFill>
                <a:effectLst/>
                <a:latin typeface="+mj-lt"/>
                <a:cs typeface="Times New Roman" panose="02020603050405020304" pitchFamily="18" charset="0"/>
              </a:rPr>
              <a:t> Và bình an dưới thế cho người thiện tâm</a:t>
            </a:r>
            <a:r>
              <a:rPr lang="en-US" sz="4800" b="1" dirty="0">
                <a:solidFill>
                  <a:schemeClr val="bg1"/>
                </a:solidFill>
                <a:effectLst/>
                <a:latin typeface="+mj-lt"/>
                <a:cs typeface="Times New Roman" panose="02020603050405020304" pitchFamily="18" charset="0"/>
              </a:rPr>
              <a:t>.</a:t>
            </a:r>
            <a:endParaRPr lang="vi-VN" sz="4800" b="1"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just" eaLnBrk="1" hangingPunct="1">
              <a:lnSpc>
                <a:spcPct val="140000"/>
              </a:lnSpc>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ca </a:t>
            </a:r>
            <a:r>
              <a:rPr lang="en-US" sz="4800" b="1" dirty="0" err="1">
                <a:solidFill>
                  <a:schemeClr val="bg1"/>
                </a:solidFill>
                <a:effectLst/>
                <a:latin typeface="+mj-lt"/>
                <a:cs typeface="Times New Roman" panose="02020603050405020304" pitchFamily="18" charset="0"/>
              </a:rPr>
              <a:t>ngợi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a:p>
            <a:pPr algn="just" eaLnBrk="1" hangingPunct="1">
              <a:lnSpc>
                <a:spcPct val="140000"/>
              </a:lnSpc>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chúc</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tụng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endParaRPr lang="en-US" sz="4800" b="1" dirty="0" smtClean="0">
              <a:solidFill>
                <a:schemeClr val="bg1"/>
              </a:solidFill>
              <a:effectLst/>
              <a:latin typeface="+mj-lt"/>
              <a:cs typeface="Times New Roman" panose="02020603050405020304" pitchFamily="18" charset="0"/>
            </a:endParaRPr>
          </a:p>
          <a:p>
            <a:pPr algn="just" eaLnBrk="1" hangingPunct="1">
              <a:lnSpc>
                <a:spcPct val="140000"/>
              </a:lnSpc>
            </a:pPr>
            <a:r>
              <a:rPr lang="en-US" sz="4800" b="1" dirty="0" smtClean="0">
                <a:solidFill>
                  <a:srgbClr val="FFFF00"/>
                </a:solidFill>
                <a:effectLst/>
                <a:latin typeface="+mj-lt"/>
                <a:cs typeface="Times New Roman" panose="02020603050405020304" pitchFamily="18" charset="0"/>
              </a:rPr>
              <a:t>A</a:t>
            </a:r>
            <a:r>
              <a:rPr lang="en-US" sz="4800" b="1" dirty="0">
                <a:solidFill>
                  <a:srgbClr val="FFFF00"/>
                </a:solidFill>
                <a:effectLst/>
                <a:latin typeface="+mj-lt"/>
                <a:cs typeface="Times New Roman" panose="02020603050405020304" pitchFamily="18" charset="0"/>
              </a:rPr>
              <a:t>:</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thờ</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lạy</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p>
          <a:p>
            <a:pPr algn="just" eaLnBrk="1" hangingPunct="1">
              <a:lnSpc>
                <a:spcPct val="140000"/>
              </a:lnSpc>
            </a:pPr>
            <a:r>
              <a:rPr lang="en-US" sz="4800" b="1"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tôn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vinh</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4600" b="1" u="sng" dirty="0">
                <a:solidFill>
                  <a:srgbClr val="FFFF00"/>
                </a:solidFill>
                <a:effectLst/>
                <a:latin typeface="+mj-lt"/>
                <a:cs typeface="Times New Roman" panose="02020603050405020304" pitchFamily="18" charset="0"/>
              </a:rPr>
              <a:t>A:</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Chúng</a:t>
            </a:r>
            <a:r>
              <a:rPr lang="en-US" sz="4600" b="1" dirty="0">
                <a:solidFill>
                  <a:schemeClr val="bg1"/>
                </a:solidFill>
                <a:effectLst/>
                <a:latin typeface="+mj-lt"/>
                <a:cs typeface="Times New Roman" panose="02020603050405020304" pitchFamily="18" charset="0"/>
              </a:rPr>
              <a:t> con </a:t>
            </a:r>
            <a:r>
              <a:rPr lang="en-US" sz="4600" b="1" dirty="0" err="1">
                <a:solidFill>
                  <a:schemeClr val="bg1"/>
                </a:solidFill>
                <a:effectLst/>
                <a:latin typeface="+mj-lt"/>
                <a:cs typeface="Times New Roman" panose="02020603050405020304" pitchFamily="18" charset="0"/>
              </a:rPr>
              <a:t>cảm</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tạ</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Chúa</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vì</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vinh</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quang</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cao</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cả</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Chúa</a:t>
            </a:r>
            <a:r>
              <a:rPr lang="en-US" sz="46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600" b="1" dirty="0">
                <a:solidFill>
                  <a:srgbClr val="FFFF00"/>
                </a:solidFill>
                <a:effectLst/>
                <a:latin typeface="+mj-lt"/>
                <a:cs typeface="Times New Roman" panose="02020603050405020304" pitchFamily="18" charset="0"/>
              </a:rPr>
              <a:t>B:</a:t>
            </a:r>
            <a:r>
              <a:rPr lang="vi-VN" sz="4600" b="1"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600" b="1" u="sng" dirty="0">
                <a:solidFill>
                  <a:srgbClr val="FFFF00"/>
                </a:solidFill>
                <a:effectLst/>
                <a:latin typeface="+mj-lt"/>
                <a:cs typeface="Times New Roman" panose="02020603050405020304" pitchFamily="18" charset="0"/>
              </a:rPr>
              <a:t>A:</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Lạy</a:t>
            </a:r>
            <a:r>
              <a:rPr lang="en-US" sz="4600" b="1" dirty="0">
                <a:solidFill>
                  <a:schemeClr val="bg1"/>
                </a:solidFill>
                <a:effectLst/>
                <a:latin typeface="+mj-lt"/>
                <a:cs typeface="Times New Roman" panose="02020603050405020304" pitchFamily="18" charset="0"/>
              </a:rPr>
              <a:t> con </a:t>
            </a:r>
            <a:r>
              <a:rPr lang="en-US" sz="4600" b="1" dirty="0" err="1">
                <a:solidFill>
                  <a:schemeClr val="bg1"/>
                </a:solidFill>
                <a:effectLst/>
                <a:latin typeface="+mj-lt"/>
                <a:cs typeface="Times New Roman" panose="02020603050405020304" pitchFamily="18" charset="0"/>
              </a:rPr>
              <a:t>một</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Thiên</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Chúa</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Chúa</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Giêsu</a:t>
            </a:r>
            <a:r>
              <a:rPr lang="en-US" sz="4600" b="1" dirty="0">
                <a:solidFill>
                  <a:schemeClr val="bg1"/>
                </a:solidFill>
                <a:effectLst/>
                <a:latin typeface="+mj-lt"/>
                <a:cs typeface="Times New Roman" panose="02020603050405020304" pitchFamily="18" charset="0"/>
              </a:rPr>
              <a:t> </a:t>
            </a:r>
            <a:r>
              <a:rPr lang="en-US" sz="4600" b="1" dirty="0" err="1">
                <a:solidFill>
                  <a:schemeClr val="bg1"/>
                </a:solidFill>
                <a:effectLst/>
                <a:latin typeface="+mj-lt"/>
                <a:cs typeface="Times New Roman" panose="02020603050405020304" pitchFamily="18" charset="0"/>
              </a:rPr>
              <a:t>Kitô</a:t>
            </a:r>
            <a:r>
              <a:rPr lang="en-US" sz="4600" b="1"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600" b="1" dirty="0">
                <a:solidFill>
                  <a:srgbClr val="FFFF00"/>
                </a:solidFill>
                <a:effectLst/>
                <a:latin typeface="+mj-lt"/>
                <a:cs typeface="Times New Roman" panose="02020603050405020304" pitchFamily="18" charset="0"/>
              </a:rPr>
              <a:t>B:</a:t>
            </a:r>
            <a:r>
              <a:rPr lang="vi-VN" sz="4600" b="1"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thương</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xót</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4800" b="1" u="sng" dirty="0">
                <a:solidFill>
                  <a:srgbClr val="FFFF00"/>
                </a:solidFill>
                <a:effectLst/>
                <a:latin typeface="+mj-lt"/>
                <a:cs typeface="Times New Roman" panose="02020603050405020304" pitchFamily="18" charset="0"/>
              </a:rPr>
              <a:t>B:</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xóa</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tội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trần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gian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xin</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nhậm</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lời</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chúng</a:t>
            </a:r>
            <a:r>
              <a:rPr lang="en-US" sz="4800" b="1" dirty="0">
                <a:solidFill>
                  <a:schemeClr val="bg1"/>
                </a:solidFill>
                <a:effectLst/>
                <a:latin typeface="+mj-lt"/>
                <a:cs typeface="Times New Roman" panose="02020603050405020304" pitchFamily="18" charset="0"/>
              </a:rPr>
              <a:t> con </a:t>
            </a:r>
            <a:r>
              <a:rPr lang="en-US" sz="4800" b="1" dirty="0" err="1">
                <a:solidFill>
                  <a:schemeClr val="bg1"/>
                </a:solidFill>
                <a:effectLst/>
                <a:latin typeface="+mj-lt"/>
                <a:cs typeface="Times New Roman" panose="02020603050405020304" pitchFamily="18" charset="0"/>
              </a:rPr>
              <a:t>cầu</a:t>
            </a:r>
            <a:r>
              <a:rPr lang="en-US" sz="4800" b="1" dirty="0">
                <a:solidFill>
                  <a:schemeClr val="bg1"/>
                </a:solidFill>
                <a:effectLst/>
                <a:latin typeface="+mj-lt"/>
                <a:cs typeface="Times New Roman" panose="02020603050405020304" pitchFamily="18" charset="0"/>
              </a:rPr>
              <a:t> </a:t>
            </a:r>
            <a:r>
              <a:rPr lang="en-US" sz="4800" b="1" dirty="0" err="1">
                <a:solidFill>
                  <a:schemeClr val="bg1"/>
                </a:solidFill>
                <a:effectLst/>
                <a:latin typeface="+mj-lt"/>
                <a:cs typeface="Times New Roman" panose="02020603050405020304" pitchFamily="18" charset="0"/>
              </a:rPr>
              <a:t>khẩn</a:t>
            </a:r>
            <a:r>
              <a:rPr lang="en-US" sz="4800" b="1"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4400" b="1" u="sng" dirty="0">
                <a:solidFill>
                  <a:srgbClr val="FFFF00"/>
                </a:solidFill>
                <a:effectLst/>
                <a:latin typeface="+mj-lt"/>
                <a:cs typeface="Times New Roman" panose="02020603050405020304" pitchFamily="18" charset="0"/>
              </a:rPr>
              <a:t>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ngự</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bên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hữu</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Đức</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Cha, </a:t>
            </a:r>
            <a:r>
              <a:rPr lang="en-US" sz="4400" b="1" dirty="0" err="1">
                <a:solidFill>
                  <a:schemeClr val="bg1"/>
                </a:solidFill>
                <a:effectLst/>
                <a:latin typeface="+mj-lt"/>
                <a:cs typeface="Times New Roman" panose="02020603050405020304" pitchFamily="18" charset="0"/>
              </a:rPr>
              <a:t>xin</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thương</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xót</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chúng</a:t>
            </a:r>
            <a:r>
              <a:rPr lang="en-US" sz="4400" b="1"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400" b="1" u="sng" dirty="0">
                <a:solidFill>
                  <a:srgbClr val="FFFF00"/>
                </a:solidFill>
                <a:effectLst/>
                <a:latin typeface="+mj-lt"/>
                <a:cs typeface="Times New Roman" panose="02020603050405020304" pitchFamily="18" charset="0"/>
              </a:rPr>
              <a:t>B:</a:t>
            </a:r>
            <a:r>
              <a:rPr lang="vi-VN" sz="4400" b="1"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400" b="1" dirty="0" err="1">
                <a:solidFill>
                  <a:schemeClr val="bg1"/>
                </a:solidFill>
                <a:effectLst/>
                <a:latin typeface="+mj-lt"/>
                <a:cs typeface="Times New Roman" panose="02020603050405020304" pitchFamily="18" charset="0"/>
              </a:rPr>
              <a:t>Chỉ</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có</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là</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chỉ</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có</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Chúa</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là</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đấng</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tối</a:t>
            </a:r>
            <a:r>
              <a:rPr lang="en-US" sz="4400" b="1" dirty="0">
                <a:solidFill>
                  <a:schemeClr val="bg1"/>
                </a:solidFill>
                <a:effectLst/>
                <a:latin typeface="+mj-lt"/>
                <a:cs typeface="Times New Roman" panose="02020603050405020304" pitchFamily="18" charset="0"/>
              </a:rPr>
              <a:t> </a:t>
            </a:r>
            <a:r>
              <a:rPr lang="en-US" sz="4400" b="1" dirty="0" err="1">
                <a:solidFill>
                  <a:schemeClr val="bg1"/>
                </a:solidFill>
                <a:effectLst/>
                <a:latin typeface="+mj-lt"/>
                <a:cs typeface="Times New Roman" panose="02020603050405020304" pitchFamily="18" charset="0"/>
              </a:rPr>
              <a:t>cao</a:t>
            </a:r>
            <a:r>
              <a:rPr lang="en-US" sz="4400" b="1"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FF00"/>
                </a:solidFill>
                <a:effectLst/>
                <a:latin typeface="+mj-lt"/>
                <a:cs typeface="Times New Roman" panose="02020603050405020304" pitchFamily="18" charset="0"/>
              </a:rPr>
              <a:t>A+</a:t>
            </a:r>
            <a:r>
              <a:rPr lang="en-US" sz="4400" b="1" u="sng" dirty="0">
                <a:solidFill>
                  <a:srgbClr val="FFFF00"/>
                </a:solidFill>
                <a:effectLst/>
                <a:latin typeface="+mj-lt"/>
                <a:cs typeface="Times New Roman" panose="02020603050405020304" pitchFamily="18" charset="0"/>
              </a:rPr>
              <a:t>B</a:t>
            </a:r>
            <a:r>
              <a:rPr lang="vi-VN" sz="4400" b="1" u="sng" dirty="0">
                <a:solidFill>
                  <a:srgbClr val="FFFF00"/>
                </a:solidFill>
                <a:effectLst/>
                <a:latin typeface="+mj-lt"/>
                <a:cs typeface="Times New Roman" panose="02020603050405020304" pitchFamily="18" charset="0"/>
              </a:rPr>
              <a:t>:</a:t>
            </a:r>
            <a:r>
              <a:rPr lang="vi-VN" sz="4400" b="1" dirty="0">
                <a:solidFill>
                  <a:schemeClr val="bg1"/>
                </a:solidFill>
                <a:effectLst/>
                <a:latin typeface="+mj-lt"/>
                <a:cs typeface="Times New Roman" panose="02020603050405020304" pitchFamily="18" charset="0"/>
              </a:rPr>
              <a:t> Cùng Đức Chúa Thánh Thần trong vinh quang Đức Chúa Cha. </a:t>
            </a:r>
            <a:r>
              <a:rPr lang="en-US" sz="4400" b="1" dirty="0" smtClean="0">
                <a:solidFill>
                  <a:schemeClr val="bg1"/>
                </a:solidFill>
                <a:effectLst/>
                <a:latin typeface="+mj-lt"/>
                <a:cs typeface="Times New Roman" panose="02020603050405020304" pitchFamily="18" charset="0"/>
              </a:rPr>
              <a:t> </a:t>
            </a:r>
            <a:r>
              <a:rPr lang="vi-VN" sz="4400" b="1" u="sng" dirty="0" smtClean="0">
                <a:solidFill>
                  <a:srgbClr val="FFFF00"/>
                </a:solidFill>
                <a:effectLst/>
                <a:latin typeface="+mj-lt"/>
                <a:cs typeface="Times New Roman" panose="02020603050405020304" pitchFamily="18" charset="0"/>
              </a:rPr>
              <a:t>Amen</a:t>
            </a:r>
            <a:r>
              <a:rPr lang="vi-VN" sz="4400" b="1" u="sng" dirty="0">
                <a:solidFill>
                  <a:srgbClr val="FFFF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4600" b="1" dirty="0" err="1" smtClean="0">
                <a:solidFill>
                  <a:srgbClr val="FFFF00"/>
                </a:solidFill>
              </a:rPr>
              <a:t>Thánh</a:t>
            </a:r>
            <a:r>
              <a:rPr lang="en-US" sz="4600" b="1" dirty="0" smtClean="0">
                <a:solidFill>
                  <a:srgbClr val="FFFF00"/>
                </a:solidFill>
              </a:rPr>
              <a:t> </a:t>
            </a:r>
            <a:r>
              <a:rPr lang="en-US" sz="4600" b="1" dirty="0" err="1" smtClean="0">
                <a:solidFill>
                  <a:srgbClr val="FFFF00"/>
                </a:solidFill>
              </a:rPr>
              <a:t>Vịnh</a:t>
            </a:r>
            <a:r>
              <a:rPr lang="en-US" sz="4600" b="1" dirty="0" smtClean="0">
                <a:solidFill>
                  <a:srgbClr val="FFFF00"/>
                </a:solidFill>
              </a:rPr>
              <a:t> 125</a:t>
            </a:r>
            <a:br>
              <a:rPr lang="en-US" sz="4600" b="1" dirty="0" smtClean="0">
                <a:solidFill>
                  <a:srgbClr val="FFFF00"/>
                </a:solidFill>
              </a:rPr>
            </a:br>
            <a:r>
              <a:rPr lang="en-US" sz="4000" b="1" dirty="0" err="1" smtClean="0">
                <a:solidFill>
                  <a:srgbClr val="FFFF00"/>
                </a:solidFill>
              </a:rPr>
              <a:t>Chúa</a:t>
            </a:r>
            <a:r>
              <a:rPr lang="en-US" sz="4000" b="1" dirty="0" smtClean="0">
                <a:solidFill>
                  <a:srgbClr val="FFFF00"/>
                </a:solidFill>
              </a:rPr>
              <a:t> </a:t>
            </a:r>
            <a:r>
              <a:rPr lang="en-US" sz="4000" b="1" dirty="0" err="1" smtClean="0">
                <a:solidFill>
                  <a:srgbClr val="FFFF00"/>
                </a:solidFill>
              </a:rPr>
              <a:t>Nhật</a:t>
            </a:r>
            <a:r>
              <a:rPr lang="en-US" sz="4000" b="1" dirty="0" smtClean="0">
                <a:solidFill>
                  <a:srgbClr val="FFFF00"/>
                </a:solidFill>
              </a:rPr>
              <a:t> XXXIII </a:t>
            </a:r>
            <a:r>
              <a:rPr lang="en-US" sz="4000" b="1" dirty="0" err="1" smtClean="0">
                <a:solidFill>
                  <a:srgbClr val="FFFF00"/>
                </a:solidFill>
              </a:rPr>
              <a:t>Thường</a:t>
            </a:r>
            <a:r>
              <a:rPr lang="en-US" sz="4000" b="1" dirty="0" smtClean="0">
                <a:solidFill>
                  <a:srgbClr val="FFFF00"/>
                </a:solidFill>
              </a:rPr>
              <a:t> </a:t>
            </a:r>
            <a:r>
              <a:rPr lang="en-US" sz="4000" b="1" dirty="0" err="1" smtClean="0">
                <a:solidFill>
                  <a:srgbClr val="FFFF00"/>
                </a:solidFill>
              </a:rPr>
              <a:t>Niên</a:t>
            </a:r>
            <a:r>
              <a:rPr lang="en-US" sz="4000" b="1" dirty="0" smtClean="0">
                <a:solidFill>
                  <a:srgbClr val="FFFF00"/>
                </a:solidFill>
              </a:rPr>
              <a:t/>
            </a:r>
            <a:br>
              <a:rPr lang="en-US" sz="4000" b="1" dirty="0" smtClean="0">
                <a:solidFill>
                  <a:srgbClr val="FFFF00"/>
                </a:solidFill>
              </a:rPr>
            </a:br>
            <a:r>
              <a:rPr lang="en-US" sz="4000" b="1" dirty="0" err="1" smtClean="0">
                <a:solidFill>
                  <a:srgbClr val="FFFF00"/>
                </a:solidFill>
              </a:rPr>
              <a:t>Năm</a:t>
            </a:r>
            <a:r>
              <a:rPr lang="en-US" sz="4000" b="1" dirty="0" smtClean="0">
                <a:solidFill>
                  <a:srgbClr val="FFFF00"/>
                </a:solidFill>
              </a:rPr>
              <a:t> A</a:t>
            </a:r>
            <a:br>
              <a:rPr lang="en-US" sz="4000" b="1" dirty="0" smtClean="0">
                <a:solidFill>
                  <a:srgbClr val="FFFF00"/>
                </a:solidFill>
              </a:rPr>
            </a:br>
            <a:r>
              <a:rPr lang="en-US" sz="4600" b="1" dirty="0" err="1" smtClean="0">
                <a:solidFill>
                  <a:srgbClr val="FFFF00"/>
                </a:solidFill>
              </a:rPr>
              <a:t>Các</a:t>
            </a:r>
            <a:r>
              <a:rPr lang="en-US" sz="4600" b="1" dirty="0" smtClean="0">
                <a:solidFill>
                  <a:srgbClr val="FFFF00"/>
                </a:solidFill>
              </a:rPr>
              <a:t> </a:t>
            </a:r>
            <a:r>
              <a:rPr lang="en-US" sz="4600" b="1" dirty="0" err="1" smtClean="0">
                <a:solidFill>
                  <a:srgbClr val="FFFF00"/>
                </a:solidFill>
              </a:rPr>
              <a:t>Thánh</a:t>
            </a:r>
            <a:r>
              <a:rPr lang="en-US" sz="4600" b="1" dirty="0" smtClean="0">
                <a:solidFill>
                  <a:srgbClr val="FFFF00"/>
                </a:solidFill>
              </a:rPr>
              <a:t> </a:t>
            </a:r>
            <a:r>
              <a:rPr lang="en-US" sz="4600" b="1" dirty="0" err="1" smtClean="0">
                <a:solidFill>
                  <a:srgbClr val="FFFF00"/>
                </a:solidFill>
              </a:rPr>
              <a:t>Tử</a:t>
            </a:r>
            <a:r>
              <a:rPr lang="en-US" sz="4600" b="1" dirty="0" smtClean="0">
                <a:solidFill>
                  <a:srgbClr val="FFFF00"/>
                </a:solidFill>
              </a:rPr>
              <a:t> </a:t>
            </a:r>
            <a:r>
              <a:rPr lang="en-US" sz="4600" b="1" dirty="0" err="1" smtClean="0">
                <a:solidFill>
                  <a:srgbClr val="FFFF00"/>
                </a:solidFill>
              </a:rPr>
              <a:t>Đạo</a:t>
            </a:r>
            <a:r>
              <a:rPr lang="en-US" sz="4600" b="1" dirty="0" smtClean="0">
                <a:solidFill>
                  <a:srgbClr val="FFFF00"/>
                </a:solidFill>
              </a:rPr>
              <a:t> </a:t>
            </a:r>
            <a:r>
              <a:rPr lang="en-US" sz="4600" b="1" dirty="0" err="1" smtClean="0">
                <a:solidFill>
                  <a:srgbClr val="FFFF00"/>
                </a:solidFill>
              </a:rPr>
              <a:t>Việt</a:t>
            </a:r>
            <a:r>
              <a:rPr lang="en-US" sz="4600" b="1" dirty="0" smtClean="0">
                <a:solidFill>
                  <a:srgbClr val="FFFF00"/>
                </a:solidFill>
              </a:rPr>
              <a:t> Nam</a:t>
            </a:r>
            <a:br>
              <a:rPr lang="en-US" sz="4600" b="1" dirty="0" smtClean="0">
                <a:solidFill>
                  <a:srgbClr val="FFFF00"/>
                </a:solidFill>
              </a:rPr>
            </a:br>
            <a:r>
              <a:rPr lang="en-US" sz="3600" b="1" i="1" dirty="0" smtClean="0">
                <a:solidFill>
                  <a:schemeClr val="bg1"/>
                </a:solidFill>
              </a:rPr>
              <a:t>Lm. Kim Long</a:t>
            </a:r>
            <a:br>
              <a:rPr lang="en-US" sz="3600" b="1" i="1" dirty="0" smtClean="0">
                <a:solidFill>
                  <a:schemeClr val="bg1"/>
                </a:solidFill>
              </a:rPr>
            </a:br>
            <a:r>
              <a:rPr lang="en-US" sz="3600" b="1" i="1" dirty="0" smtClean="0">
                <a:solidFill>
                  <a:schemeClr val="bg1"/>
                </a:solidFill>
              </a:rPr>
              <a:t>04 </a:t>
            </a:r>
            <a:r>
              <a:rPr lang="en-US" sz="3600" b="1" i="1" dirty="0" err="1" smtClean="0">
                <a:solidFill>
                  <a:schemeClr val="bg1"/>
                </a:solidFill>
              </a:rPr>
              <a:t>Câu</a:t>
            </a:r>
            <a:endParaRPr lang="en-US" sz="3600" b="1" i="1" dirty="0">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rPr>
              <a:t>Tk1:</a:t>
            </a:r>
            <a:r>
              <a:rPr lang="en-US" sz="6000" b="1" dirty="0">
                <a:solidFill>
                  <a:schemeClr val="bg1"/>
                </a:solidFill>
              </a:rPr>
              <a:t> </a:t>
            </a:r>
            <a:r>
              <a:rPr lang="vi-VN" sz="6000" b="1" dirty="0">
                <a:solidFill>
                  <a:schemeClr val="bg1"/>
                </a:solidFill>
              </a:rPr>
              <a:t>Từ Si-on khi được Chúa dẫn về, ta ngỡ ngàng tựa trong giấc mơ. Tiếng cười rộn rã đôi môi, lời hoan ca vang rền cửa miệng.</a:t>
            </a:r>
            <a:endParaRPr lang="en-US" sz="6000" b="1" dirty="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4060397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FFFF00"/>
                </a:solidFill>
              </a:rPr>
              <a:t>Tk2:</a:t>
            </a:r>
            <a:r>
              <a:rPr lang="en-US" sz="6000" b="1" dirty="0">
                <a:solidFill>
                  <a:schemeClr val="bg1"/>
                </a:solidFill>
              </a:rPr>
              <a:t> </a:t>
            </a:r>
            <a:r>
              <a:rPr lang="vi-VN" sz="6000" b="1" dirty="0" smtClean="0">
                <a:solidFill>
                  <a:schemeClr val="bg1"/>
                </a:solidFill>
              </a:rPr>
              <a:t>Này </a:t>
            </a:r>
            <a:r>
              <a:rPr lang="vi-VN" sz="6000" b="1" dirty="0">
                <a:solidFill>
                  <a:schemeClr val="bg1"/>
                </a:solidFill>
              </a:rPr>
              <a:t>chư dân to nhỏ với nhau rằng: Ôi Chúa làm việc bao lớn lao. Chúa làm việc lớn lao thay, và ta nay vui mừng đầy tràn.</a:t>
            </a:r>
            <a:endParaRPr lang="en-US" sz="6000" b="1"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2510933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FFFF00"/>
                </a:solidFill>
              </a:rPr>
              <a:t>Tk3:</a:t>
            </a:r>
            <a:r>
              <a:rPr lang="en-US" sz="6000" b="1" dirty="0">
                <a:solidFill>
                  <a:schemeClr val="bg1"/>
                </a:solidFill>
              </a:rPr>
              <a:t> </a:t>
            </a:r>
            <a:r>
              <a:rPr lang="vi-VN" sz="6000" b="1" dirty="0">
                <a:solidFill>
                  <a:schemeClr val="bg1"/>
                </a:solidFill>
              </a:rPr>
              <a:t>Nguyện anh em lao tù Chúa đưa về, như suối cạn miền Nam đón mưa. Lúc này buồn bã đi gieo, mùa mai sau vui mừng hái gặt.</a:t>
            </a:r>
            <a:endParaRPr lang="vi-VN" sz="6000" b="1" dirty="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278842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1845183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smtClean="0">
                <a:solidFill>
                  <a:srgbClr val="FFFF00"/>
                </a:solidFill>
              </a:rPr>
              <a:t>Tk4:</a:t>
            </a:r>
            <a:r>
              <a:rPr lang="en-US" sz="6000" b="1" dirty="0" smtClean="0">
                <a:solidFill>
                  <a:schemeClr val="bg1"/>
                </a:solidFill>
              </a:rPr>
              <a:t> </a:t>
            </a:r>
            <a:r>
              <a:rPr lang="vi-VN" sz="6000" b="1" dirty="0">
                <a:solidFill>
                  <a:schemeClr val="bg1"/>
                </a:solidFill>
              </a:rPr>
              <a:t>Họ ra đi, đi mà đẫm châu lệ, gieo vãi từng hạt ươm giống đây. Lúc về, về sẽ reo vui, và trên vai mang nặng lúa vàng.</a:t>
            </a:r>
            <a:endParaRPr lang="vi-VN" sz="6000" b="1" dirty="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chor="ctr">
            <a:normAutofit/>
          </a:bodyPr>
          <a:lstStyle/>
          <a:p>
            <a:pPr algn="just"/>
            <a:r>
              <a:rPr lang="en-US" sz="8000" b="1" u="sng" dirty="0" err="1" smtClean="0">
                <a:solidFill>
                  <a:srgbClr val="FFFF00"/>
                </a:solidFill>
              </a:rPr>
              <a:t>Đk</a:t>
            </a:r>
            <a:r>
              <a:rPr lang="en-US" sz="8000" b="1" u="sng" dirty="0" smtClean="0">
                <a:solidFill>
                  <a:srgbClr val="FFFF00"/>
                </a:solidFill>
              </a:rPr>
              <a:t>:</a:t>
            </a:r>
            <a:r>
              <a:rPr lang="en-US" sz="8000" b="1" dirty="0" smtClean="0">
                <a:solidFill>
                  <a:schemeClr val="bg1"/>
                </a:solidFill>
              </a:rPr>
              <a:t> </a:t>
            </a:r>
            <a:r>
              <a:rPr lang="vi-VN" sz="8000" b="1" dirty="0">
                <a:solidFill>
                  <a:schemeClr val="bg1"/>
                </a:solidFill>
              </a:rPr>
              <a:t>Ai nghẹn ngào ra đi gieo giống, mùa gặt sau khấp khởi mừng.</a:t>
            </a:r>
            <a:endParaRPr lang="vi-VN" sz="8000" b="1" dirty="0" smtClean="0">
              <a:solidFill>
                <a:schemeClr val="bg1"/>
              </a:solidFill>
            </a:endParaRPr>
          </a:p>
        </p:txBody>
      </p:sp>
    </p:spTree>
    <p:extLst>
      <p:ext uri="{BB962C8B-B14F-4D97-AF65-F5344CB8AC3E}">
        <p14:creationId xmlns:p14="http://schemas.microsoft.com/office/powerpoint/2010/main" val="1198126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b="1" dirty="0">
                <a:solidFill>
                  <a:schemeClr val="bg1"/>
                </a:solidFill>
              </a:rPr>
              <a:t>Phúc cho ai chịu bách hại vì chính đạo, vì Nước Trời là của họ.</a:t>
            </a:r>
            <a:endParaRPr lang="en-US" sz="7200" b="1" dirty="0">
              <a:solidFill>
                <a:schemeClr val="bg1"/>
              </a:solidFill>
            </a:endParaRPr>
          </a:p>
        </p:txBody>
      </p:sp>
      <p:sp>
        <p:nvSpPr>
          <p:cNvPr id="3" name="TextBox 2"/>
          <p:cNvSpPr txBox="1"/>
          <p:nvPr/>
        </p:nvSpPr>
        <p:spPr>
          <a:xfrm>
            <a:off x="0" y="209550"/>
            <a:ext cx="5257800" cy="707886"/>
          </a:xfrm>
          <a:prstGeom prst="rect">
            <a:avLst/>
          </a:prstGeom>
          <a:noFill/>
        </p:spPr>
        <p:txBody>
          <a:bodyPr wrap="square" rtlCol="0">
            <a:spAutoFit/>
          </a:bodyPr>
          <a:lstStyle/>
          <a:p>
            <a:r>
              <a:rPr lang="en-US" sz="4000" b="1" dirty="0">
                <a:solidFill>
                  <a:srgbClr val="FFFF00"/>
                </a:solidFill>
              </a:rPr>
              <a:t>Alleluia - Alleluia:</a:t>
            </a:r>
          </a:p>
        </p:txBody>
      </p:sp>
      <p:sp>
        <p:nvSpPr>
          <p:cNvPr id="4" name="Rectangle 3"/>
          <p:cNvSpPr/>
          <p:nvPr/>
        </p:nvSpPr>
        <p:spPr>
          <a:xfrm>
            <a:off x="5562600" y="4400550"/>
            <a:ext cx="3578912" cy="707886"/>
          </a:xfrm>
          <a:prstGeom prst="rect">
            <a:avLst/>
          </a:prstGeom>
        </p:spPr>
        <p:txBody>
          <a:bodyPr wrap="square">
            <a:spAutoFit/>
          </a:bodyPr>
          <a:lstStyle/>
          <a:p>
            <a:r>
              <a:rPr lang="en-US" sz="4000" b="1" dirty="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Tôi tin kính một Thiên Chúa là Cha toàn năng, </a:t>
            </a:r>
            <a:r>
              <a:rPr lang="vi-VN" sz="6600" b="1" dirty="0">
                <a:solidFill>
                  <a:schemeClr val="bg1"/>
                </a:solidFill>
                <a:effectLst/>
                <a:latin typeface="+mj-lt"/>
                <a:cs typeface="Times New Roman" pitchFamily="18" charset="0"/>
              </a:rPr>
              <a:t>Đấng tạo thành trời đất, muôn vật hữu hình và vô hình.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latin typeface="+mj-lt"/>
                <a:cs typeface="Times New Roman" pitchFamily="18" charset="0"/>
              </a:rPr>
              <a:t>Tôi</a:t>
            </a:r>
            <a:r>
              <a:rPr lang="en-US" sz="6600" b="1" dirty="0">
                <a:solidFill>
                  <a:schemeClr val="bg1"/>
                </a:solidFill>
                <a:effectLst/>
                <a:latin typeface="+mj-lt"/>
                <a:cs typeface="Times New Roman" pitchFamily="18" charset="0"/>
              </a:rPr>
              <a:t> tin </a:t>
            </a:r>
            <a:r>
              <a:rPr lang="en-US" sz="6600" b="1" dirty="0" err="1">
                <a:solidFill>
                  <a:schemeClr val="bg1"/>
                </a:solidFill>
                <a:effectLst/>
                <a:latin typeface="+mj-lt"/>
                <a:cs typeface="Times New Roman" pitchFamily="18" charset="0"/>
              </a:rPr>
              <a:t>kính</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Giêsu</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Kitô</a:t>
            </a:r>
            <a:r>
              <a:rPr lang="en-US" sz="6600" b="1" dirty="0">
                <a:solidFill>
                  <a:schemeClr val="bg1"/>
                </a:solidFill>
                <a:effectLst/>
                <a:latin typeface="+mj-lt"/>
                <a:cs typeface="Times New Roman" pitchFamily="18" charset="0"/>
              </a:rPr>
              <a:t>, Con </a:t>
            </a:r>
            <a:r>
              <a:rPr lang="en-US" sz="6600" b="1" dirty="0" err="1">
                <a:solidFill>
                  <a:schemeClr val="bg1"/>
                </a:solidFill>
                <a:effectLst/>
                <a:latin typeface="+mj-lt"/>
                <a:cs typeface="Times New Roman" pitchFamily="18" charset="0"/>
              </a:rPr>
              <a:t>Một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Sinh bởi Đức Chúa Cha từ trước muôn đời.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Người là Thiên Chúa bởi Thiên Chúa, Ánh Sáng bởi Ánh Sáng,</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bởi</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Thiên</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Chúa</a:t>
            </a:r>
            <a:r>
              <a:rPr lang="en-US" sz="6600" b="1" dirty="0">
                <a:solidFill>
                  <a:schemeClr val="bg1"/>
                </a:solidFill>
                <a:effectLst/>
                <a:latin typeface="+mj-lt"/>
                <a:cs typeface="Times New Roman" pitchFamily="18" charset="0"/>
              </a:rPr>
              <a:t> </a:t>
            </a:r>
            <a:r>
              <a:rPr lang="en-US" sz="6600" b="1" dirty="0" err="1">
                <a:solidFill>
                  <a:schemeClr val="bg1"/>
                </a:solidFill>
                <a:effectLst/>
                <a:latin typeface="+mj-lt"/>
                <a:cs typeface="Times New Roman" pitchFamily="18" charset="0"/>
              </a:rPr>
              <a:t>thật</a:t>
            </a:r>
            <a:r>
              <a:rPr lang="en-US" sz="66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b="1" dirty="0">
                <a:solidFill>
                  <a:schemeClr val="bg1"/>
                </a:solidFill>
              </a:rPr>
              <a:t>Phúc cho ai chịu bách hại vì chính đạo, vì Nước Trời là của họ.</a:t>
            </a:r>
            <a:endParaRPr lang="en-US" sz="7200" b="1" dirty="0">
              <a:solidFill>
                <a:schemeClr val="bg1"/>
              </a:solidFill>
            </a:endParaRPr>
          </a:p>
        </p:txBody>
      </p:sp>
      <p:sp>
        <p:nvSpPr>
          <p:cNvPr id="3" name="TextBox 2"/>
          <p:cNvSpPr txBox="1"/>
          <p:nvPr/>
        </p:nvSpPr>
        <p:spPr>
          <a:xfrm>
            <a:off x="0" y="209550"/>
            <a:ext cx="5257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562600" y="4400550"/>
            <a:ext cx="357891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1158783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8000" b="1" dirty="0">
                <a:solidFill>
                  <a:schemeClr val="bg1"/>
                </a:solidFill>
                <a:effectLst/>
                <a:latin typeface="+mj-lt"/>
              </a:rPr>
              <a:t>Vì loài người chúng ta và để cứu độ chúng ta,</a:t>
            </a:r>
            <a:r>
              <a:rPr lang="en-US" sz="8000" b="1" dirty="0">
                <a:solidFill>
                  <a:schemeClr val="bg1"/>
                </a:solidFill>
                <a:effectLst/>
                <a:latin typeface="+mj-lt"/>
              </a:rPr>
              <a:t> </a:t>
            </a:r>
            <a:r>
              <a:rPr lang="vi-VN" sz="8000" b="1" dirty="0">
                <a:solidFill>
                  <a:schemeClr val="bg1"/>
                </a:solidFill>
                <a:effectLst/>
                <a:latin typeface="+mj-lt"/>
                <a:cs typeface="Times New Roman" pitchFamily="18" charset="0"/>
              </a:rPr>
              <a:t>Người đã từ trời xuống thế. </a:t>
            </a:r>
            <a:endParaRPr lang="en-US" sz="8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latin typeface="+mj-lt"/>
              </a:rPr>
              <a:t>Tôi tin Hội Thánh duy nhất thánh thiện công giáo và tông truyền.</a:t>
            </a:r>
            <a:endParaRPr lang="en-US" sz="8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latin typeface="+mj-lt"/>
                <a:cs typeface="Times New Roman" pitchFamily="18" charset="0"/>
              </a:rPr>
              <a:t> </a:t>
            </a:r>
            <a:r>
              <a:rPr lang="vi-VN" sz="6600" b="1" dirty="0">
                <a:solidFill>
                  <a:schemeClr val="bg1"/>
                </a:solidFill>
                <a:effectLst/>
                <a:latin typeface="+mj-lt"/>
                <a:cs typeface="Times New Roman" pitchFamily="18" charset="0"/>
              </a:rPr>
              <a:t>sống đời sau. </a:t>
            </a:r>
            <a:r>
              <a:rPr lang="vi-VN" sz="6600" b="1" dirty="0">
                <a:solidFill>
                  <a:srgbClr val="FFFF00"/>
                </a:solidFill>
                <a:effectLst/>
                <a:latin typeface="+mj-lt"/>
                <a:cs typeface="Times New Roman" pitchFamily="18" charset="0"/>
              </a:rPr>
              <a:t>Amen.</a:t>
            </a:r>
            <a:endParaRPr lang="en-US" sz="66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810000" y="2571750"/>
            <a:ext cx="5181600" cy="1569660"/>
          </a:xfrm>
          <a:prstGeom prst="rect">
            <a:avLst/>
          </a:prstGeom>
        </p:spPr>
        <p:txBody>
          <a:bodyPr wrap="square">
            <a:spAutoFit/>
          </a:bodyPr>
          <a:lstStyle/>
          <a:p>
            <a:pPr algn="ctr"/>
            <a:r>
              <a:rPr lang="en-US" sz="6000" b="1" dirty="0" smtClean="0">
                <a:solidFill>
                  <a:srgbClr val="FFFF00"/>
                </a:solidFill>
              </a:rPr>
              <a:t>Xin </a:t>
            </a:r>
            <a:r>
              <a:rPr lang="en-US" sz="6000" b="1" dirty="0" err="1" smtClean="0">
                <a:solidFill>
                  <a:srgbClr val="FFFF00"/>
                </a:solidFill>
              </a:rPr>
              <a:t>Dâng</a:t>
            </a:r>
            <a:r>
              <a:rPr lang="en-US" sz="3600" b="1" dirty="0" smtClean="0">
                <a:solidFill>
                  <a:srgbClr val="FFFF00"/>
                </a:solidFill>
              </a:rPr>
              <a:t/>
            </a:r>
            <a:br>
              <a:rPr lang="en-US" sz="3600" b="1" dirty="0" smtClean="0">
                <a:solidFill>
                  <a:srgbClr val="FFFF00"/>
                </a:solidFill>
              </a:rPr>
            </a:br>
            <a:r>
              <a:rPr lang="en-US" sz="3600" b="1" i="1" dirty="0" smtClean="0">
                <a:solidFill>
                  <a:schemeClr val="bg1"/>
                </a:solidFill>
              </a:rPr>
              <a:t>Ng</a:t>
            </a:r>
            <a:r>
              <a:rPr lang="vi-VN" sz="3600" b="1" i="1" dirty="0" smtClean="0">
                <a:solidFill>
                  <a:schemeClr val="bg1"/>
                </a:solidFill>
              </a:rPr>
              <a:t>ọc Kôn</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1" u="sng" dirty="0" smtClean="0">
                <a:solidFill>
                  <a:srgbClr val="FFFF00"/>
                </a:solidFill>
                <a:effectLst/>
              </a:rPr>
              <a:t>Tk1:</a:t>
            </a:r>
            <a:r>
              <a:rPr lang="en-US" sz="5500" b="1" dirty="0">
                <a:solidFill>
                  <a:schemeClr val="bg1"/>
                </a:solidFill>
              </a:rPr>
              <a:t> </a:t>
            </a:r>
            <a:r>
              <a:rPr lang="vi-VN" sz="5500" b="1" dirty="0">
                <a:solidFill>
                  <a:schemeClr val="bg1"/>
                </a:solidFill>
              </a:rPr>
              <a:t>Đời con như của lễ không hề </a:t>
            </a:r>
            <a:r>
              <a:rPr lang="vi-VN" sz="5500" b="1" dirty="0" smtClean="0">
                <a:solidFill>
                  <a:schemeClr val="bg1"/>
                </a:solidFill>
              </a:rPr>
              <a:t>ngưng, </a:t>
            </a:r>
            <a:r>
              <a:rPr lang="vi-VN" sz="5500" b="1" dirty="0">
                <a:solidFill>
                  <a:schemeClr val="bg1"/>
                </a:solidFill>
              </a:rPr>
              <a:t>như tấm bánh luôn để dâng, tình con như ánh nến luôn bừng </a:t>
            </a:r>
            <a:r>
              <a:rPr lang="vi-VN" sz="5500" b="1" dirty="0" smtClean="0">
                <a:solidFill>
                  <a:schemeClr val="bg1"/>
                </a:solidFill>
              </a:rPr>
              <a:t>cháy, </a:t>
            </a:r>
            <a:r>
              <a:rPr lang="vi-VN" sz="5500" b="1" dirty="0">
                <a:solidFill>
                  <a:schemeClr val="bg1"/>
                </a:solidFill>
              </a:rPr>
              <a:t>trong tình Chúa sáng như hừng đông.</a:t>
            </a:r>
            <a:endParaRPr lang="en-US" sz="55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rPr>
              <a:t>Tk</a:t>
            </a:r>
            <a:r>
              <a:rPr lang="vi-VN" sz="5400" b="1" u="sng" dirty="0" smtClean="0">
                <a:solidFill>
                  <a:srgbClr val="FFFF00"/>
                </a:solidFill>
                <a:effectLst/>
              </a:rPr>
              <a:t>2</a:t>
            </a:r>
            <a:r>
              <a:rPr lang="en-US" sz="5400" b="1" u="sng" dirty="0" smtClean="0">
                <a:solidFill>
                  <a:srgbClr val="FFFF00"/>
                </a:solidFill>
                <a:effectLst/>
              </a:rPr>
              <a:t>:</a:t>
            </a:r>
            <a:r>
              <a:rPr lang="en-US" sz="5400" b="1" dirty="0" smtClean="0">
                <a:solidFill>
                  <a:schemeClr val="bg1"/>
                </a:solidFill>
              </a:rPr>
              <a:t> </a:t>
            </a:r>
            <a:r>
              <a:rPr lang="vi-VN" sz="5400" b="1" dirty="0">
                <a:solidFill>
                  <a:schemeClr val="bg1"/>
                </a:solidFill>
              </a:rPr>
              <a:t>Ngài chọn con tuy không có chi là công, </a:t>
            </a:r>
            <a:r>
              <a:rPr lang="vi-VN" sz="5400" b="1" dirty="0" smtClean="0">
                <a:solidFill>
                  <a:schemeClr val="bg1"/>
                </a:solidFill>
              </a:rPr>
              <a:t>con luôn </a:t>
            </a:r>
            <a:r>
              <a:rPr lang="vi-VN" sz="5400" b="1" dirty="0">
                <a:solidFill>
                  <a:schemeClr val="bg1"/>
                </a:solidFill>
              </a:rPr>
              <a:t>không xứng như Ngài mong, tình con quá thiếu thốn để đền đáp </a:t>
            </a:r>
            <a:r>
              <a:rPr lang="vi-VN" sz="5400" b="1" dirty="0" smtClean="0">
                <a:solidFill>
                  <a:schemeClr val="bg1"/>
                </a:solidFill>
              </a:rPr>
              <a:t>như </a:t>
            </a:r>
            <a:r>
              <a:rPr lang="vi-VN" sz="5400" b="1" dirty="0">
                <a:solidFill>
                  <a:schemeClr val="bg1"/>
                </a:solidFill>
              </a:rPr>
              <a:t>giọt nước sánh với biển </a:t>
            </a:r>
            <a:r>
              <a:rPr lang="vi-VN" sz="5400" b="1" smtClean="0">
                <a:solidFill>
                  <a:schemeClr val="bg1"/>
                </a:solidFill>
              </a:rPr>
              <a:t>đông</a:t>
            </a:r>
            <a:r>
              <a:rPr lang="vi-VN" sz="5400" b="1"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329973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1" u="sng" dirty="0" err="1">
                <a:solidFill>
                  <a:srgbClr val="FFFF00"/>
                </a:solidFill>
                <a:effectLst/>
              </a:rPr>
              <a:t>Đk</a:t>
            </a:r>
            <a:r>
              <a:rPr lang="en-US" sz="4600" b="1" u="sng" dirty="0">
                <a:solidFill>
                  <a:srgbClr val="FFFF00"/>
                </a:solidFill>
                <a:effectLst/>
              </a:rPr>
              <a:t>:</a:t>
            </a:r>
            <a:r>
              <a:rPr lang="en-US" sz="4600" b="1" dirty="0">
                <a:solidFill>
                  <a:schemeClr val="bg1"/>
                </a:solidFill>
                <a:effectLst/>
              </a:rPr>
              <a:t> </a:t>
            </a:r>
            <a:r>
              <a:rPr lang="vi-VN" sz="4600" b="1" dirty="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1" dirty="0">
              <a:solidFill>
                <a:schemeClr val="bg1"/>
              </a:solidFill>
              <a:effectLst/>
            </a:endParaRPr>
          </a:p>
        </p:txBody>
      </p:sp>
    </p:spTree>
    <p:extLst>
      <p:ext uri="{BB962C8B-B14F-4D97-AF65-F5344CB8AC3E}">
        <p14:creationId xmlns:p14="http://schemas.microsoft.com/office/powerpoint/2010/main" val="1486838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a:solidFill>
                  <a:srgbClr val="FFFF00"/>
                </a:solidFill>
                <a:effectLst/>
              </a:rPr>
              <a:t>Ca </a:t>
            </a:r>
            <a:r>
              <a:rPr lang="en-US" sz="6600" b="1" dirty="0" err="1">
                <a:solidFill>
                  <a:srgbClr val="FFFF00"/>
                </a:solidFill>
                <a:effectLst/>
              </a:rPr>
              <a:t>Nguyện</a:t>
            </a:r>
            <a:r>
              <a:rPr lang="en-US" sz="6600" b="1" dirty="0">
                <a:solidFill>
                  <a:srgbClr val="FFFF00"/>
                </a:solidFill>
                <a:effectLst/>
              </a:rPr>
              <a:t> </a:t>
            </a:r>
            <a:r>
              <a:rPr lang="en-US" sz="6600" b="1" dirty="0" err="1">
                <a:solidFill>
                  <a:srgbClr val="FFFF00"/>
                </a:solidFill>
                <a:effectLst/>
              </a:rPr>
              <a:t>Hiệp</a:t>
            </a:r>
            <a:r>
              <a:rPr lang="en-US" sz="6600" b="1" dirty="0">
                <a:solidFill>
                  <a:srgbClr val="FFFF00"/>
                </a:solidFill>
                <a:effectLst/>
              </a:rPr>
              <a:t> </a:t>
            </a:r>
            <a:r>
              <a:rPr lang="en-US" sz="6600" b="1" dirty="0" err="1">
                <a:solidFill>
                  <a:srgbClr val="FFFF00"/>
                </a:solidFill>
                <a:effectLst/>
              </a:rPr>
              <a:t>Lễ</a:t>
            </a:r>
            <a:r>
              <a:rPr lang="en-US" sz="6600" b="1" dirty="0">
                <a:solidFill>
                  <a:srgbClr val="FFFF00"/>
                </a:solidFill>
                <a:effectLst/>
              </a:rPr>
              <a:t/>
            </a:r>
            <a:br>
              <a:rPr lang="en-US" sz="6600" b="1" dirty="0">
                <a:solidFill>
                  <a:srgbClr val="FFFF00"/>
                </a:solidFill>
                <a:effectLst/>
              </a:rPr>
            </a:br>
            <a:r>
              <a:rPr lang="en-US" sz="5400" b="1" dirty="0" err="1" smtClean="0">
                <a:solidFill>
                  <a:srgbClr val="FFFF00"/>
                </a:solidFill>
              </a:rPr>
              <a:t>Tình</a:t>
            </a:r>
            <a:r>
              <a:rPr lang="en-US" sz="5400" b="1" dirty="0" smtClean="0">
                <a:solidFill>
                  <a:srgbClr val="FFFF00"/>
                </a:solidFill>
              </a:rPr>
              <a:t> </a:t>
            </a:r>
            <a:r>
              <a:rPr lang="en-US" sz="5400" b="1" dirty="0" err="1">
                <a:solidFill>
                  <a:srgbClr val="FFFF00"/>
                </a:solidFill>
              </a:rPr>
              <a:t>Y</a:t>
            </a:r>
            <a:r>
              <a:rPr lang="en-US" sz="5400" b="1" dirty="0" err="1" smtClean="0">
                <a:solidFill>
                  <a:srgbClr val="FFFF00"/>
                </a:solidFill>
              </a:rPr>
              <a:t>êu</a:t>
            </a:r>
            <a:r>
              <a:rPr lang="en-US" sz="5400" b="1" dirty="0" smtClean="0">
                <a:solidFill>
                  <a:srgbClr val="FFFF00"/>
                </a:solidFill>
              </a:rPr>
              <a:t> </a:t>
            </a:r>
            <a:r>
              <a:rPr lang="en-US" sz="5400" b="1" dirty="0" err="1" smtClean="0">
                <a:solidFill>
                  <a:srgbClr val="FFFF00"/>
                </a:solidFill>
              </a:rPr>
              <a:t>Chúa</a:t>
            </a:r>
            <a:r>
              <a:rPr lang="en-US" sz="5400" b="1" dirty="0" smtClean="0">
                <a:solidFill>
                  <a:srgbClr val="FFFF00"/>
                </a:solidFill>
              </a:rPr>
              <a:t> </a:t>
            </a:r>
            <a:r>
              <a:rPr lang="en-US" sz="5400" b="1" dirty="0" err="1" smtClean="0">
                <a:solidFill>
                  <a:srgbClr val="FFFF00"/>
                </a:solidFill>
              </a:rPr>
              <a:t>Vút</a:t>
            </a:r>
            <a:r>
              <a:rPr lang="en-US" sz="5400" b="1" dirty="0" smtClean="0">
                <a:solidFill>
                  <a:srgbClr val="FFFF00"/>
                </a:solidFill>
              </a:rPr>
              <a:t> Cao</a:t>
            </a:r>
            <a:r>
              <a:rPr lang="en-US" sz="4800" b="1" dirty="0" smtClean="0">
                <a:solidFill>
                  <a:srgbClr val="FFFF00"/>
                </a:solidFill>
              </a:rPr>
              <a:t/>
            </a:r>
            <a:br>
              <a:rPr lang="en-US" sz="4800" b="1" dirty="0" smtClean="0">
                <a:solidFill>
                  <a:srgbClr val="FFFF00"/>
                </a:solidFill>
              </a:rPr>
            </a:br>
            <a:r>
              <a:rPr lang="en-US" sz="4000" b="1" i="1" dirty="0" smtClean="0">
                <a:solidFill>
                  <a:schemeClr val="bg1"/>
                </a:solidFill>
              </a:rPr>
              <a:t>Lm. </a:t>
            </a:r>
            <a:r>
              <a:rPr lang="en-US" sz="4000" b="1" i="1" dirty="0" err="1" smtClean="0">
                <a:solidFill>
                  <a:schemeClr val="bg1"/>
                </a:solidFill>
                <a:effectLst/>
              </a:rPr>
              <a:t>Nguyễn</a:t>
            </a:r>
            <a:r>
              <a:rPr lang="en-US" sz="4000" b="1" i="1" dirty="0" smtClean="0">
                <a:solidFill>
                  <a:schemeClr val="bg1"/>
                </a:solidFill>
                <a:effectLst/>
              </a:rPr>
              <a:t> </a:t>
            </a:r>
            <a:r>
              <a:rPr lang="en-US" sz="4000" b="1" i="1" dirty="0" err="1" smtClean="0">
                <a:solidFill>
                  <a:schemeClr val="bg1"/>
                </a:solidFill>
                <a:effectLst/>
              </a:rPr>
              <a:t>Duy</a:t>
            </a:r>
            <a:endParaRPr lang="en-US" sz="4000"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a:solidFill>
                  <a:srgbClr val="FFFF00"/>
                </a:solidFill>
                <a:effectLst/>
              </a:rPr>
              <a:t>Tk1:</a:t>
            </a:r>
            <a:r>
              <a:rPr lang="en-US" b="1" dirty="0">
                <a:solidFill>
                  <a:srgbClr val="FFFF00"/>
                </a:solidFill>
                <a:effectLst/>
              </a:rPr>
              <a:t> </a:t>
            </a:r>
            <a:r>
              <a:rPr lang="vi-VN" b="1" dirty="0"/>
              <a:t> </a:t>
            </a:r>
            <a:r>
              <a:rPr lang="vi-VN" b="1" dirty="0">
                <a:solidFill>
                  <a:schemeClr val="bg1"/>
                </a:solidFill>
              </a:rPr>
              <a:t>Tình yêu Chúa </a:t>
            </a:r>
            <a:r>
              <a:rPr lang="en-US" b="1" dirty="0" err="1" smtClean="0">
                <a:solidFill>
                  <a:schemeClr val="bg1"/>
                </a:solidFill>
              </a:rPr>
              <a:t>đóng</a:t>
            </a:r>
            <a:r>
              <a:rPr lang="en-US" b="1" dirty="0" smtClean="0">
                <a:solidFill>
                  <a:schemeClr val="bg1"/>
                </a:solidFill>
              </a:rPr>
              <a:t> </a:t>
            </a:r>
            <a:r>
              <a:rPr lang="en-US" b="1" dirty="0" err="1" smtClean="0">
                <a:solidFill>
                  <a:schemeClr val="bg1"/>
                </a:solidFill>
              </a:rPr>
              <a:t>đinh</a:t>
            </a:r>
            <a:r>
              <a:rPr lang="en-US" b="1" smtClean="0">
                <a:solidFill>
                  <a:schemeClr val="bg1"/>
                </a:solidFill>
              </a:rPr>
              <a:t> </a:t>
            </a:r>
            <a:r>
              <a:rPr lang="vi-VN" b="1" smtClean="0">
                <a:solidFill>
                  <a:schemeClr val="bg1"/>
                </a:solidFill>
              </a:rPr>
              <a:t>trên </a:t>
            </a:r>
            <a:r>
              <a:rPr lang="vi-VN" b="1" dirty="0">
                <a:solidFill>
                  <a:schemeClr val="bg1"/>
                </a:solidFill>
              </a:rPr>
              <a:t>muôn cây thập tự. Tình yêu Chúa sáng soi trên muôn ngàn vì sao. Ôi yêu thương như nắng dạt dào. Ôi yêu thương như suối dâng trào. Ân trời ngàn năm ghi dấu trên đỉnh tình yêu vút cao.</a:t>
            </a:r>
            <a:endParaRPr lang="vi-VN"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000" b="1" dirty="0" err="1" smtClean="0">
                <a:solidFill>
                  <a:srgbClr val="FFFF00"/>
                </a:solidFill>
              </a:rPr>
              <a:t>Anh</a:t>
            </a:r>
            <a:r>
              <a:rPr lang="en-US" sz="6000" b="1" dirty="0" smtClean="0">
                <a:solidFill>
                  <a:srgbClr val="FFFF00"/>
                </a:solidFill>
              </a:rPr>
              <a:t> </a:t>
            </a:r>
            <a:r>
              <a:rPr lang="en-US" sz="6000" b="1" dirty="0" err="1" smtClean="0">
                <a:solidFill>
                  <a:srgbClr val="FFFF00"/>
                </a:solidFill>
              </a:rPr>
              <a:t>Hùng</a:t>
            </a:r>
            <a:r>
              <a:rPr lang="en-US" sz="6000" b="1" dirty="0" smtClean="0">
                <a:solidFill>
                  <a:srgbClr val="FFFF00"/>
                </a:solidFill>
              </a:rPr>
              <a:t> </a:t>
            </a:r>
            <a:r>
              <a:rPr lang="en-US" sz="6000" b="1" dirty="0" err="1" smtClean="0">
                <a:solidFill>
                  <a:srgbClr val="FFFF00"/>
                </a:solidFill>
              </a:rPr>
              <a:t>Tử</a:t>
            </a:r>
            <a:r>
              <a:rPr lang="en-US" sz="6000" b="1" dirty="0" smtClean="0">
                <a:solidFill>
                  <a:srgbClr val="FFFF00"/>
                </a:solidFill>
              </a:rPr>
              <a:t> </a:t>
            </a:r>
            <a:r>
              <a:rPr lang="en-US" sz="6000" b="1" dirty="0" err="1" smtClean="0">
                <a:solidFill>
                  <a:srgbClr val="FFFF00"/>
                </a:solidFill>
              </a:rPr>
              <a:t>Đạo</a:t>
            </a:r>
            <a:r>
              <a:rPr lang="en-US" sz="5400" dirty="0" smtClean="0">
                <a:solidFill>
                  <a:srgbClr val="FFFF00"/>
                </a:solidFill>
              </a:rPr>
              <a:t/>
            </a:r>
            <a:br>
              <a:rPr lang="en-US" sz="5400" dirty="0" smtClean="0">
                <a:solidFill>
                  <a:srgbClr val="FFFF00"/>
                </a:solidFill>
              </a:rPr>
            </a:br>
            <a:r>
              <a:rPr lang="en-US" b="1" i="1" dirty="0" err="1" smtClean="0">
                <a:solidFill>
                  <a:schemeClr val="bg1"/>
                </a:solidFill>
              </a:rPr>
              <a:t>Hồ</a:t>
            </a:r>
            <a:r>
              <a:rPr lang="en-US" b="1" i="1" dirty="0" smtClean="0">
                <a:solidFill>
                  <a:schemeClr val="bg1"/>
                </a:solidFill>
              </a:rPr>
              <a:t> </a:t>
            </a:r>
            <a:r>
              <a:rPr lang="en-US" b="1" i="1" dirty="0" err="1" smtClean="0">
                <a:solidFill>
                  <a:schemeClr val="bg1"/>
                </a:solidFill>
              </a:rPr>
              <a:t>Khanh</a:t>
            </a:r>
            <a:endParaRPr lang="en-US"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 Ôi yêu thương là tiếng hát cho đời những giai điệu. Tình yêu như muôn ngàn con sóng cho trùng dương thắm xanh. Ôi yêu thương là Thiên Chúa treo mình trên Thánh Giá. Hiến dâng vì nhân trần mong trái tim Người thắm nồng.</a:t>
            </a:r>
            <a:endParaRPr lang="en-US" b="1" dirty="0">
              <a:solidFill>
                <a:schemeClr val="bg1"/>
              </a:solidFill>
              <a:effectLst/>
            </a:endParaRPr>
          </a:p>
        </p:txBody>
      </p:sp>
    </p:spTree>
    <p:extLst>
      <p:ext uri="{BB962C8B-B14F-4D97-AF65-F5344CB8AC3E}">
        <p14:creationId xmlns:p14="http://schemas.microsoft.com/office/powerpoint/2010/main" val="784668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a:solidFill>
                  <a:srgbClr val="FFFF00"/>
                </a:solidFill>
                <a:effectLst/>
              </a:rPr>
              <a:t>Tk2:</a:t>
            </a:r>
            <a:r>
              <a:rPr lang="en-US" b="1" dirty="0">
                <a:solidFill>
                  <a:schemeClr val="bg1"/>
                </a:solidFill>
                <a:effectLst/>
              </a:rPr>
              <a:t> </a:t>
            </a:r>
            <a:r>
              <a:rPr lang="en-US" b="1" dirty="0" err="1">
                <a:solidFill>
                  <a:schemeClr val="bg1"/>
                </a:solidFill>
              </a:rPr>
              <a:t>Tình</a:t>
            </a:r>
            <a:r>
              <a:rPr lang="en-US" b="1" dirty="0">
                <a:solidFill>
                  <a:schemeClr val="bg1"/>
                </a:solidFill>
              </a:rPr>
              <a:t> </a:t>
            </a:r>
            <a:r>
              <a:rPr lang="en-US" b="1" dirty="0" err="1">
                <a:solidFill>
                  <a:schemeClr val="bg1"/>
                </a:solidFill>
              </a:rPr>
              <a:t>yêu</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chứa</a:t>
            </a:r>
            <a:r>
              <a:rPr lang="en-US" b="1" dirty="0">
                <a:solidFill>
                  <a:schemeClr val="bg1"/>
                </a:solidFill>
              </a:rPr>
              <a:t> </a:t>
            </a:r>
            <a:r>
              <a:rPr lang="en-US" b="1" dirty="0" err="1">
                <a:solidFill>
                  <a:schemeClr val="bg1"/>
                </a:solidFill>
              </a:rPr>
              <a:t>chan</a:t>
            </a:r>
            <a:r>
              <a:rPr lang="en-US" b="1" dirty="0">
                <a:solidFill>
                  <a:schemeClr val="bg1"/>
                </a:solidFill>
              </a:rPr>
              <a:t> </a:t>
            </a:r>
            <a:r>
              <a:rPr lang="en-US" b="1" dirty="0" err="1">
                <a:solidFill>
                  <a:schemeClr val="bg1"/>
                </a:solidFill>
              </a:rPr>
              <a:t>đi</a:t>
            </a:r>
            <a:r>
              <a:rPr lang="en-US" b="1" dirty="0">
                <a:solidFill>
                  <a:schemeClr val="bg1"/>
                </a:solidFill>
              </a:rPr>
              <a:t> qua </a:t>
            </a:r>
            <a:r>
              <a:rPr lang="en-US" b="1" dirty="0" err="1">
                <a:solidFill>
                  <a:schemeClr val="bg1"/>
                </a:solidFill>
              </a:rPr>
              <a:t>muôn</a:t>
            </a:r>
            <a:r>
              <a:rPr lang="en-US" b="1" dirty="0">
                <a:solidFill>
                  <a:schemeClr val="bg1"/>
                </a:solidFill>
              </a:rPr>
              <a:t> </a:t>
            </a:r>
            <a:r>
              <a:rPr lang="en-US" b="1" dirty="0" err="1">
                <a:solidFill>
                  <a:schemeClr val="bg1"/>
                </a:solidFill>
              </a:rPr>
              <a:t>thời</a:t>
            </a:r>
            <a:r>
              <a:rPr lang="en-US" b="1" dirty="0">
                <a:solidFill>
                  <a:schemeClr val="bg1"/>
                </a:solidFill>
              </a:rPr>
              <a:t> </a:t>
            </a:r>
            <a:r>
              <a:rPr lang="en-US" b="1" dirty="0" err="1">
                <a:solidFill>
                  <a:schemeClr val="bg1"/>
                </a:solidFill>
              </a:rPr>
              <a:t>gian</a:t>
            </a:r>
            <a:r>
              <a:rPr lang="en-US" b="1" dirty="0">
                <a:solidFill>
                  <a:schemeClr val="bg1"/>
                </a:solidFill>
              </a:rPr>
              <a:t>. </a:t>
            </a:r>
            <a:r>
              <a:rPr lang="en-US" b="1" dirty="0" err="1">
                <a:solidFill>
                  <a:schemeClr val="bg1"/>
                </a:solidFill>
              </a:rPr>
              <a:t>Và</a:t>
            </a:r>
            <a:r>
              <a:rPr lang="en-US" b="1" dirty="0">
                <a:solidFill>
                  <a:schemeClr val="bg1"/>
                </a:solidFill>
              </a:rPr>
              <a:t> </a:t>
            </a:r>
            <a:r>
              <a:rPr lang="en-US" b="1" dirty="0" err="1">
                <a:solidFill>
                  <a:schemeClr val="bg1"/>
                </a:solidFill>
              </a:rPr>
              <a:t>muôn</a:t>
            </a:r>
            <a:r>
              <a:rPr lang="en-US" b="1" dirty="0">
                <a:solidFill>
                  <a:schemeClr val="bg1"/>
                </a:solidFill>
              </a:rPr>
              <a:t> </a:t>
            </a:r>
            <a:r>
              <a:rPr lang="en-US" b="1" dirty="0" err="1">
                <a:solidFill>
                  <a:schemeClr val="bg1"/>
                </a:solidFill>
              </a:rPr>
              <a:t>lớp</a:t>
            </a:r>
            <a:r>
              <a:rPr lang="en-US" b="1" dirty="0">
                <a:solidFill>
                  <a:schemeClr val="bg1"/>
                </a:solidFill>
              </a:rPr>
              <a:t> </a:t>
            </a:r>
            <a:r>
              <a:rPr lang="en-US" b="1" dirty="0" err="1">
                <a:solidFill>
                  <a:schemeClr val="bg1"/>
                </a:solidFill>
              </a:rPr>
              <a:t>tháng</a:t>
            </a:r>
            <a:r>
              <a:rPr lang="en-US" b="1" dirty="0">
                <a:solidFill>
                  <a:schemeClr val="bg1"/>
                </a:solidFill>
              </a:rPr>
              <a:t> </a:t>
            </a:r>
            <a:r>
              <a:rPr lang="en-US" b="1" dirty="0" err="1">
                <a:solidFill>
                  <a:schemeClr val="bg1"/>
                </a:solidFill>
              </a:rPr>
              <a:t>năm</a:t>
            </a:r>
            <a:r>
              <a:rPr lang="en-US" b="1" dirty="0">
                <a:solidFill>
                  <a:schemeClr val="bg1"/>
                </a:solidFill>
              </a:rPr>
              <a:t> </a:t>
            </a:r>
            <a:r>
              <a:rPr lang="en-US" b="1" dirty="0" err="1">
                <a:solidFill>
                  <a:schemeClr val="bg1"/>
                </a:solidFill>
              </a:rPr>
              <a:t>vẫn</a:t>
            </a:r>
            <a:r>
              <a:rPr lang="en-US" b="1" dirty="0">
                <a:solidFill>
                  <a:schemeClr val="bg1"/>
                </a:solidFill>
              </a:rPr>
              <a:t> </a:t>
            </a:r>
            <a:r>
              <a:rPr lang="en-US" b="1" dirty="0" err="1">
                <a:solidFill>
                  <a:schemeClr val="bg1"/>
                </a:solidFill>
              </a:rPr>
              <a:t>xanh</a:t>
            </a:r>
            <a:r>
              <a:rPr lang="en-US" b="1" dirty="0">
                <a:solidFill>
                  <a:schemeClr val="bg1"/>
                </a:solidFill>
              </a:rPr>
              <a:t> </a:t>
            </a:r>
            <a:r>
              <a:rPr lang="en-US" b="1" dirty="0" err="1">
                <a:solidFill>
                  <a:schemeClr val="bg1"/>
                </a:solidFill>
              </a:rPr>
              <a:t>tình</a:t>
            </a:r>
            <a:r>
              <a:rPr lang="en-US" b="1" dirty="0">
                <a:solidFill>
                  <a:schemeClr val="bg1"/>
                </a:solidFill>
              </a:rPr>
              <a:t> </a:t>
            </a:r>
            <a:r>
              <a:rPr lang="en-US" b="1" dirty="0" err="1">
                <a:solidFill>
                  <a:schemeClr val="bg1"/>
                </a:solidFill>
              </a:rPr>
              <a:t>yêu</a:t>
            </a:r>
            <a:r>
              <a:rPr lang="en-US" b="1" dirty="0">
                <a:solidFill>
                  <a:schemeClr val="bg1"/>
                </a:solidFill>
              </a:rPr>
              <a:t> </a:t>
            </a:r>
            <a:r>
              <a:rPr lang="en-US" b="1" dirty="0" err="1">
                <a:solidFill>
                  <a:schemeClr val="bg1"/>
                </a:solidFill>
              </a:rPr>
              <a:t>Chúa</a:t>
            </a:r>
            <a:r>
              <a:rPr lang="en-US" b="1" dirty="0">
                <a:solidFill>
                  <a:schemeClr val="bg1"/>
                </a:solidFill>
              </a:rPr>
              <a:t>. </a:t>
            </a:r>
            <a:r>
              <a:rPr lang="en-US" b="1" dirty="0" err="1">
                <a:solidFill>
                  <a:schemeClr val="bg1"/>
                </a:solidFill>
              </a:rPr>
              <a:t>Ôi</a:t>
            </a:r>
            <a:r>
              <a:rPr lang="en-US" b="1" dirty="0">
                <a:solidFill>
                  <a:schemeClr val="bg1"/>
                </a:solidFill>
              </a:rPr>
              <a:t> </a:t>
            </a:r>
            <a:r>
              <a:rPr lang="en-US" b="1" dirty="0" err="1">
                <a:solidFill>
                  <a:schemeClr val="bg1"/>
                </a:solidFill>
              </a:rPr>
              <a:t>mênh</a:t>
            </a:r>
            <a:r>
              <a:rPr lang="en-US" b="1" dirty="0">
                <a:solidFill>
                  <a:schemeClr val="bg1"/>
                </a:solidFill>
              </a:rPr>
              <a:t> </a:t>
            </a:r>
            <a:r>
              <a:rPr lang="en-US" b="1" dirty="0" err="1">
                <a:solidFill>
                  <a:schemeClr val="bg1"/>
                </a:solidFill>
              </a:rPr>
              <a:t>mông</a:t>
            </a:r>
            <a:r>
              <a:rPr lang="en-US" b="1" dirty="0">
                <a:solidFill>
                  <a:schemeClr val="bg1"/>
                </a:solidFill>
              </a:rPr>
              <a:t> </a:t>
            </a:r>
            <a:r>
              <a:rPr lang="en-US" b="1" dirty="0" err="1">
                <a:solidFill>
                  <a:schemeClr val="bg1"/>
                </a:solidFill>
              </a:rPr>
              <a:t>trong</a:t>
            </a:r>
            <a:r>
              <a:rPr lang="en-US" b="1" dirty="0">
                <a:solidFill>
                  <a:schemeClr val="bg1"/>
                </a:solidFill>
              </a:rPr>
              <a:t> </a:t>
            </a:r>
            <a:r>
              <a:rPr lang="en-US" b="1" dirty="0" err="1">
                <a:solidFill>
                  <a:schemeClr val="bg1"/>
                </a:solidFill>
              </a:rPr>
              <a:t>trái</a:t>
            </a:r>
            <a:r>
              <a:rPr lang="en-US" b="1" dirty="0">
                <a:solidFill>
                  <a:schemeClr val="bg1"/>
                </a:solidFill>
              </a:rPr>
              <a:t> </a:t>
            </a:r>
            <a:r>
              <a:rPr lang="en-US" b="1" dirty="0" err="1">
                <a:solidFill>
                  <a:schemeClr val="bg1"/>
                </a:solidFill>
              </a:rPr>
              <a:t>tim</a:t>
            </a:r>
            <a:r>
              <a:rPr lang="en-US" b="1" dirty="0">
                <a:solidFill>
                  <a:schemeClr val="bg1"/>
                </a:solidFill>
              </a:rPr>
              <a:t> </a:t>
            </a:r>
            <a:r>
              <a:rPr lang="en-US" b="1" dirty="0" err="1">
                <a:solidFill>
                  <a:schemeClr val="bg1"/>
                </a:solidFill>
              </a:rPr>
              <a:t>Ngài</a:t>
            </a:r>
            <a:r>
              <a:rPr lang="en-US" b="1" dirty="0">
                <a:solidFill>
                  <a:schemeClr val="bg1"/>
                </a:solidFill>
              </a:rPr>
              <a:t>. </a:t>
            </a:r>
            <a:r>
              <a:rPr lang="en-US" b="1" dirty="0" err="1">
                <a:solidFill>
                  <a:schemeClr val="bg1"/>
                </a:solidFill>
              </a:rPr>
              <a:t>Ôi</a:t>
            </a:r>
            <a:r>
              <a:rPr lang="en-US" b="1" dirty="0">
                <a:solidFill>
                  <a:schemeClr val="bg1"/>
                </a:solidFill>
              </a:rPr>
              <a:t> </a:t>
            </a:r>
            <a:r>
              <a:rPr lang="en-US" b="1" dirty="0" err="1">
                <a:solidFill>
                  <a:schemeClr val="bg1"/>
                </a:solidFill>
              </a:rPr>
              <a:t>bao</a:t>
            </a:r>
            <a:r>
              <a:rPr lang="en-US" b="1" dirty="0">
                <a:solidFill>
                  <a:schemeClr val="bg1"/>
                </a:solidFill>
              </a:rPr>
              <a:t> la </a:t>
            </a:r>
            <a:r>
              <a:rPr lang="en-US" b="1" dirty="0" err="1">
                <a:solidFill>
                  <a:schemeClr val="bg1"/>
                </a:solidFill>
              </a:rPr>
              <a:t>trong</a:t>
            </a:r>
            <a:r>
              <a:rPr lang="en-US" b="1" dirty="0">
                <a:solidFill>
                  <a:schemeClr val="bg1"/>
                </a:solidFill>
              </a:rPr>
              <a:t> </a:t>
            </a:r>
            <a:r>
              <a:rPr lang="en-US" b="1" dirty="0" err="1">
                <a:solidFill>
                  <a:schemeClr val="bg1"/>
                </a:solidFill>
              </a:rPr>
              <a:t>tấm</a:t>
            </a:r>
            <a:r>
              <a:rPr lang="en-US" b="1" dirty="0">
                <a:solidFill>
                  <a:schemeClr val="bg1"/>
                </a:solidFill>
              </a:rPr>
              <a:t> </a:t>
            </a:r>
            <a:r>
              <a:rPr lang="en-US" b="1" dirty="0" err="1">
                <a:solidFill>
                  <a:schemeClr val="bg1"/>
                </a:solidFill>
              </a:rPr>
              <a:t>lòng</a:t>
            </a:r>
            <a:r>
              <a:rPr lang="en-US" b="1" dirty="0">
                <a:solidFill>
                  <a:schemeClr val="bg1"/>
                </a:solidFill>
              </a:rPr>
              <a:t> </a:t>
            </a:r>
            <a:r>
              <a:rPr lang="en-US" b="1" dirty="0" err="1">
                <a:solidFill>
                  <a:schemeClr val="bg1"/>
                </a:solidFill>
              </a:rPr>
              <a:t>Ngài</a:t>
            </a:r>
            <a:r>
              <a:rPr lang="en-US" b="1" dirty="0">
                <a:solidFill>
                  <a:schemeClr val="bg1"/>
                </a:solidFill>
              </a:rPr>
              <a:t>. Xin </a:t>
            </a:r>
            <a:r>
              <a:rPr lang="en-US" b="1" dirty="0" err="1">
                <a:solidFill>
                  <a:schemeClr val="bg1"/>
                </a:solidFill>
              </a:rPr>
              <a:t>thập</a:t>
            </a:r>
            <a:r>
              <a:rPr lang="en-US" b="1" dirty="0">
                <a:solidFill>
                  <a:schemeClr val="bg1"/>
                </a:solidFill>
              </a:rPr>
              <a:t> </a:t>
            </a:r>
            <a:r>
              <a:rPr lang="en-US" b="1" dirty="0" err="1">
                <a:solidFill>
                  <a:schemeClr val="bg1"/>
                </a:solidFill>
              </a:rPr>
              <a:t>tự</a:t>
            </a:r>
            <a:r>
              <a:rPr lang="en-US" b="1" dirty="0">
                <a:solidFill>
                  <a:schemeClr val="bg1"/>
                </a:solidFill>
              </a:rPr>
              <a:t> </a:t>
            </a:r>
            <a:r>
              <a:rPr lang="en-US" b="1" dirty="0" err="1">
                <a:solidFill>
                  <a:schemeClr val="bg1"/>
                </a:solidFill>
              </a:rPr>
              <a:t>lên</a:t>
            </a:r>
            <a:r>
              <a:rPr lang="en-US" b="1" dirty="0">
                <a:solidFill>
                  <a:schemeClr val="bg1"/>
                </a:solidFill>
              </a:rPr>
              <a:t> </a:t>
            </a:r>
            <a:r>
              <a:rPr lang="en-US" b="1" dirty="0" err="1">
                <a:solidFill>
                  <a:schemeClr val="bg1"/>
                </a:solidFill>
              </a:rPr>
              <a:t>tiếng</a:t>
            </a:r>
            <a:r>
              <a:rPr lang="en-US" b="1" dirty="0">
                <a:solidFill>
                  <a:schemeClr val="bg1"/>
                </a:solidFill>
              </a:rPr>
              <a:t> </a:t>
            </a:r>
            <a:r>
              <a:rPr lang="en-US" b="1" dirty="0" err="1">
                <a:solidFill>
                  <a:schemeClr val="bg1"/>
                </a:solidFill>
              </a:rPr>
              <a:t>nói</a:t>
            </a:r>
            <a:r>
              <a:rPr lang="en-US" b="1" dirty="0">
                <a:solidFill>
                  <a:schemeClr val="bg1"/>
                </a:solidFill>
              </a:rPr>
              <a:t> </a:t>
            </a:r>
            <a:r>
              <a:rPr lang="en-US" b="1" dirty="0" err="1">
                <a:solidFill>
                  <a:schemeClr val="bg1"/>
                </a:solidFill>
              </a:rPr>
              <a:t>xin</a:t>
            </a:r>
            <a:r>
              <a:rPr lang="en-US" b="1" dirty="0">
                <a:solidFill>
                  <a:schemeClr val="bg1"/>
                </a:solidFill>
              </a:rPr>
              <a:t> </a:t>
            </a:r>
            <a:r>
              <a:rPr lang="en-US" b="1" dirty="0" err="1">
                <a:solidFill>
                  <a:schemeClr val="bg1"/>
                </a:solidFill>
              </a:rPr>
              <a:t>một</a:t>
            </a:r>
            <a:r>
              <a:rPr lang="en-US" b="1" dirty="0">
                <a:solidFill>
                  <a:schemeClr val="bg1"/>
                </a:solidFill>
              </a:rPr>
              <a:t> </a:t>
            </a:r>
            <a:r>
              <a:rPr lang="en-US" b="1" dirty="0" err="1">
                <a:solidFill>
                  <a:schemeClr val="bg1"/>
                </a:solidFill>
              </a:rPr>
              <a:t>niềm</a:t>
            </a:r>
            <a:r>
              <a:rPr lang="en-US" b="1" dirty="0">
                <a:solidFill>
                  <a:schemeClr val="bg1"/>
                </a:solidFill>
              </a:rPr>
              <a:t> tin </a:t>
            </a:r>
            <a:r>
              <a:rPr lang="en-US" b="1" dirty="0" err="1">
                <a:solidFill>
                  <a:schemeClr val="bg1"/>
                </a:solidFill>
              </a:rPr>
              <a:t>sáng</a:t>
            </a:r>
            <a:r>
              <a:rPr lang="en-US" b="1" dirty="0">
                <a:solidFill>
                  <a:schemeClr val="bg1"/>
                </a:solidFill>
              </a:rPr>
              <a:t> </a:t>
            </a:r>
            <a:r>
              <a:rPr lang="en-US" b="1" dirty="0" err="1">
                <a:solidFill>
                  <a:schemeClr val="bg1"/>
                </a:solidFill>
              </a:rPr>
              <a:t>soi</a:t>
            </a:r>
            <a:r>
              <a:rPr lang="en-US" b="1" dirty="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 Ôi yêu thương là tiếng hát cho đời những giai điệu. Tình yêu như muôn ngàn con sóng cho trùng dương thắm xanh. Ôi yêu thương là Thiên Chúa treo mình trên Thánh Giá. Hiến dâng vì nhân trần mong trái tim Người thắm nồng.</a:t>
            </a:r>
            <a:endParaRPr lang="en-US" b="1" dirty="0">
              <a:solidFill>
                <a:schemeClr val="bg1"/>
              </a:solidFill>
              <a:effectLst/>
            </a:endParaRPr>
          </a:p>
        </p:txBody>
      </p:sp>
    </p:spTree>
    <p:extLst>
      <p:ext uri="{BB962C8B-B14F-4D97-AF65-F5344CB8AC3E}">
        <p14:creationId xmlns:p14="http://schemas.microsoft.com/office/powerpoint/2010/main" val="2319043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rPr>
              <a:t>Tk3:</a:t>
            </a:r>
            <a:r>
              <a:rPr lang="en-US" b="1" dirty="0">
                <a:solidFill>
                  <a:schemeClr val="bg1"/>
                </a:solidFill>
                <a:effectLst/>
              </a:rPr>
              <a:t> </a:t>
            </a:r>
            <a:r>
              <a:rPr lang="vi-VN" b="1" dirty="0">
                <a:solidFill>
                  <a:schemeClr val="bg1"/>
                </a:solidFill>
              </a:rPr>
              <a:t> Tình yêu Chúa thiết tha như tim của mẹ cha. Từng đêm ru giấc mơ cho con lòng thương nhớ. Ôi yêu thương ai nói cho cùng. Ôi yêu thương ai nói cạn nguồn. Xin được niềm tin soi dẫn xin được niềm tin đỡ nâng.</a:t>
            </a:r>
            <a:endParaRPr lang="en-US"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 Ôi yêu thương là tiếng hát cho đời những giai điệu. Tình yêu như muôn ngàn con sóng cho trùng dương thắm xanh. Ôi yêu thương là Thiên Chúa treo mình trên Thánh Giá. Hiến dâng vì nhân trần mong trái tim Người thắm nồng.</a:t>
            </a:r>
            <a:endParaRPr lang="en-US" b="1" dirty="0">
              <a:solidFill>
                <a:schemeClr val="bg1"/>
              </a:solidFill>
              <a:effectLst/>
            </a:endParaRPr>
          </a:p>
        </p:txBody>
      </p:sp>
    </p:spTree>
    <p:extLst>
      <p:ext uri="{BB962C8B-B14F-4D97-AF65-F5344CB8AC3E}">
        <p14:creationId xmlns:p14="http://schemas.microsoft.com/office/powerpoint/2010/main" val="3627190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1" u="sng" dirty="0" smtClean="0">
                <a:solidFill>
                  <a:srgbClr val="FFFF00"/>
                </a:solidFill>
                <a:effectLst/>
              </a:rPr>
              <a:t>Tk4:</a:t>
            </a:r>
            <a:r>
              <a:rPr lang="en-US" b="1" dirty="0" smtClean="0">
                <a:solidFill>
                  <a:srgbClr val="FFFF00"/>
                </a:solidFill>
                <a:effectLst/>
              </a:rPr>
              <a:t> </a:t>
            </a:r>
            <a:r>
              <a:rPr lang="vi-VN" b="1" dirty="0">
                <a:solidFill>
                  <a:schemeClr val="bg1"/>
                </a:solidFill>
              </a:rPr>
              <a:t>  Tình yêu con hiến dâng chút hương phai tuổi xuân. Tình yêu xin dấn thân cớ sao còn vương vấn. Ôi yêu thương trong trái tim đời. Như sương tan dưới ánh mặt trời. Con nguyện tình con bước tới nép vào Tình Yêu Chúa thôi.</a:t>
            </a:r>
            <a:endParaRPr lang="vi-VN" b="1" dirty="0">
              <a:solidFill>
                <a:schemeClr val="bg1"/>
              </a:solidFill>
              <a:effectLst/>
            </a:endParaRPr>
          </a:p>
        </p:txBody>
      </p:sp>
    </p:spTree>
    <p:extLst>
      <p:ext uri="{BB962C8B-B14F-4D97-AF65-F5344CB8AC3E}">
        <p14:creationId xmlns:p14="http://schemas.microsoft.com/office/powerpoint/2010/main" val="4280944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solidFill>
                  <a:schemeClr val="bg1"/>
                </a:solidFill>
              </a:rPr>
              <a:t> Ôi yêu thương là tiếng hát cho đời những giai điệu. Tình yêu như muôn ngàn con sóng cho trùng dương thắm xanh. Ôi yêu thương là Thiên Chúa treo mình trên Thánh Giá. Hiến dâng vì nhân trần mong trái tim Người thắm nồng.</a:t>
            </a:r>
            <a:endParaRPr lang="en-US" b="1" dirty="0">
              <a:solidFill>
                <a:schemeClr val="bg1"/>
              </a:solidFill>
              <a:effectLst/>
            </a:endParaRPr>
          </a:p>
        </p:txBody>
      </p:sp>
    </p:spTree>
    <p:extLst>
      <p:ext uri="{BB962C8B-B14F-4D97-AF65-F5344CB8AC3E}">
        <p14:creationId xmlns:p14="http://schemas.microsoft.com/office/powerpoint/2010/main" val="26872246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b="1" dirty="0" err="1" smtClean="0">
                <a:solidFill>
                  <a:srgbClr val="FFFF00"/>
                </a:solidFill>
              </a:rPr>
              <a:t>Đây</a:t>
            </a:r>
            <a:r>
              <a:rPr lang="en-US" sz="5400" b="1" dirty="0" smtClean="0">
                <a:solidFill>
                  <a:srgbClr val="FFFF00"/>
                </a:solidFill>
              </a:rPr>
              <a:t> </a:t>
            </a:r>
            <a:r>
              <a:rPr lang="en-US" sz="5400" b="1" dirty="0" err="1" smtClean="0">
                <a:solidFill>
                  <a:srgbClr val="FFFF00"/>
                </a:solidFill>
              </a:rPr>
              <a:t>Bài</a:t>
            </a:r>
            <a:r>
              <a:rPr lang="en-US" sz="5400" b="1" dirty="0" smtClean="0">
                <a:solidFill>
                  <a:srgbClr val="FFFF00"/>
                </a:solidFill>
              </a:rPr>
              <a:t> Ca </a:t>
            </a:r>
            <a:r>
              <a:rPr lang="en-US" sz="5400" b="1" dirty="0" err="1">
                <a:solidFill>
                  <a:srgbClr val="FFFF00"/>
                </a:solidFill>
              </a:rPr>
              <a:t>N</a:t>
            </a:r>
            <a:r>
              <a:rPr lang="en-US" sz="5400" b="1" dirty="0" err="1" smtClean="0">
                <a:solidFill>
                  <a:srgbClr val="FFFF00"/>
                </a:solidFill>
              </a:rPr>
              <a:t>gàn</a:t>
            </a:r>
            <a:r>
              <a:rPr lang="en-US" sz="5400" b="1" dirty="0" smtClean="0">
                <a:solidFill>
                  <a:srgbClr val="FFFF00"/>
                </a:solidFill>
              </a:rPr>
              <a:t> </a:t>
            </a:r>
            <a:r>
              <a:rPr lang="en-US" sz="5400" b="1" dirty="0" err="1" smtClean="0">
                <a:solidFill>
                  <a:srgbClr val="FFFF00"/>
                </a:solidFill>
              </a:rPr>
              <a:t>Trùng</a:t>
            </a:r>
            <a:r>
              <a:rPr lang="en-US" sz="6600" dirty="0" smtClean="0">
                <a:solidFill>
                  <a:srgbClr val="FFFF00"/>
                </a:solidFill>
              </a:rPr>
              <a:t/>
            </a:r>
            <a:br>
              <a:rPr lang="en-US" sz="6600" dirty="0" smtClean="0">
                <a:solidFill>
                  <a:srgbClr val="FFFF00"/>
                </a:solidFill>
              </a:rPr>
            </a:br>
            <a:r>
              <a:rPr lang="vi-VN" b="1" i="1" dirty="0" smtClean="0">
                <a:solidFill>
                  <a:schemeClr val="bg1"/>
                </a:solidFill>
              </a:rPr>
              <a:t>Kim Long</a:t>
            </a:r>
            <a:endParaRPr lang="en-US"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latin typeface="+mj-lt"/>
              </a:rPr>
              <a:t>Tk1</a:t>
            </a:r>
            <a:r>
              <a:rPr lang="vi-VN" sz="5400" b="1" u="sng" dirty="0">
                <a:solidFill>
                  <a:srgbClr val="FFFF00"/>
                </a:solidFill>
                <a:effectLst/>
                <a:latin typeface="+mj-lt"/>
              </a:rPr>
              <a:t>:</a:t>
            </a:r>
            <a:r>
              <a:rPr lang="vi-VN" sz="5400" b="1" dirty="0">
                <a:solidFill>
                  <a:schemeClr val="bg1"/>
                </a:solidFill>
                <a:effectLst/>
                <a:latin typeface="+mj-lt"/>
              </a:rPr>
              <a:t> </a:t>
            </a:r>
            <a:r>
              <a:rPr lang="vi-VN" sz="5400" b="1" dirty="0">
                <a:solidFill>
                  <a:schemeClr val="bg1"/>
                </a:solidFill>
                <a:latin typeface="+mj-lt"/>
              </a:rPr>
              <a:t> </a:t>
            </a:r>
            <a:r>
              <a:rPr lang="vi-VN" sz="4800" b="1" dirty="0">
                <a:solidFill>
                  <a:schemeClr val="bg1"/>
                </a:solidFill>
                <a:latin typeface="+mj-lt"/>
              </a:rPr>
              <a:t>Đây chốn huy hoàng chan hòa muôn ánh quang! Bao tiếng hát vang lừng tung hô ngày vinh thắng. Đây tấm bia vàng ghi ngàn năm chiến công. Cờ phất phới oai hùng tiếng hát ca lừng bốn phương.</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Đây bài ca ngàn trùng </a:t>
            </a:r>
            <a:r>
              <a:rPr lang="vi-VN" sz="4800" b="1" i="1" dirty="0">
                <a:solidFill>
                  <a:srgbClr val="FFFF00"/>
                </a:solidFill>
              </a:rPr>
              <a:t>(đây bài ca ngàn trùng)</a:t>
            </a:r>
            <a:r>
              <a:rPr lang="vi-VN" sz="4800" b="1" i="1" dirty="0">
                <a:solidFill>
                  <a:schemeClr val="bg1"/>
                </a:solidFill>
              </a:rPr>
              <a:t> </a:t>
            </a:r>
            <a:r>
              <a:rPr lang="vi-VN" sz="4800" b="1" dirty="0" smtClean="0">
                <a:solidFill>
                  <a:schemeClr val="bg1"/>
                </a:solidFill>
              </a:rPr>
              <a:t> </a:t>
            </a:r>
            <a:r>
              <a:rPr lang="vi-VN" sz="4800" b="1" dirty="0">
                <a:solidFill>
                  <a:schemeClr val="bg1"/>
                </a:solidFill>
              </a:rPr>
              <a:t>dâng về Thiên Chúa</a:t>
            </a:r>
            <a:r>
              <a:rPr lang="vi-VN" sz="4800" b="1" i="1" dirty="0">
                <a:solidFill>
                  <a:schemeClr val="bg1"/>
                </a:solidFill>
              </a:rPr>
              <a:t> </a:t>
            </a:r>
            <a:r>
              <a:rPr lang="vi-VN" sz="4800" b="1" i="1" dirty="0" smtClean="0">
                <a:solidFill>
                  <a:srgbClr val="FFFF00"/>
                </a:solidFill>
              </a:rPr>
              <a:t>(dâng </a:t>
            </a:r>
            <a:r>
              <a:rPr lang="vi-VN" sz="4800" b="1" i="1" dirty="0">
                <a:solidFill>
                  <a:srgbClr val="FFFF00"/>
                </a:solidFill>
              </a:rPr>
              <a:t>Thiên Chúa) </a:t>
            </a:r>
            <a:r>
              <a:rPr lang="vi-VN" sz="4800" b="1" dirty="0" smtClean="0">
                <a:solidFill>
                  <a:schemeClr val="bg1"/>
                </a:solidFill>
              </a:rPr>
              <a:t>Bài ca </a:t>
            </a:r>
            <a:r>
              <a:rPr lang="vi-VN" sz="4800" b="1" dirty="0">
                <a:solidFill>
                  <a:schemeClr val="bg1"/>
                </a:solidFill>
              </a:rPr>
              <a:t> thắm nhuộm máu hồng, từng </a:t>
            </a:r>
            <a:r>
              <a:rPr lang="vi-VN" sz="4800" b="1" dirty="0" smtClean="0">
                <a:solidFill>
                  <a:schemeClr val="bg1"/>
                </a:solidFill>
              </a:rPr>
              <a:t>bao người anh dũng tiến </a:t>
            </a:r>
            <a:r>
              <a:rPr lang="vi-VN" sz="4800" b="1" dirty="0">
                <a:solidFill>
                  <a:schemeClr val="bg1"/>
                </a:solidFill>
              </a:rPr>
              <a:t>lên hy sinh vì tình yêu. </a:t>
            </a:r>
            <a:endParaRPr lang="vi-VN" sz="48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a:t>
            </a:r>
            <a:r>
              <a:rPr lang="en-US" sz="5400" b="1" u="sng" dirty="0" smtClean="0">
                <a:solidFill>
                  <a:srgbClr val="FFFF00"/>
                </a:solidFill>
                <a:effectLst/>
              </a:rPr>
              <a:t>1:</a:t>
            </a:r>
            <a:r>
              <a:rPr lang="en-US" sz="5400" b="1" dirty="0" smtClean="0">
                <a:solidFill>
                  <a:schemeClr val="bg1"/>
                </a:solidFill>
                <a:effectLst/>
              </a:rPr>
              <a:t> </a:t>
            </a:r>
            <a:r>
              <a:rPr lang="vi-VN" sz="5400" b="1" dirty="0">
                <a:solidFill>
                  <a:schemeClr val="bg1"/>
                </a:solidFill>
              </a:rPr>
              <a:t> Không có tình yêu nào trọng đại cho bằng chết vì yêu. Nhìn Chúa đẫm máu trên đồi cao từng đoàn người anh dũng tiến lên pháp trường.</a:t>
            </a:r>
            <a:endParaRPr lang="en-US" sz="54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rPr>
              <a:t>Đk</a:t>
            </a:r>
            <a:r>
              <a:rPr lang="en-US" sz="4800" b="1" u="sng" dirty="0">
                <a:solidFill>
                  <a:srgbClr val="FFFF00"/>
                </a:solidFill>
                <a:effectLst/>
              </a:rPr>
              <a:t>:</a:t>
            </a:r>
            <a:r>
              <a:rPr lang="en-US" sz="4800" b="1" dirty="0">
                <a:solidFill>
                  <a:schemeClr val="bg1"/>
                </a:solidFill>
                <a:effectLst/>
              </a:rPr>
              <a:t> </a:t>
            </a:r>
            <a:r>
              <a:rPr lang="vi-VN" sz="4800" b="1" dirty="0">
                <a:solidFill>
                  <a:schemeClr val="bg1"/>
                </a:solidFill>
              </a:rPr>
              <a:t>Đây bài ca ngàn trùng </a:t>
            </a:r>
            <a:r>
              <a:rPr lang="vi-VN" sz="4800" b="1" i="1" dirty="0">
                <a:solidFill>
                  <a:srgbClr val="FFFF00"/>
                </a:solidFill>
              </a:rPr>
              <a:t>(đây bài ca ngàn trùng)</a:t>
            </a:r>
            <a:r>
              <a:rPr lang="vi-VN" sz="4800" b="1" i="1" dirty="0">
                <a:solidFill>
                  <a:schemeClr val="bg1"/>
                </a:solidFill>
              </a:rPr>
              <a:t> </a:t>
            </a:r>
            <a:r>
              <a:rPr lang="vi-VN" sz="4800" b="1" dirty="0" smtClean="0">
                <a:solidFill>
                  <a:schemeClr val="bg1"/>
                </a:solidFill>
              </a:rPr>
              <a:t> </a:t>
            </a:r>
            <a:r>
              <a:rPr lang="vi-VN" sz="4800" b="1" dirty="0">
                <a:solidFill>
                  <a:schemeClr val="bg1"/>
                </a:solidFill>
              </a:rPr>
              <a:t>dâng về Thiên Chúa</a:t>
            </a:r>
            <a:r>
              <a:rPr lang="vi-VN" sz="4800" b="1" i="1" dirty="0">
                <a:solidFill>
                  <a:schemeClr val="bg1"/>
                </a:solidFill>
              </a:rPr>
              <a:t> </a:t>
            </a:r>
            <a:r>
              <a:rPr lang="vi-VN" sz="4800" b="1" i="1" dirty="0" smtClean="0">
                <a:solidFill>
                  <a:srgbClr val="FFFF00"/>
                </a:solidFill>
              </a:rPr>
              <a:t>(dâng </a:t>
            </a:r>
            <a:r>
              <a:rPr lang="vi-VN" sz="4800" b="1" i="1" dirty="0">
                <a:solidFill>
                  <a:srgbClr val="FFFF00"/>
                </a:solidFill>
              </a:rPr>
              <a:t>Thiên Chúa) </a:t>
            </a:r>
            <a:r>
              <a:rPr lang="vi-VN" sz="4800" b="1" dirty="0" smtClean="0">
                <a:solidFill>
                  <a:schemeClr val="bg1"/>
                </a:solidFill>
              </a:rPr>
              <a:t>Bài ca </a:t>
            </a:r>
            <a:r>
              <a:rPr lang="vi-VN" sz="4800" b="1" dirty="0">
                <a:solidFill>
                  <a:schemeClr val="bg1"/>
                </a:solidFill>
              </a:rPr>
              <a:t> thắm nhuộm máu hồng, từng </a:t>
            </a:r>
            <a:r>
              <a:rPr lang="vi-VN" sz="4800" b="1" dirty="0" smtClean="0">
                <a:solidFill>
                  <a:schemeClr val="bg1"/>
                </a:solidFill>
              </a:rPr>
              <a:t>bao người anh dũng tiến </a:t>
            </a:r>
            <a:r>
              <a:rPr lang="vi-VN" sz="4800" b="1" dirty="0">
                <a:solidFill>
                  <a:schemeClr val="bg1"/>
                </a:solidFill>
              </a:rPr>
              <a:t>lên hy sinh vì tình yêu. </a:t>
            </a:r>
            <a:endParaRPr lang="vi-VN" sz="4800" b="1" dirty="0">
              <a:solidFill>
                <a:schemeClr val="bg1"/>
              </a:solidFill>
              <a:effectLst/>
            </a:endParaRPr>
          </a:p>
        </p:txBody>
      </p:sp>
    </p:spTree>
    <p:extLst>
      <p:ext uri="{BB962C8B-B14F-4D97-AF65-F5344CB8AC3E}">
        <p14:creationId xmlns:p14="http://schemas.microsoft.com/office/powerpoint/2010/main" val="26708164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err="1" smtClean="0">
                <a:solidFill>
                  <a:srgbClr val="FFFF00"/>
                </a:solidFill>
                <a:effectLst/>
                <a:latin typeface="+mj-lt"/>
              </a:rPr>
              <a:t>Đ</a:t>
            </a:r>
            <a:r>
              <a:rPr lang="en-US" sz="6000" b="1" u="sng" dirty="0" err="1">
                <a:solidFill>
                  <a:srgbClr val="FFFF00"/>
                </a:solidFill>
                <a:effectLst/>
                <a:latin typeface="+mj-lt"/>
              </a:rPr>
              <a:t>k</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vi-VN" sz="6000" b="1" dirty="0">
                <a:solidFill>
                  <a:schemeClr val="bg1"/>
                </a:solidFill>
                <a:latin typeface="+mj-lt"/>
              </a:rPr>
              <a:t>Xin các thánh tử đạo Việt Nam. Nơi vinh phúc chiếu soi rỡ ràng Thương lắng nghe lời con kêu khấn</a:t>
            </a:r>
            <a:r>
              <a:rPr lang="vi-VN" sz="6000" b="1" dirty="0" smtClean="0">
                <a:solidFill>
                  <a:schemeClr val="bg1"/>
                </a:solidFill>
                <a:latin typeface="+mj-lt"/>
              </a:rPr>
              <a:t>.</a:t>
            </a:r>
            <a:r>
              <a:rPr lang="en-US" sz="6000" b="1" dirty="0" smtClean="0">
                <a:solidFill>
                  <a:schemeClr val="bg1"/>
                </a:solidFill>
                <a:latin typeface="+mj-lt"/>
              </a:rPr>
              <a:t> </a:t>
            </a:r>
            <a:r>
              <a:rPr lang="vi-VN" sz="6000" b="1" dirty="0" smtClean="0">
                <a:solidFill>
                  <a:schemeClr val="bg1"/>
                </a:solidFill>
                <a:latin typeface="+mj-lt"/>
              </a:rPr>
              <a:t>Ban </a:t>
            </a:r>
            <a:r>
              <a:rPr lang="vi-VN" sz="6000" b="1" dirty="0">
                <a:solidFill>
                  <a:schemeClr val="bg1"/>
                </a:solidFill>
                <a:latin typeface="+mj-lt"/>
              </a:rPr>
              <a:t>xuống muôn phúc trên nước Nam</a:t>
            </a:r>
            <a:r>
              <a:rPr lang="vi-VN" sz="6000" b="1" dirty="0" smtClean="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1" u="sng" dirty="0" smtClean="0">
                <a:solidFill>
                  <a:srgbClr val="FFFF00"/>
                </a:solidFill>
                <a:effectLst/>
                <a:latin typeface="+mj-lt"/>
              </a:rPr>
              <a:t>Tk2</a:t>
            </a:r>
            <a:r>
              <a:rPr lang="vi-VN" sz="4800" b="1" u="sng" dirty="0" smtClean="0">
                <a:solidFill>
                  <a:srgbClr val="FFFF00"/>
                </a:solidFill>
                <a:effectLst/>
                <a:latin typeface="+mj-lt"/>
              </a:rPr>
              <a:t>:</a:t>
            </a:r>
            <a:r>
              <a:rPr lang="vi-VN" sz="4800" b="1" dirty="0" smtClean="0">
                <a:solidFill>
                  <a:schemeClr val="bg1"/>
                </a:solidFill>
                <a:effectLst/>
                <a:latin typeface="+mj-lt"/>
              </a:rPr>
              <a:t> </a:t>
            </a:r>
            <a:r>
              <a:rPr lang="vi-VN" sz="4800" b="1" dirty="0">
                <a:solidFill>
                  <a:schemeClr val="bg1"/>
                </a:solidFill>
                <a:latin typeface="+mj-lt"/>
              </a:rPr>
              <a:t> Gươm sắc bén vung cho đầu rơi máu tuôn. Hằng cương quyết một lòng giữ vững lòng tin kính. Đêm tối bao ngày đau phiền nơi khóc than. Chờ mong phút thanh nhàn: hát khúc ca ngày khải hoàn.</a:t>
            </a:r>
          </a:p>
        </p:txBody>
      </p:sp>
    </p:spTree>
    <p:extLst>
      <p:ext uri="{BB962C8B-B14F-4D97-AF65-F5344CB8AC3E}">
        <p14:creationId xmlns:p14="http://schemas.microsoft.com/office/powerpoint/2010/main" val="31918952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1264</Words>
  <Application>Microsoft Office PowerPoint</Application>
  <PresentationFormat>On-screen Show (16:9)</PresentationFormat>
  <Paragraphs>88</Paragraphs>
  <Slides>73</Slides>
  <Notes>1</Notes>
  <HiddenSlides>0</HiddenSlides>
  <MMClips>0</MMClips>
  <ScaleCrop>false</ScaleCrop>
  <HeadingPairs>
    <vt:vector size="4" baseType="variant">
      <vt:variant>
        <vt:lpstr>Theme</vt:lpstr>
      </vt:variant>
      <vt:variant>
        <vt:i4>14</vt:i4>
      </vt:variant>
      <vt:variant>
        <vt:lpstr>Slide Titles</vt:lpstr>
      </vt:variant>
      <vt:variant>
        <vt:i4>73</vt:i4>
      </vt:variant>
    </vt:vector>
  </HeadingPairs>
  <TitlesOfParts>
    <vt:vector size="87"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15_Office Theme</vt:lpstr>
      <vt:lpstr>19_Office Theme</vt:lpstr>
      <vt:lpstr>9_Office Theme</vt:lpstr>
      <vt:lpstr>PowerPoint Presentation</vt:lpstr>
      <vt:lpstr>TẬP HÁT CỘNG ĐOÀN</vt:lpstr>
      <vt:lpstr>Đk: Ai nghẹn ngào ra đi gieo giống, mùa gặt sau khấp khởi mừng.</vt:lpstr>
      <vt:lpstr>Phúc cho ai chịu bách hại vì chính đạo, vì Nước Trời là của họ.</vt:lpstr>
      <vt:lpstr>PowerPoint Presentation</vt:lpstr>
      <vt:lpstr>Ca Nhập Lễ Anh Hùng Tử Đạo Hồ Khanh</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con luôn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PowerPoint Presentation</vt:lpstr>
      <vt:lpstr>Ca Nguyện Hiệp Lễ Tình Yêu Chúa Vút Cao Lm. Nguyễn Duy</vt:lpstr>
      <vt:lpstr>Tk1:  Tình yêu Chúa đóng đinh trên muôn cây thập tự. Tình yêu Chúa sáng soi trên muôn ngàn vì sao. Ôi yêu thương như nắng dạt dào. Ôi yêu thương như suối dâng trào. Ân trời ngàn năm ghi dấu trên đỉnh tình yêu vút cao.</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Tk2: Tình yêu Chúa chứa chan đi qua muôn thời gian. Và muôn lớp tháng năm vẫn xanh tình yêu Chúa. Ôi mênh mông trong trái tim Ngài. Ôi bao la trong tấm lòng Ngài. Xin thập tự lên tiếng nói xin một niềm tin sáng soi.</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Tk3:  Tình yêu Chúa thiết tha như tim của mẹ cha. Từng đêm ru giấc mơ cho con lòng thương nhớ. Ôi yêu thương ai nói cho cùng. Ôi yêu thương ai nói cạn nguồn. Xin được niềm tin soi dẫn xin được niềm tin đỡ nâng.</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Tk4:   Tình yêu con hiến dâng chút hương phai tuổi xuân. Tình yêu xin dấn thân cớ sao còn vương vấn. Ôi yêu thương trong trái tim đời. Như sương tan dưới ánh mặt trời. Con nguyện tình con bước tới nép vào Tình Yêu Chúa thôi.</vt:lpstr>
      <vt:lpstr>Đk:  Ôi yêu thương là tiếng hát cho đời những giai điệu. Tình yêu như muôn ngàn con sóng cho trùng dương thắm xanh. Ôi yêu thương là Thiên Chúa treo mình trên Thánh Giá. Hiến dâng vì nhân trần mong trái tim Người thắm nồng.</vt:lpstr>
      <vt:lpstr>PowerPoint Presentation</vt:lpstr>
      <vt:lpstr>PowerPoint Presentation</vt:lpstr>
      <vt:lpstr>Ca Kết Lễ Đây Bài Ca Ngàn Trùng Kim Long</vt:lpstr>
      <vt:lpstr>Đk: Đây bài ca ngàn trùng (đây bài ca ngàn trùng)  dâng về Thiên Chúa (dâng Thiên Chúa) Bài ca  thắm nhuộm máu hồng, từng bao người anh dũng tiến lên hy sinh vì tình yêu. </vt:lpstr>
      <vt:lpstr>Tk1:  Không có tình yêu nào trọng đại cho bằng chết vì yêu. Nhìn Chúa đẫm máu trên đồi cao từng đoàn người anh dũng tiến lên pháp trường.</vt:lpstr>
      <vt:lpstr>Đk: Đây bài ca ngàn trùng (đây bài ca ngàn trùng)  dâng về Thiên Chúa (dâng Thiên Chúa) Bài ca  thắm nhuộm máu hồng, từng bao người anh dũng tiến lên hy sinh vì tình yêu.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167</cp:revision>
  <dcterms:created xsi:type="dcterms:W3CDTF">2023-05-21T07:25:42Z</dcterms:created>
  <dcterms:modified xsi:type="dcterms:W3CDTF">2023-11-16T19:52:36Z</dcterms:modified>
</cp:coreProperties>
</file>