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624" r:id="rId7"/>
    <p:sldMasterId id="2147484636" r:id="rId8"/>
    <p:sldMasterId id="2147484648" r:id="rId9"/>
    <p:sldMasterId id="2147484672" r:id="rId10"/>
    <p:sldMasterId id="2147484684" r:id="rId11"/>
    <p:sldMasterId id="2147484708" r:id="rId12"/>
    <p:sldMasterId id="2147484720" r:id="rId13"/>
    <p:sldMasterId id="2147484732" r:id="rId14"/>
    <p:sldMasterId id="2147484744" r:id="rId15"/>
    <p:sldMasterId id="2147484756" r:id="rId16"/>
  </p:sldMasterIdLst>
  <p:notesMasterIdLst>
    <p:notesMasterId r:id="rId89"/>
  </p:notesMasterIdLst>
  <p:sldIdLst>
    <p:sldId id="507" r:id="rId17"/>
    <p:sldId id="376" r:id="rId18"/>
    <p:sldId id="882" r:id="rId19"/>
    <p:sldId id="884" r:id="rId20"/>
    <p:sldId id="868" r:id="rId21"/>
    <p:sldId id="553" r:id="rId22"/>
    <p:sldId id="917" r:id="rId23"/>
    <p:sldId id="918" r:id="rId24"/>
    <p:sldId id="919" r:id="rId25"/>
    <p:sldId id="920" r:id="rId26"/>
    <p:sldId id="869" r:id="rId27"/>
    <p:sldId id="897" r:id="rId28"/>
    <p:sldId id="898" r:id="rId29"/>
    <p:sldId id="899" r:id="rId30"/>
    <p:sldId id="900" r:id="rId31"/>
    <p:sldId id="901" r:id="rId32"/>
    <p:sldId id="902" r:id="rId33"/>
    <p:sldId id="903" r:id="rId34"/>
    <p:sldId id="904" r:id="rId35"/>
    <p:sldId id="871" r:id="rId36"/>
    <p:sldId id="856" r:id="rId37"/>
    <p:sldId id="857" r:id="rId38"/>
    <p:sldId id="858" r:id="rId39"/>
    <p:sldId id="859" r:id="rId40"/>
    <p:sldId id="906" r:id="rId41"/>
    <p:sldId id="860" r:id="rId42"/>
    <p:sldId id="861" r:id="rId43"/>
    <p:sldId id="908" r:id="rId44"/>
    <p:sldId id="862" r:id="rId45"/>
    <p:sldId id="909" r:id="rId46"/>
    <p:sldId id="872" r:id="rId47"/>
    <p:sldId id="910" r:id="rId48"/>
    <p:sldId id="892"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874" r:id="rId64"/>
    <p:sldId id="550" r:id="rId65"/>
    <p:sldId id="558" r:id="rId66"/>
    <p:sldId id="559" r:id="rId67"/>
    <p:sldId id="561" r:id="rId68"/>
    <p:sldId id="911" r:id="rId69"/>
    <p:sldId id="614" r:id="rId70"/>
    <p:sldId id="912" r:id="rId71"/>
    <p:sldId id="276" r:id="rId72"/>
    <p:sldId id="875" r:id="rId73"/>
    <p:sldId id="277" r:id="rId74"/>
    <p:sldId id="279" r:id="rId75"/>
    <p:sldId id="278" r:id="rId76"/>
    <p:sldId id="885" r:id="rId77"/>
    <p:sldId id="913" r:id="rId78"/>
    <p:sldId id="914" r:id="rId79"/>
    <p:sldId id="915" r:id="rId80"/>
    <p:sldId id="916" r:id="rId81"/>
    <p:sldId id="292" r:id="rId82"/>
    <p:sldId id="876" r:id="rId83"/>
    <p:sldId id="293" r:id="rId84"/>
    <p:sldId id="563" r:id="rId85"/>
    <p:sldId id="564" r:id="rId86"/>
    <p:sldId id="921" r:id="rId87"/>
    <p:sldId id="877"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yKo7wKu5hOAtPvRySWg0uw==" hashData="dC7qHd45u0nFZD3b2pN0/Szy6pk="/>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varScale="1">
        <p:scale>
          <a:sx n="211" d="100"/>
          <a:sy n="211" d="100"/>
        </p:scale>
        <p:origin x="-654" y="-78"/>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presProps" Target="presProp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err="1" smtClean="0">
                <a:solidFill>
                  <a:srgbClr val="002060"/>
                </a:solidFill>
                <a:effectLst/>
                <a:latin typeface="+mj-lt"/>
              </a:rPr>
              <a:t>Đk</a:t>
            </a:r>
            <a:r>
              <a:rPr lang="vi-VN" sz="4800" b="1" u="sng" dirty="0" smtClean="0">
                <a:solidFill>
                  <a:srgbClr val="002060"/>
                </a:solidFill>
                <a:effectLst/>
                <a:latin typeface="+mj-lt"/>
              </a:rPr>
              <a:t>:</a:t>
            </a:r>
            <a:r>
              <a:rPr lang="en-US" sz="4800" b="1" dirty="0">
                <a:solidFill>
                  <a:srgbClr val="990000"/>
                </a:solidFill>
                <a:latin typeface="+mj-lt"/>
              </a:rPr>
              <a:t> </a:t>
            </a:r>
            <a:r>
              <a:rPr lang="vi-VN" sz="4800" b="1" dirty="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40364009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lnSpc>
                <a:spcPct val="150000"/>
              </a:lnSpc>
            </a:pPr>
            <a:r>
              <a:rPr lang="en-US" sz="7200" b="1" dirty="0">
                <a:solidFill>
                  <a:srgbClr val="002060"/>
                </a:solidFill>
                <a:effectLst/>
                <a:latin typeface="+mj-lt"/>
                <a:cs typeface="Times New Roman" panose="02020603050405020304" pitchFamily="18" charset="0"/>
              </a:rPr>
              <a:t>KINH VINH DANH</a:t>
            </a:r>
            <a:endParaRPr lang="vi-VN" sz="72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634521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en-US" sz="4000" b="1" u="sng" dirty="0" err="1">
                <a:solidFill>
                  <a:srgbClr val="002060"/>
                </a:solidFill>
                <a:effectLst/>
                <a:latin typeface="+mj-lt"/>
                <a:cs typeface="Times New Roman" panose="02020603050405020304" pitchFamily="18" charset="0"/>
              </a:rPr>
              <a:t>Chủ</a:t>
            </a:r>
            <a:r>
              <a:rPr lang="en-US" sz="4000" b="1" u="sng" dirty="0">
                <a:solidFill>
                  <a:srgbClr val="002060"/>
                </a:solidFill>
                <a:effectLst/>
                <a:latin typeface="+mj-lt"/>
                <a:cs typeface="Times New Roman" panose="02020603050405020304" pitchFamily="18" charset="0"/>
              </a:rPr>
              <a:t> </a:t>
            </a:r>
            <a:r>
              <a:rPr lang="en-US" sz="4000" b="1" u="sng" dirty="0" err="1">
                <a:solidFill>
                  <a:srgbClr val="002060"/>
                </a:solidFill>
                <a:effectLst/>
                <a:latin typeface="+mj-lt"/>
                <a:cs typeface="Times New Roman" panose="02020603050405020304" pitchFamily="18" charset="0"/>
              </a:rPr>
              <a:t>tế</a:t>
            </a:r>
            <a:r>
              <a:rPr lang="en-US" sz="4000" b="1" u="sng" dirty="0">
                <a:solidFill>
                  <a:srgbClr val="002060"/>
                </a:solidFill>
                <a:effectLst/>
                <a:latin typeface="+mj-lt"/>
                <a:cs typeface="Times New Roman" panose="02020603050405020304" pitchFamily="18" charset="0"/>
              </a:rPr>
              <a:t>:</a:t>
            </a:r>
            <a:r>
              <a:rPr lang="en-US" sz="4000" b="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Vinh</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danh</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Thiên</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Chúa</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trên</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các</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tầng</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trời</a:t>
            </a:r>
            <a:r>
              <a:rPr lang="en-US" sz="5400" b="1" i="1" dirty="0">
                <a:solidFill>
                  <a:srgbClr val="002060"/>
                </a:solidFill>
                <a:effectLst/>
                <a:latin typeface="+mj-lt"/>
                <a:cs typeface="Times New Roman" panose="02020603050405020304" pitchFamily="18" charset="0"/>
              </a:rPr>
              <a:t>.</a:t>
            </a:r>
            <a:br>
              <a:rPr lang="en-US" sz="5400" b="1" i="1" dirty="0">
                <a:solidFill>
                  <a:srgbClr val="002060"/>
                </a:solidFill>
                <a:effectLst/>
                <a:latin typeface="+mj-lt"/>
                <a:cs typeface="Times New Roman" panose="02020603050405020304" pitchFamily="18" charset="0"/>
              </a:rPr>
            </a:br>
            <a:r>
              <a:rPr lang="vi-VN" sz="5400" b="1" dirty="0">
                <a:solidFill>
                  <a:srgbClr val="002060"/>
                </a:solidFill>
                <a:effectLst/>
                <a:latin typeface="+mj-lt"/>
                <a:cs typeface="Times New Roman" panose="02020603050405020304" pitchFamily="18" charset="0"/>
              </a:rPr>
              <a:t>A+B:</a:t>
            </a:r>
            <a:r>
              <a:rPr lang="vi-VN" sz="5400" b="1" dirty="0">
                <a:solidFill>
                  <a:srgbClr val="990000"/>
                </a:solidFill>
                <a:effectLst/>
                <a:latin typeface="+mj-lt"/>
                <a:cs typeface="Times New Roman" panose="02020603050405020304" pitchFamily="18" charset="0"/>
              </a:rPr>
              <a:t> Và bình an dưới thế cho người thiện tâm</a:t>
            </a:r>
            <a:r>
              <a:rPr lang="en-US" sz="5400" b="1" dirty="0">
                <a:solidFill>
                  <a:srgbClr val="990000"/>
                </a:solidFill>
                <a:effectLst/>
                <a:latin typeface="+mj-lt"/>
                <a:cs typeface="Times New Roman" panose="02020603050405020304" pitchFamily="18" charset="0"/>
              </a:rPr>
              <a:t>.</a:t>
            </a:r>
            <a:endParaRPr lang="vi-VN" sz="5400" b="1"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63520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just" eaLnBrk="1" hangingPunct="1">
              <a:lnSpc>
                <a:spcPct val="140000"/>
              </a:lnSpc>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ca </a:t>
            </a:r>
            <a:r>
              <a:rPr lang="en-US" sz="4800" b="1" dirty="0" err="1">
                <a:solidFill>
                  <a:srgbClr val="990000"/>
                </a:solidFill>
                <a:effectLst/>
                <a:latin typeface="+mj-lt"/>
                <a:cs typeface="Times New Roman" panose="02020603050405020304" pitchFamily="18" charset="0"/>
              </a:rPr>
              <a:t>ngợi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a:p>
            <a:pPr algn="just" eaLnBrk="1" hangingPunct="1">
              <a:lnSpc>
                <a:spcPct val="140000"/>
              </a:lnSpc>
            </a:pPr>
            <a:r>
              <a:rPr lang="en-US" sz="4800" b="1" u="sng"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chúc</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tụng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br>
              <a:rPr lang="en-US" sz="4800" b="1" dirty="0">
                <a:solidFill>
                  <a:srgbClr val="990000"/>
                </a:solidFill>
                <a:effectLst/>
                <a:latin typeface="+mj-lt"/>
                <a:cs typeface="Times New Roman" panose="02020603050405020304" pitchFamily="18" charset="0"/>
              </a:rPr>
            </a:br>
            <a:r>
              <a:rPr lang="en-US" sz="4800" b="1"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thờ</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lạy</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p>
          <a:p>
            <a:pPr algn="just" eaLnBrk="1" hangingPunct="1">
              <a:lnSpc>
                <a:spcPct val="140000"/>
              </a:lnSpc>
            </a:pPr>
            <a:r>
              <a:rPr lang="en-US" sz="4800" b="1"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tôn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vinh</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765688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30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cảm</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tạ</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vì</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vinh</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quang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cao</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cả</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a:p>
            <a:pPr marL="0" indent="0" algn="just" eaLnBrk="1" hangingPunct="1">
              <a:lnSpc>
                <a:spcPct val="130000"/>
              </a:lnSpc>
              <a:buFontTx/>
              <a:buNone/>
            </a:pPr>
            <a:r>
              <a:rPr lang="vi-VN" sz="4800" b="1" dirty="0">
                <a:solidFill>
                  <a:srgbClr val="002060"/>
                </a:solidFill>
                <a:effectLst/>
                <a:latin typeface="+mj-lt"/>
                <a:cs typeface="Times New Roman" panose="02020603050405020304" pitchFamily="18" charset="0"/>
              </a:rPr>
              <a:t>B:</a:t>
            </a:r>
            <a:r>
              <a:rPr lang="vi-VN" sz="4800" b="1" dirty="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648298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30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Lạy</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một</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Thiên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Giêsu</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Kitô</a:t>
            </a:r>
            <a:r>
              <a:rPr lang="en-US" sz="4800" b="1" dirty="0">
                <a:solidFill>
                  <a:srgbClr val="990000"/>
                </a:solidFill>
                <a:effectLst/>
                <a:latin typeface="+mj-lt"/>
                <a:cs typeface="Times New Roman" panose="02020603050405020304" pitchFamily="18" charset="0"/>
              </a:rPr>
              <a:t>.</a:t>
            </a:r>
          </a:p>
          <a:p>
            <a:pPr marL="0" indent="0" algn="just" eaLnBrk="1" hangingPunct="1">
              <a:lnSpc>
                <a:spcPct val="130000"/>
              </a:lnSpc>
              <a:buFontTx/>
              <a:buNone/>
            </a:pPr>
            <a:r>
              <a:rPr lang="vi-VN" sz="4800" b="1" dirty="0">
                <a:solidFill>
                  <a:srgbClr val="002060"/>
                </a:solidFill>
                <a:effectLst/>
                <a:latin typeface="+mj-lt"/>
                <a:cs typeface="Times New Roman" panose="02020603050405020304" pitchFamily="18" charset="0"/>
              </a:rPr>
              <a:t>B:</a:t>
            </a:r>
            <a:r>
              <a:rPr lang="vi-VN" sz="4800" b="1" dirty="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629466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tội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trần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gian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xin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thương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xót</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tội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trần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gian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xin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nhậm</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lời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cầu</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khẩn</a:t>
            </a:r>
            <a:r>
              <a:rPr lang="en-US" sz="4800" b="1"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0423003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600" b="1" u="sng" dirty="0">
                <a:solidFill>
                  <a:srgbClr val="002060"/>
                </a:solidFill>
                <a:effectLst/>
                <a:latin typeface="+mj-lt"/>
                <a:cs typeface="Times New Roman" panose="02020603050405020304" pitchFamily="18" charset="0"/>
              </a:rPr>
              <a:t>A:</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Chúa</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ngự</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bên</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hữu</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Đức</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Chúa</a:t>
            </a:r>
            <a:r>
              <a:rPr lang="en-US" sz="4600" b="1" dirty="0">
                <a:solidFill>
                  <a:srgbClr val="990000"/>
                </a:solidFill>
                <a:effectLst/>
                <a:latin typeface="+mj-lt"/>
                <a:cs typeface="Times New Roman" panose="02020603050405020304" pitchFamily="18" charset="0"/>
              </a:rPr>
              <a:t> Cha, </a:t>
            </a:r>
            <a:r>
              <a:rPr lang="en-US" sz="4600" b="1" dirty="0" err="1">
                <a:solidFill>
                  <a:srgbClr val="990000"/>
                </a:solidFill>
                <a:effectLst/>
                <a:latin typeface="+mj-lt"/>
                <a:cs typeface="Times New Roman" panose="02020603050405020304" pitchFamily="18" charset="0"/>
              </a:rPr>
              <a:t>xin</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thương</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xót</a:t>
            </a:r>
            <a:r>
              <a:rPr lang="en-US" sz="4600" b="1" dirty="0">
                <a:solidFill>
                  <a:srgbClr val="990000"/>
                </a:solidFill>
                <a:effectLst/>
                <a:latin typeface="+mj-lt"/>
                <a:cs typeface="Times New Roman" panose="02020603050405020304" pitchFamily="18" charset="0"/>
              </a:rPr>
              <a:t> </a:t>
            </a:r>
            <a:r>
              <a:rPr lang="en-US" sz="4600" b="1" dirty="0" err="1">
                <a:solidFill>
                  <a:srgbClr val="990000"/>
                </a:solidFill>
                <a:effectLst/>
                <a:latin typeface="+mj-lt"/>
                <a:cs typeface="Times New Roman" panose="02020603050405020304" pitchFamily="18" charset="0"/>
              </a:rPr>
              <a:t>chúng</a:t>
            </a:r>
            <a:r>
              <a:rPr lang="en-US" sz="4600" b="1" dirty="0">
                <a:solidFill>
                  <a:srgbClr val="990000"/>
                </a:solidFill>
                <a:effectLst/>
                <a:latin typeface="+mj-lt"/>
                <a:cs typeface="Times New Roman" panose="02020603050405020304" pitchFamily="18" charset="0"/>
              </a:rPr>
              <a:t> con.</a:t>
            </a:r>
          </a:p>
          <a:p>
            <a:pPr marL="0" indent="0" algn="just" eaLnBrk="1" hangingPunct="1">
              <a:lnSpc>
                <a:spcPct val="130000"/>
              </a:lnSpc>
              <a:buFontTx/>
              <a:buNone/>
            </a:pPr>
            <a:r>
              <a:rPr lang="vi-VN" sz="4600" b="1" u="sng" dirty="0">
                <a:solidFill>
                  <a:srgbClr val="002060"/>
                </a:solidFill>
                <a:effectLst/>
                <a:latin typeface="+mj-lt"/>
                <a:cs typeface="Times New Roman" panose="02020603050405020304" pitchFamily="18" charset="0"/>
              </a:rPr>
              <a:t>B:</a:t>
            </a:r>
            <a:r>
              <a:rPr lang="vi-VN" sz="4600" b="1" dirty="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904936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800" b="1" dirty="0" err="1">
                <a:solidFill>
                  <a:srgbClr val="990000"/>
                </a:solidFill>
                <a:effectLst/>
                <a:latin typeface="+mj-lt"/>
                <a:cs typeface="Times New Roman" panose="02020603050405020304" pitchFamily="18" charset="0"/>
              </a:rPr>
              <a:t>Chỉ</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có</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là</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chỉ</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có</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là</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đấng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tối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cao</a:t>
            </a:r>
            <a:r>
              <a:rPr lang="en-US" sz="4800" b="1" dirty="0">
                <a:solidFill>
                  <a:srgbClr val="990000"/>
                </a:solidFill>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002060"/>
                </a:solidFill>
                <a:effectLst/>
                <a:latin typeface="+mj-lt"/>
                <a:cs typeface="Times New Roman" panose="02020603050405020304" pitchFamily="18" charset="0"/>
              </a:rPr>
              <a:t>A+</a:t>
            </a:r>
            <a:r>
              <a:rPr lang="en-US" sz="4800" b="1" u="sng" dirty="0">
                <a:solidFill>
                  <a:srgbClr val="002060"/>
                </a:solidFill>
                <a:effectLst/>
                <a:latin typeface="+mj-lt"/>
                <a:cs typeface="Times New Roman" panose="02020603050405020304" pitchFamily="18" charset="0"/>
              </a:rPr>
              <a:t>B</a:t>
            </a:r>
            <a:r>
              <a:rPr lang="vi-VN" sz="4800" b="1" u="sng" dirty="0">
                <a:solidFill>
                  <a:srgbClr val="002060"/>
                </a:solidFill>
                <a:effectLst/>
                <a:latin typeface="+mj-lt"/>
                <a:cs typeface="Times New Roman" panose="02020603050405020304" pitchFamily="18" charset="0"/>
              </a:rPr>
              <a:t>:</a:t>
            </a:r>
            <a:r>
              <a:rPr lang="vi-VN" sz="4800" b="1" dirty="0">
                <a:solidFill>
                  <a:srgbClr val="990000"/>
                </a:solidFill>
                <a:effectLst/>
                <a:latin typeface="+mj-lt"/>
                <a:cs typeface="Times New Roman" panose="02020603050405020304" pitchFamily="18" charset="0"/>
              </a:rPr>
              <a:t> Cùng Đức Chúa Thánh Thần trong vinh quang Đức Chúa Cha. </a:t>
            </a:r>
            <a:r>
              <a:rPr lang="vi-VN" sz="4800" b="1" u="sng" dirty="0" smtClean="0">
                <a:solidFill>
                  <a:srgbClr val="002060"/>
                </a:solidFill>
                <a:effectLst/>
                <a:latin typeface="+mj-lt"/>
                <a:cs typeface="Times New Roman" panose="02020603050405020304" pitchFamily="18" charset="0"/>
              </a:rPr>
              <a:t>Amen</a:t>
            </a:r>
            <a:r>
              <a:rPr lang="vi-VN" sz="4800" b="1" u="sng"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8826221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b="1" dirty="0" err="1" smtClean="0">
                <a:solidFill>
                  <a:srgbClr val="002060"/>
                </a:solidFill>
              </a:rPr>
              <a:t>Thánh</a:t>
            </a:r>
            <a:r>
              <a:rPr lang="en-US" sz="5400" b="1" dirty="0" smtClean="0">
                <a:solidFill>
                  <a:srgbClr val="002060"/>
                </a:solidFill>
              </a:rPr>
              <a:t> </a:t>
            </a:r>
            <a:r>
              <a:rPr lang="en-US" sz="5400" b="1" dirty="0" err="1" smtClean="0">
                <a:solidFill>
                  <a:srgbClr val="002060"/>
                </a:solidFill>
              </a:rPr>
              <a:t>Vịnh</a:t>
            </a:r>
            <a:r>
              <a:rPr lang="en-US" sz="5400" b="1" dirty="0" smtClean="0">
                <a:solidFill>
                  <a:srgbClr val="002060"/>
                </a:solidFill>
              </a:rPr>
              <a:t> 22</a:t>
            </a:r>
            <a:br>
              <a:rPr lang="en-US" sz="5400" b="1" dirty="0" smtClean="0">
                <a:solidFill>
                  <a:srgbClr val="002060"/>
                </a:solidFill>
              </a:rPr>
            </a:br>
            <a:r>
              <a:rPr lang="en-US" sz="5400" b="1" dirty="0" err="1" smtClean="0">
                <a:solidFill>
                  <a:srgbClr val="002060"/>
                </a:solidFill>
              </a:rPr>
              <a:t>Lễ</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Ki-</a:t>
            </a:r>
            <a:r>
              <a:rPr lang="en-US" sz="5400" b="1" dirty="0" err="1" smtClean="0">
                <a:solidFill>
                  <a:srgbClr val="002060"/>
                </a:solidFill>
              </a:rPr>
              <a:t>tô</a:t>
            </a:r>
            <a:r>
              <a:rPr lang="en-US" sz="5400" b="1" dirty="0" smtClean="0">
                <a:solidFill>
                  <a:srgbClr val="002060"/>
                </a:solidFill>
              </a:rPr>
              <a:t> </a:t>
            </a:r>
            <a:r>
              <a:rPr lang="en-US" sz="5400" b="1" dirty="0" err="1" smtClean="0">
                <a:solidFill>
                  <a:srgbClr val="002060"/>
                </a:solidFill>
              </a:rPr>
              <a:t>Vua</a:t>
            </a:r>
            <a:r>
              <a:rPr lang="en-US" sz="5400" b="1" dirty="0" smtClean="0">
                <a:solidFill>
                  <a:srgbClr val="002060"/>
                </a:solidFill>
              </a:rPr>
              <a:t> </a:t>
            </a:r>
            <a:r>
              <a:rPr lang="en-US" sz="5400" b="1" dirty="0" err="1" smtClean="0">
                <a:solidFill>
                  <a:srgbClr val="002060"/>
                </a:solidFill>
              </a:rPr>
              <a:t>Vũ</a:t>
            </a:r>
            <a:r>
              <a:rPr lang="en-US" sz="5400" b="1" dirty="0" smtClean="0">
                <a:solidFill>
                  <a:srgbClr val="002060"/>
                </a:solidFill>
              </a:rPr>
              <a:t> </a:t>
            </a:r>
            <a:r>
              <a:rPr lang="en-US" sz="5400" b="1" dirty="0" err="1" smtClean="0">
                <a:solidFill>
                  <a:srgbClr val="002060"/>
                </a:solidFill>
              </a:rPr>
              <a:t>Trụ</a:t>
            </a:r>
            <a:r>
              <a:rPr lang="en-US" sz="5400" b="1" dirty="0" smtClean="0">
                <a:solidFill>
                  <a:srgbClr val="002060"/>
                </a:solidFill>
              </a:rPr>
              <a:t/>
            </a:r>
            <a:br>
              <a:rPr lang="en-US" sz="5400" b="1" dirty="0" smtClean="0">
                <a:solidFill>
                  <a:srgbClr val="002060"/>
                </a:solidFill>
              </a:rPr>
            </a:br>
            <a:r>
              <a:rPr lang="en-US" sz="5400" b="1" dirty="0" err="1" smtClean="0">
                <a:solidFill>
                  <a:srgbClr val="002060"/>
                </a:solidFill>
              </a:rPr>
              <a:t>Năm</a:t>
            </a:r>
            <a:r>
              <a:rPr lang="en-US" sz="5400" b="1" dirty="0" smtClean="0">
                <a:solidFill>
                  <a:srgbClr val="002060"/>
                </a:solidFill>
              </a:rPr>
              <a:t> A</a:t>
            </a:r>
            <a:endParaRPr lang="en-US" sz="5400" b="1" dirty="0">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a:t>
            </a:r>
            <a:r>
              <a:rPr lang="vi-VN" sz="7200" b="1" dirty="0" smtClean="0">
                <a:solidFill>
                  <a:srgbClr val="A50021"/>
                </a:solidFill>
              </a:rPr>
              <a:t>Có Chúa chăn dắt tôi, nên tôi không còn thiếu gì.</a:t>
            </a: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002060"/>
                </a:solidFill>
              </a:rPr>
              <a:t>Tk1:</a:t>
            </a:r>
            <a:r>
              <a:rPr lang="en-US" sz="6000" b="1" dirty="0">
                <a:solidFill>
                  <a:srgbClr val="A50021"/>
                </a:solidFill>
              </a:rPr>
              <a:t> </a:t>
            </a:r>
            <a:r>
              <a:rPr lang="vi-VN" sz="6000" b="1" dirty="0" smtClean="0">
                <a:solidFill>
                  <a:srgbClr val="A50021"/>
                </a:solidFill>
              </a:rPr>
              <a:t>Có Chúa chăn dắt tôi nên tôi không còn thiếu gì. Trên đồng cỏ xanh tươi Ngài dẫn tôi vào nghỉ ngơi.</a:t>
            </a:r>
            <a:endParaRPr lang="en-US" sz="6000" b="1" dirty="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smtClean="0">
                <a:solidFill>
                  <a:srgbClr val="002060"/>
                </a:solidFill>
              </a:rPr>
              <a:t>Tk2:</a:t>
            </a:r>
            <a:r>
              <a:rPr lang="en-US" sz="6000" b="1" dirty="0" smtClean="0">
                <a:solidFill>
                  <a:srgbClr val="A50021"/>
                </a:solidFill>
              </a:rPr>
              <a:t> </a:t>
            </a:r>
            <a:r>
              <a:rPr lang="vi-VN" sz="6000" b="1" dirty="0" smtClean="0">
                <a:solidFill>
                  <a:srgbClr val="A50021"/>
                </a:solidFill>
              </a:rPr>
              <a:t>Dẫn tới bên suối trong cho tôi đây bồi dưỡng lại. Theo đường nẻo công minh, Ngài dẫn tôi vì Uy Danh.</a:t>
            </a:r>
            <a:endParaRPr lang="en-US" sz="6000" b="1" dirty="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a:t>
            </a:r>
            <a:r>
              <a:rPr lang="vi-VN" sz="7200" b="1" dirty="0" smtClean="0">
                <a:solidFill>
                  <a:srgbClr val="A50021"/>
                </a:solidFill>
              </a:rPr>
              <a:t>Có Chúa chăn dắt tôi, nên tôi không còn thiếu gì.</a:t>
            </a:r>
          </a:p>
        </p:txBody>
      </p:sp>
    </p:spTree>
    <p:extLst>
      <p:ext uri="{BB962C8B-B14F-4D97-AF65-F5344CB8AC3E}">
        <p14:creationId xmlns:p14="http://schemas.microsoft.com/office/powerpoint/2010/main" val="2788423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smtClean="0">
                <a:solidFill>
                  <a:srgbClr val="002060"/>
                </a:solidFill>
              </a:rPr>
              <a:t>Tk3:</a:t>
            </a:r>
            <a:r>
              <a:rPr lang="en-US" sz="6000" b="1" dirty="0" smtClean="0">
                <a:solidFill>
                  <a:srgbClr val="A50021"/>
                </a:solidFill>
              </a:rPr>
              <a:t> </a:t>
            </a:r>
            <a:r>
              <a:rPr lang="vi-VN" sz="6000" b="1" dirty="0" smtClean="0">
                <a:solidFill>
                  <a:srgbClr val="A5002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smtClean="0">
                <a:solidFill>
                  <a:srgbClr val="002060"/>
                </a:solidFill>
              </a:rPr>
              <a:t>Tk4:</a:t>
            </a:r>
            <a:r>
              <a:rPr lang="en-US" sz="6000" b="1" dirty="0" smtClean="0">
                <a:solidFill>
                  <a:srgbClr val="A50021"/>
                </a:solidFill>
              </a:rPr>
              <a:t> </a:t>
            </a:r>
            <a:r>
              <a:rPr lang="vi-VN" sz="6000" b="1" dirty="0" smtClean="0">
                <a:solidFill>
                  <a:srgbClr val="A50021"/>
                </a:solidFill>
              </a:rPr>
              <a:t>Chúa thiết con bữa ăn ngay khi quân thù đối mặt. Xức dầu toả hương thơm và cứ châm rượu đầy ly.</a:t>
            </a:r>
          </a:p>
        </p:txBody>
      </p:sp>
    </p:spTree>
    <p:extLst>
      <p:ext uri="{BB962C8B-B14F-4D97-AF65-F5344CB8AC3E}">
        <p14:creationId xmlns:p14="http://schemas.microsoft.com/office/powerpoint/2010/main" val="3274257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a:t>
            </a:r>
            <a:r>
              <a:rPr lang="vi-VN" sz="7200" b="1" dirty="0" smtClean="0">
                <a:solidFill>
                  <a:srgbClr val="A50021"/>
                </a:solidFill>
              </a:rPr>
              <a:t>Có Chúa chăn dắt tôi, nên tôi không còn thiếu gì.</a:t>
            </a:r>
          </a:p>
        </p:txBody>
      </p:sp>
    </p:spTree>
    <p:extLst>
      <p:ext uri="{BB962C8B-B14F-4D97-AF65-F5344CB8AC3E}">
        <p14:creationId xmlns:p14="http://schemas.microsoft.com/office/powerpoint/2010/main" val="135301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smtClean="0">
                <a:solidFill>
                  <a:srgbClr val="002060"/>
                </a:solidFill>
              </a:rPr>
              <a:t>Tk5:</a:t>
            </a:r>
            <a:r>
              <a:rPr lang="en-US" sz="6000" b="1" dirty="0" smtClean="0">
                <a:solidFill>
                  <a:srgbClr val="A50021"/>
                </a:solidFill>
              </a:rPr>
              <a:t> </a:t>
            </a:r>
            <a:r>
              <a:rPr lang="vi-VN" sz="6000" b="1" dirty="0" smtClean="0">
                <a:solidFill>
                  <a:srgbClr val="A5002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839854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a:t>
            </a:r>
            <a:r>
              <a:rPr lang="vi-VN" sz="7200" b="1" dirty="0" smtClean="0">
                <a:solidFill>
                  <a:srgbClr val="A50021"/>
                </a:solidFill>
              </a:rPr>
              <a:t>Có Chúa chăn dắt tôi, nên tôi không còn thiếu gì.</a:t>
            </a:r>
          </a:p>
        </p:txBody>
      </p:sp>
    </p:spTree>
    <p:extLst>
      <p:ext uri="{BB962C8B-B14F-4D97-AF65-F5344CB8AC3E}">
        <p14:creationId xmlns:p14="http://schemas.microsoft.com/office/powerpoint/2010/main" val="1887209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A50021"/>
                </a:solidFill>
              </a:rPr>
              <a:t> </a:t>
            </a:r>
            <a:r>
              <a:rPr lang="vi-VN" sz="7200" b="1" dirty="0" smtClean="0">
                <a:solidFill>
                  <a:srgbClr val="A50021"/>
                </a:solidFill>
              </a:rPr>
              <a:t>Có Chúa chăn dắt tôi, nên tôi không còn thiếu gì.</a:t>
            </a:r>
          </a:p>
        </p:txBody>
      </p:sp>
    </p:spTree>
    <p:extLst>
      <p:ext uri="{BB962C8B-B14F-4D97-AF65-F5344CB8AC3E}">
        <p14:creationId xmlns:p14="http://schemas.microsoft.com/office/powerpoint/2010/main" val="634708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000" b="1" dirty="0" err="1" smtClean="0">
                <a:solidFill>
                  <a:srgbClr val="A50021"/>
                </a:solidFill>
              </a:rPr>
              <a:t>Chúc</a:t>
            </a:r>
            <a:r>
              <a:rPr lang="en-US" sz="5000" b="1" dirty="0" smtClean="0">
                <a:solidFill>
                  <a:srgbClr val="A50021"/>
                </a:solidFill>
              </a:rPr>
              <a:t> </a:t>
            </a:r>
            <a:r>
              <a:rPr lang="en-US" sz="5000" b="1" dirty="0" err="1" smtClean="0">
                <a:solidFill>
                  <a:srgbClr val="A50021"/>
                </a:solidFill>
              </a:rPr>
              <a:t>tụng</a:t>
            </a:r>
            <a:r>
              <a:rPr lang="en-US" sz="5000" b="1" dirty="0" smtClean="0">
                <a:solidFill>
                  <a:srgbClr val="A50021"/>
                </a:solidFill>
              </a:rPr>
              <a:t> </a:t>
            </a:r>
            <a:r>
              <a:rPr lang="en-US" sz="5000" b="1" dirty="0" err="1" smtClean="0">
                <a:solidFill>
                  <a:srgbClr val="A50021"/>
                </a:solidFill>
              </a:rPr>
              <a:t>Đấng</a:t>
            </a:r>
            <a:r>
              <a:rPr lang="en-US" sz="5000" b="1" dirty="0" smtClean="0">
                <a:solidFill>
                  <a:srgbClr val="A50021"/>
                </a:solidFill>
              </a:rPr>
              <a:t> </a:t>
            </a:r>
            <a:r>
              <a:rPr lang="en-US" sz="5000" b="1" dirty="0" err="1" smtClean="0">
                <a:solidFill>
                  <a:srgbClr val="A50021"/>
                </a:solidFill>
              </a:rPr>
              <a:t>ngự</a:t>
            </a:r>
            <a:r>
              <a:rPr lang="en-US" sz="5000" b="1" dirty="0" smtClean="0">
                <a:solidFill>
                  <a:srgbClr val="A50021"/>
                </a:solidFill>
              </a:rPr>
              <a:t> </a:t>
            </a:r>
            <a:r>
              <a:rPr lang="en-US" sz="5000" b="1" dirty="0" err="1" smtClean="0">
                <a:solidFill>
                  <a:srgbClr val="A50021"/>
                </a:solidFill>
              </a:rPr>
              <a:t>đến</a:t>
            </a:r>
            <a:r>
              <a:rPr lang="en-US" sz="5000" b="1" dirty="0" smtClean="0">
                <a:solidFill>
                  <a:srgbClr val="A50021"/>
                </a:solidFill>
              </a:rPr>
              <a:t> </a:t>
            </a:r>
            <a:r>
              <a:rPr lang="en-US" sz="5000" b="1" dirty="0" err="1" smtClean="0">
                <a:solidFill>
                  <a:srgbClr val="A50021"/>
                </a:solidFill>
              </a:rPr>
              <a:t>nhân</a:t>
            </a:r>
            <a:r>
              <a:rPr lang="en-US" sz="5000" b="1" dirty="0" smtClean="0">
                <a:solidFill>
                  <a:srgbClr val="A50021"/>
                </a:solidFill>
              </a:rPr>
              <a:t> </a:t>
            </a:r>
            <a:r>
              <a:rPr lang="en-US" sz="5000" b="1" dirty="0" err="1" smtClean="0">
                <a:solidFill>
                  <a:srgbClr val="A50021"/>
                </a:solidFill>
              </a:rPr>
              <a:t>danh</a:t>
            </a:r>
            <a:r>
              <a:rPr lang="en-US" sz="5000" b="1" dirty="0" smtClean="0">
                <a:solidFill>
                  <a:srgbClr val="A50021"/>
                </a:solidFill>
              </a:rPr>
              <a:t> </a:t>
            </a:r>
            <a:r>
              <a:rPr lang="en-US" sz="5000" b="1" dirty="0" err="1" smtClean="0">
                <a:solidFill>
                  <a:srgbClr val="A50021"/>
                </a:solidFill>
              </a:rPr>
              <a:t>Chúa</a:t>
            </a:r>
            <a:r>
              <a:rPr lang="en-US" sz="5000" b="1" dirty="0" smtClean="0">
                <a:solidFill>
                  <a:srgbClr val="A50021"/>
                </a:solidFill>
              </a:rPr>
              <a:t>, </a:t>
            </a:r>
            <a:r>
              <a:rPr lang="en-US" sz="5000" b="1" dirty="0" err="1" smtClean="0">
                <a:solidFill>
                  <a:srgbClr val="A50021"/>
                </a:solidFill>
              </a:rPr>
              <a:t>chúc</a:t>
            </a:r>
            <a:r>
              <a:rPr lang="en-US" sz="5000" b="1" dirty="0" smtClean="0">
                <a:solidFill>
                  <a:srgbClr val="A50021"/>
                </a:solidFill>
              </a:rPr>
              <a:t> </a:t>
            </a:r>
            <a:r>
              <a:rPr lang="en-US" sz="5000" b="1" dirty="0" err="1" smtClean="0">
                <a:solidFill>
                  <a:srgbClr val="A50021"/>
                </a:solidFill>
              </a:rPr>
              <a:t>tụng</a:t>
            </a:r>
            <a:r>
              <a:rPr lang="en-US" sz="5000" b="1" dirty="0" smtClean="0">
                <a:solidFill>
                  <a:srgbClr val="A50021"/>
                </a:solidFill>
              </a:rPr>
              <a:t> </a:t>
            </a:r>
            <a:r>
              <a:rPr lang="en-US" sz="5000" b="1" dirty="0" err="1" smtClean="0">
                <a:solidFill>
                  <a:srgbClr val="A50021"/>
                </a:solidFill>
              </a:rPr>
              <a:t>triều</a:t>
            </a:r>
            <a:r>
              <a:rPr lang="en-US" sz="5000" b="1" dirty="0" smtClean="0">
                <a:solidFill>
                  <a:srgbClr val="A50021"/>
                </a:solidFill>
              </a:rPr>
              <a:t> </a:t>
            </a:r>
            <a:r>
              <a:rPr lang="en-US" sz="5000" b="1" dirty="0" err="1" smtClean="0">
                <a:solidFill>
                  <a:srgbClr val="A50021"/>
                </a:solidFill>
              </a:rPr>
              <a:t>đại</a:t>
            </a:r>
            <a:r>
              <a:rPr lang="en-US" sz="5000" b="1" dirty="0" smtClean="0">
                <a:solidFill>
                  <a:srgbClr val="A50021"/>
                </a:solidFill>
              </a:rPr>
              <a:t> </a:t>
            </a:r>
            <a:r>
              <a:rPr lang="en-US" sz="5000" b="1" dirty="0" err="1" smtClean="0">
                <a:solidFill>
                  <a:srgbClr val="A50021"/>
                </a:solidFill>
              </a:rPr>
              <a:t>đang</a:t>
            </a:r>
            <a:r>
              <a:rPr lang="en-US" sz="5000" b="1" dirty="0" smtClean="0">
                <a:solidFill>
                  <a:srgbClr val="A50021"/>
                </a:solidFill>
              </a:rPr>
              <a:t> </a:t>
            </a:r>
            <a:r>
              <a:rPr lang="en-US" sz="5000" b="1" dirty="0" err="1" smtClean="0">
                <a:solidFill>
                  <a:srgbClr val="A50021"/>
                </a:solidFill>
              </a:rPr>
              <a:t>đến</a:t>
            </a:r>
            <a:r>
              <a:rPr lang="en-US" sz="5000" b="1" dirty="0" smtClean="0">
                <a:solidFill>
                  <a:srgbClr val="A50021"/>
                </a:solidFill>
              </a:rPr>
              <a:t>, </a:t>
            </a:r>
            <a:r>
              <a:rPr lang="en-US" sz="5000" b="1" dirty="0" err="1" smtClean="0">
                <a:solidFill>
                  <a:srgbClr val="A50021"/>
                </a:solidFill>
              </a:rPr>
              <a:t>triều</a:t>
            </a:r>
            <a:r>
              <a:rPr lang="en-US" sz="5000" b="1" dirty="0" smtClean="0">
                <a:solidFill>
                  <a:srgbClr val="A50021"/>
                </a:solidFill>
              </a:rPr>
              <a:t> </a:t>
            </a:r>
            <a:r>
              <a:rPr lang="en-US" sz="5000" b="1" dirty="0" err="1" smtClean="0">
                <a:solidFill>
                  <a:srgbClr val="A50021"/>
                </a:solidFill>
              </a:rPr>
              <a:t>đại</a:t>
            </a:r>
            <a:r>
              <a:rPr lang="en-US" sz="5000" b="1" dirty="0" smtClean="0">
                <a:solidFill>
                  <a:srgbClr val="A50021"/>
                </a:solidFill>
              </a:rPr>
              <a:t> </a:t>
            </a:r>
            <a:r>
              <a:rPr lang="en-US" sz="5000" b="1" dirty="0" err="1" smtClean="0">
                <a:solidFill>
                  <a:srgbClr val="A50021"/>
                </a:solidFill>
              </a:rPr>
              <a:t>vua</a:t>
            </a:r>
            <a:r>
              <a:rPr lang="en-US" sz="5000" b="1" dirty="0" smtClean="0">
                <a:solidFill>
                  <a:srgbClr val="A50021"/>
                </a:solidFill>
              </a:rPr>
              <a:t> </a:t>
            </a:r>
            <a:r>
              <a:rPr lang="en-US" sz="5000" b="1" dirty="0" err="1" smtClean="0">
                <a:solidFill>
                  <a:srgbClr val="A50021"/>
                </a:solidFill>
              </a:rPr>
              <a:t>Đa-vít</a:t>
            </a:r>
            <a:r>
              <a:rPr lang="en-US" sz="5000" b="1" dirty="0" smtClean="0">
                <a:solidFill>
                  <a:srgbClr val="A50021"/>
                </a:solidFill>
              </a:rPr>
              <a:t> </a:t>
            </a:r>
            <a:r>
              <a:rPr lang="en-US" sz="5000" b="1" dirty="0" err="1" smtClean="0">
                <a:solidFill>
                  <a:srgbClr val="A50021"/>
                </a:solidFill>
              </a:rPr>
              <a:t>tổ</a:t>
            </a:r>
            <a:r>
              <a:rPr lang="en-US" sz="5000" b="1" dirty="0" smtClean="0">
                <a:solidFill>
                  <a:srgbClr val="A50021"/>
                </a:solidFill>
              </a:rPr>
              <a:t> </a:t>
            </a:r>
            <a:r>
              <a:rPr lang="en-US" sz="5000" b="1" dirty="0" err="1" smtClean="0">
                <a:solidFill>
                  <a:srgbClr val="A50021"/>
                </a:solidFill>
              </a:rPr>
              <a:t>phụ</a:t>
            </a:r>
            <a:r>
              <a:rPr lang="en-US" sz="5000" b="1" dirty="0" smtClean="0">
                <a:solidFill>
                  <a:srgbClr val="A50021"/>
                </a:solidFill>
              </a:rPr>
              <a:t> </a:t>
            </a:r>
            <a:r>
              <a:rPr lang="en-US" sz="5000" b="1" dirty="0" err="1" smtClean="0">
                <a:solidFill>
                  <a:srgbClr val="A50021"/>
                </a:solidFill>
              </a:rPr>
              <a:t>chúng</a:t>
            </a:r>
            <a:r>
              <a:rPr lang="en-US" sz="5000" b="1" dirty="0" smtClean="0">
                <a:solidFill>
                  <a:srgbClr val="A50021"/>
                </a:solidFill>
              </a:rPr>
              <a:t> </a:t>
            </a:r>
            <a:r>
              <a:rPr lang="en-US" sz="5000" b="1" dirty="0" err="1" smtClean="0">
                <a:solidFill>
                  <a:srgbClr val="A50021"/>
                </a:solidFill>
              </a:rPr>
              <a:t>tôi</a:t>
            </a:r>
            <a:r>
              <a:rPr lang="en-US" sz="5000" b="1" dirty="0" smtClean="0">
                <a:solidFill>
                  <a:srgbClr val="A50021"/>
                </a:solidFill>
              </a:rPr>
              <a:t>.</a:t>
            </a:r>
            <a:endParaRPr lang="en-US" sz="5000" b="1" dirty="0">
              <a:solidFill>
                <a:srgbClr val="A50021"/>
              </a:solidFill>
            </a:endParaRPr>
          </a:p>
        </p:txBody>
      </p:sp>
      <p:sp>
        <p:nvSpPr>
          <p:cNvPr id="3" name="TextBox 2"/>
          <p:cNvSpPr txBox="1"/>
          <p:nvPr/>
        </p:nvSpPr>
        <p:spPr>
          <a:xfrm>
            <a:off x="0" y="209550"/>
            <a:ext cx="4572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UTM American Sans"/>
                <a:ea typeface="+mn-ea"/>
                <a:cs typeface="+mn-cs"/>
              </a:rPr>
              <a:t>Alleluia - Alleluia:</a:t>
            </a:r>
          </a:p>
        </p:txBody>
      </p:sp>
      <p:sp>
        <p:nvSpPr>
          <p:cNvPr id="4" name="Rectangle 3"/>
          <p:cNvSpPr/>
          <p:nvPr/>
        </p:nvSpPr>
        <p:spPr>
          <a:xfrm>
            <a:off x="5867400" y="4383990"/>
            <a:ext cx="302564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UTM American Sans"/>
                <a:ea typeface="+mn-ea"/>
                <a:cs typeface="+mn-cs"/>
              </a:rPr>
              <a:t>Alleluia …</a:t>
            </a:r>
          </a:p>
        </p:txBody>
      </p:sp>
    </p:spTree>
    <p:extLst>
      <p:ext uri="{BB962C8B-B14F-4D97-AF65-F5344CB8AC3E}">
        <p14:creationId xmlns:p14="http://schemas.microsoft.com/office/powerpoint/2010/main" val="2794973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một Thiên Chúa là Cha toàn năng, </a:t>
            </a:r>
            <a:r>
              <a:rPr lang="vi-VN" sz="6000" b="1" dirty="0">
                <a:solidFill>
                  <a:srgbClr val="990000"/>
                </a:solidFill>
                <a:effectLst/>
                <a:latin typeface="+mj-lt"/>
                <a:cs typeface="Times New Roman" pitchFamily="18" charset="0"/>
              </a:rPr>
              <a:t>Đấng tạo thành trời đất, muôn vật hữu hình và vô hình. </a:t>
            </a:r>
            <a:endParaRPr lang="en-US" sz="60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dirty="0" err="1">
                <a:solidFill>
                  <a:srgbClr val="990000"/>
                </a:solidFill>
                <a:effectLst/>
                <a:latin typeface="+mj-lt"/>
                <a:cs typeface="Times New Roman" pitchFamily="18" charset="0"/>
              </a:rPr>
              <a:t>Tôi</a:t>
            </a:r>
            <a:r>
              <a:rPr lang="en-US" sz="6000" b="1" dirty="0">
                <a:solidFill>
                  <a:srgbClr val="990000"/>
                </a:solidFill>
                <a:effectLst/>
                <a:latin typeface="+mj-lt"/>
                <a:cs typeface="Times New Roman" pitchFamily="18" charset="0"/>
              </a:rPr>
              <a:t> tin </a:t>
            </a:r>
            <a:r>
              <a:rPr lang="en-US" sz="6000" b="1" dirty="0" err="1">
                <a:solidFill>
                  <a:srgbClr val="990000"/>
                </a:solidFill>
                <a:effectLst/>
                <a:latin typeface="+mj-lt"/>
                <a:cs typeface="Times New Roman" pitchFamily="18" charset="0"/>
              </a:rPr>
              <a:t>kính</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một</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Chúa</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Giêsu</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Kitô</a:t>
            </a:r>
            <a:r>
              <a:rPr lang="en-US" sz="6000" b="1" dirty="0">
                <a:solidFill>
                  <a:srgbClr val="990000"/>
                </a:solidFill>
                <a:effectLst/>
                <a:latin typeface="+mj-lt"/>
                <a:cs typeface="Times New Roman" pitchFamily="18" charset="0"/>
              </a:rPr>
              <a:t>, Con </a:t>
            </a:r>
            <a:r>
              <a:rPr lang="en-US" sz="6000" b="1" dirty="0" err="1">
                <a:solidFill>
                  <a:srgbClr val="990000"/>
                </a:solidFill>
                <a:effectLst/>
                <a:latin typeface="+mj-lt"/>
                <a:cs typeface="Times New Roman" pitchFamily="18" charset="0"/>
              </a:rPr>
              <a:t>Một</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Thiên</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Chúa</a:t>
            </a:r>
            <a:r>
              <a:rPr lang="en-US" sz="6000" b="1" dirty="0">
                <a:solidFill>
                  <a:srgbClr val="990000"/>
                </a:solidFill>
                <a:effectLst/>
                <a:latin typeface="+mj-lt"/>
                <a:cs typeface="Times New Roman" pitchFamily="18" charset="0"/>
              </a:rPr>
              <a:t>, </a:t>
            </a:r>
            <a:r>
              <a:rPr lang="vi-VN" sz="6000" b="1" dirty="0">
                <a:solidFill>
                  <a:srgbClr val="990000"/>
                </a:solidFill>
                <a:effectLst/>
                <a:latin typeface="+mj-lt"/>
                <a:cs typeface="Times New Roman" pitchFamily="18" charset="0"/>
              </a:rPr>
              <a:t>Sinh bởi Đức Chúa Cha từ trước muôn đời. </a:t>
            </a:r>
            <a:endParaRPr lang="en-US" sz="60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990000"/>
                </a:solidFill>
                <a:effectLst/>
                <a:latin typeface="+mj-lt"/>
                <a:cs typeface="Times New Roman" pitchFamily="18" charset="0"/>
              </a:rPr>
              <a:t>Người là Thiên Chúa bởi Thiên Chúa, Ánh Sáng bởi Ánh Sáng,</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Thiên</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Chúa</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thật</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bởi</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Thiên</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Chúa</a:t>
            </a:r>
            <a:r>
              <a:rPr lang="en-US" sz="6000" b="1" dirty="0">
                <a:solidFill>
                  <a:srgbClr val="990000"/>
                </a:solidFill>
                <a:effectLst/>
                <a:latin typeface="+mj-lt"/>
                <a:cs typeface="Times New Roman" pitchFamily="18" charset="0"/>
              </a:rPr>
              <a:t> </a:t>
            </a:r>
            <a:r>
              <a:rPr lang="en-US" sz="6000" b="1" dirty="0" err="1">
                <a:solidFill>
                  <a:srgbClr val="990000"/>
                </a:solidFill>
                <a:effectLst/>
                <a:latin typeface="+mj-lt"/>
                <a:cs typeface="Times New Roman" pitchFamily="18" charset="0"/>
              </a:rPr>
              <a:t>thật</a:t>
            </a:r>
            <a:r>
              <a:rPr lang="en-US" sz="6000" b="1"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rgbClr val="990000"/>
                </a:solidFill>
                <a:effectLst/>
                <a:latin typeface="+mj-lt"/>
              </a:rPr>
              <a:t>được sinh ra mà không phải được tạo thành, đồng bản thể với Đức Chúa Cha: nhờ Người mà muôn vật được tạo thành. </a:t>
            </a:r>
            <a:endParaRPr lang="en-US" sz="58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000" b="1" dirty="0" err="1" smtClean="0">
                <a:solidFill>
                  <a:srgbClr val="A50021"/>
                </a:solidFill>
              </a:rPr>
              <a:t>Chúc</a:t>
            </a:r>
            <a:r>
              <a:rPr lang="en-US" sz="5000" b="1" dirty="0" smtClean="0">
                <a:solidFill>
                  <a:srgbClr val="A50021"/>
                </a:solidFill>
              </a:rPr>
              <a:t> </a:t>
            </a:r>
            <a:r>
              <a:rPr lang="en-US" sz="5000" b="1" dirty="0" err="1" smtClean="0">
                <a:solidFill>
                  <a:srgbClr val="A50021"/>
                </a:solidFill>
              </a:rPr>
              <a:t>tụng</a:t>
            </a:r>
            <a:r>
              <a:rPr lang="en-US" sz="5000" b="1" dirty="0" smtClean="0">
                <a:solidFill>
                  <a:srgbClr val="A50021"/>
                </a:solidFill>
              </a:rPr>
              <a:t> </a:t>
            </a:r>
            <a:r>
              <a:rPr lang="en-US" sz="5000" b="1" dirty="0" err="1" smtClean="0">
                <a:solidFill>
                  <a:srgbClr val="A50021"/>
                </a:solidFill>
              </a:rPr>
              <a:t>Đấng</a:t>
            </a:r>
            <a:r>
              <a:rPr lang="en-US" sz="5000" b="1" dirty="0" smtClean="0">
                <a:solidFill>
                  <a:srgbClr val="A50021"/>
                </a:solidFill>
              </a:rPr>
              <a:t> </a:t>
            </a:r>
            <a:r>
              <a:rPr lang="en-US" sz="5000" b="1" dirty="0" err="1" smtClean="0">
                <a:solidFill>
                  <a:srgbClr val="A50021"/>
                </a:solidFill>
              </a:rPr>
              <a:t>ngự</a:t>
            </a:r>
            <a:r>
              <a:rPr lang="en-US" sz="5000" b="1" dirty="0" smtClean="0">
                <a:solidFill>
                  <a:srgbClr val="A50021"/>
                </a:solidFill>
              </a:rPr>
              <a:t> </a:t>
            </a:r>
            <a:r>
              <a:rPr lang="en-US" sz="5000" b="1" dirty="0" err="1" smtClean="0">
                <a:solidFill>
                  <a:srgbClr val="A50021"/>
                </a:solidFill>
              </a:rPr>
              <a:t>đến</a:t>
            </a:r>
            <a:r>
              <a:rPr lang="en-US" sz="5000" b="1" dirty="0" smtClean="0">
                <a:solidFill>
                  <a:srgbClr val="A50021"/>
                </a:solidFill>
              </a:rPr>
              <a:t> </a:t>
            </a:r>
            <a:r>
              <a:rPr lang="en-US" sz="5000" b="1" dirty="0" err="1" smtClean="0">
                <a:solidFill>
                  <a:srgbClr val="A50021"/>
                </a:solidFill>
              </a:rPr>
              <a:t>nhân</a:t>
            </a:r>
            <a:r>
              <a:rPr lang="en-US" sz="5000" b="1" dirty="0" smtClean="0">
                <a:solidFill>
                  <a:srgbClr val="A50021"/>
                </a:solidFill>
              </a:rPr>
              <a:t> </a:t>
            </a:r>
            <a:r>
              <a:rPr lang="en-US" sz="5000" b="1" dirty="0" err="1" smtClean="0">
                <a:solidFill>
                  <a:srgbClr val="A50021"/>
                </a:solidFill>
              </a:rPr>
              <a:t>danh</a:t>
            </a:r>
            <a:r>
              <a:rPr lang="en-US" sz="5000" b="1" dirty="0" smtClean="0">
                <a:solidFill>
                  <a:srgbClr val="A50021"/>
                </a:solidFill>
              </a:rPr>
              <a:t> </a:t>
            </a:r>
            <a:r>
              <a:rPr lang="en-US" sz="5000" b="1" dirty="0" err="1" smtClean="0">
                <a:solidFill>
                  <a:srgbClr val="A50021"/>
                </a:solidFill>
              </a:rPr>
              <a:t>Chúa</a:t>
            </a:r>
            <a:r>
              <a:rPr lang="en-US" sz="5000" b="1" dirty="0" smtClean="0">
                <a:solidFill>
                  <a:srgbClr val="A50021"/>
                </a:solidFill>
              </a:rPr>
              <a:t>, </a:t>
            </a:r>
            <a:r>
              <a:rPr lang="en-US" sz="5000" b="1" dirty="0" err="1" smtClean="0">
                <a:solidFill>
                  <a:srgbClr val="A50021"/>
                </a:solidFill>
              </a:rPr>
              <a:t>chúc</a:t>
            </a:r>
            <a:r>
              <a:rPr lang="en-US" sz="5000" b="1" dirty="0" smtClean="0">
                <a:solidFill>
                  <a:srgbClr val="A50021"/>
                </a:solidFill>
              </a:rPr>
              <a:t> </a:t>
            </a:r>
            <a:r>
              <a:rPr lang="en-US" sz="5000" b="1" dirty="0" err="1" smtClean="0">
                <a:solidFill>
                  <a:srgbClr val="A50021"/>
                </a:solidFill>
              </a:rPr>
              <a:t>tụng</a:t>
            </a:r>
            <a:r>
              <a:rPr lang="en-US" sz="5000" b="1" dirty="0" smtClean="0">
                <a:solidFill>
                  <a:srgbClr val="A50021"/>
                </a:solidFill>
              </a:rPr>
              <a:t> </a:t>
            </a:r>
            <a:r>
              <a:rPr lang="en-US" sz="5000" b="1" dirty="0" err="1" smtClean="0">
                <a:solidFill>
                  <a:srgbClr val="A50021"/>
                </a:solidFill>
              </a:rPr>
              <a:t>triều</a:t>
            </a:r>
            <a:r>
              <a:rPr lang="en-US" sz="5000" b="1" dirty="0" smtClean="0">
                <a:solidFill>
                  <a:srgbClr val="A50021"/>
                </a:solidFill>
              </a:rPr>
              <a:t> </a:t>
            </a:r>
            <a:r>
              <a:rPr lang="en-US" sz="5000" b="1" dirty="0" err="1" smtClean="0">
                <a:solidFill>
                  <a:srgbClr val="A50021"/>
                </a:solidFill>
              </a:rPr>
              <a:t>đại</a:t>
            </a:r>
            <a:r>
              <a:rPr lang="en-US" sz="5000" b="1" dirty="0" smtClean="0">
                <a:solidFill>
                  <a:srgbClr val="A50021"/>
                </a:solidFill>
              </a:rPr>
              <a:t> </a:t>
            </a:r>
            <a:r>
              <a:rPr lang="en-US" sz="5000" b="1" dirty="0" err="1" smtClean="0">
                <a:solidFill>
                  <a:srgbClr val="A50021"/>
                </a:solidFill>
              </a:rPr>
              <a:t>đang</a:t>
            </a:r>
            <a:r>
              <a:rPr lang="en-US" sz="5000" b="1" dirty="0" smtClean="0">
                <a:solidFill>
                  <a:srgbClr val="A50021"/>
                </a:solidFill>
              </a:rPr>
              <a:t> </a:t>
            </a:r>
            <a:r>
              <a:rPr lang="en-US" sz="5000" b="1" dirty="0" err="1" smtClean="0">
                <a:solidFill>
                  <a:srgbClr val="A50021"/>
                </a:solidFill>
              </a:rPr>
              <a:t>đến</a:t>
            </a:r>
            <a:r>
              <a:rPr lang="en-US" sz="5000" b="1" dirty="0" smtClean="0">
                <a:solidFill>
                  <a:srgbClr val="A50021"/>
                </a:solidFill>
              </a:rPr>
              <a:t>, </a:t>
            </a:r>
            <a:r>
              <a:rPr lang="en-US" sz="5000" b="1" dirty="0" err="1" smtClean="0">
                <a:solidFill>
                  <a:srgbClr val="A50021"/>
                </a:solidFill>
              </a:rPr>
              <a:t>triều</a:t>
            </a:r>
            <a:r>
              <a:rPr lang="en-US" sz="5000" b="1" dirty="0" smtClean="0">
                <a:solidFill>
                  <a:srgbClr val="A50021"/>
                </a:solidFill>
              </a:rPr>
              <a:t> </a:t>
            </a:r>
            <a:r>
              <a:rPr lang="en-US" sz="5000" b="1" dirty="0" err="1" smtClean="0">
                <a:solidFill>
                  <a:srgbClr val="A50021"/>
                </a:solidFill>
              </a:rPr>
              <a:t>đại</a:t>
            </a:r>
            <a:r>
              <a:rPr lang="en-US" sz="5000" b="1" dirty="0" smtClean="0">
                <a:solidFill>
                  <a:srgbClr val="A50021"/>
                </a:solidFill>
              </a:rPr>
              <a:t> </a:t>
            </a:r>
            <a:r>
              <a:rPr lang="en-US" sz="5000" b="1" dirty="0" err="1" smtClean="0">
                <a:solidFill>
                  <a:srgbClr val="A50021"/>
                </a:solidFill>
              </a:rPr>
              <a:t>vua</a:t>
            </a:r>
            <a:r>
              <a:rPr lang="en-US" sz="5000" b="1" dirty="0" smtClean="0">
                <a:solidFill>
                  <a:srgbClr val="A50021"/>
                </a:solidFill>
              </a:rPr>
              <a:t> </a:t>
            </a:r>
            <a:r>
              <a:rPr lang="en-US" sz="5000" b="1" dirty="0" err="1" smtClean="0">
                <a:solidFill>
                  <a:srgbClr val="A50021"/>
                </a:solidFill>
              </a:rPr>
              <a:t>Đa-vít</a:t>
            </a:r>
            <a:r>
              <a:rPr lang="en-US" sz="5000" b="1" dirty="0" smtClean="0">
                <a:solidFill>
                  <a:srgbClr val="A50021"/>
                </a:solidFill>
              </a:rPr>
              <a:t> </a:t>
            </a:r>
            <a:r>
              <a:rPr lang="en-US" sz="5000" b="1" dirty="0" err="1" smtClean="0">
                <a:solidFill>
                  <a:srgbClr val="A50021"/>
                </a:solidFill>
              </a:rPr>
              <a:t>tổ</a:t>
            </a:r>
            <a:r>
              <a:rPr lang="en-US" sz="5000" b="1" dirty="0" smtClean="0">
                <a:solidFill>
                  <a:srgbClr val="A50021"/>
                </a:solidFill>
              </a:rPr>
              <a:t> </a:t>
            </a:r>
            <a:r>
              <a:rPr lang="en-US" sz="5000" b="1" dirty="0" err="1" smtClean="0">
                <a:solidFill>
                  <a:srgbClr val="A50021"/>
                </a:solidFill>
              </a:rPr>
              <a:t>phụ</a:t>
            </a:r>
            <a:r>
              <a:rPr lang="en-US" sz="5000" b="1" dirty="0" smtClean="0">
                <a:solidFill>
                  <a:srgbClr val="A50021"/>
                </a:solidFill>
              </a:rPr>
              <a:t> </a:t>
            </a:r>
            <a:r>
              <a:rPr lang="en-US" sz="5000" b="1" dirty="0" err="1" smtClean="0">
                <a:solidFill>
                  <a:srgbClr val="A50021"/>
                </a:solidFill>
              </a:rPr>
              <a:t>chúng</a:t>
            </a:r>
            <a:r>
              <a:rPr lang="en-US" sz="5000" b="1" dirty="0" smtClean="0">
                <a:solidFill>
                  <a:srgbClr val="A50021"/>
                </a:solidFill>
              </a:rPr>
              <a:t> </a:t>
            </a:r>
            <a:r>
              <a:rPr lang="en-US" sz="5000" b="1" dirty="0" err="1" smtClean="0">
                <a:solidFill>
                  <a:srgbClr val="A50021"/>
                </a:solidFill>
              </a:rPr>
              <a:t>tôi</a:t>
            </a:r>
            <a:r>
              <a:rPr lang="en-US" sz="5000" b="1" dirty="0" smtClean="0">
                <a:solidFill>
                  <a:srgbClr val="A50021"/>
                </a:solidFill>
              </a:rPr>
              <a:t>.</a:t>
            </a:r>
            <a:endParaRPr lang="en-US" sz="5000" b="1" dirty="0">
              <a:solidFill>
                <a:srgbClr val="A50021"/>
              </a:solidFill>
            </a:endParaRPr>
          </a:p>
        </p:txBody>
      </p:sp>
      <p:sp>
        <p:nvSpPr>
          <p:cNvPr id="3" name="TextBox 2"/>
          <p:cNvSpPr txBox="1"/>
          <p:nvPr/>
        </p:nvSpPr>
        <p:spPr>
          <a:xfrm>
            <a:off x="0" y="209550"/>
            <a:ext cx="4572000" cy="707886"/>
          </a:xfrm>
          <a:prstGeom prst="rect">
            <a:avLst/>
          </a:prstGeom>
          <a:noFill/>
        </p:spPr>
        <p:txBody>
          <a:bodyPr wrap="square" rtlCol="0">
            <a:spAutoFit/>
          </a:bodyPr>
          <a:lstStyle/>
          <a:p>
            <a:r>
              <a:rPr lang="en-US" sz="4000" b="1" dirty="0">
                <a:solidFill>
                  <a:srgbClr val="002060"/>
                </a:solidFill>
              </a:rPr>
              <a:t>Alleluia - Alleluia:</a:t>
            </a:r>
          </a:p>
        </p:txBody>
      </p:sp>
      <p:sp>
        <p:nvSpPr>
          <p:cNvPr id="4" name="Rectangle 3"/>
          <p:cNvSpPr/>
          <p:nvPr/>
        </p:nvSpPr>
        <p:spPr>
          <a:xfrm>
            <a:off x="5867400" y="4383990"/>
            <a:ext cx="3025646" cy="707886"/>
          </a:xfrm>
          <a:prstGeom prst="rect">
            <a:avLst/>
          </a:prstGeom>
        </p:spPr>
        <p:txBody>
          <a:bodyPr wrap="square">
            <a:spAutoFit/>
          </a:bodyPr>
          <a:lstStyle/>
          <a:p>
            <a:r>
              <a:rPr lang="en-US" sz="4000" b="1" dirty="0">
                <a:solidFill>
                  <a:srgbClr val="002060"/>
                </a:solidFill>
              </a:rPr>
              <a:t>Alleluia …</a:t>
            </a:r>
          </a:p>
        </p:txBody>
      </p:sp>
    </p:spTree>
    <p:extLst>
      <p:ext uri="{BB962C8B-B14F-4D97-AF65-F5344CB8AC3E}">
        <p14:creationId xmlns:p14="http://schemas.microsoft.com/office/powerpoint/2010/main" val="877543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990000"/>
                </a:solidFill>
                <a:effectLst/>
                <a:latin typeface="+mj-lt"/>
              </a:rPr>
              <a:t>Vì loài người chúng ta và để cứu độ chúng ta,</a:t>
            </a:r>
            <a:r>
              <a:rPr lang="en-US" sz="6000" b="1" dirty="0">
                <a:solidFill>
                  <a:srgbClr val="990000"/>
                </a:solidFill>
                <a:effectLst/>
                <a:latin typeface="+mj-lt"/>
              </a:rPr>
              <a:t> </a:t>
            </a:r>
            <a:r>
              <a:rPr lang="vi-VN" sz="6000" b="1" dirty="0">
                <a:solidFill>
                  <a:srgbClr val="990000"/>
                </a:solidFill>
                <a:effectLst/>
                <a:latin typeface="+mj-lt"/>
                <a:cs typeface="Times New Roman" pitchFamily="18" charset="0"/>
              </a:rPr>
              <a:t>Người đã từ trời xuống thế. </a:t>
            </a:r>
            <a:endParaRPr lang="en-US" sz="60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1"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rgbClr val="990000"/>
                </a:solidFill>
                <a:effectLst/>
                <a:latin typeface="+mj-lt"/>
              </a:rPr>
              <a:t>Người được phụng thờ và tôn vinh cùng với Đức Chúa Cha và Đức Chúa Con: Người đã dùng các tiên tri mà phán dạy. </a:t>
            </a:r>
            <a:endParaRPr lang="en-US" sz="58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1" dirty="0">
                <a:solidFill>
                  <a:srgbClr val="990000"/>
                </a:solidFill>
                <a:effectLst/>
                <a:latin typeface="+mj-lt"/>
              </a:rPr>
              <a:t>Tôi tin Hội Thánh duy nhất thánh thiện công giáo và tông truyền.</a:t>
            </a:r>
            <a:endParaRPr lang="en-US" sz="66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990000"/>
                </a:solidFill>
                <a:effectLst/>
                <a:latin typeface="+mj-lt"/>
                <a:cs typeface="Times New Roman" pitchFamily="18" charset="0"/>
              </a:rPr>
              <a:t>Tôi tuyên xưng có một Phép Rửa để tha tội. Tôi trông đợi kẻ chết sống lại và sự</a:t>
            </a:r>
            <a:r>
              <a:rPr lang="en-US" sz="6000" b="1" dirty="0">
                <a:solidFill>
                  <a:srgbClr val="990000"/>
                </a:solidFill>
                <a:effectLst/>
                <a:latin typeface="+mj-lt"/>
                <a:cs typeface="Times New Roman" pitchFamily="18" charset="0"/>
              </a:rPr>
              <a:t> </a:t>
            </a:r>
            <a:r>
              <a:rPr lang="vi-VN" sz="6000" b="1" dirty="0">
                <a:solidFill>
                  <a:srgbClr val="990000"/>
                </a:solidFill>
                <a:effectLst/>
                <a:latin typeface="+mj-lt"/>
                <a:cs typeface="Times New Roman" pitchFamily="18" charset="0"/>
              </a:rPr>
              <a:t>sống đời sau. </a:t>
            </a:r>
            <a:r>
              <a:rPr lang="vi-VN" sz="6000" b="1" dirty="0">
                <a:solidFill>
                  <a:srgbClr val="002060"/>
                </a:solidFill>
                <a:effectLst/>
                <a:latin typeface="+mj-lt"/>
                <a:cs typeface="Times New Roman" pitchFamily="18" charset="0"/>
              </a:rPr>
              <a:t>Amen.</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1815882"/>
          </a:xfrm>
          <a:prstGeom prst="rect">
            <a:avLst/>
          </a:prstGeom>
        </p:spPr>
        <p:txBody>
          <a:bodyPr wrap="square">
            <a:spAutoFit/>
          </a:bodyPr>
          <a:lstStyle/>
          <a:p>
            <a:pPr algn="ctr"/>
            <a:r>
              <a:rPr lang="en-US" sz="3600" smtClean="0">
                <a:solidFill>
                  <a:schemeClr val="accent6">
                    <a:lumMod val="50000"/>
                  </a:schemeClr>
                </a:solidFill>
              </a:rPr>
              <a:t>CHÚA NHẬT 34 THƯỜNG NIÊN NĂM A</a:t>
            </a:r>
          </a:p>
          <a:p>
            <a:pPr algn="ctr"/>
            <a:r>
              <a:rPr lang="en-US" sz="4000" smtClean="0">
                <a:solidFill>
                  <a:schemeClr val="accent6">
                    <a:lumMod val="50000"/>
                  </a:schemeClr>
                </a:solidFill>
              </a:rPr>
              <a:t>CHÚA KITO VUA VŨ TRỤ</a:t>
            </a:r>
            <a:endParaRPr lang="en-US" sz="400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657600" y="2038350"/>
            <a:ext cx="5361432" cy="1323439"/>
          </a:xfrm>
          <a:prstGeom prst="rect">
            <a:avLst/>
          </a:prstGeom>
        </p:spPr>
        <p:txBody>
          <a:bodyPr wrap="square">
            <a:spAutoFit/>
          </a:bodyPr>
          <a:lstStyle/>
          <a:p>
            <a:pPr algn="ctr"/>
            <a:r>
              <a:rPr lang="en-US" sz="4400" b="1" dirty="0" smtClean="0">
                <a:solidFill>
                  <a:srgbClr val="FF0000"/>
                </a:solidFill>
              </a:rPr>
              <a:t>Con Xin </a:t>
            </a:r>
            <a:r>
              <a:rPr lang="en-US" sz="4400" b="1" dirty="0" err="1" smtClean="0">
                <a:solidFill>
                  <a:srgbClr val="FF0000"/>
                </a:solidFill>
              </a:rPr>
              <a:t>Tiến</a:t>
            </a:r>
            <a:r>
              <a:rPr lang="en-US" sz="4400" b="1" dirty="0" smtClean="0">
                <a:solidFill>
                  <a:srgbClr val="FF0000"/>
                </a:solidFill>
              </a:rPr>
              <a:t> </a:t>
            </a:r>
            <a:r>
              <a:rPr lang="en-US" sz="4400" b="1" dirty="0" err="1" smtClean="0">
                <a:solidFill>
                  <a:srgbClr val="FF0000"/>
                </a:solidFill>
              </a:rPr>
              <a:t>Dâng</a:t>
            </a:r>
            <a:endParaRPr lang="en-US" sz="4400" b="1" dirty="0" smtClean="0">
              <a:solidFill>
                <a:srgbClr val="FF0000"/>
              </a:solidFill>
            </a:endParaRPr>
          </a:p>
          <a:p>
            <a:pPr algn="ctr"/>
            <a:r>
              <a:rPr lang="en-US" sz="3600" b="1" i="1" dirty="0" smtClean="0">
                <a:solidFill>
                  <a:srgbClr val="002060"/>
                </a:solidFill>
              </a:rPr>
              <a:t>Kim Long</a:t>
            </a:r>
            <a:endParaRPr lang="en-US" sz="36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095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b="1" dirty="0" smtClean="0">
                <a:solidFill>
                  <a:srgbClr val="002060"/>
                </a:solidFill>
              </a:rPr>
              <a:t>Ca </a:t>
            </a:r>
            <a:r>
              <a:rPr lang="en-US" sz="6000" b="1" dirty="0" err="1" smtClean="0">
                <a:solidFill>
                  <a:srgbClr val="002060"/>
                </a:solidFill>
              </a:rPr>
              <a:t>Dâng</a:t>
            </a:r>
            <a:r>
              <a:rPr lang="en-US" sz="6000" b="1" dirty="0" smtClean="0">
                <a:solidFill>
                  <a:srgbClr val="002060"/>
                </a:solidFill>
              </a:rPr>
              <a:t> </a:t>
            </a:r>
            <a:r>
              <a:rPr lang="en-US" sz="6000" b="1" dirty="0" err="1" smtClean="0">
                <a:solidFill>
                  <a:srgbClr val="002060"/>
                </a:solidFill>
              </a:rPr>
              <a:t>Lễ</a:t>
            </a:r>
            <a:endParaRPr lang="en-US" sz="6000" b="1" dirty="0">
              <a:solidFill>
                <a:srgbClr val="002060"/>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1" dirty="0">
                <a:solidFill>
                  <a:srgbClr val="990000"/>
                </a:solidFill>
                <a:effectLst/>
              </a:rPr>
              <a:t> </a:t>
            </a:r>
            <a:r>
              <a:rPr lang="vi-VN" sz="5400" b="1" dirty="0">
                <a:solidFill>
                  <a:srgbClr val="990000"/>
                </a:solidFill>
              </a:rPr>
              <a:t>Con xin tiến dâng lên này rượu nho cùng bánh miến: Hương kinh ngát bay triền miên, tung hô Chúa bao dịu hiền.</a:t>
            </a:r>
            <a:endParaRPr lang="en-US" sz="5400" b="1"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002060"/>
                </a:solidFill>
                <a:effectLst/>
              </a:rPr>
              <a:t>Tk1:</a:t>
            </a:r>
            <a:r>
              <a:rPr lang="en-US" sz="5400" b="1" dirty="0">
                <a:solidFill>
                  <a:srgbClr val="990000"/>
                </a:solidFill>
              </a:rPr>
              <a:t> </a:t>
            </a:r>
            <a:r>
              <a:rPr lang="vi-VN" sz="5400" b="1" dirty="0">
                <a:solidFill>
                  <a:srgbClr val="990000"/>
                </a:solidFill>
              </a:rPr>
              <a:t> </a:t>
            </a:r>
            <a:r>
              <a:rPr lang="en-US" sz="5400" b="1" dirty="0" err="1">
                <a:solidFill>
                  <a:srgbClr val="990000"/>
                </a:solidFill>
              </a:rPr>
              <a:t>Bánh</a:t>
            </a:r>
            <a:r>
              <a:rPr lang="en-US" sz="5400" b="1" dirty="0">
                <a:solidFill>
                  <a:srgbClr val="990000"/>
                </a:solidFill>
              </a:rPr>
              <a:t> </a:t>
            </a:r>
            <a:r>
              <a:rPr lang="en-US" sz="5400" b="1" dirty="0" err="1">
                <a:solidFill>
                  <a:srgbClr val="990000"/>
                </a:solidFill>
              </a:rPr>
              <a:t>miến</a:t>
            </a:r>
            <a:r>
              <a:rPr lang="en-US" sz="5400" b="1" dirty="0">
                <a:solidFill>
                  <a:srgbClr val="990000"/>
                </a:solidFill>
              </a:rPr>
              <a:t> </a:t>
            </a:r>
            <a:r>
              <a:rPr lang="en-US" sz="5400" b="1" dirty="0" err="1">
                <a:solidFill>
                  <a:srgbClr val="990000"/>
                </a:solidFill>
              </a:rPr>
              <a:t>này</a:t>
            </a:r>
            <a:r>
              <a:rPr lang="en-US" sz="5400" b="1" dirty="0">
                <a:solidFill>
                  <a:srgbClr val="990000"/>
                </a:solidFill>
              </a:rPr>
              <a:t> </a:t>
            </a:r>
            <a:r>
              <a:rPr lang="en-US" sz="5400" b="1" dirty="0" err="1">
                <a:solidFill>
                  <a:srgbClr val="990000"/>
                </a:solidFill>
              </a:rPr>
              <a:t>tinh</a:t>
            </a:r>
            <a:r>
              <a:rPr lang="en-US" sz="5400" b="1" dirty="0">
                <a:solidFill>
                  <a:srgbClr val="990000"/>
                </a:solidFill>
              </a:rPr>
              <a:t> </a:t>
            </a:r>
            <a:r>
              <a:rPr lang="en-US" sz="5400" b="1" dirty="0" err="1">
                <a:solidFill>
                  <a:srgbClr val="990000"/>
                </a:solidFill>
              </a:rPr>
              <a:t>trắng</a:t>
            </a:r>
            <a:r>
              <a:rPr lang="en-US" sz="5400" b="1" dirty="0">
                <a:solidFill>
                  <a:srgbClr val="990000"/>
                </a:solidFill>
              </a:rPr>
              <a:t>, </a:t>
            </a:r>
            <a:r>
              <a:rPr lang="en-US" sz="5400" b="1" dirty="0" err="1">
                <a:solidFill>
                  <a:srgbClr val="990000"/>
                </a:solidFill>
              </a:rPr>
              <a:t>và</a:t>
            </a:r>
            <a:r>
              <a:rPr lang="en-US" sz="5400" b="1" dirty="0">
                <a:solidFill>
                  <a:srgbClr val="990000"/>
                </a:solidFill>
              </a:rPr>
              <a:t> </a:t>
            </a:r>
            <a:r>
              <a:rPr lang="en-US" sz="5400" b="1" dirty="0" err="1">
                <a:solidFill>
                  <a:srgbClr val="990000"/>
                </a:solidFill>
              </a:rPr>
              <a:t>đây</a:t>
            </a:r>
            <a:r>
              <a:rPr lang="en-US" sz="5400" b="1" dirty="0">
                <a:solidFill>
                  <a:srgbClr val="990000"/>
                </a:solidFill>
              </a:rPr>
              <a:t> </a:t>
            </a:r>
            <a:r>
              <a:rPr lang="en-US" sz="5400" b="1" dirty="0" err="1">
                <a:solidFill>
                  <a:srgbClr val="990000"/>
                </a:solidFill>
              </a:rPr>
              <a:t>tấm</a:t>
            </a:r>
            <a:r>
              <a:rPr lang="en-US" sz="5400" b="1" dirty="0">
                <a:solidFill>
                  <a:srgbClr val="990000"/>
                </a:solidFill>
              </a:rPr>
              <a:t> </a:t>
            </a:r>
            <a:r>
              <a:rPr lang="en-US" sz="5400" b="1" dirty="0" err="1">
                <a:solidFill>
                  <a:srgbClr val="990000"/>
                </a:solidFill>
              </a:rPr>
              <a:t>linh</a:t>
            </a:r>
            <a:r>
              <a:rPr lang="en-US" sz="5400" b="1" dirty="0">
                <a:solidFill>
                  <a:srgbClr val="990000"/>
                </a:solidFill>
              </a:rPr>
              <a:t> </a:t>
            </a:r>
            <a:r>
              <a:rPr lang="en-US" sz="5400" b="1" dirty="0" err="1">
                <a:solidFill>
                  <a:srgbClr val="990000"/>
                </a:solidFill>
              </a:rPr>
              <a:t>hồn</a:t>
            </a:r>
            <a:r>
              <a:rPr lang="en-US" sz="5400" b="1" dirty="0">
                <a:solidFill>
                  <a:srgbClr val="990000"/>
                </a:solidFill>
              </a:rPr>
              <a:t> con. </a:t>
            </a:r>
            <a:r>
              <a:rPr lang="en-US" sz="5400" b="1" dirty="0" err="1">
                <a:solidFill>
                  <a:srgbClr val="990000"/>
                </a:solidFill>
              </a:rPr>
              <a:t>Thắm</a:t>
            </a:r>
            <a:r>
              <a:rPr lang="en-US" sz="5400" b="1" dirty="0">
                <a:solidFill>
                  <a:srgbClr val="990000"/>
                </a:solidFill>
              </a:rPr>
              <a:t> </a:t>
            </a:r>
            <a:r>
              <a:rPr lang="en-US" sz="5400" b="1" dirty="0" err="1">
                <a:solidFill>
                  <a:srgbClr val="990000"/>
                </a:solidFill>
              </a:rPr>
              <a:t>thiết</a:t>
            </a:r>
            <a:r>
              <a:rPr lang="en-US" sz="5400" b="1" dirty="0">
                <a:solidFill>
                  <a:srgbClr val="990000"/>
                </a:solidFill>
              </a:rPr>
              <a:t> </a:t>
            </a:r>
            <a:r>
              <a:rPr lang="en-US" sz="5400" b="1" dirty="0" err="1">
                <a:solidFill>
                  <a:srgbClr val="990000"/>
                </a:solidFill>
              </a:rPr>
              <a:t>niềm</a:t>
            </a:r>
            <a:r>
              <a:rPr lang="en-US" sz="5400" b="1" dirty="0">
                <a:solidFill>
                  <a:srgbClr val="990000"/>
                </a:solidFill>
              </a:rPr>
              <a:t> tin </a:t>
            </a:r>
            <a:r>
              <a:rPr lang="en-US" sz="5400" b="1" dirty="0" err="1">
                <a:solidFill>
                  <a:srgbClr val="990000"/>
                </a:solidFill>
              </a:rPr>
              <a:t>yêu</a:t>
            </a:r>
            <a:r>
              <a:rPr lang="en-US" sz="5400" b="1" dirty="0">
                <a:solidFill>
                  <a:srgbClr val="990000"/>
                </a:solidFill>
              </a:rPr>
              <a:t> </a:t>
            </a:r>
            <a:r>
              <a:rPr lang="en-US" sz="5400" b="1" dirty="0" err="1">
                <a:solidFill>
                  <a:srgbClr val="990000"/>
                </a:solidFill>
              </a:rPr>
              <a:t>dâng</a:t>
            </a:r>
            <a:r>
              <a:rPr lang="en-US" sz="5400" b="1" dirty="0">
                <a:solidFill>
                  <a:srgbClr val="990000"/>
                </a:solidFill>
              </a:rPr>
              <a:t> </a:t>
            </a:r>
            <a:r>
              <a:rPr lang="en-US" sz="5400" b="1" dirty="0" err="1">
                <a:solidFill>
                  <a:srgbClr val="990000"/>
                </a:solidFill>
              </a:rPr>
              <a:t>về</a:t>
            </a:r>
            <a:r>
              <a:rPr lang="en-US" sz="5400" b="1" dirty="0">
                <a:solidFill>
                  <a:srgbClr val="990000"/>
                </a:solidFill>
              </a:rPr>
              <a:t> </a:t>
            </a:r>
            <a:r>
              <a:rPr lang="en-US" sz="5400" b="1" dirty="0" err="1">
                <a:solidFill>
                  <a:srgbClr val="990000"/>
                </a:solidFill>
              </a:rPr>
              <a:t>Thiên</a:t>
            </a:r>
            <a:r>
              <a:rPr lang="en-US" sz="5400" b="1" dirty="0">
                <a:solidFill>
                  <a:srgbClr val="990000"/>
                </a:solidFill>
              </a:rPr>
              <a:t> </a:t>
            </a:r>
            <a:r>
              <a:rPr lang="en-US" sz="5400" b="1" dirty="0" err="1">
                <a:solidFill>
                  <a:srgbClr val="990000"/>
                </a:solidFill>
              </a:rPr>
              <a:t>Chúa</a:t>
            </a:r>
            <a:r>
              <a:rPr lang="en-US" sz="5400" b="1" dirty="0">
                <a:solidFill>
                  <a:srgbClr val="990000"/>
                </a:solidFill>
              </a:rPr>
              <a:t> </a:t>
            </a:r>
            <a:r>
              <a:rPr lang="en-US" sz="5400" b="1" dirty="0" err="1">
                <a:solidFill>
                  <a:srgbClr val="990000"/>
                </a:solidFill>
              </a:rPr>
              <a:t>uy</a:t>
            </a:r>
            <a:r>
              <a:rPr lang="en-US" sz="5400" b="1" dirty="0">
                <a:solidFill>
                  <a:srgbClr val="990000"/>
                </a:solidFill>
              </a:rPr>
              <a:t> </a:t>
            </a:r>
            <a:r>
              <a:rPr lang="en-US" sz="5400" b="1" dirty="0" err="1">
                <a:solidFill>
                  <a:srgbClr val="990000"/>
                </a:solidFill>
              </a:rPr>
              <a:t>quyền</a:t>
            </a:r>
            <a:r>
              <a:rPr lang="en-US" sz="5400" b="1" dirty="0" smtClean="0">
                <a:solidFill>
                  <a:srgbClr val="990000"/>
                </a:solidFill>
              </a:rPr>
              <a:t>.</a:t>
            </a:r>
            <a:endParaRPr lang="en-US" sz="5400" b="1"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1" dirty="0">
                <a:solidFill>
                  <a:srgbClr val="990000"/>
                </a:solidFill>
                <a:effectLst/>
              </a:rPr>
              <a:t> </a:t>
            </a:r>
            <a:r>
              <a:rPr lang="vi-VN" sz="5400" b="1" dirty="0">
                <a:solidFill>
                  <a:srgbClr val="990000"/>
                </a:solidFill>
              </a:rPr>
              <a:t>Con xin tiến dâng lên này rượu nho cùng bánh miến: Hương kinh ngát bay triền miên, tung hô Chúa bao dịu hiền.</a:t>
            </a:r>
            <a:endParaRPr lang="en-US" sz="5400" b="1" dirty="0">
              <a:solidFill>
                <a:srgbClr val="990000"/>
              </a:solidFill>
              <a:effectLst/>
            </a:endParaRPr>
          </a:p>
        </p:txBody>
      </p:sp>
    </p:spTree>
    <p:extLst>
      <p:ext uri="{BB962C8B-B14F-4D97-AF65-F5344CB8AC3E}">
        <p14:creationId xmlns:p14="http://schemas.microsoft.com/office/powerpoint/2010/main" val="18233824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002060"/>
                </a:solidFill>
                <a:effectLst/>
              </a:rPr>
              <a:t>Tk2:</a:t>
            </a:r>
            <a:r>
              <a:rPr lang="en-US" sz="5400" b="1" dirty="0">
                <a:solidFill>
                  <a:srgbClr val="990000"/>
                </a:solidFill>
                <a:effectLst/>
              </a:rPr>
              <a:t> </a:t>
            </a:r>
            <a:r>
              <a:rPr lang="vi-VN" sz="5400" b="1" dirty="0">
                <a:solidFill>
                  <a:srgbClr val="990000"/>
                </a:solidFill>
              </a:rPr>
              <a:t>Chén cứu độ nhân thế này con tiến dâng thành tâm. Tiếng khấn nguyện bay cao như trầm hương trước Thiên tòa.</a:t>
            </a: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1" dirty="0">
                <a:solidFill>
                  <a:srgbClr val="990000"/>
                </a:solidFill>
                <a:effectLst/>
              </a:rPr>
              <a:t> </a:t>
            </a:r>
            <a:r>
              <a:rPr lang="vi-VN" sz="5400" b="1" dirty="0">
                <a:solidFill>
                  <a:srgbClr val="990000"/>
                </a:solidFill>
              </a:rPr>
              <a:t>Con xin tiến dâng lên này rượu nho cùng bánh miến: Hương kinh ngát bay triền miên, tung hô Chúa bao dịu hiền.</a:t>
            </a:r>
            <a:endParaRPr lang="en-US" sz="5400" b="1" dirty="0">
              <a:solidFill>
                <a:srgbClr val="990000"/>
              </a:solidFill>
              <a:effectLst/>
            </a:endParaRPr>
          </a:p>
        </p:txBody>
      </p:sp>
    </p:spTree>
    <p:extLst>
      <p:ext uri="{BB962C8B-B14F-4D97-AF65-F5344CB8AC3E}">
        <p14:creationId xmlns:p14="http://schemas.microsoft.com/office/powerpoint/2010/main" val="17817175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60658" cy="5143500"/>
          </a:xfrm>
          <a:prstGeom prst="rect">
            <a:avLst/>
          </a:prstGeom>
        </p:spPr>
      </p:pic>
      <p:sp>
        <p:nvSpPr>
          <p:cNvPr id="3" name="Rectangle 2"/>
          <p:cNvSpPr/>
          <p:nvPr/>
        </p:nvSpPr>
        <p:spPr>
          <a:xfrm>
            <a:off x="4343400" y="1276350"/>
            <a:ext cx="4572000" cy="1754326"/>
          </a:xfrm>
          <a:prstGeom prst="rect">
            <a:avLst/>
          </a:prstGeom>
        </p:spPr>
        <p:txBody>
          <a:bodyPr wrap="square">
            <a:spAutoFit/>
          </a:bodyPr>
          <a:lstStyle/>
          <a:p>
            <a:pPr algn="ctr"/>
            <a:r>
              <a:rPr lang="en-US" sz="5400" b="1" dirty="0" smtClean="0">
                <a:solidFill>
                  <a:srgbClr val="990000"/>
                </a:solidFill>
              </a:rPr>
              <a:t>CHÚA KITÔ </a:t>
            </a:r>
          </a:p>
          <a:p>
            <a:pPr algn="ctr"/>
            <a:r>
              <a:rPr lang="en-US" sz="5400" b="1" dirty="0" smtClean="0">
                <a:solidFill>
                  <a:srgbClr val="990000"/>
                </a:solidFill>
              </a:rPr>
              <a:t>VUA VŨ TRỤ</a:t>
            </a:r>
            <a:endParaRPr lang="en-US" sz="5400" b="1" dirty="0">
              <a:solidFill>
                <a:srgbClr val="990000"/>
              </a:solidFill>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dirty="0">
                <a:solidFill>
                  <a:srgbClr val="990000"/>
                </a:solidFill>
                <a:effectLst/>
              </a:rPr>
              <a:t>Ca </a:t>
            </a:r>
            <a:r>
              <a:rPr lang="en-US" sz="5400" b="1" dirty="0" err="1">
                <a:solidFill>
                  <a:srgbClr val="990000"/>
                </a:solidFill>
                <a:effectLst/>
              </a:rPr>
              <a:t>Nguyện</a:t>
            </a:r>
            <a:r>
              <a:rPr lang="en-US" sz="5400" b="1" dirty="0">
                <a:solidFill>
                  <a:srgbClr val="990000"/>
                </a:solidFill>
                <a:effectLst/>
              </a:rPr>
              <a:t> </a:t>
            </a:r>
            <a:r>
              <a:rPr lang="en-US" sz="5400" b="1" dirty="0" err="1">
                <a:solidFill>
                  <a:srgbClr val="990000"/>
                </a:solidFill>
                <a:effectLst/>
              </a:rPr>
              <a:t>Hiệp</a:t>
            </a:r>
            <a:r>
              <a:rPr lang="en-US" sz="5400" b="1" dirty="0">
                <a:solidFill>
                  <a:srgbClr val="990000"/>
                </a:solidFill>
                <a:effectLst/>
              </a:rPr>
              <a:t> </a:t>
            </a:r>
            <a:r>
              <a:rPr lang="en-US" sz="5400" b="1" dirty="0" err="1">
                <a:solidFill>
                  <a:srgbClr val="990000"/>
                </a:solidFill>
                <a:effectLst/>
              </a:rPr>
              <a:t>Lễ</a:t>
            </a:r>
            <a:r>
              <a:rPr lang="en-US" sz="6600" b="1" dirty="0">
                <a:solidFill>
                  <a:srgbClr val="990000"/>
                </a:solidFill>
                <a:effectLst/>
              </a:rPr>
              <a:t/>
            </a:r>
            <a:br>
              <a:rPr lang="en-US" sz="6600" b="1" dirty="0">
                <a:solidFill>
                  <a:srgbClr val="990000"/>
                </a:solidFill>
                <a:effectLst/>
              </a:rPr>
            </a:br>
            <a:r>
              <a:rPr lang="en-US" sz="6600" b="1" dirty="0" err="1" smtClean="0">
                <a:solidFill>
                  <a:srgbClr val="990000"/>
                </a:solidFill>
              </a:rPr>
              <a:t>Có</a:t>
            </a:r>
            <a:r>
              <a:rPr lang="en-US" sz="6600" b="1" dirty="0" smtClean="0">
                <a:solidFill>
                  <a:srgbClr val="990000"/>
                </a:solidFill>
              </a:rPr>
              <a:t> </a:t>
            </a:r>
            <a:r>
              <a:rPr lang="en-US" sz="6600" b="1" dirty="0" err="1" smtClean="0">
                <a:solidFill>
                  <a:srgbClr val="990000"/>
                </a:solidFill>
              </a:rPr>
              <a:t>Bao</a:t>
            </a:r>
            <a:r>
              <a:rPr lang="en-US" sz="6600" b="1" dirty="0" smtClean="0">
                <a:solidFill>
                  <a:srgbClr val="990000"/>
                </a:solidFill>
              </a:rPr>
              <a:t> </a:t>
            </a:r>
            <a:r>
              <a:rPr lang="en-US" sz="6600" b="1" dirty="0" err="1" smtClean="0">
                <a:solidFill>
                  <a:srgbClr val="990000"/>
                </a:solidFill>
              </a:rPr>
              <a:t>Giờ</a:t>
            </a:r>
            <a:r>
              <a:rPr lang="en-US" sz="6600" b="1" dirty="0" smtClean="0">
                <a:solidFill>
                  <a:srgbClr val="990000"/>
                </a:solidFill>
              </a:rPr>
              <a:t> </a:t>
            </a:r>
            <a:r>
              <a:rPr lang="en-US" sz="6600" b="1" dirty="0">
                <a:solidFill>
                  <a:srgbClr val="990000"/>
                </a:solidFill>
              </a:rPr>
              <a:t/>
            </a:r>
            <a:br>
              <a:rPr lang="en-US" sz="6600" b="1" dirty="0">
                <a:solidFill>
                  <a:srgbClr val="990000"/>
                </a:solidFill>
              </a:rPr>
            </a:br>
            <a:r>
              <a:rPr lang="en-US" sz="4800" b="1" i="1" dirty="0" err="1" smtClean="0">
                <a:solidFill>
                  <a:srgbClr val="002060"/>
                </a:solidFill>
              </a:rPr>
              <a:t>Hùng</a:t>
            </a:r>
            <a:r>
              <a:rPr lang="en-US" sz="4800" b="1" i="1" dirty="0" smtClean="0">
                <a:solidFill>
                  <a:srgbClr val="002060"/>
                </a:solidFill>
              </a:rPr>
              <a:t> </a:t>
            </a:r>
            <a:r>
              <a:rPr lang="en-US" sz="4800" b="1" i="1" dirty="0" err="1" smtClean="0">
                <a:solidFill>
                  <a:srgbClr val="002060"/>
                </a:solidFill>
              </a:rPr>
              <a:t>Lân</a:t>
            </a:r>
            <a:endParaRPr lang="en-US" sz="9600" b="1"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002060"/>
                </a:solidFill>
              </a:rPr>
              <a:t>T</a:t>
            </a:r>
            <a:r>
              <a:rPr lang="en-US" sz="4800" b="1" u="sng" dirty="0" smtClean="0">
                <a:solidFill>
                  <a:srgbClr val="002060"/>
                </a:solidFill>
                <a:effectLst/>
              </a:rPr>
              <a:t>k1:</a:t>
            </a:r>
            <a:r>
              <a:rPr lang="en-US" sz="4800" b="1" dirty="0" smtClean="0">
                <a:solidFill>
                  <a:srgbClr val="990000"/>
                </a:solidFill>
                <a:effectLst/>
              </a:rPr>
              <a:t> </a:t>
            </a:r>
            <a:r>
              <a:rPr lang="vi-VN" sz="4800" b="1" dirty="0">
                <a:solidFill>
                  <a:srgbClr val="990000"/>
                </a:solidFill>
              </a:rPr>
              <a:t>Có bao giờ con thấy Chúa, có bao giờ con thấy Chúa đến xin con đôi chút cơm thừa, gạo rơi. Có bao giờ con thấy Chúa, có bao giờ con thấy Chúa đến xin con ly nước lã nhạt cầm hơi?</a:t>
            </a:r>
            <a:endParaRPr lang="en-US" sz="4800" b="1" dirty="0">
              <a:solidFill>
                <a:srgbClr val="99000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990000"/>
                </a:solidFill>
                <a:effectLst/>
                <a:latin typeface="+mj-lt"/>
              </a:rPr>
              <a:t>Ca </a:t>
            </a:r>
            <a:r>
              <a:rPr lang="en-US" sz="8000" b="1" dirty="0" err="1">
                <a:solidFill>
                  <a:srgbClr val="990000"/>
                </a:solidFill>
                <a:effectLst/>
                <a:latin typeface="+mj-lt"/>
              </a:rPr>
              <a:t>Nhập</a:t>
            </a:r>
            <a:r>
              <a:rPr lang="en-US" sz="8000" b="1" dirty="0">
                <a:solidFill>
                  <a:srgbClr val="990000"/>
                </a:solidFill>
                <a:effectLst/>
                <a:latin typeface="+mj-lt"/>
              </a:rPr>
              <a:t> </a:t>
            </a:r>
            <a:r>
              <a:rPr lang="en-US" sz="8000" b="1"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b="1" dirty="0" err="1">
                <a:solidFill>
                  <a:srgbClr val="990000"/>
                </a:solidFill>
              </a:rPr>
              <a:t>Hoan</a:t>
            </a:r>
            <a:r>
              <a:rPr lang="en-US" sz="6600" b="1" dirty="0">
                <a:solidFill>
                  <a:srgbClr val="990000"/>
                </a:solidFill>
              </a:rPr>
              <a:t> </a:t>
            </a:r>
            <a:r>
              <a:rPr lang="en-US" sz="6600" b="1" dirty="0" err="1">
                <a:solidFill>
                  <a:srgbClr val="990000"/>
                </a:solidFill>
              </a:rPr>
              <a:t>Hô</a:t>
            </a:r>
            <a:r>
              <a:rPr lang="en-US" sz="6600" b="1" dirty="0">
                <a:solidFill>
                  <a:srgbClr val="990000"/>
                </a:solidFill>
              </a:rPr>
              <a:t> </a:t>
            </a:r>
            <a:r>
              <a:rPr lang="en-US" sz="6600" b="1" dirty="0" err="1">
                <a:solidFill>
                  <a:srgbClr val="990000"/>
                </a:solidFill>
              </a:rPr>
              <a:t>Vua</a:t>
            </a:r>
            <a:r>
              <a:rPr lang="en-US" sz="6600" b="1" dirty="0">
                <a:solidFill>
                  <a:srgbClr val="990000"/>
                </a:solidFill>
              </a:rPr>
              <a:t> </a:t>
            </a:r>
            <a:r>
              <a:rPr lang="en-US" sz="6600" b="1" dirty="0" err="1">
                <a:solidFill>
                  <a:srgbClr val="990000"/>
                </a:solidFill>
              </a:rPr>
              <a:t>Giêsu</a:t>
            </a:r>
            <a:r>
              <a:rPr lang="en-US" sz="6600" b="1" dirty="0" smtClean="0">
                <a:solidFill>
                  <a:srgbClr val="990000"/>
                </a:solidFill>
              </a:rPr>
              <a:t/>
            </a:r>
            <a:br>
              <a:rPr lang="en-US" sz="6600" b="1" dirty="0" smtClean="0">
                <a:solidFill>
                  <a:srgbClr val="990000"/>
                </a:solidFill>
              </a:rPr>
            </a:br>
            <a:r>
              <a:rPr lang="en-US" sz="4000" b="1" i="1" dirty="0" err="1" smtClean="0">
                <a:solidFill>
                  <a:srgbClr val="002060"/>
                </a:solidFill>
              </a:rPr>
              <a:t>Phạm</a:t>
            </a:r>
            <a:r>
              <a:rPr lang="en-US" sz="4000" b="1" i="1" dirty="0" smtClean="0">
                <a:solidFill>
                  <a:srgbClr val="002060"/>
                </a:solidFill>
              </a:rPr>
              <a:t> </a:t>
            </a:r>
            <a:r>
              <a:rPr lang="en-US" sz="4000" b="1" i="1" dirty="0" err="1" smtClean="0">
                <a:solidFill>
                  <a:srgbClr val="002060"/>
                </a:solidFill>
              </a:rPr>
              <a:t>Liên</a:t>
            </a:r>
            <a:r>
              <a:rPr lang="en-US" sz="4000" b="1" i="1" dirty="0" smtClean="0">
                <a:solidFill>
                  <a:srgbClr val="002060"/>
                </a:solidFill>
              </a:rPr>
              <a:t> </a:t>
            </a:r>
            <a:r>
              <a:rPr lang="en-US" sz="4000" b="1" i="1" dirty="0" err="1" smtClean="0">
                <a:solidFill>
                  <a:srgbClr val="002060"/>
                </a:solidFill>
              </a:rPr>
              <a:t>Hùng</a:t>
            </a:r>
            <a:endParaRPr lang="en-US" sz="4000" b="1"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err="1">
                <a:solidFill>
                  <a:srgbClr val="002060"/>
                </a:solidFill>
              </a:rPr>
              <a:t>Đ</a:t>
            </a:r>
            <a:r>
              <a:rPr lang="en-US" b="1" u="sng" dirty="0" err="1" smtClean="0">
                <a:solidFill>
                  <a:srgbClr val="002060"/>
                </a:solidFill>
                <a:effectLst/>
              </a:rPr>
              <a:t>k</a:t>
            </a:r>
            <a:r>
              <a:rPr lang="en-US" b="1" u="sng" dirty="0" smtClean="0">
                <a:solidFill>
                  <a:srgbClr val="002060"/>
                </a:solidFill>
                <a:effectLst/>
              </a:rPr>
              <a:t>:</a:t>
            </a:r>
            <a:r>
              <a:rPr lang="en-US" b="1" dirty="0" smtClean="0">
                <a:solidFill>
                  <a:srgbClr val="990000"/>
                </a:solidFill>
                <a:effectLst/>
              </a:rPr>
              <a:t> </a:t>
            </a:r>
            <a:r>
              <a:rPr lang="vi-VN" b="1" dirty="0">
                <a:solidFill>
                  <a:srgbClr val="990000"/>
                </a:solidFill>
              </a:rPr>
              <a:t>Nhưng con đâu, con đâu có ngờ, bao lâu nay, bao lâu đến giờ, mỗi khi con giúp đỡ ai vì lòng thương yêu bác ái. Dù là việc đơn sơ nhỏ bé, dù là người vô danh trần thế thì cũng là làm cho Chúa đấy thôi. </a:t>
            </a:r>
            <a:endParaRPr lang="vi-VN" b="1" dirty="0">
              <a:solidFill>
                <a:srgbClr val="990000"/>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smtClean="0">
                <a:solidFill>
                  <a:srgbClr val="990000"/>
                </a:solidFill>
              </a:rPr>
              <a:t>…</a:t>
            </a:r>
            <a:r>
              <a:rPr lang="vi-VN" b="1" dirty="0">
                <a:solidFill>
                  <a:srgbClr val="990000"/>
                </a:solidFill>
              </a:rPr>
              <a:t> Nhưng con nay, con nay biết rồi, chung quanh con </a:t>
            </a:r>
            <a:r>
              <a:rPr lang="vi-VN" b="1" dirty="0" smtClean="0">
                <a:solidFill>
                  <a:srgbClr val="990000"/>
                </a:solidFill>
              </a:rPr>
              <a:t>ha</a:t>
            </a:r>
            <a:r>
              <a:rPr lang="en-US" b="1" dirty="0" err="1">
                <a:solidFill>
                  <a:srgbClr val="990000"/>
                </a:solidFill>
              </a:rPr>
              <a:t>i</a:t>
            </a:r>
            <a:r>
              <a:rPr lang="vi-VN" b="1" dirty="0" smtClean="0">
                <a:solidFill>
                  <a:srgbClr val="990000"/>
                </a:solidFill>
              </a:rPr>
              <a:t> </a:t>
            </a:r>
            <a:r>
              <a:rPr lang="vi-VN" b="1" dirty="0">
                <a:solidFill>
                  <a:srgbClr val="990000"/>
                </a:solidFill>
              </a:rPr>
              <a:t>năm rõ mười: mỗi khi con giúp đỡ ai vì lòng thương yêu bác ái.</a:t>
            </a:r>
            <a:r>
              <a:rPr lang="en-US" b="1" dirty="0" smtClean="0">
                <a:solidFill>
                  <a:srgbClr val="990000"/>
                </a:solidFill>
                <a:effectLst/>
              </a:rPr>
              <a:t> </a:t>
            </a:r>
            <a:r>
              <a:rPr lang="vi-VN" b="1" dirty="0">
                <a:solidFill>
                  <a:srgbClr val="990000"/>
                </a:solidFill>
              </a:rPr>
              <a:t>Dù là việc đơn sơ nhỏ bé, dù là người vô danh trần thế thì cũng là làm cho Chúa </a:t>
            </a:r>
            <a:r>
              <a:rPr lang="en-US" b="1" dirty="0" err="1" smtClean="0">
                <a:solidFill>
                  <a:srgbClr val="990000"/>
                </a:solidFill>
              </a:rPr>
              <a:t>mà</a:t>
            </a:r>
            <a:r>
              <a:rPr lang="vi-VN" b="1" dirty="0" smtClean="0">
                <a:solidFill>
                  <a:srgbClr val="990000"/>
                </a:solidFill>
              </a:rPr>
              <a:t> </a:t>
            </a:r>
            <a:r>
              <a:rPr lang="vi-VN" b="1" dirty="0">
                <a:solidFill>
                  <a:srgbClr val="990000"/>
                </a:solidFill>
              </a:rPr>
              <a:t>thôi</a:t>
            </a:r>
            <a:r>
              <a:rPr lang="vi-VN" b="1" dirty="0" smtClean="0">
                <a:solidFill>
                  <a:srgbClr val="990000"/>
                </a:solidFill>
              </a:rPr>
              <a:t>.</a:t>
            </a:r>
            <a:endParaRPr lang="vi-VN" b="1"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002060"/>
                </a:solidFill>
              </a:rPr>
              <a:t>T</a:t>
            </a:r>
            <a:r>
              <a:rPr lang="en-US" sz="4800" b="1" u="sng" dirty="0" smtClean="0">
                <a:solidFill>
                  <a:srgbClr val="002060"/>
                </a:solidFill>
                <a:effectLst/>
              </a:rPr>
              <a:t>k2:</a:t>
            </a:r>
            <a:r>
              <a:rPr lang="en-US" sz="4800" b="1" dirty="0" smtClean="0">
                <a:solidFill>
                  <a:srgbClr val="990000"/>
                </a:solidFill>
                <a:effectLst/>
              </a:rPr>
              <a:t> </a:t>
            </a:r>
            <a:r>
              <a:rPr lang="vi-VN" b="1" dirty="0">
                <a:solidFill>
                  <a:srgbClr val="990000"/>
                </a:solidFill>
              </a:rPr>
              <a:t>Có bao giờ con thấy Chúa, có bao giờ con thấy Chúa đến xin con manh áo che mình lạnh căm. Có bao giờ con thấy Chúa, có bao giờ con thấy Chúa đến xin con như khách lỡ đường trọ đêm?</a:t>
            </a:r>
            <a:endParaRPr lang="en-US" sz="4800" b="1" dirty="0">
              <a:solidFill>
                <a:srgbClr val="990000"/>
              </a:solidFill>
              <a:effectLst/>
            </a:endParaRPr>
          </a:p>
        </p:txBody>
      </p:sp>
    </p:spTree>
    <p:extLst>
      <p:ext uri="{BB962C8B-B14F-4D97-AF65-F5344CB8AC3E}">
        <p14:creationId xmlns:p14="http://schemas.microsoft.com/office/powerpoint/2010/main" val="2498497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err="1">
                <a:solidFill>
                  <a:srgbClr val="002060"/>
                </a:solidFill>
              </a:rPr>
              <a:t>Đ</a:t>
            </a:r>
            <a:r>
              <a:rPr lang="en-US" b="1" u="sng" dirty="0" err="1" smtClean="0">
                <a:solidFill>
                  <a:srgbClr val="002060"/>
                </a:solidFill>
                <a:effectLst/>
              </a:rPr>
              <a:t>k</a:t>
            </a:r>
            <a:r>
              <a:rPr lang="en-US" b="1" u="sng" dirty="0" smtClean="0">
                <a:solidFill>
                  <a:srgbClr val="002060"/>
                </a:solidFill>
                <a:effectLst/>
              </a:rPr>
              <a:t>:</a:t>
            </a:r>
            <a:r>
              <a:rPr lang="en-US" b="1" dirty="0" smtClean="0">
                <a:solidFill>
                  <a:srgbClr val="990000"/>
                </a:solidFill>
                <a:effectLst/>
              </a:rPr>
              <a:t> </a:t>
            </a:r>
            <a:r>
              <a:rPr lang="vi-VN" b="1" dirty="0">
                <a:solidFill>
                  <a:srgbClr val="990000"/>
                </a:solidFill>
              </a:rPr>
              <a:t>Nhưng con đâu, con đâu có ngờ, bao lâu nay, bao lâu đến giờ, mỗi khi con giúp đỡ ai vì lòng thương yêu bác ái. Dù là việc đơn sơ nhỏ bé, dù là người vô danh trần thế thì cũng là làm cho Chúa đấy thôi. </a:t>
            </a:r>
            <a:endParaRPr lang="vi-VN" b="1" dirty="0">
              <a:solidFill>
                <a:srgbClr val="990000"/>
              </a:solidFill>
              <a:effectLst/>
            </a:endParaRPr>
          </a:p>
        </p:txBody>
      </p:sp>
    </p:spTree>
    <p:extLst>
      <p:ext uri="{BB962C8B-B14F-4D97-AF65-F5344CB8AC3E}">
        <p14:creationId xmlns:p14="http://schemas.microsoft.com/office/powerpoint/2010/main" val="2621558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smtClean="0">
                <a:solidFill>
                  <a:srgbClr val="990000"/>
                </a:solidFill>
              </a:rPr>
              <a:t>…</a:t>
            </a:r>
            <a:r>
              <a:rPr lang="vi-VN" b="1" dirty="0">
                <a:solidFill>
                  <a:srgbClr val="990000"/>
                </a:solidFill>
              </a:rPr>
              <a:t> Nhưng con nay, con nay biết rồi, chung quanh con </a:t>
            </a:r>
            <a:r>
              <a:rPr lang="vi-VN" b="1" dirty="0" smtClean="0">
                <a:solidFill>
                  <a:srgbClr val="990000"/>
                </a:solidFill>
              </a:rPr>
              <a:t>ha</a:t>
            </a:r>
            <a:r>
              <a:rPr lang="en-US" b="1" dirty="0" err="1">
                <a:solidFill>
                  <a:srgbClr val="990000"/>
                </a:solidFill>
              </a:rPr>
              <a:t>i</a:t>
            </a:r>
            <a:r>
              <a:rPr lang="vi-VN" b="1" dirty="0" smtClean="0">
                <a:solidFill>
                  <a:srgbClr val="990000"/>
                </a:solidFill>
              </a:rPr>
              <a:t> </a:t>
            </a:r>
            <a:r>
              <a:rPr lang="vi-VN" b="1" dirty="0">
                <a:solidFill>
                  <a:srgbClr val="990000"/>
                </a:solidFill>
              </a:rPr>
              <a:t>năm rõ mười: mỗi khi con giúp đỡ ai vì lòng thương yêu bác ái.</a:t>
            </a:r>
            <a:r>
              <a:rPr lang="en-US" b="1" dirty="0" smtClean="0">
                <a:solidFill>
                  <a:srgbClr val="990000"/>
                </a:solidFill>
                <a:effectLst/>
              </a:rPr>
              <a:t> </a:t>
            </a:r>
            <a:r>
              <a:rPr lang="vi-VN" b="1" dirty="0">
                <a:solidFill>
                  <a:srgbClr val="990000"/>
                </a:solidFill>
              </a:rPr>
              <a:t>Dù là việc đơn sơ nhỏ bé, dù là người vô danh trần thế thì cũng là làm cho Chúa </a:t>
            </a:r>
            <a:r>
              <a:rPr lang="en-US" b="1" dirty="0" err="1" smtClean="0">
                <a:solidFill>
                  <a:srgbClr val="990000"/>
                </a:solidFill>
              </a:rPr>
              <a:t>mà</a:t>
            </a:r>
            <a:r>
              <a:rPr lang="vi-VN" b="1" dirty="0" smtClean="0">
                <a:solidFill>
                  <a:srgbClr val="990000"/>
                </a:solidFill>
              </a:rPr>
              <a:t> </a:t>
            </a:r>
            <a:r>
              <a:rPr lang="vi-VN" b="1" dirty="0">
                <a:solidFill>
                  <a:srgbClr val="990000"/>
                </a:solidFill>
              </a:rPr>
              <a:t>thôi</a:t>
            </a:r>
            <a:r>
              <a:rPr lang="vi-VN" b="1" dirty="0" smtClean="0">
                <a:solidFill>
                  <a:srgbClr val="990000"/>
                </a:solidFill>
              </a:rPr>
              <a:t>.</a:t>
            </a:r>
            <a:endParaRPr lang="vi-VN" b="1" dirty="0">
              <a:solidFill>
                <a:srgbClr val="990000"/>
              </a:solidFill>
              <a:effectLst/>
            </a:endParaRPr>
          </a:p>
        </p:txBody>
      </p:sp>
    </p:spTree>
    <p:extLst>
      <p:ext uri="{BB962C8B-B14F-4D97-AF65-F5344CB8AC3E}">
        <p14:creationId xmlns:p14="http://schemas.microsoft.com/office/powerpoint/2010/main" val="10914444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smtClean="0">
                <a:solidFill>
                  <a:srgbClr val="990000"/>
                </a:solidFill>
              </a:rPr>
              <a:t>…</a:t>
            </a:r>
            <a:r>
              <a:rPr lang="en-US" b="1" dirty="0" smtClean="0">
                <a:solidFill>
                  <a:srgbClr val="990000"/>
                </a:solidFill>
              </a:rPr>
              <a:t> </a:t>
            </a:r>
            <a:r>
              <a:rPr lang="en-US" sz="7200" b="1" dirty="0" err="1" smtClean="0">
                <a:solidFill>
                  <a:srgbClr val="990000"/>
                </a:solidFill>
              </a:rPr>
              <a:t>Kính</a:t>
            </a:r>
            <a:r>
              <a:rPr lang="en-US" sz="7200" b="1" dirty="0" smtClean="0">
                <a:solidFill>
                  <a:srgbClr val="990000"/>
                </a:solidFill>
              </a:rPr>
              <a:t> </a:t>
            </a:r>
            <a:r>
              <a:rPr lang="en-US" sz="7200" b="1" dirty="0" err="1" smtClean="0">
                <a:solidFill>
                  <a:srgbClr val="990000"/>
                </a:solidFill>
              </a:rPr>
              <a:t>Chúa</a:t>
            </a:r>
            <a:r>
              <a:rPr lang="en-US" sz="7200" b="1" dirty="0" smtClean="0">
                <a:solidFill>
                  <a:srgbClr val="990000"/>
                </a:solidFill>
              </a:rPr>
              <a:t> </a:t>
            </a:r>
            <a:r>
              <a:rPr lang="en-US" sz="7200" b="1" dirty="0" err="1" smtClean="0">
                <a:solidFill>
                  <a:srgbClr val="990000"/>
                </a:solidFill>
              </a:rPr>
              <a:t>yêu</a:t>
            </a:r>
            <a:r>
              <a:rPr lang="en-US" sz="7200" b="1" dirty="0" smtClean="0">
                <a:solidFill>
                  <a:srgbClr val="990000"/>
                </a:solidFill>
              </a:rPr>
              <a:t> </a:t>
            </a:r>
            <a:r>
              <a:rPr lang="en-US" sz="7200" b="1" dirty="0" err="1" smtClean="0">
                <a:solidFill>
                  <a:srgbClr val="990000"/>
                </a:solidFill>
              </a:rPr>
              <a:t>người</a:t>
            </a:r>
            <a:r>
              <a:rPr lang="en-US" sz="7200" b="1" dirty="0" smtClean="0">
                <a:solidFill>
                  <a:srgbClr val="990000"/>
                </a:solidFill>
              </a:rPr>
              <a:t> </a:t>
            </a:r>
            <a:r>
              <a:rPr lang="en-US" sz="7200" b="1" dirty="0" err="1" smtClean="0">
                <a:solidFill>
                  <a:srgbClr val="990000"/>
                </a:solidFill>
              </a:rPr>
              <a:t>trọn</a:t>
            </a:r>
            <a:r>
              <a:rPr lang="en-US" sz="7200" b="1" dirty="0" smtClean="0">
                <a:solidFill>
                  <a:srgbClr val="990000"/>
                </a:solidFill>
              </a:rPr>
              <a:t>  </a:t>
            </a:r>
            <a:r>
              <a:rPr lang="en-US" sz="7200" b="1" dirty="0" err="1" smtClean="0">
                <a:solidFill>
                  <a:srgbClr val="990000"/>
                </a:solidFill>
              </a:rPr>
              <a:t>mười</a:t>
            </a:r>
            <a:r>
              <a:rPr lang="en-US" sz="7200" b="1" dirty="0" smtClean="0">
                <a:solidFill>
                  <a:srgbClr val="990000"/>
                </a:solidFill>
              </a:rPr>
              <a:t> </a:t>
            </a:r>
            <a:r>
              <a:rPr lang="en-US" sz="7200" b="1" dirty="0" err="1" smtClean="0">
                <a:solidFill>
                  <a:srgbClr val="990000"/>
                </a:solidFill>
              </a:rPr>
              <a:t>điều</a:t>
            </a:r>
            <a:r>
              <a:rPr lang="en-US" sz="7200" b="1" dirty="0" smtClean="0">
                <a:solidFill>
                  <a:srgbClr val="990000"/>
                </a:solidFill>
              </a:rPr>
              <a:t> </a:t>
            </a:r>
            <a:r>
              <a:rPr lang="en-US" sz="7200" b="1" dirty="0" err="1" smtClean="0">
                <a:solidFill>
                  <a:srgbClr val="990000"/>
                </a:solidFill>
              </a:rPr>
              <a:t>răn</a:t>
            </a:r>
            <a:r>
              <a:rPr lang="en-US" sz="7200" b="1" dirty="0" smtClean="0">
                <a:solidFill>
                  <a:srgbClr val="990000"/>
                </a:solidFill>
              </a:rPr>
              <a:t>.</a:t>
            </a:r>
            <a:endParaRPr lang="vi-VN" sz="7200" b="1" dirty="0">
              <a:solidFill>
                <a:srgbClr val="990000"/>
              </a:solidFill>
              <a:effectLst/>
            </a:endParaRPr>
          </a:p>
        </p:txBody>
      </p:sp>
    </p:spTree>
    <p:extLst>
      <p:ext uri="{BB962C8B-B14F-4D97-AF65-F5344CB8AC3E}">
        <p14:creationId xmlns:p14="http://schemas.microsoft.com/office/powerpoint/2010/main" val="16151849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200" b="1" dirty="0">
                <a:solidFill>
                  <a:srgbClr val="990000"/>
                </a:solidFill>
                <a:effectLst/>
                <a:latin typeface="+mj-lt"/>
              </a:rPr>
              <a:t>Ca </a:t>
            </a:r>
            <a:r>
              <a:rPr lang="en-US" sz="7200" b="1" dirty="0" err="1">
                <a:solidFill>
                  <a:srgbClr val="990000"/>
                </a:solidFill>
                <a:effectLst/>
                <a:latin typeface="+mj-lt"/>
              </a:rPr>
              <a:t>Kết</a:t>
            </a:r>
            <a:r>
              <a:rPr lang="en-US" sz="7200" b="1" dirty="0">
                <a:solidFill>
                  <a:srgbClr val="990000"/>
                </a:solidFill>
                <a:effectLst/>
                <a:latin typeface="+mj-lt"/>
              </a:rPr>
              <a:t> </a:t>
            </a:r>
            <a:r>
              <a:rPr lang="en-US" sz="7200" b="1"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b="1" dirty="0" err="1" smtClean="0">
                <a:solidFill>
                  <a:srgbClr val="990000"/>
                </a:solidFill>
              </a:rPr>
              <a:t>Trong</a:t>
            </a:r>
            <a:r>
              <a:rPr lang="en-US" sz="6600" b="1" dirty="0" smtClean="0">
                <a:solidFill>
                  <a:srgbClr val="990000"/>
                </a:solidFill>
              </a:rPr>
              <a:t> An </a:t>
            </a:r>
            <a:r>
              <a:rPr lang="en-US" sz="6600" b="1" dirty="0" err="1" smtClean="0">
                <a:solidFill>
                  <a:srgbClr val="990000"/>
                </a:solidFill>
              </a:rPr>
              <a:t>Bình</a:t>
            </a:r>
            <a:r>
              <a:rPr lang="en-US" sz="6600" dirty="0" smtClean="0">
                <a:solidFill>
                  <a:srgbClr val="990000"/>
                </a:solidFill>
              </a:rPr>
              <a:t/>
            </a:r>
            <a:br>
              <a:rPr lang="en-US" sz="6600" dirty="0" smtClean="0">
                <a:solidFill>
                  <a:srgbClr val="990000"/>
                </a:solidFill>
              </a:rPr>
            </a:br>
            <a:r>
              <a:rPr lang="en-US" sz="4000" b="1" i="1" dirty="0" err="1" smtClean="0">
                <a:solidFill>
                  <a:srgbClr val="002060"/>
                </a:solidFill>
              </a:rPr>
              <a:t>Nguyễn</a:t>
            </a:r>
            <a:r>
              <a:rPr lang="en-US" sz="4000" b="1" i="1" dirty="0" smtClean="0">
                <a:solidFill>
                  <a:srgbClr val="002060"/>
                </a:solidFill>
              </a:rPr>
              <a:t> </a:t>
            </a:r>
            <a:r>
              <a:rPr lang="en-US" sz="4000" b="1" i="1" dirty="0" err="1" smtClean="0">
                <a:solidFill>
                  <a:srgbClr val="002060"/>
                </a:solidFill>
              </a:rPr>
              <a:t>Duy</a:t>
            </a:r>
            <a:endParaRPr lang="en-US" sz="4000" b="1"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0" dirty="0">
                <a:solidFill>
                  <a:srgbClr val="990000"/>
                </a:solidFill>
                <a:effectLst/>
              </a:rPr>
              <a:t> </a:t>
            </a:r>
            <a:r>
              <a:rPr lang="vi-VN" sz="5400" b="1" dirty="0">
                <a:solidFill>
                  <a:srgbClr val="990000"/>
                </a:solidFill>
              </a:rPr>
              <a:t>Ra về trong hy vọng và mừng vui. Ra về trong an bình của Thiên Chúa. Xin tri ân Ngài, xin tri ân Ngài đến muôn đời tình thương Chúa </a:t>
            </a:r>
            <a:r>
              <a:rPr lang="en-US" sz="5400" b="1" dirty="0" smtClean="0">
                <a:solidFill>
                  <a:srgbClr val="990000"/>
                </a:solidFill>
              </a:rPr>
              <a:t>n</a:t>
            </a:r>
            <a:r>
              <a:rPr lang="vi-VN" sz="5400" b="1" dirty="0" smtClean="0">
                <a:solidFill>
                  <a:srgbClr val="990000"/>
                </a:solidFill>
              </a:rPr>
              <a:t>hư </a:t>
            </a:r>
            <a:r>
              <a:rPr lang="vi-VN" sz="5400" b="1" dirty="0">
                <a:solidFill>
                  <a:srgbClr val="990000"/>
                </a:solidFill>
              </a:rPr>
              <a:t>đất trời.</a:t>
            </a:r>
            <a:endParaRPr lang="vi-VN" sz="5400" b="1"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smtClean="0">
                <a:solidFill>
                  <a:srgbClr val="002060"/>
                </a:solidFill>
                <a:effectLst/>
                <a:latin typeface="+mj-lt"/>
              </a:rPr>
              <a:t>Tk1</a:t>
            </a:r>
            <a:r>
              <a:rPr lang="vi-VN" sz="4800" b="1" u="sng" dirty="0">
                <a:solidFill>
                  <a:srgbClr val="002060"/>
                </a:solidFill>
                <a:effectLst/>
                <a:latin typeface="+mj-lt"/>
              </a:rPr>
              <a:t>:</a:t>
            </a:r>
            <a:r>
              <a:rPr lang="vi-VN" sz="4800" b="1" dirty="0">
                <a:solidFill>
                  <a:srgbClr val="990000"/>
                </a:solidFill>
                <a:effectLst/>
                <a:latin typeface="+mj-lt"/>
              </a:rPr>
              <a:t> </a:t>
            </a:r>
            <a:r>
              <a:rPr lang="vi-VN" sz="4800" b="1" dirty="0">
                <a:solidFill>
                  <a:srgbClr val="990000"/>
                </a:solidFill>
                <a:latin typeface="+mj-lt"/>
              </a:rPr>
              <a:t>Nào ta đến để suy tôn Chúa là Vua, Chúa thực là Vua, chính Người là Vua. Nào ta đến để tung hô Chúa là Vua, Chúa thực là Vua, Chúa là Vua các Vua.</a:t>
            </a:r>
          </a:p>
        </p:txBody>
      </p:sp>
    </p:spTree>
    <p:extLst>
      <p:ext uri="{BB962C8B-B14F-4D97-AF65-F5344CB8AC3E}">
        <p14:creationId xmlns:p14="http://schemas.microsoft.com/office/powerpoint/2010/main" val="145791511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002060"/>
                </a:solidFill>
              </a:rPr>
              <a:t>Tk</a:t>
            </a:r>
            <a:r>
              <a:rPr lang="en-US" sz="6000" b="1" u="sng" dirty="0" smtClean="0">
                <a:solidFill>
                  <a:srgbClr val="002060"/>
                </a:solidFill>
                <a:effectLst/>
              </a:rPr>
              <a:t>1:</a:t>
            </a:r>
            <a:r>
              <a:rPr lang="en-US" sz="6000" b="1" dirty="0" smtClean="0">
                <a:solidFill>
                  <a:srgbClr val="990000"/>
                </a:solidFill>
                <a:effectLst/>
              </a:rPr>
              <a:t> </a:t>
            </a:r>
            <a:r>
              <a:rPr lang="vi-VN" sz="6000" b="1" dirty="0">
                <a:solidFill>
                  <a:srgbClr val="990000"/>
                </a:solidFill>
              </a:rPr>
              <a:t>Ngài sai con về mọi nơi gieo Phúc Âm. Trọn tình yêu xin trung thành sống chứng nhân.</a:t>
            </a:r>
            <a:endParaRPr lang="en-US" sz="6000" b="1"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dirty="0">
                <a:solidFill>
                  <a:srgbClr val="002060"/>
                </a:solidFill>
                <a:effectLst/>
              </a:rPr>
              <a:t>:</a:t>
            </a:r>
            <a:r>
              <a:rPr lang="en-US" sz="5400" b="0" dirty="0">
                <a:solidFill>
                  <a:srgbClr val="990000"/>
                </a:solidFill>
                <a:effectLst/>
              </a:rPr>
              <a:t> </a:t>
            </a:r>
            <a:r>
              <a:rPr lang="vi-VN" sz="5400" b="1" dirty="0">
                <a:solidFill>
                  <a:srgbClr val="990000"/>
                </a:solidFill>
              </a:rPr>
              <a:t>Ra về trong hy vọng và mừng vui. Ra về trong an bình của Thiên Chúa. Xin tri ân Ngài, xin tri ân Ngài đến muôn đời tình thương Chúa </a:t>
            </a:r>
            <a:r>
              <a:rPr lang="en-US" sz="5400" b="1" smtClean="0">
                <a:solidFill>
                  <a:srgbClr val="990000"/>
                </a:solidFill>
              </a:rPr>
              <a:t>n</a:t>
            </a:r>
            <a:r>
              <a:rPr lang="vi-VN" sz="5400" b="1" smtClean="0">
                <a:solidFill>
                  <a:srgbClr val="990000"/>
                </a:solidFill>
              </a:rPr>
              <a:t>hư </a:t>
            </a:r>
            <a:r>
              <a:rPr lang="vi-VN" sz="5400" b="1" dirty="0">
                <a:solidFill>
                  <a:srgbClr val="990000"/>
                </a:solidFill>
              </a:rPr>
              <a:t>đất trời.</a:t>
            </a:r>
            <a:endParaRPr lang="vi-VN" sz="5400" b="1" dirty="0">
              <a:solidFill>
                <a:srgbClr val="990000"/>
              </a:solidFill>
              <a:effectLst/>
            </a:endParaRPr>
          </a:p>
        </p:txBody>
      </p:sp>
    </p:spTree>
    <p:extLst>
      <p:ext uri="{BB962C8B-B14F-4D97-AF65-F5344CB8AC3E}">
        <p14:creationId xmlns:p14="http://schemas.microsoft.com/office/powerpoint/2010/main" val="18980045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err="1" smtClean="0">
                <a:solidFill>
                  <a:srgbClr val="002060"/>
                </a:solidFill>
                <a:effectLst/>
                <a:latin typeface="+mj-lt"/>
              </a:rPr>
              <a:t>Đk</a:t>
            </a:r>
            <a:r>
              <a:rPr lang="vi-VN" sz="4800" b="1" u="sng" dirty="0" smtClean="0">
                <a:solidFill>
                  <a:srgbClr val="002060"/>
                </a:solidFill>
                <a:effectLst/>
                <a:latin typeface="+mj-lt"/>
              </a:rPr>
              <a:t>:</a:t>
            </a:r>
            <a:r>
              <a:rPr lang="en-US" sz="4800" b="1" dirty="0">
                <a:solidFill>
                  <a:srgbClr val="990000"/>
                </a:solidFill>
                <a:latin typeface="+mj-lt"/>
              </a:rPr>
              <a:t> </a:t>
            </a:r>
            <a:r>
              <a:rPr lang="vi-VN" sz="4800" b="1" dirty="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18343980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smtClean="0">
                <a:solidFill>
                  <a:srgbClr val="002060"/>
                </a:solidFill>
                <a:effectLst/>
                <a:latin typeface="+mj-lt"/>
              </a:rPr>
              <a:t>Tk2</a:t>
            </a:r>
            <a:r>
              <a:rPr lang="vi-VN" sz="4800" b="1" u="sng" dirty="0" smtClean="0">
                <a:solidFill>
                  <a:srgbClr val="002060"/>
                </a:solidFill>
                <a:effectLst/>
                <a:latin typeface="+mj-lt"/>
              </a:rPr>
              <a:t>:</a:t>
            </a:r>
            <a:r>
              <a:rPr lang="en-US" sz="4800" b="1" dirty="0">
                <a:solidFill>
                  <a:srgbClr val="990000"/>
                </a:solidFill>
                <a:latin typeface="+mj-lt"/>
              </a:rPr>
              <a:t> </a:t>
            </a:r>
            <a:r>
              <a:rPr lang="vi-VN" sz="4800" b="1" dirty="0">
                <a:solidFill>
                  <a:srgbClr val="990000"/>
                </a:solidFill>
                <a:latin typeface="+mj-lt"/>
              </a:rPr>
              <a:t>Nguyện xin Chúa làm Vua trong suốt đời con, giữ gìn lòng con sáng tựa lòng son. Nguyện xin Chúa chỉ huy tâm trí của con, Chúa đừng bỏ con, xin đừng xa cách con.</a:t>
            </a:r>
          </a:p>
        </p:txBody>
      </p:sp>
    </p:spTree>
    <p:extLst>
      <p:ext uri="{BB962C8B-B14F-4D97-AF65-F5344CB8AC3E}">
        <p14:creationId xmlns:p14="http://schemas.microsoft.com/office/powerpoint/2010/main" val="15344045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1556</Words>
  <Application>Microsoft Office PowerPoint</Application>
  <PresentationFormat>On-screen Show (16:9)</PresentationFormat>
  <Paragraphs>84</Paragraphs>
  <Slides>72</Slides>
  <Notes>0</Notes>
  <HiddenSlides>0</HiddenSlides>
  <MMClips>0</MMClips>
  <ScaleCrop>false</ScaleCrop>
  <HeadingPairs>
    <vt:vector size="4" baseType="variant">
      <vt:variant>
        <vt:lpstr>Theme</vt:lpstr>
      </vt:variant>
      <vt:variant>
        <vt:i4>16</vt:i4>
      </vt:variant>
      <vt:variant>
        <vt:lpstr>Slide Titles</vt:lpstr>
      </vt:variant>
      <vt:variant>
        <vt:i4>72</vt:i4>
      </vt:variant>
    </vt:vector>
  </HeadingPairs>
  <TitlesOfParts>
    <vt:vector size="88" baseType="lpstr">
      <vt:lpstr>Office Theme</vt:lpstr>
      <vt:lpstr>12_Office Theme</vt:lpstr>
      <vt:lpstr>36_Default Design</vt:lpstr>
      <vt:lpstr>10_Office Theme</vt:lpstr>
      <vt:lpstr>37_Default Design</vt:lpstr>
      <vt:lpstr>6_Office Theme</vt:lpstr>
      <vt:lpstr>28_Office Theme</vt:lpstr>
      <vt:lpstr>1_Office Theme</vt:lpstr>
      <vt:lpstr>2_Office Theme</vt:lpstr>
      <vt:lpstr>5_Office Theme</vt:lpstr>
      <vt:lpstr>7_Office Theme</vt:lpstr>
      <vt:lpstr>30_Office Theme</vt:lpstr>
      <vt:lpstr>31_Office Theme</vt:lpstr>
      <vt:lpstr>3_Office Theme</vt:lpstr>
      <vt:lpstr>8_Office Theme</vt:lpstr>
      <vt:lpstr>9_Office Theme</vt:lpstr>
      <vt:lpstr>PowerPoint Presentation</vt:lpstr>
      <vt:lpstr>TẬP HÁT CỘNG ĐOÀN</vt:lpstr>
      <vt:lpstr>Đk: Có Chúa chăn dắt tôi, nên tôi không còn thiếu gì.</vt:lpstr>
      <vt:lpstr>Chúc tụng Đấng ngự đến nhân danh Chúa, chúc tụng triều đại đang đến, triều đại vua Đa-vít tổ phụ chúng tôi.</vt:lpstr>
      <vt:lpstr>PowerPoint Presentation</vt:lpstr>
      <vt:lpstr>Ca Nhập Lễ Hoan Hô Vua Giêsu Phạm Liên Hùng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22 Lễ Chúa Ki-tô Vua Vũ Trụ Năm A</vt:lpstr>
      <vt:lpstr>Đk: Có Chúa chăn dắt tôi, nên tôi không còn thiếu gì.</vt:lpstr>
      <vt:lpstr>Tk1: Có Chúa chăn dắt tôi nên tôi không còn thiếu gì. Trên đồng cỏ xanh tươi Ngài dẫn tôi vào nghỉ ngơi.</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Đk: Con xin tiến dâng lên này rượu nho cùng bánh miến: Hương kinh ngát bay triền miên, tung hô Chúa bao dịu hiền.</vt:lpstr>
      <vt:lpstr>Tk1:  Bánh miến này tinh trắng, và đây tấm linh hồn con. Thắm thiết niềm tin yêu dâng về Thiên Chúa uy quyền.</vt:lpstr>
      <vt:lpstr>Đk: Con xin tiến dâng lên này rượu nho cùng bánh miến: Hương kinh ngát bay triền miên, tung hô Chúa bao dịu hiền.</vt:lpstr>
      <vt:lpstr>Tk2: Chén cứu độ nhân thế này con tiến dâng thành tâm. Tiếng khấn nguyện bay cao như trầm hương trước Thiên tòa.</vt:lpstr>
      <vt:lpstr>Đk: Con xin tiến dâng lên này rượu nho cùng bánh miến: Hương kinh ngát bay triền miên, tung hô Chúa bao dịu hiền.</vt:lpstr>
      <vt:lpstr>PowerPoint Presentation</vt:lpstr>
      <vt:lpstr>PowerPoint Presentation</vt:lpstr>
      <vt:lpstr>Ca Nguyện Hiệp Lễ Có Bao Giờ  Hùng Lân</vt:lpstr>
      <vt:lpstr>Tk1: Có bao giờ con thấy Chúa, có bao giờ con thấy Chúa đến xin con đôi chút cơm thừa, gạo rơi. Có bao giờ con thấy Chúa, có bao giờ con thấy Chúa đến xin con ly nước lã nhạt cầm hơi?</vt:lpstr>
      <vt:lpstr>Đk: Nhưng con đâu, con đâu có ngờ, bao lâu nay, bao lâu đến giờ, mỗi khi con giúp đỡ ai vì lòng thương yêu bác ái. Dù là việc đơn sơ nhỏ bé, dù là người vô danh trần thế thì cũng là làm cho Chúa đấy thôi. </vt:lpstr>
      <vt:lpstr>… Nhưng con nay, con nay biết rồi, chung quanh con hai năm rõ mười: mỗi khi con giúp đỡ ai vì lòng thương yêu bác ái. Dù là việc đơn sơ nhỏ bé, dù là người vô danh trần thế thì cũng là làm cho Chúa mà thôi.</vt:lpstr>
      <vt:lpstr>Tk2: Có bao giờ con thấy Chúa, có bao giờ con thấy Chúa đến xin con manh áo che mình lạnh căm. Có bao giờ con thấy Chúa, có bao giờ con thấy Chúa đến xin con như khách lỡ đường trọ đêm?</vt:lpstr>
      <vt:lpstr>Đk: Nhưng con đâu, con đâu có ngờ, bao lâu nay, bao lâu đến giờ, mỗi khi con giúp đỡ ai vì lòng thương yêu bác ái. Dù là việc đơn sơ nhỏ bé, dù là người vô danh trần thế thì cũng là làm cho Chúa đấy thôi. </vt:lpstr>
      <vt:lpstr>… Nhưng con nay, con nay biết rồi, chung quanh con hai năm rõ mười: mỗi khi con giúp đỡ ai vì lòng thương yêu bác ái. Dù là việc đơn sơ nhỏ bé, dù là người vô danh trần thế thì cũng là làm cho Chúa mà thôi.</vt:lpstr>
      <vt:lpstr>… Kính Chúa yêu người trọn  mười điều răn.</vt:lpstr>
      <vt:lpstr>PowerPoint Presentation</vt:lpstr>
      <vt:lpstr>PowerPoint Presentation</vt:lpstr>
      <vt:lpstr>Ca Kết Lễ Trong An Bình Nguyễn Duy</vt:lpstr>
      <vt:lpstr>Đk: Ra về trong hy vọng và mừng vui. Ra về trong an bình của Thiên Chúa. Xin tri ân Ngài, xin tri ân Ngài đến muôn đời tình thương Chúa như đất trời.</vt:lpstr>
      <vt:lpstr>Tk1: Ngài sai con về mọi nơi gieo Phúc Âm. Trọn tình yêu xin trung thành sống chứng nhân.</vt:lpstr>
      <vt:lpstr>Đk: Ra về trong hy vọng và mừng vui. Ra về trong an bình của Thiên Chúa. Xin tri ân Ngài, xin tri ân Ngài đến muôn đời tình thương Chúa như đất trời.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170</cp:revision>
  <dcterms:created xsi:type="dcterms:W3CDTF">2023-05-21T07:25:42Z</dcterms:created>
  <dcterms:modified xsi:type="dcterms:W3CDTF">2023-11-23T11:48:46Z</dcterms:modified>
</cp:coreProperties>
</file>